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15" r:id="rId3"/>
    <p:sldId id="1513" r:id="rId4"/>
    <p:sldId id="1489" r:id="rId5"/>
    <p:sldId id="1491" r:id="rId6"/>
    <p:sldId id="1499" r:id="rId7"/>
    <p:sldId id="1511" r:id="rId8"/>
    <p:sldId id="1503" r:id="rId9"/>
    <p:sldId id="1512" r:id="rId10"/>
    <p:sldId id="1506" r:id="rId11"/>
    <p:sldId id="1509" r:id="rId12"/>
    <p:sldId id="1510" r:id="rId1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F3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E106A-3515-4908-B6C5-E30F6AF4D250}" v="3013" dt="2023-07-25T15:17:03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9"/>
    <p:restoredTop sz="96322"/>
  </p:normalViewPr>
  <p:slideViewPr>
    <p:cSldViewPr snapToGrid="0" snapToObjects="1">
      <p:cViewPr varScale="1">
        <p:scale>
          <a:sx n="119" d="100"/>
          <a:sy n="119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Impe Koen" userId="b66c7caa-c893-4552-b0d7-8f66088c3c93" providerId="ADAL" clId="{35AE106A-3515-4908-B6C5-E30F6AF4D250}"/>
    <pc:docChg chg="undo custSel addSld delSld modSld sldOrd addSection delSection modSection">
      <pc:chgData name="Van Impe Koen" userId="b66c7caa-c893-4552-b0d7-8f66088c3c93" providerId="ADAL" clId="{35AE106A-3515-4908-B6C5-E30F6AF4D250}" dt="2023-07-25T15:17:03.508" v="13759"/>
      <pc:docMkLst>
        <pc:docMk/>
      </pc:docMkLst>
      <pc:sldChg chg="modSp mod">
        <pc:chgData name="Van Impe Koen" userId="b66c7caa-c893-4552-b0d7-8f66088c3c93" providerId="ADAL" clId="{35AE106A-3515-4908-B6C5-E30F6AF4D250}" dt="2023-07-25T09:35:46.870" v="11899"/>
        <pc:sldMkLst>
          <pc:docMk/>
          <pc:sldMk cId="1886551549" sldId="305"/>
        </pc:sldMkLst>
        <pc:spChg chg="mod">
          <ac:chgData name="Van Impe Koen" userId="b66c7caa-c893-4552-b0d7-8f66088c3c93" providerId="ADAL" clId="{35AE106A-3515-4908-B6C5-E30F6AF4D250}" dt="2023-07-25T09:35:46.870" v="11899"/>
          <ac:spMkLst>
            <pc:docMk/>
            <pc:sldMk cId="1886551549" sldId="305"/>
            <ac:spMk id="4" creationId="{529C92A7-7904-BC49-8B84-D721AF7DEE26}"/>
          </ac:spMkLst>
        </pc:spChg>
      </pc:sldChg>
      <pc:sldChg chg="modSp">
        <pc:chgData name="Van Impe Koen" userId="b66c7caa-c893-4552-b0d7-8f66088c3c93" providerId="ADAL" clId="{35AE106A-3515-4908-B6C5-E30F6AF4D250}" dt="2023-07-24T07:26:01.924" v="16" actId="113"/>
        <pc:sldMkLst>
          <pc:docMk/>
          <pc:sldMk cId="4265652073" sldId="1044"/>
        </pc:sldMkLst>
        <pc:graphicFrameChg chg="mod">
          <ac:chgData name="Van Impe Koen" userId="b66c7caa-c893-4552-b0d7-8f66088c3c93" providerId="ADAL" clId="{35AE106A-3515-4908-B6C5-E30F6AF4D250}" dt="2023-07-24T07:26:01.924" v="16" actId="113"/>
          <ac:graphicFrameMkLst>
            <pc:docMk/>
            <pc:sldMk cId="4265652073" sldId="1044"/>
            <ac:graphicFrameMk id="6" creationId="{7D0B07E2-24F9-CD48-CA10-2522031539A9}"/>
          </ac:graphicFrameMkLst>
        </pc:graphicFrameChg>
      </pc:sldChg>
      <pc:sldChg chg="modSp mod ord">
        <pc:chgData name="Van Impe Koen" userId="b66c7caa-c893-4552-b0d7-8f66088c3c93" providerId="ADAL" clId="{35AE106A-3515-4908-B6C5-E30F6AF4D250}" dt="2023-07-25T12:27:06.031" v="12589" actId="113"/>
        <pc:sldMkLst>
          <pc:docMk/>
          <pc:sldMk cId="631516262" sldId="1047"/>
        </pc:sldMkLst>
        <pc:spChg chg="mod">
          <ac:chgData name="Van Impe Koen" userId="b66c7caa-c893-4552-b0d7-8f66088c3c93" providerId="ADAL" clId="{35AE106A-3515-4908-B6C5-E30F6AF4D250}" dt="2023-07-25T12:27:06.031" v="12589" actId="113"/>
          <ac:spMkLst>
            <pc:docMk/>
            <pc:sldMk cId="631516262" sldId="1047"/>
            <ac:spMk id="3" creationId="{13BFEF0E-12C8-EC5B-696A-492C2A02501F}"/>
          </ac:spMkLst>
        </pc:spChg>
      </pc:sldChg>
      <pc:sldChg chg="del">
        <pc:chgData name="Van Impe Koen" userId="b66c7caa-c893-4552-b0d7-8f66088c3c93" providerId="ADAL" clId="{35AE106A-3515-4908-B6C5-E30F6AF4D250}" dt="2023-07-24T07:27:29.821" v="17" actId="2696"/>
        <pc:sldMkLst>
          <pc:docMk/>
          <pc:sldMk cId="1172520616" sldId="1050"/>
        </pc:sldMkLst>
      </pc:sldChg>
      <pc:sldChg chg="ord">
        <pc:chgData name="Van Impe Koen" userId="b66c7caa-c893-4552-b0d7-8f66088c3c93" providerId="ADAL" clId="{35AE106A-3515-4908-B6C5-E30F6AF4D250}" dt="2023-07-24T07:28:21.368" v="24"/>
        <pc:sldMkLst>
          <pc:docMk/>
          <pc:sldMk cId="4229908240" sldId="1053"/>
        </pc:sldMkLst>
      </pc:sldChg>
      <pc:sldChg chg="addSp delSp modSp mod modAnim">
        <pc:chgData name="Van Impe Koen" userId="b66c7caa-c893-4552-b0d7-8f66088c3c93" providerId="ADAL" clId="{35AE106A-3515-4908-B6C5-E30F6AF4D250}" dt="2023-07-24T07:48:13.757" v="259"/>
        <pc:sldMkLst>
          <pc:docMk/>
          <pc:sldMk cId="2435278394" sldId="1054"/>
        </pc:sldMkLst>
        <pc:spChg chg="mod">
          <ac:chgData name="Van Impe Koen" userId="b66c7caa-c893-4552-b0d7-8f66088c3c93" providerId="ADAL" clId="{35AE106A-3515-4908-B6C5-E30F6AF4D250}" dt="2023-07-24T07:47:55.525" v="258" actId="15"/>
          <ac:spMkLst>
            <pc:docMk/>
            <pc:sldMk cId="2435278394" sldId="1054"/>
            <ac:spMk id="6" creationId="{2B500E2C-087D-0383-5577-28DAE83CD369}"/>
          </ac:spMkLst>
        </pc:spChg>
        <pc:spChg chg="add del">
          <ac:chgData name="Van Impe Koen" userId="b66c7caa-c893-4552-b0d7-8f66088c3c93" providerId="ADAL" clId="{35AE106A-3515-4908-B6C5-E30F6AF4D250}" dt="2023-07-24T07:41:28.946" v="107"/>
          <ac:spMkLst>
            <pc:docMk/>
            <pc:sldMk cId="2435278394" sldId="1054"/>
            <ac:spMk id="7" creationId="{DE501C45-C933-4AEE-B8AB-4CD6C6C738AC}"/>
          </ac:spMkLst>
        </pc:spChg>
        <pc:spChg chg="add del mod">
          <ac:chgData name="Van Impe Koen" userId="b66c7caa-c893-4552-b0d7-8f66088c3c93" providerId="ADAL" clId="{35AE106A-3515-4908-B6C5-E30F6AF4D250}" dt="2023-07-24T07:42:58.480" v="144"/>
          <ac:spMkLst>
            <pc:docMk/>
            <pc:sldMk cId="2435278394" sldId="1054"/>
            <ac:spMk id="9" creationId="{B298B240-C695-4017-AFF3-010296F653B4}"/>
          </ac:spMkLst>
        </pc:spChg>
        <pc:spChg chg="mod">
          <ac:chgData name="Van Impe Koen" userId="b66c7caa-c893-4552-b0d7-8f66088c3c93" providerId="ADAL" clId="{35AE106A-3515-4908-B6C5-E30F6AF4D250}" dt="2023-07-24T07:45:13.701" v="220" actId="14100"/>
          <ac:spMkLst>
            <pc:docMk/>
            <pc:sldMk cId="2435278394" sldId="1054"/>
            <ac:spMk id="11" creationId="{CDC79E44-3A9F-4E3B-A964-4BA7897BF31E}"/>
          </ac:spMkLst>
        </pc:spChg>
        <pc:grpChg chg="add mod">
          <ac:chgData name="Van Impe Koen" userId="b66c7caa-c893-4552-b0d7-8f66088c3c93" providerId="ADAL" clId="{35AE106A-3515-4908-B6C5-E30F6AF4D250}" dt="2023-07-24T07:45:19.073" v="225" actId="1036"/>
          <ac:grpSpMkLst>
            <pc:docMk/>
            <pc:sldMk cId="2435278394" sldId="1054"/>
            <ac:grpSpMk id="10" creationId="{AB73AEF5-9DB5-4C39-94CF-50B81BED8CE7}"/>
          </ac:grpSpMkLst>
        </pc:grpChg>
        <pc:picChg chg="mod">
          <ac:chgData name="Van Impe Koen" userId="b66c7caa-c893-4552-b0d7-8f66088c3c93" providerId="ADAL" clId="{35AE106A-3515-4908-B6C5-E30F6AF4D250}" dt="2023-07-24T07:43:22.388" v="152"/>
          <ac:picMkLst>
            <pc:docMk/>
            <pc:sldMk cId="2435278394" sldId="1054"/>
            <ac:picMk id="12" creationId="{4C05EDDB-998A-40FB-933C-BBF702DB8807}"/>
          </ac:picMkLst>
        </pc:picChg>
      </pc:sldChg>
      <pc:sldChg chg="modSp mod">
        <pc:chgData name="Van Impe Koen" userId="b66c7caa-c893-4552-b0d7-8f66088c3c93" providerId="ADAL" clId="{35AE106A-3515-4908-B6C5-E30F6AF4D250}" dt="2023-07-24T07:56:07.819" v="337" actId="20577"/>
        <pc:sldMkLst>
          <pc:docMk/>
          <pc:sldMk cId="3045415772" sldId="1057"/>
        </pc:sldMkLst>
        <pc:spChg chg="mod">
          <ac:chgData name="Van Impe Koen" userId="b66c7caa-c893-4552-b0d7-8f66088c3c93" providerId="ADAL" clId="{35AE106A-3515-4908-B6C5-E30F6AF4D250}" dt="2023-07-24T07:56:07.819" v="337" actId="20577"/>
          <ac:spMkLst>
            <pc:docMk/>
            <pc:sldMk cId="3045415772" sldId="1057"/>
            <ac:spMk id="3" creationId="{CEC93A32-2CA8-9325-FC81-042B577AE014}"/>
          </ac:spMkLst>
        </pc:spChg>
      </pc:sldChg>
      <pc:sldChg chg="modSp mod">
        <pc:chgData name="Van Impe Koen" userId="b66c7caa-c893-4552-b0d7-8f66088c3c93" providerId="ADAL" clId="{35AE106A-3515-4908-B6C5-E30F6AF4D250}" dt="2023-07-24T07:28:35.061" v="44" actId="20577"/>
        <pc:sldMkLst>
          <pc:docMk/>
          <pc:sldMk cId="3323442906" sldId="1059"/>
        </pc:sldMkLst>
        <pc:spChg chg="mod">
          <ac:chgData name="Van Impe Koen" userId="b66c7caa-c893-4552-b0d7-8f66088c3c93" providerId="ADAL" clId="{35AE106A-3515-4908-B6C5-E30F6AF4D250}" dt="2023-07-24T07:28:35.061" v="44" actId="20577"/>
          <ac:spMkLst>
            <pc:docMk/>
            <pc:sldMk cId="3323442906" sldId="1059"/>
            <ac:spMk id="2" creationId="{0F18173F-3A2D-3BFE-F6FE-8E5A36A4E172}"/>
          </ac:spMkLst>
        </pc:spChg>
      </pc:sldChg>
      <pc:sldChg chg="del">
        <pc:chgData name="Van Impe Koen" userId="b66c7caa-c893-4552-b0d7-8f66088c3c93" providerId="ADAL" clId="{35AE106A-3515-4908-B6C5-E30F6AF4D250}" dt="2023-07-24T07:28:47.734" v="47" actId="2696"/>
        <pc:sldMkLst>
          <pc:docMk/>
          <pc:sldMk cId="1457966150" sldId="1060"/>
        </pc:sldMkLst>
      </pc:sldChg>
      <pc:sldChg chg="modSp">
        <pc:chgData name="Van Impe Koen" userId="b66c7caa-c893-4552-b0d7-8f66088c3c93" providerId="ADAL" clId="{35AE106A-3515-4908-B6C5-E30F6AF4D250}" dt="2023-07-24T08:29:43.987" v="991" actId="20577"/>
        <pc:sldMkLst>
          <pc:docMk/>
          <pc:sldMk cId="1309605136" sldId="1064"/>
        </pc:sldMkLst>
        <pc:spChg chg="mod">
          <ac:chgData name="Van Impe Koen" userId="b66c7caa-c893-4552-b0d7-8f66088c3c93" providerId="ADAL" clId="{35AE106A-3515-4908-B6C5-E30F6AF4D250}" dt="2023-07-24T08:29:43.987" v="991" actId="20577"/>
          <ac:spMkLst>
            <pc:docMk/>
            <pc:sldMk cId="1309605136" sldId="1064"/>
            <ac:spMk id="3" creationId="{55FD3F9A-2523-40A1-CB61-F3BA4E71455D}"/>
          </ac:spMkLst>
        </pc:spChg>
      </pc:sldChg>
      <pc:sldChg chg="addSp modSp mod modAnim">
        <pc:chgData name="Van Impe Koen" userId="b66c7caa-c893-4552-b0d7-8f66088c3c93" providerId="ADAL" clId="{35AE106A-3515-4908-B6C5-E30F6AF4D250}" dt="2023-07-24T09:27:56.682" v="1237" actId="1076"/>
        <pc:sldMkLst>
          <pc:docMk/>
          <pc:sldMk cId="1587068844" sldId="1068"/>
        </pc:sldMkLst>
        <pc:spChg chg="mod">
          <ac:chgData name="Van Impe Koen" userId="b66c7caa-c893-4552-b0d7-8f66088c3c93" providerId="ADAL" clId="{35AE106A-3515-4908-B6C5-E30F6AF4D250}" dt="2023-07-24T09:27:50.437" v="1236" actId="113"/>
          <ac:spMkLst>
            <pc:docMk/>
            <pc:sldMk cId="1587068844" sldId="1068"/>
            <ac:spMk id="11" creationId="{A5632982-7DCF-4DAC-9799-4F0FAD278490}"/>
          </ac:spMkLst>
        </pc:spChg>
        <pc:grpChg chg="add mod">
          <ac:chgData name="Van Impe Koen" userId="b66c7caa-c893-4552-b0d7-8f66088c3c93" providerId="ADAL" clId="{35AE106A-3515-4908-B6C5-E30F6AF4D250}" dt="2023-07-24T09:27:56.682" v="1237" actId="1076"/>
          <ac:grpSpMkLst>
            <pc:docMk/>
            <pc:sldMk cId="1587068844" sldId="1068"/>
            <ac:grpSpMk id="10" creationId="{7B81ED86-7161-42E1-AB65-7F55713E19E3}"/>
          </ac:grpSpMkLst>
        </pc:grpChg>
        <pc:picChg chg="mod">
          <ac:chgData name="Van Impe Koen" userId="b66c7caa-c893-4552-b0d7-8f66088c3c93" providerId="ADAL" clId="{35AE106A-3515-4908-B6C5-E30F6AF4D250}" dt="2023-07-24T09:27:19.378" v="1162"/>
          <ac:picMkLst>
            <pc:docMk/>
            <pc:sldMk cId="1587068844" sldId="1068"/>
            <ac:picMk id="12" creationId="{1C95E30D-98EC-4FAA-B35A-799EF0E74A9E}"/>
          </ac:picMkLst>
        </pc:picChg>
      </pc:sldChg>
      <pc:sldChg chg="modSp mod">
        <pc:chgData name="Van Impe Koen" userId="b66c7caa-c893-4552-b0d7-8f66088c3c93" providerId="ADAL" clId="{35AE106A-3515-4908-B6C5-E30F6AF4D250}" dt="2023-07-24T09:28:50.039" v="1252" actId="20577"/>
        <pc:sldMkLst>
          <pc:docMk/>
          <pc:sldMk cId="1773067420" sldId="1070"/>
        </pc:sldMkLst>
        <pc:spChg chg="mod">
          <ac:chgData name="Van Impe Koen" userId="b66c7caa-c893-4552-b0d7-8f66088c3c93" providerId="ADAL" clId="{35AE106A-3515-4908-B6C5-E30F6AF4D250}" dt="2023-07-24T09:28:50.039" v="1252" actId="20577"/>
          <ac:spMkLst>
            <pc:docMk/>
            <pc:sldMk cId="1773067420" sldId="1070"/>
            <ac:spMk id="3" creationId="{2EDD77C4-DF29-4B2C-70E5-0C0313A1EADB}"/>
          </ac:spMkLst>
        </pc:spChg>
      </pc:sldChg>
      <pc:sldChg chg="addSp modSp mod modAnim">
        <pc:chgData name="Van Impe Koen" userId="b66c7caa-c893-4552-b0d7-8f66088c3c93" providerId="ADAL" clId="{35AE106A-3515-4908-B6C5-E30F6AF4D250}" dt="2023-07-24T09:29:46.211" v="1344" actId="20577"/>
        <pc:sldMkLst>
          <pc:docMk/>
          <pc:sldMk cId="419263336" sldId="1071"/>
        </pc:sldMkLst>
        <pc:spChg chg="mod">
          <ac:chgData name="Van Impe Koen" userId="b66c7caa-c893-4552-b0d7-8f66088c3c93" providerId="ADAL" clId="{35AE106A-3515-4908-B6C5-E30F6AF4D250}" dt="2023-07-24T09:29:46.211" v="1344" actId="20577"/>
          <ac:spMkLst>
            <pc:docMk/>
            <pc:sldMk cId="419263336" sldId="1071"/>
            <ac:spMk id="13" creationId="{DAF2C849-BDEA-4AC0-A74E-1EBD50C018CC}"/>
          </ac:spMkLst>
        </pc:spChg>
        <pc:grpChg chg="add mod">
          <ac:chgData name="Van Impe Koen" userId="b66c7caa-c893-4552-b0d7-8f66088c3c93" providerId="ADAL" clId="{35AE106A-3515-4908-B6C5-E30F6AF4D250}" dt="2023-07-24T09:29:21.866" v="1254" actId="1076"/>
          <ac:grpSpMkLst>
            <pc:docMk/>
            <pc:sldMk cId="419263336" sldId="1071"/>
            <ac:grpSpMk id="12" creationId="{5457B10E-2926-41F3-8D90-26A3E5B3E5FC}"/>
          </ac:grpSpMkLst>
        </pc:grpChg>
        <pc:picChg chg="mod">
          <ac:chgData name="Van Impe Koen" userId="b66c7caa-c893-4552-b0d7-8f66088c3c93" providerId="ADAL" clId="{35AE106A-3515-4908-B6C5-E30F6AF4D250}" dt="2023-07-24T09:29:17.816" v="1253"/>
          <ac:picMkLst>
            <pc:docMk/>
            <pc:sldMk cId="419263336" sldId="1071"/>
            <ac:picMk id="14" creationId="{F70533F4-38E5-4137-AC11-C9205A1DEC3B}"/>
          </ac:picMkLst>
        </pc:picChg>
      </pc:sldChg>
      <pc:sldChg chg="modSp mod">
        <pc:chgData name="Van Impe Koen" userId="b66c7caa-c893-4552-b0d7-8f66088c3c93" providerId="ADAL" clId="{35AE106A-3515-4908-B6C5-E30F6AF4D250}" dt="2023-07-24T09:35:14.411" v="1494" actId="313"/>
        <pc:sldMkLst>
          <pc:docMk/>
          <pc:sldMk cId="397385612" sldId="1072"/>
        </pc:sldMkLst>
        <pc:spChg chg="mod">
          <ac:chgData name="Van Impe Koen" userId="b66c7caa-c893-4552-b0d7-8f66088c3c93" providerId="ADAL" clId="{35AE106A-3515-4908-B6C5-E30F6AF4D250}" dt="2023-07-24T09:35:14.411" v="1494" actId="313"/>
          <ac:spMkLst>
            <pc:docMk/>
            <pc:sldMk cId="397385612" sldId="1072"/>
            <ac:spMk id="3" creationId="{6A043A47-DF04-F565-4BBE-1430C7A22559}"/>
          </ac:spMkLst>
        </pc:spChg>
      </pc:sldChg>
      <pc:sldChg chg="modSp mod">
        <pc:chgData name="Van Impe Koen" userId="b66c7caa-c893-4552-b0d7-8f66088c3c93" providerId="ADAL" clId="{35AE106A-3515-4908-B6C5-E30F6AF4D250}" dt="2023-07-24T11:54:17.478" v="1740" actId="1035"/>
        <pc:sldMkLst>
          <pc:docMk/>
          <pc:sldMk cId="3323646629" sldId="1073"/>
        </pc:sldMkLst>
        <pc:spChg chg="mod">
          <ac:chgData name="Van Impe Koen" userId="b66c7caa-c893-4552-b0d7-8f66088c3c93" providerId="ADAL" clId="{35AE106A-3515-4908-B6C5-E30F6AF4D250}" dt="2023-07-24T11:45:20.815" v="1519" actId="20577"/>
          <ac:spMkLst>
            <pc:docMk/>
            <pc:sldMk cId="3323646629" sldId="1073"/>
            <ac:spMk id="2" creationId="{A5CB31AF-40A1-56FA-B18B-A1000CC226ED}"/>
          </ac:spMkLst>
        </pc:spChg>
        <pc:spChg chg="mod">
          <ac:chgData name="Van Impe Koen" userId="b66c7caa-c893-4552-b0d7-8f66088c3c93" providerId="ADAL" clId="{35AE106A-3515-4908-B6C5-E30F6AF4D250}" dt="2023-07-24T11:50:42.732" v="1709" actId="20577"/>
          <ac:spMkLst>
            <pc:docMk/>
            <pc:sldMk cId="3323646629" sldId="1073"/>
            <ac:spMk id="3" creationId="{A2A00FD1-F989-ED94-70F5-57E6E1B9C9F7}"/>
          </ac:spMkLst>
        </pc:spChg>
        <pc:picChg chg="mod">
          <ac:chgData name="Van Impe Koen" userId="b66c7caa-c893-4552-b0d7-8f66088c3c93" providerId="ADAL" clId="{35AE106A-3515-4908-B6C5-E30F6AF4D250}" dt="2023-07-24T11:54:17.478" v="1740" actId="1035"/>
          <ac:picMkLst>
            <pc:docMk/>
            <pc:sldMk cId="3323646629" sldId="1073"/>
            <ac:picMk id="6" creationId="{F07DA9F2-B3BD-7A16-4A41-1004DA1DBA77}"/>
          </ac:picMkLst>
        </pc:picChg>
      </pc:sldChg>
      <pc:sldChg chg="modSp mod">
        <pc:chgData name="Van Impe Koen" userId="b66c7caa-c893-4552-b0d7-8f66088c3c93" providerId="ADAL" clId="{35AE106A-3515-4908-B6C5-E30F6AF4D250}" dt="2023-07-24T11:56:03.118" v="1742" actId="6549"/>
        <pc:sldMkLst>
          <pc:docMk/>
          <pc:sldMk cId="2295149783" sldId="1087"/>
        </pc:sldMkLst>
        <pc:spChg chg="mod">
          <ac:chgData name="Van Impe Koen" userId="b66c7caa-c893-4552-b0d7-8f66088c3c93" providerId="ADAL" clId="{35AE106A-3515-4908-B6C5-E30F6AF4D250}" dt="2023-07-24T11:56:03.118" v="1742" actId="6549"/>
          <ac:spMkLst>
            <pc:docMk/>
            <pc:sldMk cId="2295149783" sldId="1087"/>
            <ac:spMk id="2" creationId="{F2E6BC53-E4CA-3776-6719-0472E8474312}"/>
          </ac:spMkLst>
        </pc:spChg>
      </pc:sldChg>
      <pc:sldChg chg="modSp mod">
        <pc:chgData name="Van Impe Koen" userId="b66c7caa-c893-4552-b0d7-8f66088c3c93" providerId="ADAL" clId="{35AE106A-3515-4908-B6C5-E30F6AF4D250}" dt="2023-07-24T12:25:40.347" v="1833" actId="1076"/>
        <pc:sldMkLst>
          <pc:docMk/>
          <pc:sldMk cId="427720695" sldId="1091"/>
        </pc:sldMkLst>
        <pc:spChg chg="mod">
          <ac:chgData name="Van Impe Koen" userId="b66c7caa-c893-4552-b0d7-8f66088c3c93" providerId="ADAL" clId="{35AE106A-3515-4908-B6C5-E30F6AF4D250}" dt="2023-07-24T12:25:35.129" v="1832" actId="21"/>
          <ac:spMkLst>
            <pc:docMk/>
            <pc:sldMk cId="427720695" sldId="1091"/>
            <ac:spMk id="3" creationId="{8CBFBA24-9EE3-8EFB-7F62-A9F422F03B4F}"/>
          </ac:spMkLst>
        </pc:spChg>
        <pc:picChg chg="mod">
          <ac:chgData name="Van Impe Koen" userId="b66c7caa-c893-4552-b0d7-8f66088c3c93" providerId="ADAL" clId="{35AE106A-3515-4908-B6C5-E30F6AF4D250}" dt="2023-07-24T12:25:40.347" v="1833" actId="1076"/>
          <ac:picMkLst>
            <pc:docMk/>
            <pc:sldMk cId="427720695" sldId="1091"/>
            <ac:picMk id="9" creationId="{903B164A-2914-6B71-B9B8-8DCD7DF30A13}"/>
          </ac:picMkLst>
        </pc:picChg>
      </pc:sldChg>
      <pc:sldChg chg="addSp modSp del mod">
        <pc:chgData name="Van Impe Koen" userId="b66c7caa-c893-4552-b0d7-8f66088c3c93" providerId="ADAL" clId="{35AE106A-3515-4908-B6C5-E30F6AF4D250}" dt="2023-07-24T13:43:39.774" v="4012" actId="2696"/>
        <pc:sldMkLst>
          <pc:docMk/>
          <pc:sldMk cId="3836687842" sldId="1092"/>
        </pc:sldMkLst>
        <pc:spChg chg="add mod">
          <ac:chgData name="Van Impe Koen" userId="b66c7caa-c893-4552-b0d7-8f66088c3c93" providerId="ADAL" clId="{35AE106A-3515-4908-B6C5-E30F6AF4D250}" dt="2023-07-24T12:26:14.268" v="1838" actId="20577"/>
          <ac:spMkLst>
            <pc:docMk/>
            <pc:sldMk cId="3836687842" sldId="1092"/>
            <ac:spMk id="7" creationId="{147C97D9-9CC7-4C7C-938C-B27BA12BD36C}"/>
          </ac:spMkLst>
        </pc:spChg>
      </pc:sldChg>
      <pc:sldChg chg="delSp modSp add del mod ord">
        <pc:chgData name="Van Impe Koen" userId="b66c7caa-c893-4552-b0d7-8f66088c3c93" providerId="ADAL" clId="{35AE106A-3515-4908-B6C5-E30F6AF4D250}" dt="2023-07-25T14:23:39.783" v="13119" actId="2696"/>
        <pc:sldMkLst>
          <pc:docMk/>
          <pc:sldMk cId="4032154245" sldId="1092"/>
        </pc:sldMkLst>
        <pc:spChg chg="mod">
          <ac:chgData name="Van Impe Koen" userId="b66c7caa-c893-4552-b0d7-8f66088c3c93" providerId="ADAL" clId="{35AE106A-3515-4908-B6C5-E30F6AF4D250}" dt="2023-07-24T13:44:31.840" v="4025" actId="20577"/>
          <ac:spMkLst>
            <pc:docMk/>
            <pc:sldMk cId="4032154245" sldId="1092"/>
            <ac:spMk id="2" creationId="{41583C6B-FEF6-B1E4-D307-2A00BD9D7CA2}"/>
          </ac:spMkLst>
        </pc:spChg>
        <pc:spChg chg="mod">
          <ac:chgData name="Van Impe Koen" userId="b66c7caa-c893-4552-b0d7-8f66088c3c93" providerId="ADAL" clId="{35AE106A-3515-4908-B6C5-E30F6AF4D250}" dt="2023-07-24T13:45:09.127" v="4070" actId="20577"/>
          <ac:spMkLst>
            <pc:docMk/>
            <pc:sldMk cId="4032154245" sldId="1092"/>
            <ac:spMk id="3" creationId="{88051F52-AAE5-22C9-3661-97B97B651761}"/>
          </ac:spMkLst>
        </pc:spChg>
        <pc:spChg chg="del">
          <ac:chgData name="Van Impe Koen" userId="b66c7caa-c893-4552-b0d7-8f66088c3c93" providerId="ADAL" clId="{35AE106A-3515-4908-B6C5-E30F6AF4D250}" dt="2023-07-24T13:44:28.243" v="4021" actId="478"/>
          <ac:spMkLst>
            <pc:docMk/>
            <pc:sldMk cId="4032154245" sldId="1092"/>
            <ac:spMk id="7" creationId="{147C97D9-9CC7-4C7C-938C-B27BA12BD36C}"/>
          </ac:spMkLst>
        </pc:spChg>
      </pc:sldChg>
      <pc:sldChg chg="modSp mod">
        <pc:chgData name="Van Impe Koen" userId="b66c7caa-c893-4552-b0d7-8f66088c3c93" providerId="ADAL" clId="{35AE106A-3515-4908-B6C5-E30F6AF4D250}" dt="2023-07-24T12:26:46.118" v="1881" actId="20577"/>
        <pc:sldMkLst>
          <pc:docMk/>
          <pc:sldMk cId="3343624552" sldId="1093"/>
        </pc:sldMkLst>
        <pc:spChg chg="mod">
          <ac:chgData name="Van Impe Koen" userId="b66c7caa-c893-4552-b0d7-8f66088c3c93" providerId="ADAL" clId="{35AE106A-3515-4908-B6C5-E30F6AF4D250}" dt="2023-07-24T12:26:46.118" v="1881" actId="20577"/>
          <ac:spMkLst>
            <pc:docMk/>
            <pc:sldMk cId="3343624552" sldId="1093"/>
            <ac:spMk id="2" creationId="{6594156D-BE93-5ACA-3E21-F60654403347}"/>
          </ac:spMkLst>
        </pc:spChg>
      </pc:sldChg>
      <pc:sldChg chg="addSp modSp mod">
        <pc:chgData name="Van Impe Koen" userId="b66c7caa-c893-4552-b0d7-8f66088c3c93" providerId="ADAL" clId="{35AE106A-3515-4908-B6C5-E30F6AF4D250}" dt="2023-07-24T12:30:04.009" v="2004" actId="113"/>
        <pc:sldMkLst>
          <pc:docMk/>
          <pc:sldMk cId="4022301642" sldId="1095"/>
        </pc:sldMkLst>
        <pc:spChg chg="mod">
          <ac:chgData name="Van Impe Koen" userId="b66c7caa-c893-4552-b0d7-8f66088c3c93" providerId="ADAL" clId="{35AE106A-3515-4908-B6C5-E30F6AF4D250}" dt="2023-07-24T12:28:00.864" v="1942" actId="20577"/>
          <ac:spMkLst>
            <pc:docMk/>
            <pc:sldMk cId="4022301642" sldId="1095"/>
            <ac:spMk id="3" creationId="{EAFD2C12-E474-9076-85A1-2B6B3755CEC9}"/>
          </ac:spMkLst>
        </pc:spChg>
        <pc:spChg chg="mod">
          <ac:chgData name="Van Impe Koen" userId="b66c7caa-c893-4552-b0d7-8f66088c3c93" providerId="ADAL" clId="{35AE106A-3515-4908-B6C5-E30F6AF4D250}" dt="2023-07-24T12:30:04.009" v="2004" actId="113"/>
          <ac:spMkLst>
            <pc:docMk/>
            <pc:sldMk cId="4022301642" sldId="1095"/>
            <ac:spMk id="14" creationId="{FDA2CBF8-8909-434A-AB58-00C1BF02C848}"/>
          </ac:spMkLst>
        </pc:spChg>
        <pc:grpChg chg="add mod">
          <ac:chgData name="Van Impe Koen" userId="b66c7caa-c893-4552-b0d7-8f66088c3c93" providerId="ADAL" clId="{35AE106A-3515-4908-B6C5-E30F6AF4D250}" dt="2023-07-24T12:29:56.082" v="1966" actId="1076"/>
          <ac:grpSpMkLst>
            <pc:docMk/>
            <pc:sldMk cId="4022301642" sldId="1095"/>
            <ac:grpSpMk id="13" creationId="{F45A0844-9A6D-4CDE-A86C-A8F649DD19C9}"/>
          </ac:grpSpMkLst>
        </pc:grpChg>
        <pc:picChg chg="mod">
          <ac:chgData name="Van Impe Koen" userId="b66c7caa-c893-4552-b0d7-8f66088c3c93" providerId="ADAL" clId="{35AE106A-3515-4908-B6C5-E30F6AF4D250}" dt="2023-07-24T12:29:52.151" v="1965"/>
          <ac:picMkLst>
            <pc:docMk/>
            <pc:sldMk cId="4022301642" sldId="1095"/>
            <ac:picMk id="15" creationId="{4375EFEA-A671-45E9-A67B-F9C317229F12}"/>
          </ac:picMkLst>
        </pc:picChg>
      </pc:sldChg>
      <pc:sldChg chg="addSp modSp mod">
        <pc:chgData name="Van Impe Koen" userId="b66c7caa-c893-4552-b0d7-8f66088c3c93" providerId="ADAL" clId="{35AE106A-3515-4908-B6C5-E30F6AF4D250}" dt="2023-07-24T12:31:16.444" v="2111" actId="20577"/>
        <pc:sldMkLst>
          <pc:docMk/>
          <pc:sldMk cId="2610289237" sldId="1096"/>
        </pc:sldMkLst>
        <pc:spChg chg="mod">
          <ac:chgData name="Van Impe Koen" userId="b66c7caa-c893-4552-b0d7-8f66088c3c93" providerId="ADAL" clId="{35AE106A-3515-4908-B6C5-E30F6AF4D250}" dt="2023-07-24T12:31:02.220" v="2077" actId="20577"/>
          <ac:spMkLst>
            <pc:docMk/>
            <pc:sldMk cId="2610289237" sldId="1096"/>
            <ac:spMk id="3" creationId="{6AF05004-0464-07AB-E9A6-3E9DBC0EF796}"/>
          </ac:spMkLst>
        </pc:spChg>
        <pc:spChg chg="mod">
          <ac:chgData name="Van Impe Koen" userId="b66c7caa-c893-4552-b0d7-8f66088c3c93" providerId="ADAL" clId="{35AE106A-3515-4908-B6C5-E30F6AF4D250}" dt="2023-07-24T12:31:16.444" v="2111" actId="20577"/>
          <ac:spMkLst>
            <pc:docMk/>
            <pc:sldMk cId="2610289237" sldId="1096"/>
            <ac:spMk id="20" creationId="{038FD568-BCA6-43E3-9026-9E69FF13A51C}"/>
          </ac:spMkLst>
        </pc:spChg>
        <pc:grpChg chg="add mod">
          <ac:chgData name="Van Impe Koen" userId="b66c7caa-c893-4552-b0d7-8f66088c3c93" providerId="ADAL" clId="{35AE106A-3515-4908-B6C5-E30F6AF4D250}" dt="2023-07-24T12:31:10.148" v="2079" actId="1076"/>
          <ac:grpSpMkLst>
            <pc:docMk/>
            <pc:sldMk cId="2610289237" sldId="1096"/>
            <ac:grpSpMk id="13" creationId="{398ECA50-4271-40C5-BB0B-0E2FA1D020C8}"/>
          </ac:grpSpMkLst>
        </pc:grpChg>
        <pc:grpChg chg="mod">
          <ac:chgData name="Van Impe Koen" userId="b66c7caa-c893-4552-b0d7-8f66088c3c93" providerId="ADAL" clId="{35AE106A-3515-4908-B6C5-E30F6AF4D250}" dt="2023-07-24T12:28:46.156" v="1962" actId="1076"/>
          <ac:grpSpMkLst>
            <pc:docMk/>
            <pc:sldMk cId="2610289237" sldId="1096"/>
            <ac:grpSpMk id="18" creationId="{96F0C779-4D4C-006E-A245-8D707F16DD58}"/>
          </ac:grpSpMkLst>
        </pc:grpChg>
        <pc:picChg chg="mod">
          <ac:chgData name="Van Impe Koen" userId="b66c7caa-c893-4552-b0d7-8f66088c3c93" providerId="ADAL" clId="{35AE106A-3515-4908-B6C5-E30F6AF4D250}" dt="2023-07-24T12:31:05.785" v="2078"/>
          <ac:picMkLst>
            <pc:docMk/>
            <pc:sldMk cId="2610289237" sldId="1096"/>
            <ac:picMk id="21" creationId="{CCD34A25-52B1-4859-B82F-47C24A4E3F3A}"/>
          </ac:picMkLst>
        </pc:picChg>
      </pc:sldChg>
      <pc:sldChg chg="addSp modSp del">
        <pc:chgData name="Van Impe Koen" userId="b66c7caa-c893-4552-b0d7-8f66088c3c93" providerId="ADAL" clId="{35AE106A-3515-4908-B6C5-E30F6AF4D250}" dt="2023-07-24T13:54:19.806" v="4216" actId="2696"/>
        <pc:sldMkLst>
          <pc:docMk/>
          <pc:sldMk cId="3230519574" sldId="1097"/>
        </pc:sldMkLst>
        <pc:spChg chg="add mod">
          <ac:chgData name="Van Impe Koen" userId="b66c7caa-c893-4552-b0d7-8f66088c3c93" providerId="ADAL" clId="{35AE106A-3515-4908-B6C5-E30F6AF4D250}" dt="2023-07-24T12:29:19.846" v="1964"/>
          <ac:spMkLst>
            <pc:docMk/>
            <pc:sldMk cId="3230519574" sldId="1097"/>
            <ac:spMk id="7" creationId="{0E2CEC6F-0C36-4DE0-83C8-CB4120CD3CFE}"/>
          </ac:spMkLst>
        </pc:spChg>
      </pc:sldChg>
      <pc:sldChg chg="addSp delSp modSp mod">
        <pc:chgData name="Van Impe Koen" userId="b66c7caa-c893-4552-b0d7-8f66088c3c93" providerId="ADAL" clId="{35AE106A-3515-4908-B6C5-E30F6AF4D250}" dt="2023-07-24T12:33:53.309" v="2167" actId="478"/>
        <pc:sldMkLst>
          <pc:docMk/>
          <pc:sldMk cId="883190120" sldId="1105"/>
        </pc:sldMkLst>
        <pc:spChg chg="mod">
          <ac:chgData name="Van Impe Koen" userId="b66c7caa-c893-4552-b0d7-8f66088c3c93" providerId="ADAL" clId="{35AE106A-3515-4908-B6C5-E30F6AF4D250}" dt="2023-07-24T12:33:10.368" v="2117" actId="27636"/>
          <ac:spMkLst>
            <pc:docMk/>
            <pc:sldMk cId="883190120" sldId="1105"/>
            <ac:spMk id="3" creationId="{62655970-8104-1639-2ECD-E97F2B7831C8}"/>
          </ac:spMkLst>
        </pc:spChg>
        <pc:spChg chg="mod">
          <ac:chgData name="Van Impe Koen" userId="b66c7caa-c893-4552-b0d7-8f66088c3c93" providerId="ADAL" clId="{35AE106A-3515-4908-B6C5-E30F6AF4D250}" dt="2023-07-24T12:33:29.616" v="2166" actId="20577"/>
          <ac:spMkLst>
            <pc:docMk/>
            <pc:sldMk cId="883190120" sldId="1105"/>
            <ac:spMk id="11" creationId="{158CA1AF-A06C-4A1A-893F-902A1C603A5F}"/>
          </ac:spMkLst>
        </pc:spChg>
        <pc:grpChg chg="add del mod">
          <ac:chgData name="Van Impe Koen" userId="b66c7caa-c893-4552-b0d7-8f66088c3c93" providerId="ADAL" clId="{35AE106A-3515-4908-B6C5-E30F6AF4D250}" dt="2023-07-24T12:33:53.309" v="2167" actId="478"/>
          <ac:grpSpMkLst>
            <pc:docMk/>
            <pc:sldMk cId="883190120" sldId="1105"/>
            <ac:grpSpMk id="10" creationId="{30A092BA-0D28-472A-946D-E157329D3C0A}"/>
          </ac:grpSpMkLst>
        </pc:grpChg>
        <pc:picChg chg="mod">
          <ac:chgData name="Van Impe Koen" userId="b66c7caa-c893-4552-b0d7-8f66088c3c93" providerId="ADAL" clId="{35AE106A-3515-4908-B6C5-E30F6AF4D250}" dt="2023-07-24T12:32:51.662" v="2112"/>
          <ac:picMkLst>
            <pc:docMk/>
            <pc:sldMk cId="883190120" sldId="1105"/>
            <ac:picMk id="12" creationId="{CDD1D8AB-5178-4472-BC95-D4599B14675A}"/>
          </ac:picMkLst>
        </pc:picChg>
      </pc:sldChg>
      <pc:sldChg chg="modSp mod">
        <pc:chgData name="Van Impe Koen" userId="b66c7caa-c893-4552-b0d7-8f66088c3c93" providerId="ADAL" clId="{35AE106A-3515-4908-B6C5-E30F6AF4D250}" dt="2023-07-24T08:05:06.501" v="555" actId="113"/>
        <pc:sldMkLst>
          <pc:docMk/>
          <pc:sldMk cId="1727271046" sldId="1116"/>
        </pc:sldMkLst>
        <pc:spChg chg="mod">
          <ac:chgData name="Van Impe Koen" userId="b66c7caa-c893-4552-b0d7-8f66088c3c93" providerId="ADAL" clId="{35AE106A-3515-4908-B6C5-E30F6AF4D250}" dt="2023-07-24T08:05:06.501" v="555" actId="113"/>
          <ac:spMkLst>
            <pc:docMk/>
            <pc:sldMk cId="1727271046" sldId="1116"/>
            <ac:spMk id="3" creationId="{F23E41C4-5893-E015-6A1B-C255B270E433}"/>
          </ac:spMkLst>
        </pc:spChg>
      </pc:sldChg>
      <pc:sldChg chg="del">
        <pc:chgData name="Van Impe Koen" userId="b66c7caa-c893-4552-b0d7-8f66088c3c93" providerId="ADAL" clId="{35AE106A-3515-4908-B6C5-E30F6AF4D250}" dt="2023-07-24T08:05:16.259" v="556" actId="2696"/>
        <pc:sldMkLst>
          <pc:docMk/>
          <pc:sldMk cId="91188767" sldId="1117"/>
        </pc:sldMkLst>
      </pc:sldChg>
      <pc:sldChg chg="modSp add del mod">
        <pc:chgData name="Van Impe Koen" userId="b66c7caa-c893-4552-b0d7-8f66088c3c93" providerId="ADAL" clId="{35AE106A-3515-4908-B6C5-E30F6AF4D250}" dt="2023-07-24T08:14:23.882" v="966" actId="2696"/>
        <pc:sldMkLst>
          <pc:docMk/>
          <pc:sldMk cId="3468567356" sldId="1117"/>
        </pc:sldMkLst>
        <pc:spChg chg="mod">
          <ac:chgData name="Van Impe Koen" userId="b66c7caa-c893-4552-b0d7-8f66088c3c93" providerId="ADAL" clId="{35AE106A-3515-4908-B6C5-E30F6AF4D250}" dt="2023-07-24T08:06:21.315" v="568"/>
          <ac:spMkLst>
            <pc:docMk/>
            <pc:sldMk cId="3468567356" sldId="1117"/>
            <ac:spMk id="2" creationId="{68079E0B-2CA1-ADB1-7978-FE143B5E6FB8}"/>
          </ac:spMkLst>
        </pc:spChg>
        <pc:graphicFrameChg chg="mod">
          <ac:chgData name="Van Impe Koen" userId="b66c7caa-c893-4552-b0d7-8f66088c3c93" providerId="ADAL" clId="{35AE106A-3515-4908-B6C5-E30F6AF4D250}" dt="2023-07-24T08:05:44.828" v="564" actId="20577"/>
          <ac:graphicFrameMkLst>
            <pc:docMk/>
            <pc:sldMk cId="3468567356" sldId="1117"/>
            <ac:graphicFrameMk id="7" creationId="{F92A3182-FAEB-A543-EDF8-763BE574C597}"/>
          </ac:graphicFrameMkLst>
        </pc:graphicFrameChg>
      </pc:sldChg>
      <pc:sldChg chg="modSp mod">
        <pc:chgData name="Van Impe Koen" userId="b66c7caa-c893-4552-b0d7-8f66088c3c93" providerId="ADAL" clId="{35AE106A-3515-4908-B6C5-E30F6AF4D250}" dt="2023-07-24T12:41:47.433" v="2555" actId="20577"/>
        <pc:sldMkLst>
          <pc:docMk/>
          <pc:sldMk cId="2486203490" sldId="1118"/>
        </pc:sldMkLst>
        <pc:spChg chg="mod">
          <ac:chgData name="Van Impe Koen" userId="b66c7caa-c893-4552-b0d7-8f66088c3c93" providerId="ADAL" clId="{35AE106A-3515-4908-B6C5-E30F6AF4D250}" dt="2023-07-24T12:41:47.433" v="2555" actId="20577"/>
          <ac:spMkLst>
            <pc:docMk/>
            <pc:sldMk cId="2486203490" sldId="1118"/>
            <ac:spMk id="3" creationId="{3D329455-D4B2-D105-30A9-7A80B65937BA}"/>
          </ac:spMkLst>
        </pc:spChg>
      </pc:sldChg>
      <pc:sldChg chg="addSp delSp modSp mod modAnim">
        <pc:chgData name="Van Impe Koen" userId="b66c7caa-c893-4552-b0d7-8f66088c3c93" providerId="ADAL" clId="{35AE106A-3515-4908-B6C5-E30F6AF4D250}" dt="2023-07-24T12:45:01.031" v="2606" actId="14100"/>
        <pc:sldMkLst>
          <pc:docMk/>
          <pc:sldMk cId="1198664720" sldId="1119"/>
        </pc:sldMkLst>
        <pc:spChg chg="mod">
          <ac:chgData name="Van Impe Koen" userId="b66c7caa-c893-4552-b0d7-8f66088c3c93" providerId="ADAL" clId="{35AE106A-3515-4908-B6C5-E30F6AF4D250}" dt="2023-07-24T12:44:17.416" v="2602" actId="20577"/>
          <ac:spMkLst>
            <pc:docMk/>
            <pc:sldMk cId="1198664720" sldId="1119"/>
            <ac:spMk id="3" creationId="{719C2743-B7EC-38F4-E130-90D0ABA03078}"/>
          </ac:spMkLst>
        </pc:spChg>
        <pc:picChg chg="del">
          <ac:chgData name="Van Impe Koen" userId="b66c7caa-c893-4552-b0d7-8f66088c3c93" providerId="ADAL" clId="{35AE106A-3515-4908-B6C5-E30F6AF4D250}" dt="2023-07-24T12:43:15.607" v="2556" actId="478"/>
          <ac:picMkLst>
            <pc:docMk/>
            <pc:sldMk cId="1198664720" sldId="1119"/>
            <ac:picMk id="6" creationId="{D6359463-638F-A3EC-50C0-D278F98D19EB}"/>
          </ac:picMkLst>
        </pc:picChg>
        <pc:picChg chg="add mod">
          <ac:chgData name="Van Impe Koen" userId="b66c7caa-c893-4552-b0d7-8f66088c3c93" providerId="ADAL" clId="{35AE106A-3515-4908-B6C5-E30F6AF4D250}" dt="2023-07-24T12:43:23.999" v="2559" actId="1076"/>
          <ac:picMkLst>
            <pc:docMk/>
            <pc:sldMk cId="1198664720" sldId="1119"/>
            <ac:picMk id="8" creationId="{12A86079-9058-4645-934C-9702E2E8A3FC}"/>
          </ac:picMkLst>
        </pc:picChg>
        <pc:cxnChg chg="add mod">
          <ac:chgData name="Van Impe Koen" userId="b66c7caa-c893-4552-b0d7-8f66088c3c93" providerId="ADAL" clId="{35AE106A-3515-4908-B6C5-E30F6AF4D250}" dt="2023-07-24T12:44:02.765" v="2563" actId="14100"/>
          <ac:cxnSpMkLst>
            <pc:docMk/>
            <pc:sldMk cId="1198664720" sldId="1119"/>
            <ac:cxnSpMk id="9" creationId="{EE38A498-62B4-45FB-9AA9-A86977910CAC}"/>
          </ac:cxnSpMkLst>
        </pc:cxnChg>
        <pc:cxnChg chg="add mod">
          <ac:chgData name="Van Impe Koen" userId="b66c7caa-c893-4552-b0d7-8f66088c3c93" providerId="ADAL" clId="{35AE106A-3515-4908-B6C5-E30F6AF4D250}" dt="2023-07-24T12:44:09.768" v="2566" actId="14100"/>
          <ac:cxnSpMkLst>
            <pc:docMk/>
            <pc:sldMk cId="1198664720" sldId="1119"/>
            <ac:cxnSpMk id="13" creationId="{DA3BDBA8-B8D8-450B-A26C-7B47038A179D}"/>
          </ac:cxnSpMkLst>
        </pc:cxnChg>
        <pc:cxnChg chg="add mod">
          <ac:chgData name="Van Impe Koen" userId="b66c7caa-c893-4552-b0d7-8f66088c3c93" providerId="ADAL" clId="{35AE106A-3515-4908-B6C5-E30F6AF4D250}" dt="2023-07-24T12:45:01.031" v="2606" actId="14100"/>
          <ac:cxnSpMkLst>
            <pc:docMk/>
            <pc:sldMk cId="1198664720" sldId="1119"/>
            <ac:cxnSpMk id="16" creationId="{B276C529-37AC-4655-AADB-FA7FB0AE1478}"/>
          </ac:cxnSpMkLst>
        </pc:cxnChg>
      </pc:sldChg>
      <pc:sldChg chg="modSp mod">
        <pc:chgData name="Van Impe Koen" userId="b66c7caa-c893-4552-b0d7-8f66088c3c93" providerId="ADAL" clId="{35AE106A-3515-4908-B6C5-E30F6AF4D250}" dt="2023-07-24T12:46:16.993" v="2633" actId="20577"/>
        <pc:sldMkLst>
          <pc:docMk/>
          <pc:sldMk cId="3787745239" sldId="1120"/>
        </pc:sldMkLst>
        <pc:spChg chg="mod">
          <ac:chgData name="Van Impe Koen" userId="b66c7caa-c893-4552-b0d7-8f66088c3c93" providerId="ADAL" clId="{35AE106A-3515-4908-B6C5-E30F6AF4D250}" dt="2023-07-24T12:46:16.993" v="2633" actId="20577"/>
          <ac:spMkLst>
            <pc:docMk/>
            <pc:sldMk cId="3787745239" sldId="1120"/>
            <ac:spMk id="3" creationId="{42118AFD-8040-618B-3783-8629A432B581}"/>
          </ac:spMkLst>
        </pc:spChg>
      </pc:sldChg>
      <pc:sldChg chg="modSp mod">
        <pc:chgData name="Van Impe Koen" userId="b66c7caa-c893-4552-b0d7-8f66088c3c93" providerId="ADAL" clId="{35AE106A-3515-4908-B6C5-E30F6AF4D250}" dt="2023-07-25T13:00:37.962" v="12774" actId="20577"/>
        <pc:sldMkLst>
          <pc:docMk/>
          <pc:sldMk cId="1292011747" sldId="1131"/>
        </pc:sldMkLst>
        <pc:spChg chg="mod">
          <ac:chgData name="Van Impe Koen" userId="b66c7caa-c893-4552-b0d7-8f66088c3c93" providerId="ADAL" clId="{35AE106A-3515-4908-B6C5-E30F6AF4D250}" dt="2023-07-25T13:00:37.962" v="12774" actId="20577"/>
          <ac:spMkLst>
            <pc:docMk/>
            <pc:sldMk cId="1292011747" sldId="1131"/>
            <ac:spMk id="3" creationId="{201EFBD3-5C27-84EC-A25B-CB66F08B3769}"/>
          </ac:spMkLst>
        </pc:spChg>
      </pc:sldChg>
      <pc:sldChg chg="modSp">
        <pc:chgData name="Van Impe Koen" userId="b66c7caa-c893-4552-b0d7-8f66088c3c93" providerId="ADAL" clId="{35AE106A-3515-4908-B6C5-E30F6AF4D250}" dt="2023-07-24T13:17:40.531" v="3861" actId="20577"/>
        <pc:sldMkLst>
          <pc:docMk/>
          <pc:sldMk cId="160059956" sldId="1135"/>
        </pc:sldMkLst>
        <pc:graphicFrameChg chg="mod">
          <ac:chgData name="Van Impe Koen" userId="b66c7caa-c893-4552-b0d7-8f66088c3c93" providerId="ADAL" clId="{35AE106A-3515-4908-B6C5-E30F6AF4D250}" dt="2023-07-24T13:17:40.531" v="3861" actId="20577"/>
          <ac:graphicFrameMkLst>
            <pc:docMk/>
            <pc:sldMk cId="160059956" sldId="1135"/>
            <ac:graphicFrameMk id="9" creationId="{E5DC4F9F-645A-655A-3458-B0A96116746A}"/>
          </ac:graphicFrameMkLst>
        </pc:graphicFrameChg>
      </pc:sldChg>
      <pc:sldChg chg="addSp modSp mod">
        <pc:chgData name="Van Impe Koen" userId="b66c7caa-c893-4552-b0d7-8f66088c3c93" providerId="ADAL" clId="{35AE106A-3515-4908-B6C5-E30F6AF4D250}" dt="2023-07-24T13:11:45.591" v="3690" actId="1076"/>
        <pc:sldMkLst>
          <pc:docMk/>
          <pc:sldMk cId="3542837370" sldId="1137"/>
        </pc:sldMkLst>
        <pc:picChg chg="add mod">
          <ac:chgData name="Van Impe Koen" userId="b66c7caa-c893-4552-b0d7-8f66088c3c93" providerId="ADAL" clId="{35AE106A-3515-4908-B6C5-E30F6AF4D250}" dt="2023-07-24T13:11:45.591" v="3690" actId="1076"/>
          <ac:picMkLst>
            <pc:docMk/>
            <pc:sldMk cId="3542837370" sldId="1137"/>
            <ac:picMk id="10" creationId="{412BA929-4001-473C-BAD8-78450086F9A2}"/>
          </ac:picMkLst>
        </pc:picChg>
      </pc:sldChg>
      <pc:sldChg chg="del">
        <pc:chgData name="Van Impe Koen" userId="b66c7caa-c893-4552-b0d7-8f66088c3c93" providerId="ADAL" clId="{35AE106A-3515-4908-B6C5-E30F6AF4D250}" dt="2023-07-24T07:30:17.432" v="51" actId="2696"/>
        <pc:sldMkLst>
          <pc:docMk/>
          <pc:sldMk cId="3694203448" sldId="1143"/>
        </pc:sldMkLst>
      </pc:sldChg>
      <pc:sldChg chg="addSp modSp mod modAnim">
        <pc:chgData name="Van Impe Koen" userId="b66c7caa-c893-4552-b0d7-8f66088c3c93" providerId="ADAL" clId="{35AE106A-3515-4908-B6C5-E30F6AF4D250}" dt="2023-07-24T07:59:35.327" v="435" actId="5793"/>
        <pc:sldMkLst>
          <pc:docMk/>
          <pc:sldMk cId="3212930674" sldId="1144"/>
        </pc:sldMkLst>
        <pc:spChg chg="mod">
          <ac:chgData name="Van Impe Koen" userId="b66c7caa-c893-4552-b0d7-8f66088c3c93" providerId="ADAL" clId="{35AE106A-3515-4908-B6C5-E30F6AF4D250}" dt="2023-07-24T07:59:35.327" v="435" actId="5793"/>
          <ac:spMkLst>
            <pc:docMk/>
            <pc:sldMk cId="3212930674" sldId="1144"/>
            <ac:spMk id="14" creationId="{1138C077-717F-4D4D-9575-46486ED88427}"/>
          </ac:spMkLst>
        </pc:spChg>
        <pc:grpChg chg="add mod">
          <ac:chgData name="Van Impe Koen" userId="b66c7caa-c893-4552-b0d7-8f66088c3c93" providerId="ADAL" clId="{35AE106A-3515-4908-B6C5-E30F6AF4D250}" dt="2023-07-24T07:59:19.877" v="434" actId="1076"/>
          <ac:grpSpMkLst>
            <pc:docMk/>
            <pc:sldMk cId="3212930674" sldId="1144"/>
            <ac:grpSpMk id="13" creationId="{9D0B9C12-31EC-49F2-984A-5483CD4DAA77}"/>
          </ac:grpSpMkLst>
        </pc:grpChg>
        <pc:picChg chg="mod">
          <ac:chgData name="Van Impe Koen" userId="b66c7caa-c893-4552-b0d7-8f66088c3c93" providerId="ADAL" clId="{35AE106A-3515-4908-B6C5-E30F6AF4D250}" dt="2023-07-24T07:58:33.596" v="338"/>
          <ac:picMkLst>
            <pc:docMk/>
            <pc:sldMk cId="3212930674" sldId="1144"/>
            <ac:picMk id="15" creationId="{23016371-9A87-4F9F-B5F8-AC1FB7CB41BD}"/>
          </ac:picMkLst>
        </pc:picChg>
      </pc:sldChg>
      <pc:sldChg chg="modSp mod">
        <pc:chgData name="Van Impe Koen" userId="b66c7caa-c893-4552-b0d7-8f66088c3c93" providerId="ADAL" clId="{35AE106A-3515-4908-B6C5-E30F6AF4D250}" dt="2023-07-24T07:34:30.898" v="105" actId="20577"/>
        <pc:sldMkLst>
          <pc:docMk/>
          <pc:sldMk cId="1268758013" sldId="1145"/>
        </pc:sldMkLst>
        <pc:spChg chg="mod">
          <ac:chgData name="Van Impe Koen" userId="b66c7caa-c893-4552-b0d7-8f66088c3c93" providerId="ADAL" clId="{35AE106A-3515-4908-B6C5-E30F6AF4D250}" dt="2023-07-24T07:34:30.898" v="105" actId="20577"/>
          <ac:spMkLst>
            <pc:docMk/>
            <pc:sldMk cId="1268758013" sldId="1145"/>
            <ac:spMk id="7" creationId="{C98DB1E3-4BB0-840D-5CC9-5676EB6CD68B}"/>
          </ac:spMkLst>
        </pc:spChg>
        <pc:spChg chg="mod">
          <ac:chgData name="Van Impe Koen" userId="b66c7caa-c893-4552-b0d7-8f66088c3c93" providerId="ADAL" clId="{35AE106A-3515-4908-B6C5-E30F6AF4D250}" dt="2023-07-24T07:34:23.383" v="104" actId="14100"/>
          <ac:spMkLst>
            <pc:docMk/>
            <pc:sldMk cId="1268758013" sldId="1145"/>
            <ac:spMk id="8" creationId="{248137CB-8889-B3AA-35D4-F7FF49D75729}"/>
          </ac:spMkLst>
        </pc:spChg>
      </pc:sldChg>
      <pc:sldChg chg="modSp mod">
        <pc:chgData name="Van Impe Koen" userId="b66c7caa-c893-4552-b0d7-8f66088c3c93" providerId="ADAL" clId="{35AE106A-3515-4908-B6C5-E30F6AF4D250}" dt="2023-07-24T11:55:18.350" v="1741"/>
        <pc:sldMkLst>
          <pc:docMk/>
          <pc:sldMk cId="4040556769" sldId="1146"/>
        </pc:sldMkLst>
        <pc:spChg chg="mod">
          <ac:chgData name="Van Impe Koen" userId="b66c7caa-c893-4552-b0d7-8f66088c3c93" providerId="ADAL" clId="{35AE106A-3515-4908-B6C5-E30F6AF4D250}" dt="2023-07-24T11:55:18.350" v="1741"/>
          <ac:spMkLst>
            <pc:docMk/>
            <pc:sldMk cId="4040556769" sldId="1146"/>
            <ac:spMk id="7" creationId="{C98DB1E3-4BB0-840D-5CC9-5676EB6CD68B}"/>
          </ac:spMkLst>
        </pc:spChg>
      </pc:sldChg>
      <pc:sldChg chg="addSp delSp modSp mod">
        <pc:chgData name="Van Impe Koen" userId="b66c7caa-c893-4552-b0d7-8f66088c3c93" providerId="ADAL" clId="{35AE106A-3515-4908-B6C5-E30F6AF4D250}" dt="2023-07-24T13:09:15.468" v="3687" actId="20577"/>
        <pc:sldMkLst>
          <pc:docMk/>
          <pc:sldMk cId="2242825571" sldId="1160"/>
        </pc:sldMkLst>
        <pc:spChg chg="add del mod">
          <ac:chgData name="Van Impe Koen" userId="b66c7caa-c893-4552-b0d7-8f66088c3c93" providerId="ADAL" clId="{35AE106A-3515-4908-B6C5-E30F6AF4D250}" dt="2023-07-24T13:08:26.204" v="3635" actId="478"/>
          <ac:spMkLst>
            <pc:docMk/>
            <pc:sldMk cId="2242825571" sldId="1160"/>
            <ac:spMk id="9" creationId="{C1B803C8-DED0-42D2-B4E1-8DA42309062C}"/>
          </ac:spMkLst>
        </pc:spChg>
        <pc:graphicFrameChg chg="mod">
          <ac:chgData name="Van Impe Koen" userId="b66c7caa-c893-4552-b0d7-8f66088c3c93" providerId="ADAL" clId="{35AE106A-3515-4908-B6C5-E30F6AF4D250}" dt="2023-07-24T13:09:15.468" v="3687" actId="20577"/>
          <ac:graphicFrameMkLst>
            <pc:docMk/>
            <pc:sldMk cId="2242825571" sldId="1160"/>
            <ac:graphicFrameMk id="6" creationId="{B8BFBD45-6801-C40B-2095-3BB81E76C721}"/>
          </ac:graphicFrameMkLst>
        </pc:graphicFrameChg>
      </pc:sldChg>
      <pc:sldChg chg="addSp modSp mod">
        <pc:chgData name="Van Impe Koen" userId="b66c7caa-c893-4552-b0d7-8f66088c3c93" providerId="ADAL" clId="{35AE106A-3515-4908-B6C5-E30F6AF4D250}" dt="2023-07-24T13:15:54.083" v="3710" actId="1076"/>
        <pc:sldMkLst>
          <pc:docMk/>
          <pc:sldMk cId="1570232622" sldId="1161"/>
        </pc:sldMkLst>
        <pc:graphicFrameChg chg="mod">
          <ac:chgData name="Van Impe Koen" userId="b66c7caa-c893-4552-b0d7-8f66088c3c93" providerId="ADAL" clId="{35AE106A-3515-4908-B6C5-E30F6AF4D250}" dt="2023-07-24T13:15:49.141" v="3709" actId="20577"/>
          <ac:graphicFrameMkLst>
            <pc:docMk/>
            <pc:sldMk cId="1570232622" sldId="1161"/>
            <ac:graphicFrameMk id="6" creationId="{CF896617-3892-5D94-62D3-8B458908C62F}"/>
          </ac:graphicFrameMkLst>
        </pc:graphicFrameChg>
        <pc:picChg chg="add mod">
          <ac:chgData name="Van Impe Koen" userId="b66c7caa-c893-4552-b0d7-8f66088c3c93" providerId="ADAL" clId="{35AE106A-3515-4908-B6C5-E30F6AF4D250}" dt="2023-07-24T13:15:03.539" v="3704" actId="1076"/>
          <ac:picMkLst>
            <pc:docMk/>
            <pc:sldMk cId="1570232622" sldId="1161"/>
            <ac:picMk id="7" creationId="{AF37FF2D-080C-47E0-AB1D-D94F6EB8C2CE}"/>
          </ac:picMkLst>
        </pc:picChg>
        <pc:picChg chg="add mod">
          <ac:chgData name="Van Impe Koen" userId="b66c7caa-c893-4552-b0d7-8f66088c3c93" providerId="ADAL" clId="{35AE106A-3515-4908-B6C5-E30F6AF4D250}" dt="2023-07-24T13:15:01.624" v="3703" actId="1076"/>
          <ac:picMkLst>
            <pc:docMk/>
            <pc:sldMk cId="1570232622" sldId="1161"/>
            <ac:picMk id="9" creationId="{B746C348-51F0-48B5-81A7-E73C59321157}"/>
          </ac:picMkLst>
        </pc:picChg>
        <pc:cxnChg chg="add mod">
          <ac:chgData name="Van Impe Koen" userId="b66c7caa-c893-4552-b0d7-8f66088c3c93" providerId="ADAL" clId="{35AE106A-3515-4908-B6C5-E30F6AF4D250}" dt="2023-07-24T13:15:54.083" v="3710" actId="1076"/>
          <ac:cxnSpMkLst>
            <pc:docMk/>
            <pc:sldMk cId="1570232622" sldId="1161"/>
            <ac:cxnSpMk id="11" creationId="{FC153769-D022-4E19-9512-64621B381EB4}"/>
          </ac:cxnSpMkLst>
        </pc:cxnChg>
      </pc:sldChg>
      <pc:sldChg chg="modSp">
        <pc:chgData name="Van Impe Koen" userId="b66c7caa-c893-4552-b0d7-8f66088c3c93" providerId="ADAL" clId="{35AE106A-3515-4908-B6C5-E30F6AF4D250}" dt="2023-07-24T13:12:18.803" v="3694" actId="20577"/>
        <pc:sldMkLst>
          <pc:docMk/>
          <pc:sldMk cId="278030115" sldId="1163"/>
        </pc:sldMkLst>
        <pc:graphicFrameChg chg="mod">
          <ac:chgData name="Van Impe Koen" userId="b66c7caa-c893-4552-b0d7-8f66088c3c93" providerId="ADAL" clId="{35AE106A-3515-4908-B6C5-E30F6AF4D250}" dt="2023-07-24T13:12:18.803" v="3694" actId="20577"/>
          <ac:graphicFrameMkLst>
            <pc:docMk/>
            <pc:sldMk cId="278030115" sldId="1163"/>
            <ac:graphicFrameMk id="6" creationId="{5A0697EB-861B-183F-026D-8F69B022CE90}"/>
          </ac:graphicFrameMkLst>
        </pc:graphicFrameChg>
      </pc:sldChg>
      <pc:sldChg chg="del">
        <pc:chgData name="Van Impe Koen" userId="b66c7caa-c893-4552-b0d7-8f66088c3c93" providerId="ADAL" clId="{35AE106A-3515-4908-B6C5-E30F6AF4D250}" dt="2023-07-24T13:18:21.456" v="3862" actId="2696"/>
        <pc:sldMkLst>
          <pc:docMk/>
          <pc:sldMk cId="2547664906" sldId="1165"/>
        </pc:sldMkLst>
      </pc:sldChg>
      <pc:sldChg chg="addSp delSp modSp mod delAnim modAnim">
        <pc:chgData name="Van Impe Koen" userId="b66c7caa-c893-4552-b0d7-8f66088c3c93" providerId="ADAL" clId="{35AE106A-3515-4908-B6C5-E30F6AF4D250}" dt="2023-07-25T14:14:13.222" v="12818" actId="1076"/>
        <pc:sldMkLst>
          <pc:docMk/>
          <pc:sldMk cId="410085940" sldId="1172"/>
        </pc:sldMkLst>
        <pc:spChg chg="mod">
          <ac:chgData name="Van Impe Koen" userId="b66c7caa-c893-4552-b0d7-8f66088c3c93" providerId="ADAL" clId="{35AE106A-3515-4908-B6C5-E30F6AF4D250}" dt="2023-07-25T14:14:07.839" v="12817" actId="6549"/>
          <ac:spMkLst>
            <pc:docMk/>
            <pc:sldMk cId="410085940" sldId="1172"/>
            <ac:spMk id="3" creationId="{D9527E43-71D8-F60B-312E-FC7640AB63E9}"/>
          </ac:spMkLst>
        </pc:spChg>
        <pc:spChg chg="add mod">
          <ac:chgData name="Van Impe Koen" userId="b66c7caa-c893-4552-b0d7-8f66088c3c93" providerId="ADAL" clId="{35AE106A-3515-4908-B6C5-E30F6AF4D250}" dt="2023-07-25T14:00:03.435" v="12808" actId="1582"/>
          <ac:spMkLst>
            <pc:docMk/>
            <pc:sldMk cId="410085940" sldId="1172"/>
            <ac:spMk id="9" creationId="{7FFDB97B-E4F4-4399-9BC0-61050B13AA92}"/>
          </ac:spMkLst>
        </pc:spChg>
        <pc:picChg chg="mod">
          <ac:chgData name="Van Impe Koen" userId="b66c7caa-c893-4552-b0d7-8f66088c3c93" providerId="ADAL" clId="{35AE106A-3515-4908-B6C5-E30F6AF4D250}" dt="2023-07-25T13:59:40.094" v="12804" actId="1076"/>
          <ac:picMkLst>
            <pc:docMk/>
            <pc:sldMk cId="410085940" sldId="1172"/>
            <ac:picMk id="6" creationId="{13C38A54-4FE8-EEBD-3C13-B6584214BC11}"/>
          </ac:picMkLst>
        </pc:picChg>
        <pc:picChg chg="del mod">
          <ac:chgData name="Van Impe Koen" userId="b66c7caa-c893-4552-b0d7-8f66088c3c93" providerId="ADAL" clId="{35AE106A-3515-4908-B6C5-E30F6AF4D250}" dt="2023-07-25T14:13:58.393" v="12811" actId="478"/>
          <ac:picMkLst>
            <pc:docMk/>
            <pc:sldMk cId="410085940" sldId="1172"/>
            <ac:picMk id="7" creationId="{903930BC-3ACF-53F5-A097-2C761D765295}"/>
          </ac:picMkLst>
        </pc:picChg>
        <pc:picChg chg="mod">
          <ac:chgData name="Van Impe Koen" userId="b66c7caa-c893-4552-b0d7-8f66088c3c93" providerId="ADAL" clId="{35AE106A-3515-4908-B6C5-E30F6AF4D250}" dt="2023-07-25T14:14:13.222" v="12818" actId="1076"/>
          <ac:picMkLst>
            <pc:docMk/>
            <pc:sldMk cId="410085940" sldId="1172"/>
            <ac:picMk id="8" creationId="{408680B8-E4FF-2BD2-78AA-6AEAB9DE0005}"/>
          </ac:picMkLst>
        </pc:picChg>
      </pc:sldChg>
      <pc:sldChg chg="modSp mod">
        <pc:chgData name="Van Impe Koen" userId="b66c7caa-c893-4552-b0d7-8f66088c3c93" providerId="ADAL" clId="{35AE106A-3515-4908-B6C5-E30F6AF4D250}" dt="2023-07-25T14:15:34.476" v="12873" actId="20577"/>
        <pc:sldMkLst>
          <pc:docMk/>
          <pc:sldMk cId="1286575598" sldId="1176"/>
        </pc:sldMkLst>
        <pc:spChg chg="mod">
          <ac:chgData name="Van Impe Koen" userId="b66c7caa-c893-4552-b0d7-8f66088c3c93" providerId="ADAL" clId="{35AE106A-3515-4908-B6C5-E30F6AF4D250}" dt="2023-07-25T14:15:34.476" v="12873" actId="20577"/>
          <ac:spMkLst>
            <pc:docMk/>
            <pc:sldMk cId="1286575598" sldId="1176"/>
            <ac:spMk id="3" creationId="{9FE865F9-8BF6-A398-1EF0-A7AF38BA6867}"/>
          </ac:spMkLst>
        </pc:spChg>
      </pc:sldChg>
      <pc:sldChg chg="del">
        <pc:chgData name="Van Impe Koen" userId="b66c7caa-c893-4552-b0d7-8f66088c3c93" providerId="ADAL" clId="{35AE106A-3515-4908-B6C5-E30F6AF4D250}" dt="2023-07-24T13:41:05.015" v="3913" actId="2696"/>
        <pc:sldMkLst>
          <pc:docMk/>
          <pc:sldMk cId="2969876643" sldId="1177"/>
        </pc:sldMkLst>
      </pc:sldChg>
      <pc:sldChg chg="modSp mod">
        <pc:chgData name="Van Impe Koen" userId="b66c7caa-c893-4552-b0d7-8f66088c3c93" providerId="ADAL" clId="{35AE106A-3515-4908-B6C5-E30F6AF4D250}" dt="2023-07-24T13:40:54.421" v="3912" actId="20577"/>
        <pc:sldMkLst>
          <pc:docMk/>
          <pc:sldMk cId="2088427801" sldId="1178"/>
        </pc:sldMkLst>
        <pc:spChg chg="mod">
          <ac:chgData name="Van Impe Koen" userId="b66c7caa-c893-4552-b0d7-8f66088c3c93" providerId="ADAL" clId="{35AE106A-3515-4908-B6C5-E30F6AF4D250}" dt="2023-07-24T13:40:54.421" v="3912" actId="20577"/>
          <ac:spMkLst>
            <pc:docMk/>
            <pc:sldMk cId="2088427801" sldId="1178"/>
            <ac:spMk id="2" creationId="{50BAD292-94ED-1DE9-0ABC-01683A71F9E6}"/>
          </ac:spMkLst>
        </pc:spChg>
      </pc:sldChg>
      <pc:sldChg chg="addSp modSp mod modAnim">
        <pc:chgData name="Van Impe Koen" userId="b66c7caa-c893-4552-b0d7-8f66088c3c93" providerId="ADAL" clId="{35AE106A-3515-4908-B6C5-E30F6AF4D250}" dt="2023-07-25T14:26:33.826" v="13378" actId="20577"/>
        <pc:sldMkLst>
          <pc:docMk/>
          <pc:sldMk cId="1147959654" sldId="1179"/>
        </pc:sldMkLst>
        <pc:spChg chg="mod">
          <ac:chgData name="Van Impe Koen" userId="b66c7caa-c893-4552-b0d7-8f66088c3c93" providerId="ADAL" clId="{35AE106A-3515-4908-B6C5-E30F6AF4D250}" dt="2023-07-25T14:26:33.826" v="13378" actId="20577"/>
          <ac:spMkLst>
            <pc:docMk/>
            <pc:sldMk cId="1147959654" sldId="1179"/>
            <ac:spMk id="2" creationId="{01F97747-B778-8C2F-B5B2-D801C60F2DFE}"/>
          </ac:spMkLst>
        </pc:spChg>
        <pc:spChg chg="mod">
          <ac:chgData name="Van Impe Koen" userId="b66c7caa-c893-4552-b0d7-8f66088c3c93" providerId="ADAL" clId="{35AE106A-3515-4908-B6C5-E30F6AF4D250}" dt="2023-07-24T13:57:27.925" v="4292" actId="20577"/>
          <ac:spMkLst>
            <pc:docMk/>
            <pc:sldMk cId="1147959654" sldId="1179"/>
            <ac:spMk id="3" creationId="{526EA09C-9F4A-900A-6AD9-6915C907ADC4}"/>
          </ac:spMkLst>
        </pc:spChg>
        <pc:spChg chg="add mod">
          <ac:chgData name="Van Impe Koen" userId="b66c7caa-c893-4552-b0d7-8f66088c3c93" providerId="ADAL" clId="{35AE106A-3515-4908-B6C5-E30F6AF4D250}" dt="2023-07-24T13:57:24.162" v="4291" actId="14100"/>
          <ac:spMkLst>
            <pc:docMk/>
            <pc:sldMk cId="1147959654" sldId="1179"/>
            <ac:spMk id="10" creationId="{AADEC8D1-0B3C-4AAE-BF2D-AA5F8BB7AE68}"/>
          </ac:spMkLst>
        </pc:spChg>
        <pc:picChg chg="mod modCrop">
          <ac:chgData name="Van Impe Koen" userId="b66c7caa-c893-4552-b0d7-8f66088c3c93" providerId="ADAL" clId="{35AE106A-3515-4908-B6C5-E30F6AF4D250}" dt="2023-07-24T13:52:26.714" v="4193" actId="1076"/>
          <ac:picMkLst>
            <pc:docMk/>
            <pc:sldMk cId="1147959654" sldId="1179"/>
            <ac:picMk id="7" creationId="{1997EEB1-CF8B-880D-9843-A638ABB46B32}"/>
          </ac:picMkLst>
        </pc:picChg>
      </pc:sldChg>
      <pc:sldChg chg="addSp delSp modSp mod delAnim modAnim">
        <pc:chgData name="Van Impe Koen" userId="b66c7caa-c893-4552-b0d7-8f66088c3c93" providerId="ADAL" clId="{35AE106A-3515-4908-B6C5-E30F6AF4D250}" dt="2023-07-25T14:20:53.007" v="13079"/>
        <pc:sldMkLst>
          <pc:docMk/>
          <pc:sldMk cId="3961965328" sldId="1181"/>
        </pc:sldMkLst>
        <pc:spChg chg="mod">
          <ac:chgData name="Van Impe Koen" userId="b66c7caa-c893-4552-b0d7-8f66088c3c93" providerId="ADAL" clId="{35AE106A-3515-4908-B6C5-E30F6AF4D250}" dt="2023-07-25T14:20:14.903" v="13075" actId="114"/>
          <ac:spMkLst>
            <pc:docMk/>
            <pc:sldMk cId="3961965328" sldId="1181"/>
            <ac:spMk id="3" creationId="{8A59BD85-9C24-B5F0-B763-3241D33766F0}"/>
          </ac:spMkLst>
        </pc:spChg>
        <pc:spChg chg="del">
          <ac:chgData name="Van Impe Koen" userId="b66c7caa-c893-4552-b0d7-8f66088c3c93" providerId="ADAL" clId="{35AE106A-3515-4908-B6C5-E30F6AF4D250}" dt="2023-07-24T13:40:38.808" v="3864" actId="478"/>
          <ac:spMkLst>
            <pc:docMk/>
            <pc:sldMk cId="3961965328" sldId="1181"/>
            <ac:spMk id="8" creationId="{21414E0C-4A7A-0774-20E3-FBA3B30FF9F3}"/>
          </ac:spMkLst>
        </pc:spChg>
        <pc:picChg chg="mod">
          <ac:chgData name="Van Impe Koen" userId="b66c7caa-c893-4552-b0d7-8f66088c3c93" providerId="ADAL" clId="{35AE106A-3515-4908-B6C5-E30F6AF4D250}" dt="2023-07-24T13:40:31.982" v="3863" actId="14100"/>
          <ac:picMkLst>
            <pc:docMk/>
            <pc:sldMk cId="3961965328" sldId="1181"/>
            <ac:picMk id="7" creationId="{1616857B-6EED-C181-F157-0FF5A3D52DF8}"/>
          </ac:picMkLst>
        </pc:picChg>
        <pc:picChg chg="add mod">
          <ac:chgData name="Van Impe Koen" userId="b66c7caa-c893-4552-b0d7-8f66088c3c93" providerId="ADAL" clId="{35AE106A-3515-4908-B6C5-E30F6AF4D250}" dt="2023-07-25T14:20:04.637" v="13032" actId="1076"/>
          <ac:picMkLst>
            <pc:docMk/>
            <pc:sldMk cId="3961965328" sldId="1181"/>
            <ac:picMk id="9" creationId="{782E5DEE-E173-416E-8D9A-9E0FA7590357}"/>
          </ac:picMkLst>
        </pc:picChg>
      </pc:sldChg>
      <pc:sldChg chg="modSp mod">
        <pc:chgData name="Van Impe Koen" userId="b66c7caa-c893-4552-b0d7-8f66088c3c93" providerId="ADAL" clId="{35AE106A-3515-4908-B6C5-E30F6AF4D250}" dt="2023-07-25T14:19:00.043" v="12981" actId="20577"/>
        <pc:sldMkLst>
          <pc:docMk/>
          <pc:sldMk cId="1584607863" sldId="1183"/>
        </pc:sldMkLst>
        <pc:spChg chg="mod">
          <ac:chgData name="Van Impe Koen" userId="b66c7caa-c893-4552-b0d7-8f66088c3c93" providerId="ADAL" clId="{35AE106A-3515-4908-B6C5-E30F6AF4D250}" dt="2023-07-25T14:19:00.043" v="12981" actId="20577"/>
          <ac:spMkLst>
            <pc:docMk/>
            <pc:sldMk cId="1584607863" sldId="1183"/>
            <ac:spMk id="2" creationId="{6C5EF1EB-5395-A88D-088D-3CB8ABA5F4C9}"/>
          </ac:spMkLst>
        </pc:spChg>
      </pc:sldChg>
      <pc:sldChg chg="modSp mod">
        <pc:chgData name="Van Impe Koen" userId="b66c7caa-c893-4552-b0d7-8f66088c3c93" providerId="ADAL" clId="{35AE106A-3515-4908-B6C5-E30F6AF4D250}" dt="2023-07-25T14:23:32.389" v="13118" actId="20577"/>
        <pc:sldMkLst>
          <pc:docMk/>
          <pc:sldMk cId="2761538707" sldId="1184"/>
        </pc:sldMkLst>
        <pc:spChg chg="mod">
          <ac:chgData name="Van Impe Koen" userId="b66c7caa-c893-4552-b0d7-8f66088c3c93" providerId="ADAL" clId="{35AE106A-3515-4908-B6C5-E30F6AF4D250}" dt="2023-07-24T13:45:40.337" v="4079" actId="20577"/>
          <ac:spMkLst>
            <pc:docMk/>
            <pc:sldMk cId="2761538707" sldId="1184"/>
            <ac:spMk id="2" creationId="{B70469B7-88C7-A5C5-FFC0-B2004C8682A0}"/>
          </ac:spMkLst>
        </pc:spChg>
        <pc:spChg chg="mod">
          <ac:chgData name="Van Impe Koen" userId="b66c7caa-c893-4552-b0d7-8f66088c3c93" providerId="ADAL" clId="{35AE106A-3515-4908-B6C5-E30F6AF4D250}" dt="2023-07-25T14:23:32.389" v="13118" actId="20577"/>
          <ac:spMkLst>
            <pc:docMk/>
            <pc:sldMk cId="2761538707" sldId="1184"/>
            <ac:spMk id="3" creationId="{C0396B82-2E52-DCFC-169C-5F02D69CC466}"/>
          </ac:spMkLst>
        </pc:spChg>
      </pc:sldChg>
      <pc:sldChg chg="modSp mod">
        <pc:chgData name="Van Impe Koen" userId="b66c7caa-c893-4552-b0d7-8f66088c3c93" providerId="ADAL" clId="{35AE106A-3515-4908-B6C5-E30F6AF4D250}" dt="2023-07-25T14:25:47.212" v="13359" actId="14100"/>
        <pc:sldMkLst>
          <pc:docMk/>
          <pc:sldMk cId="890767001" sldId="1185"/>
        </pc:sldMkLst>
        <pc:spChg chg="mod">
          <ac:chgData name="Van Impe Koen" userId="b66c7caa-c893-4552-b0d7-8f66088c3c93" providerId="ADAL" clId="{35AE106A-3515-4908-B6C5-E30F6AF4D250}" dt="2023-07-25T14:24:05.323" v="13195" actId="20577"/>
          <ac:spMkLst>
            <pc:docMk/>
            <pc:sldMk cId="890767001" sldId="1185"/>
            <ac:spMk id="2" creationId="{003F6EB7-A384-AD25-D527-8EDB69FDEA16}"/>
          </ac:spMkLst>
        </pc:spChg>
        <pc:graphicFrameChg chg="mod">
          <ac:chgData name="Van Impe Koen" userId="b66c7caa-c893-4552-b0d7-8f66088c3c93" providerId="ADAL" clId="{35AE106A-3515-4908-B6C5-E30F6AF4D250}" dt="2023-07-25T14:25:47.212" v="13359" actId="14100"/>
          <ac:graphicFrameMkLst>
            <pc:docMk/>
            <pc:sldMk cId="890767001" sldId="1185"/>
            <ac:graphicFrameMk id="6" creationId="{AAB7E87E-3C1D-27E8-7E4E-6E436A53E1AC}"/>
          </ac:graphicFrameMkLst>
        </pc:graphicFrameChg>
      </pc:sldChg>
      <pc:sldChg chg="modSp mod">
        <pc:chgData name="Van Impe Koen" userId="b66c7caa-c893-4552-b0d7-8f66088c3c93" providerId="ADAL" clId="{35AE106A-3515-4908-B6C5-E30F6AF4D250}" dt="2023-07-25T14:31:21.381" v="13458" actId="20577"/>
        <pc:sldMkLst>
          <pc:docMk/>
          <pc:sldMk cId="3056053466" sldId="1192"/>
        </pc:sldMkLst>
        <pc:spChg chg="mod">
          <ac:chgData name="Van Impe Koen" userId="b66c7caa-c893-4552-b0d7-8f66088c3c93" providerId="ADAL" clId="{35AE106A-3515-4908-B6C5-E30F6AF4D250}" dt="2023-07-25T14:31:21.381" v="13458" actId="20577"/>
          <ac:spMkLst>
            <pc:docMk/>
            <pc:sldMk cId="3056053466" sldId="1192"/>
            <ac:spMk id="3" creationId="{89DE359C-C57A-BCE6-5521-5FCEE777B82F}"/>
          </ac:spMkLst>
        </pc:spChg>
      </pc:sldChg>
      <pc:sldChg chg="delSp modSp mod">
        <pc:chgData name="Van Impe Koen" userId="b66c7caa-c893-4552-b0d7-8f66088c3c93" providerId="ADAL" clId="{35AE106A-3515-4908-B6C5-E30F6AF4D250}" dt="2023-07-25T14:40:49.190" v="13493" actId="15"/>
        <pc:sldMkLst>
          <pc:docMk/>
          <pc:sldMk cId="3150188950" sldId="1196"/>
        </pc:sldMkLst>
        <pc:spChg chg="mod">
          <ac:chgData name="Van Impe Koen" userId="b66c7caa-c893-4552-b0d7-8f66088c3c93" providerId="ADAL" clId="{35AE106A-3515-4908-B6C5-E30F6AF4D250}" dt="2023-07-25T14:39:05.688" v="13459" actId="6549"/>
          <ac:spMkLst>
            <pc:docMk/>
            <pc:sldMk cId="3150188950" sldId="1196"/>
            <ac:spMk id="2" creationId="{6631CCB3-A179-A27E-E1CF-ED06ECA1605A}"/>
          </ac:spMkLst>
        </pc:spChg>
        <pc:spChg chg="mod">
          <ac:chgData name="Van Impe Koen" userId="b66c7caa-c893-4552-b0d7-8f66088c3c93" providerId="ADAL" clId="{35AE106A-3515-4908-B6C5-E30F6AF4D250}" dt="2023-07-25T14:40:49.190" v="13493" actId="15"/>
          <ac:spMkLst>
            <pc:docMk/>
            <pc:sldMk cId="3150188950" sldId="1196"/>
            <ac:spMk id="3" creationId="{9D264047-E9F8-D9B9-05EA-6208D6A6B7E7}"/>
          </ac:spMkLst>
        </pc:spChg>
        <pc:picChg chg="del">
          <ac:chgData name="Van Impe Koen" userId="b66c7caa-c893-4552-b0d7-8f66088c3c93" providerId="ADAL" clId="{35AE106A-3515-4908-B6C5-E30F6AF4D250}" dt="2023-07-25T14:40:02.554" v="13487" actId="478"/>
          <ac:picMkLst>
            <pc:docMk/>
            <pc:sldMk cId="3150188950" sldId="1196"/>
            <ac:picMk id="8" creationId="{76A9E8C8-BFDB-D0F7-4132-9E146D951720}"/>
          </ac:picMkLst>
        </pc:picChg>
      </pc:sldChg>
      <pc:sldChg chg="ord">
        <pc:chgData name="Van Impe Koen" userId="b66c7caa-c893-4552-b0d7-8f66088c3c93" providerId="ADAL" clId="{35AE106A-3515-4908-B6C5-E30F6AF4D250}" dt="2023-07-25T14:41:22.565" v="13495"/>
        <pc:sldMkLst>
          <pc:docMk/>
          <pc:sldMk cId="2834140177" sldId="1197"/>
        </pc:sldMkLst>
      </pc:sldChg>
      <pc:sldChg chg="modSp">
        <pc:chgData name="Van Impe Koen" userId="b66c7caa-c893-4552-b0d7-8f66088c3c93" providerId="ADAL" clId="{35AE106A-3515-4908-B6C5-E30F6AF4D250}" dt="2023-07-24T13:55:31.969" v="4222" actId="20577"/>
        <pc:sldMkLst>
          <pc:docMk/>
          <pc:sldMk cId="1728968443" sldId="1200"/>
        </pc:sldMkLst>
        <pc:spChg chg="mod">
          <ac:chgData name="Van Impe Koen" userId="b66c7caa-c893-4552-b0d7-8f66088c3c93" providerId="ADAL" clId="{35AE106A-3515-4908-B6C5-E30F6AF4D250}" dt="2023-07-24T13:55:31.969" v="4222" actId="20577"/>
          <ac:spMkLst>
            <pc:docMk/>
            <pc:sldMk cId="1728968443" sldId="1200"/>
            <ac:spMk id="8" creationId="{A1870C6C-492F-A4E0-D9B1-B559749937E2}"/>
          </ac:spMkLst>
        </pc:spChg>
      </pc:sldChg>
      <pc:sldChg chg="modSp mod">
        <pc:chgData name="Van Impe Koen" userId="b66c7caa-c893-4552-b0d7-8f66088c3c93" providerId="ADAL" clId="{35AE106A-3515-4908-B6C5-E30F6AF4D250}" dt="2023-07-24T13:58:08.588" v="4356" actId="1036"/>
        <pc:sldMkLst>
          <pc:docMk/>
          <pc:sldMk cId="3832575336" sldId="1208"/>
        </pc:sldMkLst>
        <pc:spChg chg="mod">
          <ac:chgData name="Van Impe Koen" userId="b66c7caa-c893-4552-b0d7-8f66088c3c93" providerId="ADAL" clId="{35AE106A-3515-4908-B6C5-E30F6AF4D250}" dt="2023-07-24T13:57:54.549" v="4324" actId="113"/>
          <ac:spMkLst>
            <pc:docMk/>
            <pc:sldMk cId="3832575336" sldId="1208"/>
            <ac:spMk id="8" creationId="{EA5789BB-11AF-4C82-1B7C-B213409AC238}"/>
          </ac:spMkLst>
        </pc:spChg>
        <pc:spChg chg="mod">
          <ac:chgData name="Van Impe Koen" userId="b66c7caa-c893-4552-b0d7-8f66088c3c93" providerId="ADAL" clId="{35AE106A-3515-4908-B6C5-E30F6AF4D250}" dt="2023-07-24T13:58:08.588" v="4356" actId="1036"/>
          <ac:spMkLst>
            <pc:docMk/>
            <pc:sldMk cId="3832575336" sldId="1208"/>
            <ac:spMk id="9" creationId="{DDFF3FBD-5C83-237F-DEB6-99FB0CF8B90D}"/>
          </ac:spMkLst>
        </pc:spChg>
      </pc:sldChg>
      <pc:sldChg chg="modSp mod">
        <pc:chgData name="Van Impe Koen" userId="b66c7caa-c893-4552-b0d7-8f66088c3c93" providerId="ADAL" clId="{35AE106A-3515-4908-B6C5-E30F6AF4D250}" dt="2023-07-25T14:52:42.572" v="13668" actId="20577"/>
        <pc:sldMkLst>
          <pc:docMk/>
          <pc:sldMk cId="145090218" sldId="1211"/>
        </pc:sldMkLst>
        <pc:spChg chg="mod">
          <ac:chgData name="Van Impe Koen" userId="b66c7caa-c893-4552-b0d7-8f66088c3c93" providerId="ADAL" clId="{35AE106A-3515-4908-B6C5-E30F6AF4D250}" dt="2023-07-25T14:52:42.572" v="13668" actId="20577"/>
          <ac:spMkLst>
            <pc:docMk/>
            <pc:sldMk cId="145090218" sldId="1211"/>
            <ac:spMk id="2" creationId="{A6601A23-9867-D666-8672-5B1FE0B8EC0E}"/>
          </ac:spMkLst>
        </pc:spChg>
        <pc:picChg chg="mod">
          <ac:chgData name="Van Impe Koen" userId="b66c7caa-c893-4552-b0d7-8f66088c3c93" providerId="ADAL" clId="{35AE106A-3515-4908-B6C5-E30F6AF4D250}" dt="2023-07-24T13:58:45.113" v="4357" actId="1076"/>
          <ac:picMkLst>
            <pc:docMk/>
            <pc:sldMk cId="145090218" sldId="1211"/>
            <ac:picMk id="6" creationId="{422C1DC2-788F-B114-FC29-2C0AD362A8E1}"/>
          </ac:picMkLst>
        </pc:picChg>
      </pc:sldChg>
      <pc:sldChg chg="modSp mod">
        <pc:chgData name="Van Impe Koen" userId="b66c7caa-c893-4552-b0d7-8f66088c3c93" providerId="ADAL" clId="{35AE106A-3515-4908-B6C5-E30F6AF4D250}" dt="2023-07-24T14:02:29.395" v="4394" actId="14100"/>
        <pc:sldMkLst>
          <pc:docMk/>
          <pc:sldMk cId="2108255930" sldId="1212"/>
        </pc:sldMkLst>
        <pc:cxnChg chg="mod">
          <ac:chgData name="Van Impe Koen" userId="b66c7caa-c893-4552-b0d7-8f66088c3c93" providerId="ADAL" clId="{35AE106A-3515-4908-B6C5-E30F6AF4D250}" dt="2023-07-24T14:02:29.395" v="4394" actId="14100"/>
          <ac:cxnSpMkLst>
            <pc:docMk/>
            <pc:sldMk cId="2108255930" sldId="1212"/>
            <ac:cxnSpMk id="9" creationId="{CAFAE4CA-9088-80FE-BE1D-FC35A072D5C0}"/>
          </ac:cxnSpMkLst>
        </pc:cxnChg>
      </pc:sldChg>
      <pc:sldChg chg="del">
        <pc:chgData name="Van Impe Koen" userId="b66c7caa-c893-4552-b0d7-8f66088c3c93" providerId="ADAL" clId="{35AE106A-3515-4908-B6C5-E30F6AF4D250}" dt="2023-07-25T14:52:07.736" v="13649" actId="2696"/>
        <pc:sldMkLst>
          <pc:docMk/>
          <pc:sldMk cId="1612951217" sldId="1213"/>
        </pc:sldMkLst>
      </pc:sldChg>
      <pc:sldChg chg="del">
        <pc:chgData name="Van Impe Koen" userId="b66c7caa-c893-4552-b0d7-8f66088c3c93" providerId="ADAL" clId="{35AE106A-3515-4908-B6C5-E30F6AF4D250}" dt="2023-07-25T14:52:17.815" v="13650" actId="2696"/>
        <pc:sldMkLst>
          <pc:docMk/>
          <pc:sldMk cId="871381912" sldId="1214"/>
        </pc:sldMkLst>
      </pc:sldChg>
      <pc:sldChg chg="addSp modSp mod">
        <pc:chgData name="Van Impe Koen" userId="b66c7caa-c893-4552-b0d7-8f66088c3c93" providerId="ADAL" clId="{35AE106A-3515-4908-B6C5-E30F6AF4D250}" dt="2023-07-24T14:01:57.983" v="4393" actId="1076"/>
        <pc:sldMkLst>
          <pc:docMk/>
          <pc:sldMk cId="3578148359" sldId="1215"/>
        </pc:sldMkLst>
        <pc:spChg chg="mod">
          <ac:chgData name="Van Impe Koen" userId="b66c7caa-c893-4552-b0d7-8f66088c3c93" providerId="ADAL" clId="{35AE106A-3515-4908-B6C5-E30F6AF4D250}" dt="2023-07-24T14:00:59.981" v="4381" actId="1076"/>
          <ac:spMkLst>
            <pc:docMk/>
            <pc:sldMk cId="3578148359" sldId="1215"/>
            <ac:spMk id="7" creationId="{FB9488CE-9ED5-3E00-11B3-7AE3D36E73AD}"/>
          </ac:spMkLst>
        </pc:spChg>
        <pc:spChg chg="mod">
          <ac:chgData name="Van Impe Koen" userId="b66c7caa-c893-4552-b0d7-8f66088c3c93" providerId="ADAL" clId="{35AE106A-3515-4908-B6C5-E30F6AF4D250}" dt="2023-07-24T14:01:36.174" v="4392" actId="20577"/>
          <ac:spMkLst>
            <pc:docMk/>
            <pc:sldMk cId="3578148359" sldId="1215"/>
            <ac:spMk id="10" creationId="{9FB32CC5-84F2-4B3D-B6D6-04C08F3BF800}"/>
          </ac:spMkLst>
        </pc:spChg>
        <pc:grpChg chg="add mod">
          <ac:chgData name="Van Impe Koen" userId="b66c7caa-c893-4552-b0d7-8f66088c3c93" providerId="ADAL" clId="{35AE106A-3515-4908-B6C5-E30F6AF4D250}" dt="2023-07-24T14:01:57.983" v="4393" actId="1076"/>
          <ac:grpSpMkLst>
            <pc:docMk/>
            <pc:sldMk cId="3578148359" sldId="1215"/>
            <ac:grpSpMk id="9" creationId="{3C050BE3-570D-429F-921E-BCD68D7307FC}"/>
          </ac:grpSpMkLst>
        </pc:grpChg>
        <pc:picChg chg="mod">
          <ac:chgData name="Van Impe Koen" userId="b66c7caa-c893-4552-b0d7-8f66088c3c93" providerId="ADAL" clId="{35AE106A-3515-4908-B6C5-E30F6AF4D250}" dt="2023-07-24T14:01:09.262" v="4385" actId="1076"/>
          <ac:picMkLst>
            <pc:docMk/>
            <pc:sldMk cId="3578148359" sldId="1215"/>
            <ac:picMk id="8" creationId="{58E98D30-C124-EC41-054D-618DF1DBE141}"/>
          </ac:picMkLst>
        </pc:picChg>
        <pc:picChg chg="mod">
          <ac:chgData name="Van Impe Koen" userId="b66c7caa-c893-4552-b0d7-8f66088c3c93" providerId="ADAL" clId="{35AE106A-3515-4908-B6C5-E30F6AF4D250}" dt="2023-07-24T13:59:25.527" v="4358"/>
          <ac:picMkLst>
            <pc:docMk/>
            <pc:sldMk cId="3578148359" sldId="1215"/>
            <ac:picMk id="11" creationId="{D3E858DC-9C11-4EAF-A423-CB894041084E}"/>
          </ac:picMkLst>
        </pc:picChg>
      </pc:sldChg>
      <pc:sldChg chg="del">
        <pc:chgData name="Van Impe Koen" userId="b66c7caa-c893-4552-b0d7-8f66088c3c93" providerId="ADAL" clId="{35AE106A-3515-4908-B6C5-E30F6AF4D250}" dt="2023-07-24T16:19:18.927" v="6141" actId="2696"/>
        <pc:sldMkLst>
          <pc:docMk/>
          <pc:sldMk cId="2223885481" sldId="1217"/>
        </pc:sldMkLst>
      </pc:sldChg>
      <pc:sldChg chg="del">
        <pc:chgData name="Van Impe Koen" userId="b66c7caa-c893-4552-b0d7-8f66088c3c93" providerId="ADAL" clId="{35AE106A-3515-4908-B6C5-E30F6AF4D250}" dt="2023-07-24T14:03:04.045" v="4395" actId="2696"/>
        <pc:sldMkLst>
          <pc:docMk/>
          <pc:sldMk cId="3682654348" sldId="1231"/>
        </pc:sldMkLst>
      </pc:sldChg>
      <pc:sldChg chg="delSp mod delAnim">
        <pc:chgData name="Van Impe Koen" userId="b66c7caa-c893-4552-b0d7-8f66088c3c93" providerId="ADAL" clId="{35AE106A-3515-4908-B6C5-E30F6AF4D250}" dt="2023-07-25T14:53:11.723" v="13670" actId="478"/>
        <pc:sldMkLst>
          <pc:docMk/>
          <pc:sldMk cId="3188656678" sldId="1238"/>
        </pc:sldMkLst>
        <pc:spChg chg="del">
          <ac:chgData name="Van Impe Koen" userId="b66c7caa-c893-4552-b0d7-8f66088c3c93" providerId="ADAL" clId="{35AE106A-3515-4908-B6C5-E30F6AF4D250}" dt="2023-07-25T14:53:10.584" v="13669" actId="478"/>
          <ac:spMkLst>
            <pc:docMk/>
            <pc:sldMk cId="3188656678" sldId="1238"/>
            <ac:spMk id="7" creationId="{B84F42AC-7488-D497-BFA8-583D3B1626D7}"/>
          </ac:spMkLst>
        </pc:spChg>
        <pc:spChg chg="del">
          <ac:chgData name="Van Impe Koen" userId="b66c7caa-c893-4552-b0d7-8f66088c3c93" providerId="ADAL" clId="{35AE106A-3515-4908-B6C5-E30F6AF4D250}" dt="2023-07-25T14:53:11.723" v="13670" actId="478"/>
          <ac:spMkLst>
            <pc:docMk/>
            <pc:sldMk cId="3188656678" sldId="1238"/>
            <ac:spMk id="8" creationId="{F39A07E2-54FB-7B54-7D94-D88E9F5228C7}"/>
          </ac:spMkLst>
        </pc:spChg>
      </pc:sldChg>
      <pc:sldChg chg="del">
        <pc:chgData name="Van Impe Koen" userId="b66c7caa-c893-4552-b0d7-8f66088c3c93" providerId="ADAL" clId="{35AE106A-3515-4908-B6C5-E30F6AF4D250}" dt="2023-07-25T14:54:01.625" v="13671" actId="2696"/>
        <pc:sldMkLst>
          <pc:docMk/>
          <pc:sldMk cId="796025088" sldId="1240"/>
        </pc:sldMkLst>
      </pc:sldChg>
      <pc:sldChg chg="addSp delSp modSp del mod ord modAnim">
        <pc:chgData name="Van Impe Koen" userId="b66c7caa-c893-4552-b0d7-8f66088c3c93" providerId="ADAL" clId="{35AE106A-3515-4908-B6C5-E30F6AF4D250}" dt="2023-07-24T15:22:25.798" v="6135" actId="2696"/>
        <pc:sldMkLst>
          <pc:docMk/>
          <pc:sldMk cId="234908440" sldId="1262"/>
        </pc:sldMkLst>
        <pc:spChg chg="mod">
          <ac:chgData name="Van Impe Koen" userId="b66c7caa-c893-4552-b0d7-8f66088c3c93" providerId="ADAL" clId="{35AE106A-3515-4908-B6C5-E30F6AF4D250}" dt="2023-07-24T14:26:49.638" v="4603" actId="6549"/>
          <ac:spMkLst>
            <pc:docMk/>
            <pc:sldMk cId="234908440" sldId="1262"/>
            <ac:spMk id="7" creationId="{6C10E67B-0F06-EED8-03A3-F878702C8BCF}"/>
          </ac:spMkLst>
        </pc:spChg>
        <pc:spChg chg="mod">
          <ac:chgData name="Van Impe Koen" userId="b66c7caa-c893-4552-b0d7-8f66088c3c93" providerId="ADAL" clId="{35AE106A-3515-4908-B6C5-E30F6AF4D250}" dt="2023-07-24T14:26:39.167" v="4599" actId="14100"/>
          <ac:spMkLst>
            <pc:docMk/>
            <pc:sldMk cId="234908440" sldId="1262"/>
            <ac:spMk id="15" creationId="{199B866B-85B9-A408-64B7-1F63A4AD9428}"/>
          </ac:spMkLst>
        </pc:spChg>
        <pc:spChg chg="mod">
          <ac:chgData name="Van Impe Koen" userId="b66c7caa-c893-4552-b0d7-8f66088c3c93" providerId="ADAL" clId="{35AE106A-3515-4908-B6C5-E30F6AF4D250}" dt="2023-07-24T14:32:14.276" v="4616" actId="14100"/>
          <ac:spMkLst>
            <pc:docMk/>
            <pc:sldMk cId="234908440" sldId="1262"/>
            <ac:spMk id="18" creationId="{1A752968-362C-2A7E-1456-47343B3DC232}"/>
          </ac:spMkLst>
        </pc:spChg>
        <pc:spChg chg="mod ord">
          <ac:chgData name="Van Impe Koen" userId="b66c7caa-c893-4552-b0d7-8f66088c3c93" providerId="ADAL" clId="{35AE106A-3515-4908-B6C5-E30F6AF4D250}" dt="2023-07-24T14:33:44.032" v="4624" actId="167"/>
          <ac:spMkLst>
            <pc:docMk/>
            <pc:sldMk cId="234908440" sldId="1262"/>
            <ac:spMk id="19" creationId="{918FA857-D0C3-74AC-786F-A49F1DA04FB1}"/>
          </ac:spMkLst>
        </pc:spChg>
        <pc:picChg chg="del">
          <ac:chgData name="Van Impe Koen" userId="b66c7caa-c893-4552-b0d7-8f66088c3c93" providerId="ADAL" clId="{35AE106A-3515-4908-B6C5-E30F6AF4D250}" dt="2023-07-24T15:03:38.299" v="5264" actId="478"/>
          <ac:picMkLst>
            <pc:docMk/>
            <pc:sldMk cId="234908440" sldId="1262"/>
            <ac:picMk id="3" creationId="{B00EC46E-5551-3CC8-B8D9-40EC83FCFCF8}"/>
          </ac:picMkLst>
        </pc:picChg>
        <pc:picChg chg="mod">
          <ac:chgData name="Van Impe Koen" userId="b66c7caa-c893-4552-b0d7-8f66088c3c93" providerId="ADAL" clId="{35AE106A-3515-4908-B6C5-E30F6AF4D250}" dt="2023-07-24T14:25:44.027" v="4567" actId="1076"/>
          <ac:picMkLst>
            <pc:docMk/>
            <pc:sldMk cId="234908440" sldId="1262"/>
            <ac:picMk id="8" creationId="{670B91EA-B2AD-5810-09C6-A93CD156601E}"/>
          </ac:picMkLst>
        </pc:picChg>
        <pc:picChg chg="add mod modCrop">
          <ac:chgData name="Van Impe Koen" userId="b66c7caa-c893-4552-b0d7-8f66088c3c93" providerId="ADAL" clId="{35AE106A-3515-4908-B6C5-E30F6AF4D250}" dt="2023-07-24T14:32:52.391" v="4621" actId="732"/>
          <ac:picMkLst>
            <pc:docMk/>
            <pc:sldMk cId="234908440" sldId="1262"/>
            <ac:picMk id="9" creationId="{119D8CB2-045C-473F-9A8A-82C71D7483F4}"/>
          </ac:picMkLst>
        </pc:picChg>
        <pc:picChg chg="mod">
          <ac:chgData name="Van Impe Koen" userId="b66c7caa-c893-4552-b0d7-8f66088c3c93" providerId="ADAL" clId="{35AE106A-3515-4908-B6C5-E30F6AF4D250}" dt="2023-07-24T14:27:10.958" v="4608" actId="1076"/>
          <ac:picMkLst>
            <pc:docMk/>
            <pc:sldMk cId="234908440" sldId="1262"/>
            <ac:picMk id="13" creationId="{3EF84897-F3CF-83A2-9A0D-3962AA6CD6DA}"/>
          </ac:picMkLst>
        </pc:picChg>
        <pc:picChg chg="mod">
          <ac:chgData name="Van Impe Koen" userId="b66c7caa-c893-4552-b0d7-8f66088c3c93" providerId="ADAL" clId="{35AE106A-3515-4908-B6C5-E30F6AF4D250}" dt="2023-07-24T14:26:43.610" v="4600" actId="1076"/>
          <ac:picMkLst>
            <pc:docMk/>
            <pc:sldMk cId="234908440" sldId="1262"/>
            <ac:picMk id="17" creationId="{4E10B14E-9692-A98B-1AEE-275E71CD9E5C}"/>
          </ac:picMkLst>
        </pc:picChg>
        <pc:picChg chg="mod">
          <ac:chgData name="Van Impe Koen" userId="b66c7caa-c893-4552-b0d7-8f66088c3c93" providerId="ADAL" clId="{35AE106A-3515-4908-B6C5-E30F6AF4D250}" dt="2023-07-24T14:25:50.958" v="4569" actId="1076"/>
          <ac:picMkLst>
            <pc:docMk/>
            <pc:sldMk cId="234908440" sldId="1262"/>
            <ac:picMk id="21" creationId="{3C16915E-F823-4483-E85C-77BAFBF23335}"/>
          </ac:picMkLst>
        </pc:picChg>
        <pc:picChg chg="del mod">
          <ac:chgData name="Van Impe Koen" userId="b66c7caa-c893-4552-b0d7-8f66088c3c93" providerId="ADAL" clId="{35AE106A-3515-4908-B6C5-E30F6AF4D250}" dt="2023-07-24T14:32:01.302" v="4613" actId="478"/>
          <ac:picMkLst>
            <pc:docMk/>
            <pc:sldMk cId="234908440" sldId="1262"/>
            <ac:picMk id="26" creationId="{E24C3E15-38F6-AA49-14C7-72C6A8D6353E}"/>
          </ac:picMkLst>
        </pc:picChg>
      </pc:sldChg>
      <pc:sldChg chg="del">
        <pc:chgData name="Van Impe Koen" userId="b66c7caa-c893-4552-b0d7-8f66088c3c93" providerId="ADAL" clId="{35AE106A-3515-4908-B6C5-E30F6AF4D250}" dt="2023-07-24T15:23:19.873" v="6140" actId="2696"/>
        <pc:sldMkLst>
          <pc:docMk/>
          <pc:sldMk cId="1290051461" sldId="1266"/>
        </pc:sldMkLst>
      </pc:sldChg>
      <pc:sldChg chg="addSp delSp modSp mod modAnim">
        <pc:chgData name="Van Impe Koen" userId="b66c7caa-c893-4552-b0d7-8f66088c3c93" providerId="ADAL" clId="{35AE106A-3515-4908-B6C5-E30F6AF4D250}" dt="2023-07-25T07:08:08.725" v="8699" actId="113"/>
        <pc:sldMkLst>
          <pc:docMk/>
          <pc:sldMk cId="3832238769" sldId="1269"/>
        </pc:sldMkLst>
        <pc:spChg chg="mod">
          <ac:chgData name="Van Impe Koen" userId="b66c7caa-c893-4552-b0d7-8f66088c3c93" providerId="ADAL" clId="{35AE106A-3515-4908-B6C5-E30F6AF4D250}" dt="2023-07-24T14:15:48.829" v="4419" actId="113"/>
          <ac:spMkLst>
            <pc:docMk/>
            <pc:sldMk cId="3832238769" sldId="1269"/>
            <ac:spMk id="2" creationId="{81E0246B-2357-55B4-2B68-B5BF3DE8086A}"/>
          </ac:spMkLst>
        </pc:spChg>
        <pc:spChg chg="mod">
          <ac:chgData name="Van Impe Koen" userId="b66c7caa-c893-4552-b0d7-8f66088c3c93" providerId="ADAL" clId="{35AE106A-3515-4908-B6C5-E30F6AF4D250}" dt="2023-07-25T07:08:08.725" v="8699" actId="113"/>
          <ac:spMkLst>
            <pc:docMk/>
            <pc:sldMk cId="3832238769" sldId="1269"/>
            <ac:spMk id="3" creationId="{5AD18AA2-A778-4BD9-2A77-2D4F16C124C2}"/>
          </ac:spMkLst>
        </pc:spChg>
        <pc:spChg chg="add mod">
          <ac:chgData name="Van Impe Koen" userId="b66c7caa-c893-4552-b0d7-8f66088c3c93" providerId="ADAL" clId="{35AE106A-3515-4908-B6C5-E30F6AF4D250}" dt="2023-07-25T07:06:06.898" v="8661" actId="1076"/>
          <ac:spMkLst>
            <pc:docMk/>
            <pc:sldMk cId="3832238769" sldId="1269"/>
            <ac:spMk id="7" creationId="{9C953E3A-EAC1-428E-A015-7E576015FAEE}"/>
          </ac:spMkLst>
        </pc:spChg>
        <pc:spChg chg="mod">
          <ac:chgData name="Van Impe Koen" userId="b66c7caa-c893-4552-b0d7-8f66088c3c93" providerId="ADAL" clId="{35AE106A-3515-4908-B6C5-E30F6AF4D250}" dt="2023-07-25T07:03:54.812" v="8636" actId="113"/>
          <ac:spMkLst>
            <pc:docMk/>
            <pc:sldMk cId="3832238769" sldId="1269"/>
            <ac:spMk id="13" creationId="{EB69CCE7-BFDB-458A-A150-B9DB7DEEA83E}"/>
          </ac:spMkLst>
        </pc:spChg>
        <pc:grpChg chg="add del mod">
          <ac:chgData name="Van Impe Koen" userId="b66c7caa-c893-4552-b0d7-8f66088c3c93" providerId="ADAL" clId="{35AE106A-3515-4908-B6C5-E30F6AF4D250}" dt="2023-07-25T07:06:10.625" v="8662" actId="478"/>
          <ac:grpSpMkLst>
            <pc:docMk/>
            <pc:sldMk cId="3832238769" sldId="1269"/>
            <ac:grpSpMk id="9" creationId="{F2BF358A-712E-441F-A816-21F3E0CC9674}"/>
          </ac:grpSpMkLst>
        </pc:grpChg>
        <pc:grpChg chg="add mod">
          <ac:chgData name="Van Impe Koen" userId="b66c7caa-c893-4552-b0d7-8f66088c3c93" providerId="ADAL" clId="{35AE106A-3515-4908-B6C5-E30F6AF4D250}" dt="2023-07-25T07:03:53.147" v="8635" actId="1076"/>
          <ac:grpSpMkLst>
            <pc:docMk/>
            <pc:sldMk cId="3832238769" sldId="1269"/>
            <ac:grpSpMk id="12" creationId="{AF4685E5-B72A-4E08-9070-39BBBE31C413}"/>
          </ac:grpSpMkLst>
        </pc:grpChg>
        <pc:picChg chg="mod">
          <ac:chgData name="Van Impe Koen" userId="b66c7caa-c893-4552-b0d7-8f66088c3c93" providerId="ADAL" clId="{35AE106A-3515-4908-B6C5-E30F6AF4D250}" dt="2023-07-25T07:02:51.116" v="8463"/>
          <ac:picMkLst>
            <pc:docMk/>
            <pc:sldMk cId="3832238769" sldId="1269"/>
            <ac:picMk id="14" creationId="{B45D2014-36B4-48B1-B175-3CE427F6E9EE}"/>
          </ac:picMkLst>
        </pc:picChg>
        <pc:picChg chg="add mod">
          <ac:chgData name="Van Impe Koen" userId="b66c7caa-c893-4552-b0d7-8f66088c3c93" providerId="ADAL" clId="{35AE106A-3515-4908-B6C5-E30F6AF4D250}" dt="2023-07-25T07:06:06.898" v="8661" actId="1076"/>
          <ac:picMkLst>
            <pc:docMk/>
            <pc:sldMk cId="3832238769" sldId="1269"/>
            <ac:picMk id="3074" creationId="{D814170C-8E15-4E87-9FE5-54269216FB10}"/>
          </ac:picMkLst>
        </pc:picChg>
        <pc:picChg chg="add mod">
          <ac:chgData name="Van Impe Koen" userId="b66c7caa-c893-4552-b0d7-8f66088c3c93" providerId="ADAL" clId="{35AE106A-3515-4908-B6C5-E30F6AF4D250}" dt="2023-07-25T07:06:06.898" v="8661" actId="1076"/>
          <ac:picMkLst>
            <pc:docMk/>
            <pc:sldMk cId="3832238769" sldId="1269"/>
            <ac:picMk id="3076" creationId="{DC4FFE98-40FE-47C1-8A5D-FB4E1FA968CD}"/>
          </ac:picMkLst>
        </pc:picChg>
      </pc:sldChg>
      <pc:sldChg chg="addSp delSp modSp mod">
        <pc:chgData name="Van Impe Koen" userId="b66c7caa-c893-4552-b0d7-8f66088c3c93" providerId="ADAL" clId="{35AE106A-3515-4908-B6C5-E30F6AF4D250}" dt="2023-07-25T07:07:40.273" v="8698" actId="1037"/>
        <pc:sldMkLst>
          <pc:docMk/>
          <pc:sldMk cId="2162554681" sldId="1270"/>
        </pc:sldMkLst>
        <pc:spChg chg="mod">
          <ac:chgData name="Van Impe Koen" userId="b66c7caa-c893-4552-b0d7-8f66088c3c93" providerId="ADAL" clId="{35AE106A-3515-4908-B6C5-E30F6AF4D250}" dt="2023-07-24T14:20:12.262" v="4461" actId="113"/>
          <ac:spMkLst>
            <pc:docMk/>
            <pc:sldMk cId="2162554681" sldId="1270"/>
            <ac:spMk id="2" creationId="{81E0246B-2357-55B4-2B68-B5BF3DE8086A}"/>
          </ac:spMkLst>
        </pc:spChg>
        <pc:spChg chg="add mod">
          <ac:chgData name="Van Impe Koen" userId="b66c7caa-c893-4552-b0d7-8f66088c3c93" providerId="ADAL" clId="{35AE106A-3515-4908-B6C5-E30F6AF4D250}" dt="2023-07-24T14:20:53.704" v="4468" actId="164"/>
          <ac:spMkLst>
            <pc:docMk/>
            <pc:sldMk cId="2162554681" sldId="1270"/>
            <ac:spMk id="9" creationId="{46A45F22-F3DB-4647-926A-FD214A0B4B1E}"/>
          </ac:spMkLst>
        </pc:spChg>
        <pc:grpChg chg="add del mod">
          <ac:chgData name="Van Impe Koen" userId="b66c7caa-c893-4552-b0d7-8f66088c3c93" providerId="ADAL" clId="{35AE106A-3515-4908-B6C5-E30F6AF4D250}" dt="2023-07-25T07:06:18.277" v="8665" actId="478"/>
          <ac:grpSpMkLst>
            <pc:docMk/>
            <pc:sldMk cId="2162554681" sldId="1270"/>
            <ac:grpSpMk id="6" creationId="{37514413-A37B-4330-82EC-1319C10AFCB3}"/>
          </ac:grpSpMkLst>
        </pc:grpChg>
        <pc:picChg chg="add mod ord">
          <ac:chgData name="Van Impe Koen" userId="b66c7caa-c893-4552-b0d7-8f66088c3c93" providerId="ADAL" clId="{35AE106A-3515-4908-B6C5-E30F6AF4D250}" dt="2023-07-24T14:20:53.704" v="4468" actId="164"/>
          <ac:picMkLst>
            <pc:docMk/>
            <pc:sldMk cId="2162554681" sldId="1270"/>
            <ac:picMk id="7" creationId="{8BB93447-5B5E-43E8-8EA2-BCB3C5DA49C4}"/>
          </ac:picMkLst>
        </pc:picChg>
        <pc:picChg chg="add del mod">
          <ac:chgData name="Van Impe Koen" userId="b66c7caa-c893-4552-b0d7-8f66088c3c93" providerId="ADAL" clId="{35AE106A-3515-4908-B6C5-E30F6AF4D250}" dt="2023-07-25T07:05:53.825" v="8658"/>
          <ac:picMkLst>
            <pc:docMk/>
            <pc:sldMk cId="2162554681" sldId="1270"/>
            <ac:picMk id="10" creationId="{0343843D-6977-47FF-BF69-1FCE1F8F365E}"/>
          </ac:picMkLst>
        </pc:picChg>
        <pc:picChg chg="add mod">
          <ac:chgData name="Van Impe Koen" userId="b66c7caa-c893-4552-b0d7-8f66088c3c93" providerId="ADAL" clId="{35AE106A-3515-4908-B6C5-E30F6AF4D250}" dt="2023-07-25T07:07:40.273" v="8698" actId="1037"/>
          <ac:picMkLst>
            <pc:docMk/>
            <pc:sldMk cId="2162554681" sldId="1270"/>
            <ac:picMk id="11" creationId="{96569680-1506-4BB0-935A-4E2CB019C259}"/>
          </ac:picMkLst>
        </pc:picChg>
        <pc:picChg chg="add mod">
          <ac:chgData name="Van Impe Koen" userId="b66c7caa-c893-4552-b0d7-8f66088c3c93" providerId="ADAL" clId="{35AE106A-3515-4908-B6C5-E30F6AF4D250}" dt="2023-07-25T07:07:36.701" v="8696" actId="1038"/>
          <ac:picMkLst>
            <pc:docMk/>
            <pc:sldMk cId="2162554681" sldId="1270"/>
            <ac:picMk id="12" creationId="{4F5840AA-59F8-4378-833B-9C1564606968}"/>
          </ac:picMkLst>
        </pc:picChg>
        <pc:picChg chg="add mod">
          <ac:chgData name="Van Impe Koen" userId="b66c7caa-c893-4552-b0d7-8f66088c3c93" providerId="ADAL" clId="{35AE106A-3515-4908-B6C5-E30F6AF4D250}" dt="2023-07-25T07:07:19.668" v="8690" actId="1035"/>
          <ac:picMkLst>
            <pc:docMk/>
            <pc:sldMk cId="2162554681" sldId="1270"/>
            <ac:picMk id="13" creationId="{D524617D-14D4-450C-851F-E0845E6AF329}"/>
          </ac:picMkLst>
        </pc:picChg>
      </pc:sldChg>
      <pc:sldChg chg="del">
        <pc:chgData name="Van Impe Koen" userId="b66c7caa-c893-4552-b0d7-8f66088c3c93" providerId="ADAL" clId="{35AE106A-3515-4908-B6C5-E30F6AF4D250}" dt="2023-07-25T07:32:17.561" v="9110" actId="2696"/>
        <pc:sldMkLst>
          <pc:docMk/>
          <pc:sldMk cId="1165708791" sldId="1274"/>
        </pc:sldMkLst>
      </pc:sldChg>
      <pc:sldChg chg="add">
        <pc:chgData name="Van Impe Koen" userId="b66c7caa-c893-4552-b0d7-8f66088c3c93" providerId="ADAL" clId="{35AE106A-3515-4908-B6C5-E30F6AF4D250}" dt="2023-07-25T09:20:13.533" v="11402"/>
        <pc:sldMkLst>
          <pc:docMk/>
          <pc:sldMk cId="2901088347" sldId="1274"/>
        </pc:sldMkLst>
      </pc:sldChg>
      <pc:sldChg chg="add del">
        <pc:chgData name="Van Impe Koen" userId="b66c7caa-c893-4552-b0d7-8f66088c3c93" providerId="ADAL" clId="{35AE106A-3515-4908-B6C5-E30F6AF4D250}" dt="2023-07-25T09:20:05.853" v="11401" actId="2696"/>
        <pc:sldMkLst>
          <pc:docMk/>
          <pc:sldMk cId="3133942802" sldId="1274"/>
        </pc:sldMkLst>
      </pc:sldChg>
      <pc:sldChg chg="modAnim">
        <pc:chgData name="Van Impe Koen" userId="b66c7caa-c893-4552-b0d7-8f66088c3c93" providerId="ADAL" clId="{35AE106A-3515-4908-B6C5-E30F6AF4D250}" dt="2023-07-25T09:34:23.755" v="11898"/>
        <pc:sldMkLst>
          <pc:docMk/>
          <pc:sldMk cId="1915795147" sldId="1281"/>
        </pc:sldMkLst>
      </pc:sldChg>
      <pc:sldChg chg="add ord">
        <pc:chgData name="Van Impe Koen" userId="b66c7caa-c893-4552-b0d7-8f66088c3c93" providerId="ADAL" clId="{35AE106A-3515-4908-B6C5-E30F6AF4D250}" dt="2023-07-25T08:14:40.984" v="9918"/>
        <pc:sldMkLst>
          <pc:docMk/>
          <pc:sldMk cId="45402642" sldId="1297"/>
        </pc:sldMkLst>
      </pc:sldChg>
      <pc:sldChg chg="del">
        <pc:chgData name="Van Impe Koen" userId="b66c7caa-c893-4552-b0d7-8f66088c3c93" providerId="ADAL" clId="{35AE106A-3515-4908-B6C5-E30F6AF4D250}" dt="2023-07-25T07:32:17.561" v="9110" actId="2696"/>
        <pc:sldMkLst>
          <pc:docMk/>
          <pc:sldMk cId="3700865734" sldId="1297"/>
        </pc:sldMkLst>
      </pc:sldChg>
      <pc:sldChg chg="del">
        <pc:chgData name="Van Impe Koen" userId="b66c7caa-c893-4552-b0d7-8f66088c3c93" providerId="ADAL" clId="{35AE106A-3515-4908-B6C5-E30F6AF4D250}" dt="2023-07-25T13:46:14.791" v="12785" actId="2696"/>
        <pc:sldMkLst>
          <pc:docMk/>
          <pc:sldMk cId="1235927367" sldId="1298"/>
        </pc:sldMkLst>
      </pc:sldChg>
      <pc:sldChg chg="del">
        <pc:chgData name="Van Impe Koen" userId="b66c7caa-c893-4552-b0d7-8f66088c3c93" providerId="ADAL" clId="{35AE106A-3515-4908-B6C5-E30F6AF4D250}" dt="2023-07-25T09:20:36.418" v="11403" actId="2696"/>
        <pc:sldMkLst>
          <pc:docMk/>
          <pc:sldMk cId="24575170" sldId="1301"/>
        </pc:sldMkLst>
      </pc:sldChg>
      <pc:sldChg chg="addSp modSp del mod ord">
        <pc:chgData name="Van Impe Koen" userId="b66c7caa-c893-4552-b0d7-8f66088c3c93" providerId="ADAL" clId="{35AE106A-3515-4908-B6C5-E30F6AF4D250}" dt="2023-07-25T09:23:22.264" v="11489" actId="2696"/>
        <pc:sldMkLst>
          <pc:docMk/>
          <pc:sldMk cId="701575149" sldId="1302"/>
        </pc:sldMkLst>
        <pc:spChg chg="mod">
          <ac:chgData name="Van Impe Koen" userId="b66c7caa-c893-4552-b0d7-8f66088c3c93" providerId="ADAL" clId="{35AE106A-3515-4908-B6C5-E30F6AF4D250}" dt="2023-07-24T16:29:54.061" v="6498" actId="20577"/>
          <ac:spMkLst>
            <pc:docMk/>
            <pc:sldMk cId="701575149" sldId="1302"/>
            <ac:spMk id="2" creationId="{8699CA32-8A14-C607-68C7-D91F6631C9EC}"/>
          </ac:spMkLst>
        </pc:spChg>
        <pc:spChg chg="add mod">
          <ac:chgData name="Van Impe Koen" userId="b66c7caa-c893-4552-b0d7-8f66088c3c93" providerId="ADAL" clId="{35AE106A-3515-4908-B6C5-E30F6AF4D250}" dt="2023-07-24T16:32:18.102" v="6531"/>
          <ac:spMkLst>
            <pc:docMk/>
            <pc:sldMk cId="701575149" sldId="1302"/>
            <ac:spMk id="11" creationId="{042CF54D-28E3-4177-9588-5DAD96F126CA}"/>
          </ac:spMkLst>
        </pc:spChg>
        <pc:graphicFrameChg chg="mod">
          <ac:chgData name="Van Impe Koen" userId="b66c7caa-c893-4552-b0d7-8f66088c3c93" providerId="ADAL" clId="{35AE106A-3515-4908-B6C5-E30F6AF4D250}" dt="2023-07-25T09:21:00.287" v="11407" actId="20577"/>
          <ac:graphicFrameMkLst>
            <pc:docMk/>
            <pc:sldMk cId="701575149" sldId="1302"/>
            <ac:graphicFrameMk id="7" creationId="{B419F21A-0D08-724D-9BCC-2F6F5AAF43D8}"/>
          </ac:graphicFrameMkLst>
        </pc:graphicFrameChg>
        <pc:picChg chg="mod modCrop">
          <ac:chgData name="Van Impe Koen" userId="b66c7caa-c893-4552-b0d7-8f66088c3c93" providerId="ADAL" clId="{35AE106A-3515-4908-B6C5-E30F6AF4D250}" dt="2023-07-24T16:32:38.639" v="6563" actId="1035"/>
          <ac:picMkLst>
            <pc:docMk/>
            <pc:sldMk cId="701575149" sldId="1302"/>
            <ac:picMk id="6" creationId="{3D01AB2E-837F-FE3E-3917-236E23E23976}"/>
          </ac:picMkLst>
        </pc:picChg>
        <pc:picChg chg="mod">
          <ac:chgData name="Van Impe Koen" userId="b66c7caa-c893-4552-b0d7-8f66088c3c93" providerId="ADAL" clId="{35AE106A-3515-4908-B6C5-E30F6AF4D250}" dt="2023-07-24T16:32:38.639" v="6563" actId="1035"/>
          <ac:picMkLst>
            <pc:docMk/>
            <pc:sldMk cId="701575149" sldId="1302"/>
            <ac:picMk id="8" creationId="{1D7B1A5C-D9A7-4C69-059F-82EF122E058E}"/>
          </ac:picMkLst>
        </pc:picChg>
        <pc:picChg chg="mod">
          <ac:chgData name="Van Impe Koen" userId="b66c7caa-c893-4552-b0d7-8f66088c3c93" providerId="ADAL" clId="{35AE106A-3515-4908-B6C5-E30F6AF4D250}" dt="2023-07-24T16:32:38.639" v="6563" actId="1035"/>
          <ac:picMkLst>
            <pc:docMk/>
            <pc:sldMk cId="701575149" sldId="1302"/>
            <ac:picMk id="9" creationId="{72A26E81-FC97-41A1-42E2-56B76D8A1EA1}"/>
          </ac:picMkLst>
        </pc:picChg>
        <pc:picChg chg="mod">
          <ac:chgData name="Van Impe Koen" userId="b66c7caa-c893-4552-b0d7-8f66088c3c93" providerId="ADAL" clId="{35AE106A-3515-4908-B6C5-E30F6AF4D250}" dt="2023-07-24T16:32:38.639" v="6563" actId="1035"/>
          <ac:picMkLst>
            <pc:docMk/>
            <pc:sldMk cId="701575149" sldId="1302"/>
            <ac:picMk id="10" creationId="{E80DA97A-5B56-7254-8812-780AD95256BB}"/>
          </ac:picMkLst>
        </pc:picChg>
      </pc:sldChg>
      <pc:sldChg chg="addSp modSp del mod ord modAnim">
        <pc:chgData name="Van Impe Koen" userId="b66c7caa-c893-4552-b0d7-8f66088c3c93" providerId="ADAL" clId="{35AE106A-3515-4908-B6C5-E30F6AF4D250}" dt="2023-07-25T09:23:31.520" v="11490" actId="2696"/>
        <pc:sldMkLst>
          <pc:docMk/>
          <pc:sldMk cId="1377521439" sldId="1303"/>
        </pc:sldMkLst>
        <pc:spChg chg="add mod">
          <ac:chgData name="Van Impe Koen" userId="b66c7caa-c893-4552-b0d7-8f66088c3c93" providerId="ADAL" clId="{35AE106A-3515-4908-B6C5-E30F6AF4D250}" dt="2023-07-25T07:37:30.583" v="9208" actId="1076"/>
          <ac:spMkLst>
            <pc:docMk/>
            <pc:sldMk cId="1377521439" sldId="1303"/>
            <ac:spMk id="6" creationId="{FE91CF25-5DBB-4893-8ABD-F02192EC8FBE}"/>
          </ac:spMkLst>
        </pc:spChg>
        <pc:graphicFrameChg chg="mod">
          <ac:chgData name="Van Impe Koen" userId="b66c7caa-c893-4552-b0d7-8f66088c3c93" providerId="ADAL" clId="{35AE106A-3515-4908-B6C5-E30F6AF4D250}" dt="2023-07-24T16:38:13.262" v="6983" actId="20577"/>
          <ac:graphicFrameMkLst>
            <pc:docMk/>
            <pc:sldMk cId="1377521439" sldId="1303"/>
            <ac:graphicFrameMk id="7" creationId="{B419F21A-0D08-724D-9BCC-2F6F5AAF43D8}"/>
          </ac:graphicFrameMkLst>
        </pc:graphicFrameChg>
      </pc:sldChg>
      <pc:sldChg chg="modSp">
        <pc:chgData name="Van Impe Koen" userId="b66c7caa-c893-4552-b0d7-8f66088c3c93" providerId="ADAL" clId="{35AE106A-3515-4908-B6C5-E30F6AF4D250}" dt="2023-07-25T14:55:00.537" v="13696" actId="20577"/>
        <pc:sldMkLst>
          <pc:docMk/>
          <pc:sldMk cId="2714683481" sldId="1306"/>
        </pc:sldMkLst>
        <pc:graphicFrameChg chg="mod">
          <ac:chgData name="Van Impe Koen" userId="b66c7caa-c893-4552-b0d7-8f66088c3c93" providerId="ADAL" clId="{35AE106A-3515-4908-B6C5-E30F6AF4D250}" dt="2023-07-25T14:55:00.537" v="13696" actId="20577"/>
          <ac:graphicFrameMkLst>
            <pc:docMk/>
            <pc:sldMk cId="2714683481" sldId="1306"/>
            <ac:graphicFrameMk id="6" creationId="{1FF8DA1C-A0DF-2B65-DB85-D25A3BFADE51}"/>
          </ac:graphicFrameMkLst>
        </pc:graphicFrameChg>
      </pc:sldChg>
      <pc:sldChg chg="modSp mod">
        <pc:chgData name="Van Impe Koen" userId="b66c7caa-c893-4552-b0d7-8f66088c3c93" providerId="ADAL" clId="{35AE106A-3515-4908-B6C5-E30F6AF4D250}" dt="2023-07-25T14:57:16.851" v="13746" actId="27636"/>
        <pc:sldMkLst>
          <pc:docMk/>
          <pc:sldMk cId="1354756005" sldId="1312"/>
        </pc:sldMkLst>
        <pc:spChg chg="mod">
          <ac:chgData name="Van Impe Koen" userId="b66c7caa-c893-4552-b0d7-8f66088c3c93" providerId="ADAL" clId="{35AE106A-3515-4908-B6C5-E30F6AF4D250}" dt="2023-07-25T14:57:16.851" v="13746" actId="27636"/>
          <ac:spMkLst>
            <pc:docMk/>
            <pc:sldMk cId="1354756005" sldId="1312"/>
            <ac:spMk id="3" creationId="{02AE58F1-A691-BF3D-64AE-A8AA90B4713C}"/>
          </ac:spMkLst>
        </pc:spChg>
      </pc:sldChg>
      <pc:sldChg chg="del">
        <pc:chgData name="Van Impe Koen" userId="b66c7caa-c893-4552-b0d7-8f66088c3c93" providerId="ADAL" clId="{35AE106A-3515-4908-B6C5-E30F6AF4D250}" dt="2023-07-25T14:55:38.832" v="13697" actId="2696"/>
        <pc:sldMkLst>
          <pc:docMk/>
          <pc:sldMk cId="238557858" sldId="1320"/>
        </pc:sldMkLst>
      </pc:sldChg>
      <pc:sldChg chg="del">
        <pc:chgData name="Van Impe Koen" userId="b66c7caa-c893-4552-b0d7-8f66088c3c93" providerId="ADAL" clId="{35AE106A-3515-4908-B6C5-E30F6AF4D250}" dt="2023-07-25T14:57:28.354" v="13747" actId="2696"/>
        <pc:sldMkLst>
          <pc:docMk/>
          <pc:sldMk cId="3387904714" sldId="1321"/>
        </pc:sldMkLst>
      </pc:sldChg>
      <pc:sldChg chg="modSp mod">
        <pc:chgData name="Van Impe Koen" userId="b66c7caa-c893-4552-b0d7-8f66088c3c93" providerId="ADAL" clId="{35AE106A-3515-4908-B6C5-E30F6AF4D250}" dt="2023-07-24T08:01:51.881" v="439" actId="20577"/>
        <pc:sldMkLst>
          <pc:docMk/>
          <pc:sldMk cId="779735787" sldId="1325"/>
        </pc:sldMkLst>
        <pc:spChg chg="mod">
          <ac:chgData name="Van Impe Koen" userId="b66c7caa-c893-4552-b0d7-8f66088c3c93" providerId="ADAL" clId="{35AE106A-3515-4908-B6C5-E30F6AF4D250}" dt="2023-07-24T08:01:51.881" v="439" actId="20577"/>
          <ac:spMkLst>
            <pc:docMk/>
            <pc:sldMk cId="779735787" sldId="1325"/>
            <ac:spMk id="3" creationId="{F7402B7E-1493-AE92-2ADF-406FBB05AF81}"/>
          </ac:spMkLst>
        </pc:spChg>
      </pc:sldChg>
      <pc:sldChg chg="del">
        <pc:chgData name="Van Impe Koen" userId="b66c7caa-c893-4552-b0d7-8f66088c3c93" providerId="ADAL" clId="{35AE106A-3515-4908-B6C5-E30F6AF4D250}" dt="2023-07-24T06:46:44.213" v="0" actId="2696"/>
        <pc:sldMkLst>
          <pc:docMk/>
          <pc:sldMk cId="1260921050" sldId="1326"/>
        </pc:sldMkLst>
      </pc:sldChg>
      <pc:sldChg chg="del">
        <pc:chgData name="Van Impe Koen" userId="b66c7caa-c893-4552-b0d7-8f66088c3c93" providerId="ADAL" clId="{35AE106A-3515-4908-B6C5-E30F6AF4D250}" dt="2023-07-24T12:34:18.825" v="2168" actId="2696"/>
        <pc:sldMkLst>
          <pc:docMk/>
          <pc:sldMk cId="1940904943" sldId="1328"/>
        </pc:sldMkLst>
      </pc:sldChg>
      <pc:sldChg chg="addSp modSp mod">
        <pc:chgData name="Van Impe Koen" userId="b66c7caa-c893-4552-b0d7-8f66088c3c93" providerId="ADAL" clId="{35AE106A-3515-4908-B6C5-E30F6AF4D250}" dt="2023-07-25T13:45:47.714" v="12784" actId="6549"/>
        <pc:sldMkLst>
          <pc:docMk/>
          <pc:sldMk cId="4195518149" sldId="1342"/>
        </pc:sldMkLst>
        <pc:spChg chg="add mod">
          <ac:chgData name="Van Impe Koen" userId="b66c7caa-c893-4552-b0d7-8f66088c3c93" providerId="ADAL" clId="{35AE106A-3515-4908-B6C5-E30F6AF4D250}" dt="2023-07-25T13:45:47.714" v="12784" actId="6549"/>
          <ac:spMkLst>
            <pc:docMk/>
            <pc:sldMk cId="4195518149" sldId="1342"/>
            <ac:spMk id="3" creationId="{AAAA33EA-23FC-41E9-B0D6-2F81807CF239}"/>
          </ac:spMkLst>
        </pc:spChg>
        <pc:graphicFrameChg chg="mod">
          <ac:chgData name="Van Impe Koen" userId="b66c7caa-c893-4552-b0d7-8f66088c3c93" providerId="ADAL" clId="{35AE106A-3515-4908-B6C5-E30F6AF4D250}" dt="2023-07-24T13:41:56.955" v="3914" actId="14100"/>
          <ac:graphicFrameMkLst>
            <pc:docMk/>
            <pc:sldMk cId="4195518149" sldId="1342"/>
            <ac:graphicFrameMk id="6" creationId="{FE7C6D6E-F1DF-E50E-2F45-79C0BE117D05}"/>
          </ac:graphicFrameMkLst>
        </pc:graphicFrameChg>
      </pc:sldChg>
      <pc:sldChg chg="modSp mod">
        <pc:chgData name="Van Impe Koen" userId="b66c7caa-c893-4552-b0d7-8f66088c3c93" providerId="ADAL" clId="{35AE106A-3515-4908-B6C5-E30F6AF4D250}" dt="2023-07-24T06:47:00.418" v="1" actId="207"/>
        <pc:sldMkLst>
          <pc:docMk/>
          <pc:sldMk cId="2011429961" sldId="1345"/>
        </pc:sldMkLst>
        <pc:graphicFrameChg chg="modGraphic">
          <ac:chgData name="Van Impe Koen" userId="b66c7caa-c893-4552-b0d7-8f66088c3c93" providerId="ADAL" clId="{35AE106A-3515-4908-B6C5-E30F6AF4D250}" dt="2023-07-24T06:47:00.418" v="1" actId="207"/>
          <ac:graphicFrameMkLst>
            <pc:docMk/>
            <pc:sldMk cId="2011429961" sldId="1345"/>
            <ac:graphicFrameMk id="6" creationId="{21173A45-BC77-E07D-57AA-B29B8344FD09}"/>
          </ac:graphicFrameMkLst>
        </pc:graphicFrameChg>
      </pc:sldChg>
      <pc:sldChg chg="delSp">
        <pc:chgData name="Van Impe Koen" userId="b66c7caa-c893-4552-b0d7-8f66088c3c93" providerId="ADAL" clId="{35AE106A-3515-4908-B6C5-E30F6AF4D250}" dt="2023-07-24T14:09:06.881" v="4418" actId="478"/>
        <pc:sldMkLst>
          <pc:docMk/>
          <pc:sldMk cId="3735772014" sldId="1352"/>
        </pc:sldMkLst>
        <pc:picChg chg="del">
          <ac:chgData name="Van Impe Koen" userId="b66c7caa-c893-4552-b0d7-8f66088c3c93" providerId="ADAL" clId="{35AE106A-3515-4908-B6C5-E30F6AF4D250}" dt="2023-07-24T14:09:06.881" v="4418" actId="478"/>
          <ac:picMkLst>
            <pc:docMk/>
            <pc:sldMk cId="3735772014" sldId="1352"/>
            <ac:picMk id="2052" creationId="{9E4E7643-8038-E3AA-2731-594E38F293F2}"/>
          </ac:picMkLst>
        </pc:picChg>
      </pc:sldChg>
      <pc:sldChg chg="addSp delSp modSp mod ord delAnim modAnim">
        <pc:chgData name="Van Impe Koen" userId="b66c7caa-c893-4552-b0d7-8f66088c3c93" providerId="ADAL" clId="{35AE106A-3515-4908-B6C5-E30F6AF4D250}" dt="2023-07-25T07:34:32.617" v="9125" actId="20577"/>
        <pc:sldMkLst>
          <pc:docMk/>
          <pc:sldMk cId="3194184121" sldId="1356"/>
        </pc:sldMkLst>
        <pc:spChg chg="mod">
          <ac:chgData name="Van Impe Koen" userId="b66c7caa-c893-4552-b0d7-8f66088c3c93" providerId="ADAL" clId="{35AE106A-3515-4908-B6C5-E30F6AF4D250}" dt="2023-07-25T07:22:29.094" v="8787" actId="20577"/>
          <ac:spMkLst>
            <pc:docMk/>
            <pc:sldMk cId="3194184121" sldId="1356"/>
            <ac:spMk id="2" creationId="{11F54FEE-1BCE-8DA7-A1C7-D1699013A22A}"/>
          </ac:spMkLst>
        </pc:spChg>
        <pc:spChg chg="mod">
          <ac:chgData name="Van Impe Koen" userId="b66c7caa-c893-4552-b0d7-8f66088c3c93" providerId="ADAL" clId="{35AE106A-3515-4908-B6C5-E30F6AF4D250}" dt="2023-07-25T07:34:32.617" v="9125" actId="20577"/>
          <ac:spMkLst>
            <pc:docMk/>
            <pc:sldMk cId="3194184121" sldId="1356"/>
            <ac:spMk id="3" creationId="{EC20D40B-0E87-9EAB-EE9A-BF19B391E183}"/>
          </ac:spMkLst>
        </pc:spChg>
        <pc:spChg chg="del">
          <ac:chgData name="Van Impe Koen" userId="b66c7caa-c893-4552-b0d7-8f66088c3c93" providerId="ADAL" clId="{35AE106A-3515-4908-B6C5-E30F6AF4D250}" dt="2023-07-24T15:19:47.251" v="6034" actId="478"/>
          <ac:spMkLst>
            <pc:docMk/>
            <pc:sldMk cId="3194184121" sldId="1356"/>
            <ac:spMk id="10" creationId="{EEFD8DE4-9817-D37D-B23B-D5C7F4D915B2}"/>
          </ac:spMkLst>
        </pc:spChg>
        <pc:spChg chg="del mod">
          <ac:chgData name="Van Impe Koen" userId="b66c7caa-c893-4552-b0d7-8f66088c3c93" providerId="ADAL" clId="{35AE106A-3515-4908-B6C5-E30F6AF4D250}" dt="2023-07-25T07:34:03.999" v="9115" actId="478"/>
          <ac:spMkLst>
            <pc:docMk/>
            <pc:sldMk cId="3194184121" sldId="1356"/>
            <ac:spMk id="11" creationId="{3CD31140-9A2A-AD49-C5E3-C426775E8464}"/>
          </ac:spMkLst>
        </pc:spChg>
        <pc:spChg chg="mod">
          <ac:chgData name="Van Impe Koen" userId="b66c7caa-c893-4552-b0d7-8f66088c3c93" providerId="ADAL" clId="{35AE106A-3515-4908-B6C5-E30F6AF4D250}" dt="2023-07-25T07:24:20.920" v="8811" actId="1076"/>
          <ac:spMkLst>
            <pc:docMk/>
            <pc:sldMk cId="3194184121" sldId="1356"/>
            <ac:spMk id="13" creationId="{F882A4A6-D6BC-49FF-F228-C584C217737A}"/>
          </ac:spMkLst>
        </pc:spChg>
        <pc:spChg chg="mod">
          <ac:chgData name="Van Impe Koen" userId="b66c7caa-c893-4552-b0d7-8f66088c3c93" providerId="ADAL" clId="{35AE106A-3515-4908-B6C5-E30F6AF4D250}" dt="2023-07-25T07:24:20.920" v="8811" actId="1076"/>
          <ac:spMkLst>
            <pc:docMk/>
            <pc:sldMk cId="3194184121" sldId="1356"/>
            <ac:spMk id="14" creationId="{0AD657BE-D711-1C08-B770-EBFC74857067}"/>
          </ac:spMkLst>
        </pc:spChg>
        <pc:spChg chg="del">
          <ac:chgData name="Van Impe Koen" userId="b66c7caa-c893-4552-b0d7-8f66088c3c93" providerId="ADAL" clId="{35AE106A-3515-4908-B6C5-E30F6AF4D250}" dt="2023-07-24T15:19:30.644" v="6026" actId="478"/>
          <ac:spMkLst>
            <pc:docMk/>
            <pc:sldMk cId="3194184121" sldId="1356"/>
            <ac:spMk id="16" creationId="{49D8AE08-632D-FA0D-7B45-89D8F6740A8C}"/>
          </ac:spMkLst>
        </pc:spChg>
        <pc:spChg chg="add mod">
          <ac:chgData name="Van Impe Koen" userId="b66c7caa-c893-4552-b0d7-8f66088c3c93" providerId="ADAL" clId="{35AE106A-3515-4908-B6C5-E30F6AF4D250}" dt="2023-07-24T15:19:35.019" v="6033" actId="20577"/>
          <ac:spMkLst>
            <pc:docMk/>
            <pc:sldMk cId="3194184121" sldId="1356"/>
            <ac:spMk id="17" creationId="{D1653E36-C7F3-44AE-B12A-4C34672CA61E}"/>
          </ac:spMkLst>
        </pc:spChg>
        <pc:picChg chg="del mod">
          <ac:chgData name="Van Impe Koen" userId="b66c7caa-c893-4552-b0d7-8f66088c3c93" providerId="ADAL" clId="{35AE106A-3515-4908-B6C5-E30F6AF4D250}" dt="2023-07-25T07:22:48.774" v="8789" actId="478"/>
          <ac:picMkLst>
            <pc:docMk/>
            <pc:sldMk cId="3194184121" sldId="1356"/>
            <ac:picMk id="6" creationId="{7DE46E9E-6CF9-D2F0-452C-A7E46C759AA0}"/>
          </ac:picMkLst>
        </pc:picChg>
        <pc:picChg chg="mod">
          <ac:chgData name="Van Impe Koen" userId="b66c7caa-c893-4552-b0d7-8f66088c3c93" providerId="ADAL" clId="{35AE106A-3515-4908-B6C5-E30F6AF4D250}" dt="2023-07-25T07:22:55.960" v="8790" actId="1076"/>
          <ac:picMkLst>
            <pc:docMk/>
            <pc:sldMk cId="3194184121" sldId="1356"/>
            <ac:picMk id="7" creationId="{335ED3A9-414D-BE2C-C13E-05A4597B74C1}"/>
          </ac:picMkLst>
        </pc:picChg>
        <pc:picChg chg="mod modCrop">
          <ac:chgData name="Van Impe Koen" userId="b66c7caa-c893-4552-b0d7-8f66088c3c93" providerId="ADAL" clId="{35AE106A-3515-4908-B6C5-E30F6AF4D250}" dt="2023-07-24T15:21:44.621" v="6134" actId="1035"/>
          <ac:picMkLst>
            <pc:docMk/>
            <pc:sldMk cId="3194184121" sldId="1356"/>
            <ac:picMk id="8" creationId="{32887802-D617-D621-DFDF-12936CB02479}"/>
          </ac:picMkLst>
        </pc:picChg>
        <pc:picChg chg="mod">
          <ac:chgData name="Van Impe Koen" userId="b66c7caa-c893-4552-b0d7-8f66088c3c93" providerId="ADAL" clId="{35AE106A-3515-4908-B6C5-E30F6AF4D250}" dt="2023-07-25T07:24:20.920" v="8811" actId="1076"/>
          <ac:picMkLst>
            <pc:docMk/>
            <pc:sldMk cId="3194184121" sldId="1356"/>
            <ac:picMk id="12" creationId="{3C4B0E76-ED0D-B1A2-9BDE-A271373379ED}"/>
          </ac:picMkLst>
        </pc:picChg>
        <pc:picChg chg="del">
          <ac:chgData name="Van Impe Koen" userId="b66c7caa-c893-4552-b0d7-8f66088c3c93" providerId="ADAL" clId="{35AE106A-3515-4908-B6C5-E30F6AF4D250}" dt="2023-07-24T15:19:49.646" v="6035" actId="478"/>
          <ac:picMkLst>
            <pc:docMk/>
            <pc:sldMk cId="3194184121" sldId="1356"/>
            <ac:picMk id="15" creationId="{DF3E886A-B602-ED2B-757C-3CF433FC7784}"/>
          </ac:picMkLst>
        </pc:picChg>
        <pc:picChg chg="add mod">
          <ac:chgData name="Van Impe Koen" userId="b66c7caa-c893-4552-b0d7-8f66088c3c93" providerId="ADAL" clId="{35AE106A-3515-4908-B6C5-E30F6AF4D250}" dt="2023-07-25T07:24:04.020" v="8810" actId="1076"/>
          <ac:picMkLst>
            <pc:docMk/>
            <pc:sldMk cId="3194184121" sldId="1356"/>
            <ac:picMk id="18" creationId="{203F74EF-F355-462B-BD88-F9E2F1BAB25C}"/>
          </ac:picMkLst>
        </pc:picChg>
      </pc:sldChg>
      <pc:sldChg chg="ord">
        <pc:chgData name="Van Impe Koen" userId="b66c7caa-c893-4552-b0d7-8f66088c3c93" providerId="ADAL" clId="{35AE106A-3515-4908-B6C5-E30F6AF4D250}" dt="2023-07-25T07:00:19.924" v="8462"/>
        <pc:sldMkLst>
          <pc:docMk/>
          <pc:sldMk cId="3616152899" sldId="1357"/>
        </pc:sldMkLst>
      </pc:sldChg>
      <pc:sldChg chg="addSp delSp modSp mod ord modAnim">
        <pc:chgData name="Van Impe Koen" userId="b66c7caa-c893-4552-b0d7-8f66088c3c93" providerId="ADAL" clId="{35AE106A-3515-4908-B6C5-E30F6AF4D250}" dt="2023-07-25T06:41:51.153" v="8039" actId="27636"/>
        <pc:sldMkLst>
          <pc:docMk/>
          <pc:sldMk cId="2985987031" sldId="1358"/>
        </pc:sldMkLst>
        <pc:spChg chg="mod">
          <ac:chgData name="Van Impe Koen" userId="b66c7caa-c893-4552-b0d7-8f66088c3c93" providerId="ADAL" clId="{35AE106A-3515-4908-B6C5-E30F6AF4D250}" dt="2023-07-25T06:38:56.939" v="7962" actId="20577"/>
          <ac:spMkLst>
            <pc:docMk/>
            <pc:sldMk cId="2985987031" sldId="1358"/>
            <ac:spMk id="2" creationId="{26D248E8-D841-3D36-E6E7-A9C36803AC59}"/>
          </ac:spMkLst>
        </pc:spChg>
        <pc:spChg chg="mod">
          <ac:chgData name="Van Impe Koen" userId="b66c7caa-c893-4552-b0d7-8f66088c3c93" providerId="ADAL" clId="{35AE106A-3515-4908-B6C5-E30F6AF4D250}" dt="2023-07-24T15:01:04.058" v="5105" actId="113"/>
          <ac:spMkLst>
            <pc:docMk/>
            <pc:sldMk cId="2985987031" sldId="1358"/>
            <ac:spMk id="3" creationId="{9B7BEA03-5B4C-E4FA-3456-D97843303C4E}"/>
          </ac:spMkLst>
        </pc:spChg>
        <pc:spChg chg="mod">
          <ac:chgData name="Van Impe Koen" userId="b66c7caa-c893-4552-b0d7-8f66088c3c93" providerId="ADAL" clId="{35AE106A-3515-4908-B6C5-E30F6AF4D250}" dt="2023-07-25T06:41:51.153" v="8039" actId="27636"/>
          <ac:spMkLst>
            <pc:docMk/>
            <pc:sldMk cId="2985987031" sldId="1358"/>
            <ac:spMk id="6" creationId="{76E63CC1-A914-A285-EB1A-685E9664FBBB}"/>
          </ac:spMkLst>
        </pc:spChg>
        <pc:spChg chg="mod ord">
          <ac:chgData name="Van Impe Koen" userId="b66c7caa-c893-4552-b0d7-8f66088c3c93" providerId="ADAL" clId="{35AE106A-3515-4908-B6C5-E30F6AF4D250}" dt="2023-07-24T14:50:47.319" v="4797" actId="14100"/>
          <ac:spMkLst>
            <pc:docMk/>
            <pc:sldMk cId="2985987031" sldId="1358"/>
            <ac:spMk id="11" creationId="{C160B149-3A95-C018-5ECF-1C13FC3CB1BB}"/>
          </ac:spMkLst>
        </pc:spChg>
        <pc:spChg chg="mod">
          <ac:chgData name="Van Impe Koen" userId="b66c7caa-c893-4552-b0d7-8f66088c3c93" providerId="ADAL" clId="{35AE106A-3515-4908-B6C5-E30F6AF4D250}" dt="2023-07-24T14:50:14.753" v="4762" actId="14100"/>
          <ac:spMkLst>
            <pc:docMk/>
            <pc:sldMk cId="2985987031" sldId="1358"/>
            <ac:spMk id="12" creationId="{9557CEFC-82E9-BBA2-B61D-E854F1A20F09}"/>
          </ac:spMkLst>
        </pc:spChg>
        <pc:spChg chg="add del mod">
          <ac:chgData name="Van Impe Koen" userId="b66c7caa-c893-4552-b0d7-8f66088c3c93" providerId="ADAL" clId="{35AE106A-3515-4908-B6C5-E30F6AF4D250}" dt="2023-07-24T14:56:56.288" v="5008" actId="478"/>
          <ac:spMkLst>
            <pc:docMk/>
            <pc:sldMk cId="2985987031" sldId="1358"/>
            <ac:spMk id="16" creationId="{DABF4D3B-0CEB-4667-BE94-5B6CC671F8DE}"/>
          </ac:spMkLst>
        </pc:spChg>
        <pc:spChg chg="add mod">
          <ac:chgData name="Van Impe Koen" userId="b66c7caa-c893-4552-b0d7-8f66088c3c93" providerId="ADAL" clId="{35AE106A-3515-4908-B6C5-E30F6AF4D250}" dt="2023-07-24T14:56:56.575" v="5009"/>
          <ac:spMkLst>
            <pc:docMk/>
            <pc:sldMk cId="2985987031" sldId="1358"/>
            <ac:spMk id="17" creationId="{FC8FFD1E-E889-41C9-8AB3-05A32773ED56}"/>
          </ac:spMkLst>
        </pc:spChg>
        <pc:picChg chg="mod">
          <ac:chgData name="Van Impe Koen" userId="b66c7caa-c893-4552-b0d7-8f66088c3c93" providerId="ADAL" clId="{35AE106A-3515-4908-B6C5-E30F6AF4D250}" dt="2023-07-24T15:01:09.042" v="5106" actId="1076"/>
          <ac:picMkLst>
            <pc:docMk/>
            <pc:sldMk cId="2985987031" sldId="1358"/>
            <ac:picMk id="8" creationId="{BC343E17-0146-BDA0-2188-AC27F8ECF102}"/>
          </ac:picMkLst>
        </pc:picChg>
        <pc:picChg chg="mod">
          <ac:chgData name="Van Impe Koen" userId="b66c7caa-c893-4552-b0d7-8f66088c3c93" providerId="ADAL" clId="{35AE106A-3515-4908-B6C5-E30F6AF4D250}" dt="2023-07-24T14:51:03.590" v="4798" actId="1076"/>
          <ac:picMkLst>
            <pc:docMk/>
            <pc:sldMk cId="2985987031" sldId="1358"/>
            <ac:picMk id="9" creationId="{6C460E7F-EB0D-C47D-9B12-3F895FF0E402}"/>
          </ac:picMkLst>
        </pc:picChg>
        <pc:picChg chg="mod modCrop">
          <ac:chgData name="Van Impe Koen" userId="b66c7caa-c893-4552-b0d7-8f66088c3c93" providerId="ADAL" clId="{35AE106A-3515-4908-B6C5-E30F6AF4D250}" dt="2023-07-24T14:50:08.297" v="4760" actId="1076"/>
          <ac:picMkLst>
            <pc:docMk/>
            <pc:sldMk cId="2985987031" sldId="1358"/>
            <ac:picMk id="10" creationId="{FB2D172F-5CD2-2D43-35F8-E49B724D5560}"/>
          </ac:picMkLst>
        </pc:picChg>
        <pc:picChg chg="mod">
          <ac:chgData name="Van Impe Koen" userId="b66c7caa-c893-4552-b0d7-8f66088c3c93" providerId="ADAL" clId="{35AE106A-3515-4908-B6C5-E30F6AF4D250}" dt="2023-07-24T14:52:22.170" v="4897" actId="1036"/>
          <ac:picMkLst>
            <pc:docMk/>
            <pc:sldMk cId="2985987031" sldId="1358"/>
            <ac:picMk id="13" creationId="{54F50F00-D58A-3E0E-A4D3-4B659264122D}"/>
          </ac:picMkLst>
        </pc:picChg>
        <pc:picChg chg="mod">
          <ac:chgData name="Van Impe Koen" userId="b66c7caa-c893-4552-b0d7-8f66088c3c93" providerId="ADAL" clId="{35AE106A-3515-4908-B6C5-E30F6AF4D250}" dt="2023-07-24T14:52:22.170" v="4897" actId="1036"/>
          <ac:picMkLst>
            <pc:docMk/>
            <pc:sldMk cId="2985987031" sldId="1358"/>
            <ac:picMk id="18" creationId="{89D8823C-3610-2C4A-49EB-93D3F9FC1663}"/>
          </ac:picMkLst>
        </pc:picChg>
        <pc:cxnChg chg="mod">
          <ac:chgData name="Van Impe Koen" userId="b66c7caa-c893-4552-b0d7-8f66088c3c93" providerId="ADAL" clId="{35AE106A-3515-4908-B6C5-E30F6AF4D250}" dt="2023-07-24T14:51:57.393" v="4891" actId="14100"/>
          <ac:cxnSpMkLst>
            <pc:docMk/>
            <pc:sldMk cId="2985987031" sldId="1358"/>
            <ac:cxnSpMk id="15" creationId="{93E5FA58-69D6-4569-1D15-EF92F7EA8C76}"/>
          </ac:cxnSpMkLst>
        </pc:cxnChg>
      </pc:sldChg>
      <pc:sldChg chg="addSp delSp modSp mod ord delAnim modAnim">
        <pc:chgData name="Van Impe Koen" userId="b66c7caa-c893-4552-b0d7-8f66088c3c93" providerId="ADAL" clId="{35AE106A-3515-4908-B6C5-E30F6AF4D250}" dt="2023-07-25T07:34:56.363" v="9127" actId="20577"/>
        <pc:sldMkLst>
          <pc:docMk/>
          <pc:sldMk cId="1868510432" sldId="1359"/>
        </pc:sldMkLst>
        <pc:spChg chg="add mod">
          <ac:chgData name="Van Impe Koen" userId="b66c7caa-c893-4552-b0d7-8f66088c3c93" providerId="ADAL" clId="{35AE106A-3515-4908-B6C5-E30F6AF4D250}" dt="2023-07-25T07:30:30.573" v="9108" actId="1076"/>
          <ac:spMkLst>
            <pc:docMk/>
            <pc:sldMk cId="1868510432" sldId="1359"/>
            <ac:spMk id="3" creationId="{6C7F7A33-D1F5-4781-A252-F4338F53D1FF}"/>
          </ac:spMkLst>
        </pc:spChg>
        <pc:spChg chg="add mod">
          <ac:chgData name="Van Impe Koen" userId="b66c7caa-c893-4552-b0d7-8f66088c3c93" providerId="ADAL" clId="{35AE106A-3515-4908-B6C5-E30F6AF4D250}" dt="2023-07-25T07:25:48.444" v="8916"/>
          <ac:spMkLst>
            <pc:docMk/>
            <pc:sldMk cId="1868510432" sldId="1359"/>
            <ac:spMk id="17" creationId="{CE495F99-035A-455E-A36B-15ADD81C5245}"/>
          </ac:spMkLst>
        </pc:spChg>
        <pc:graphicFrameChg chg="mod">
          <ac:chgData name="Van Impe Koen" userId="b66c7caa-c893-4552-b0d7-8f66088c3c93" providerId="ADAL" clId="{35AE106A-3515-4908-B6C5-E30F6AF4D250}" dt="2023-07-25T07:34:56.363" v="9127" actId="20577"/>
          <ac:graphicFrameMkLst>
            <pc:docMk/>
            <pc:sldMk cId="1868510432" sldId="1359"/>
            <ac:graphicFrameMk id="13" creationId="{3CC1E572-B63C-9D41-550F-24F13B3472D9}"/>
          </ac:graphicFrameMkLst>
        </pc:graphicFrameChg>
        <pc:picChg chg="del mod modCrop">
          <ac:chgData name="Van Impe Koen" userId="b66c7caa-c893-4552-b0d7-8f66088c3c93" providerId="ADAL" clId="{35AE106A-3515-4908-B6C5-E30F6AF4D250}" dt="2023-07-25T07:28:38.689" v="9038" actId="478"/>
          <ac:picMkLst>
            <pc:docMk/>
            <pc:sldMk cId="1868510432" sldId="1359"/>
            <ac:picMk id="7" creationId="{FEC6DD6E-6C91-304E-D2AC-D59258EFEEB9}"/>
          </ac:picMkLst>
        </pc:picChg>
        <pc:picChg chg="mod">
          <ac:chgData name="Van Impe Koen" userId="b66c7caa-c893-4552-b0d7-8f66088c3c93" providerId="ADAL" clId="{35AE106A-3515-4908-B6C5-E30F6AF4D250}" dt="2023-07-25T07:29:10.322" v="9064" actId="1038"/>
          <ac:picMkLst>
            <pc:docMk/>
            <pc:sldMk cId="1868510432" sldId="1359"/>
            <ac:picMk id="11" creationId="{95B5CA54-CC24-0A3F-D4E2-BB42FF057270}"/>
          </ac:picMkLst>
        </pc:picChg>
        <pc:picChg chg="mod">
          <ac:chgData name="Van Impe Koen" userId="b66c7caa-c893-4552-b0d7-8f66088c3c93" providerId="ADAL" clId="{35AE106A-3515-4908-B6C5-E30F6AF4D250}" dt="2023-07-25T07:29:10.322" v="9064" actId="1038"/>
          <ac:picMkLst>
            <pc:docMk/>
            <pc:sldMk cId="1868510432" sldId="1359"/>
            <ac:picMk id="12" creationId="{B2A81D11-9E53-FEF2-E9BF-6D0CE718561B}"/>
          </ac:picMkLst>
        </pc:picChg>
        <pc:picChg chg="mod">
          <ac:chgData name="Van Impe Koen" userId="b66c7caa-c893-4552-b0d7-8f66088c3c93" providerId="ADAL" clId="{35AE106A-3515-4908-B6C5-E30F6AF4D250}" dt="2023-07-25T07:29:10.322" v="9064" actId="1038"/>
          <ac:picMkLst>
            <pc:docMk/>
            <pc:sldMk cId="1868510432" sldId="1359"/>
            <ac:picMk id="14" creationId="{6B67FC1C-C956-1146-4D71-808DD3823977}"/>
          </ac:picMkLst>
        </pc:picChg>
        <pc:picChg chg="mod">
          <ac:chgData name="Van Impe Koen" userId="b66c7caa-c893-4552-b0d7-8f66088c3c93" providerId="ADAL" clId="{35AE106A-3515-4908-B6C5-E30F6AF4D250}" dt="2023-07-25T07:29:21.157" v="9065" actId="1076"/>
          <ac:picMkLst>
            <pc:docMk/>
            <pc:sldMk cId="1868510432" sldId="1359"/>
            <ac:picMk id="15" creationId="{FDE67027-DFFE-81D1-A5E6-AC8472B8ADC4}"/>
          </ac:picMkLst>
        </pc:picChg>
        <pc:picChg chg="add mod">
          <ac:chgData name="Van Impe Koen" userId="b66c7caa-c893-4552-b0d7-8f66088c3c93" providerId="ADAL" clId="{35AE106A-3515-4908-B6C5-E30F6AF4D250}" dt="2023-07-25T07:29:10.322" v="9064" actId="1038"/>
          <ac:picMkLst>
            <pc:docMk/>
            <pc:sldMk cId="1868510432" sldId="1359"/>
            <ac:picMk id="18" creationId="{2755BCD2-702D-437F-9113-3037A62855D4}"/>
          </ac:picMkLst>
        </pc:picChg>
        <pc:picChg chg="del">
          <ac:chgData name="Van Impe Koen" userId="b66c7caa-c893-4552-b0d7-8f66088c3c93" providerId="ADAL" clId="{35AE106A-3515-4908-B6C5-E30F6AF4D250}" dt="2023-07-24T15:19:11.489" v="6023" actId="478"/>
          <ac:picMkLst>
            <pc:docMk/>
            <pc:sldMk cId="1868510432" sldId="1359"/>
            <ac:picMk id="19" creationId="{C20C3B1D-D8F5-84BF-E034-2153BE4F6E22}"/>
          </ac:picMkLst>
        </pc:picChg>
      </pc:sldChg>
      <pc:sldChg chg="addSp modSp mod modAnim">
        <pc:chgData name="Van Impe Koen" userId="b66c7caa-c893-4552-b0d7-8f66088c3c93" providerId="ADAL" clId="{35AE106A-3515-4908-B6C5-E30F6AF4D250}" dt="2023-07-25T07:04:37.833" v="8653" actId="20577"/>
        <pc:sldMkLst>
          <pc:docMk/>
          <pc:sldMk cId="3787244889" sldId="1360"/>
        </pc:sldMkLst>
        <pc:spChg chg="mod">
          <ac:chgData name="Van Impe Koen" userId="b66c7caa-c893-4552-b0d7-8f66088c3c93" providerId="ADAL" clId="{35AE106A-3515-4908-B6C5-E30F6AF4D250}" dt="2023-07-24T14:21:37.361" v="4506" actId="20577"/>
          <ac:spMkLst>
            <pc:docMk/>
            <pc:sldMk cId="3787244889" sldId="1360"/>
            <ac:spMk id="2" creationId="{86A8DEF5-4B41-5AD7-81D1-3FF5836B93A5}"/>
          </ac:spMkLst>
        </pc:spChg>
        <pc:spChg chg="add mod ord">
          <ac:chgData name="Van Impe Koen" userId="b66c7caa-c893-4552-b0d7-8f66088c3c93" providerId="ADAL" clId="{35AE106A-3515-4908-B6C5-E30F6AF4D250}" dt="2023-07-25T06:39:55.435" v="7963" actId="1035"/>
          <ac:spMkLst>
            <pc:docMk/>
            <pc:sldMk cId="3787244889" sldId="1360"/>
            <ac:spMk id="3" creationId="{A673846B-8560-4281-9507-F1B0D947D27B}"/>
          </ac:spMkLst>
        </pc:spChg>
        <pc:spChg chg="mod">
          <ac:chgData name="Van Impe Koen" userId="b66c7caa-c893-4552-b0d7-8f66088c3c93" providerId="ADAL" clId="{35AE106A-3515-4908-B6C5-E30F6AF4D250}" dt="2023-07-24T14:56:53.216" v="5007" actId="14100"/>
          <ac:spMkLst>
            <pc:docMk/>
            <pc:sldMk cId="3787244889" sldId="1360"/>
            <ac:spMk id="9" creationId="{11E9580A-DD0F-3074-2CF6-5CB5C1FA318E}"/>
          </ac:spMkLst>
        </pc:spChg>
        <pc:graphicFrameChg chg="mod">
          <ac:chgData name="Van Impe Koen" userId="b66c7caa-c893-4552-b0d7-8f66088c3c93" providerId="ADAL" clId="{35AE106A-3515-4908-B6C5-E30F6AF4D250}" dt="2023-07-25T07:04:37.833" v="8653" actId="20577"/>
          <ac:graphicFrameMkLst>
            <pc:docMk/>
            <pc:sldMk cId="3787244889" sldId="1360"/>
            <ac:graphicFrameMk id="6" creationId="{F6D2BAC0-3CF4-AAE8-3E0A-2FFB931E3AF6}"/>
          </ac:graphicFrameMkLst>
        </pc:graphicFrameChg>
        <pc:picChg chg="mod">
          <ac:chgData name="Van Impe Koen" userId="b66c7caa-c893-4552-b0d7-8f66088c3c93" providerId="ADAL" clId="{35AE106A-3515-4908-B6C5-E30F6AF4D250}" dt="2023-07-25T06:34:03.994" v="7798" actId="1038"/>
          <ac:picMkLst>
            <pc:docMk/>
            <pc:sldMk cId="3787244889" sldId="1360"/>
            <ac:picMk id="7" creationId="{4560D1B2-8708-720C-33DF-9140BF8DE4C7}"/>
          </ac:picMkLst>
        </pc:picChg>
        <pc:picChg chg="mod">
          <ac:chgData name="Van Impe Koen" userId="b66c7caa-c893-4552-b0d7-8f66088c3c93" providerId="ADAL" clId="{35AE106A-3515-4908-B6C5-E30F6AF4D250}" dt="2023-07-25T06:34:03.994" v="7798" actId="1038"/>
          <ac:picMkLst>
            <pc:docMk/>
            <pc:sldMk cId="3787244889" sldId="1360"/>
            <ac:picMk id="8" creationId="{352703D0-0CF4-6CAF-05FE-7CD00DDDA4A7}"/>
          </ac:picMkLst>
        </pc:picChg>
        <pc:picChg chg="add mod">
          <ac:chgData name="Van Impe Koen" userId="b66c7caa-c893-4552-b0d7-8f66088c3c93" providerId="ADAL" clId="{35AE106A-3515-4908-B6C5-E30F6AF4D250}" dt="2023-07-25T06:34:46.572" v="7803" actId="1076"/>
          <ac:picMkLst>
            <pc:docMk/>
            <pc:sldMk cId="3787244889" sldId="1360"/>
            <ac:picMk id="10" creationId="{81809AA6-B774-4ECC-9124-444BDDD733C3}"/>
          </ac:picMkLst>
        </pc:picChg>
        <pc:picChg chg="add mod">
          <ac:chgData name="Van Impe Koen" userId="b66c7caa-c893-4552-b0d7-8f66088c3c93" providerId="ADAL" clId="{35AE106A-3515-4908-B6C5-E30F6AF4D250}" dt="2023-07-25T06:35:21.198" v="7807" actId="1076"/>
          <ac:picMkLst>
            <pc:docMk/>
            <pc:sldMk cId="3787244889" sldId="1360"/>
            <ac:picMk id="11" creationId="{E460DE06-E30E-4F9B-8B10-6EC8F8A71EC1}"/>
          </ac:picMkLst>
        </pc:picChg>
      </pc:sldChg>
      <pc:sldChg chg="addSp modSp add mod ord modAnim">
        <pc:chgData name="Van Impe Koen" userId="b66c7caa-c893-4552-b0d7-8f66088c3c93" providerId="ADAL" clId="{35AE106A-3515-4908-B6C5-E30F6AF4D250}" dt="2023-07-25T08:17:29.685" v="9949" actId="1076"/>
        <pc:sldMkLst>
          <pc:docMk/>
          <pc:sldMk cId="711529591" sldId="1361"/>
        </pc:sldMkLst>
        <pc:spChg chg="add mod">
          <ac:chgData name="Van Impe Koen" userId="b66c7caa-c893-4552-b0d7-8f66088c3c93" providerId="ADAL" clId="{35AE106A-3515-4908-B6C5-E30F6AF4D250}" dt="2023-07-25T08:14:20.572" v="9914" actId="1038"/>
          <ac:spMkLst>
            <pc:docMk/>
            <pc:sldMk cId="711529591" sldId="1361"/>
            <ac:spMk id="11" creationId="{84B45ECE-AA14-43FB-A05C-A388689000BF}"/>
          </ac:spMkLst>
        </pc:spChg>
        <pc:spChg chg="add mod">
          <ac:chgData name="Van Impe Koen" userId="b66c7caa-c893-4552-b0d7-8f66088c3c93" providerId="ADAL" clId="{35AE106A-3515-4908-B6C5-E30F6AF4D250}" dt="2023-07-25T08:14:20.572" v="9914" actId="1038"/>
          <ac:spMkLst>
            <pc:docMk/>
            <pc:sldMk cId="711529591" sldId="1361"/>
            <ac:spMk id="12" creationId="{098DB090-D8C3-4462-BC6E-943F5E3DF12D}"/>
          </ac:spMkLst>
        </pc:spChg>
        <pc:spChg chg="add mod">
          <ac:chgData name="Van Impe Koen" userId="b66c7caa-c893-4552-b0d7-8f66088c3c93" providerId="ADAL" clId="{35AE106A-3515-4908-B6C5-E30F6AF4D250}" dt="2023-07-25T08:14:30.700" v="9916" actId="113"/>
          <ac:spMkLst>
            <pc:docMk/>
            <pc:sldMk cId="711529591" sldId="1361"/>
            <ac:spMk id="13" creationId="{D5229556-CCFB-43F9-89F2-79BD2D6F29EE}"/>
          </ac:spMkLst>
        </pc:spChg>
        <pc:graphicFrameChg chg="mod">
          <ac:chgData name="Van Impe Koen" userId="b66c7caa-c893-4552-b0d7-8f66088c3c93" providerId="ADAL" clId="{35AE106A-3515-4908-B6C5-E30F6AF4D250}" dt="2023-07-25T08:17:23.790" v="9948" actId="113"/>
          <ac:graphicFrameMkLst>
            <pc:docMk/>
            <pc:sldMk cId="711529591" sldId="1361"/>
            <ac:graphicFrameMk id="6" creationId="{3913A77D-A4DB-E2F8-B952-B228E045244D}"/>
          </ac:graphicFrameMkLst>
        </pc:graphicFrameChg>
        <pc:picChg chg="mod">
          <ac:chgData name="Van Impe Koen" userId="b66c7caa-c893-4552-b0d7-8f66088c3c93" providerId="ADAL" clId="{35AE106A-3515-4908-B6C5-E30F6AF4D250}" dt="2023-07-25T08:13:37.089" v="9889" actId="1076"/>
          <ac:picMkLst>
            <pc:docMk/>
            <pc:sldMk cId="711529591" sldId="1361"/>
            <ac:picMk id="8" creationId="{A597E8C5-068A-4E15-2CD1-5CF06C3CF25D}"/>
          </ac:picMkLst>
        </pc:picChg>
        <pc:picChg chg="mod">
          <ac:chgData name="Van Impe Koen" userId="b66c7caa-c893-4552-b0d7-8f66088c3c93" providerId="ADAL" clId="{35AE106A-3515-4908-B6C5-E30F6AF4D250}" dt="2023-07-25T08:17:29.685" v="9949" actId="1076"/>
          <ac:picMkLst>
            <pc:docMk/>
            <pc:sldMk cId="711529591" sldId="1361"/>
            <ac:picMk id="9" creationId="{21D7EB6E-C414-7931-626E-99FFCA94BC0D}"/>
          </ac:picMkLst>
        </pc:picChg>
        <pc:picChg chg="add mod">
          <ac:chgData name="Van Impe Koen" userId="b66c7caa-c893-4552-b0d7-8f66088c3c93" providerId="ADAL" clId="{35AE106A-3515-4908-B6C5-E30F6AF4D250}" dt="2023-07-25T08:14:20.572" v="9914" actId="1038"/>
          <ac:picMkLst>
            <pc:docMk/>
            <pc:sldMk cId="711529591" sldId="1361"/>
            <ac:picMk id="10" creationId="{A3643FFD-F0B0-40C9-A31B-B23E95C7D1B2}"/>
          </ac:picMkLst>
        </pc:picChg>
      </pc:sldChg>
      <pc:sldChg chg="modSp del">
        <pc:chgData name="Van Impe Koen" userId="b66c7caa-c893-4552-b0d7-8f66088c3c93" providerId="ADAL" clId="{35AE106A-3515-4908-B6C5-E30F6AF4D250}" dt="2023-07-25T07:32:17.561" v="9110" actId="2696"/>
        <pc:sldMkLst>
          <pc:docMk/>
          <pc:sldMk cId="3129447799" sldId="1361"/>
        </pc:sldMkLst>
        <pc:graphicFrameChg chg="mod">
          <ac:chgData name="Van Impe Koen" userId="b66c7caa-c893-4552-b0d7-8f66088c3c93" providerId="ADAL" clId="{35AE106A-3515-4908-B6C5-E30F6AF4D250}" dt="2023-07-24T15:22:51.236" v="6139" actId="113"/>
          <ac:graphicFrameMkLst>
            <pc:docMk/>
            <pc:sldMk cId="3129447799" sldId="1361"/>
            <ac:graphicFrameMk id="6" creationId="{3913A77D-A4DB-E2F8-B952-B228E045244D}"/>
          </ac:graphicFrameMkLst>
        </pc:graphicFrameChg>
      </pc:sldChg>
      <pc:sldChg chg="modSp mod">
        <pc:chgData name="Van Impe Koen" userId="b66c7caa-c893-4552-b0d7-8f66088c3c93" providerId="ADAL" clId="{35AE106A-3515-4908-B6C5-E30F6AF4D250}" dt="2023-07-25T13:44:32.985" v="12782" actId="20577"/>
        <pc:sldMkLst>
          <pc:docMk/>
          <pc:sldMk cId="3982650839" sldId="1366"/>
        </pc:sldMkLst>
        <pc:spChg chg="mod">
          <ac:chgData name="Van Impe Koen" userId="b66c7caa-c893-4552-b0d7-8f66088c3c93" providerId="ADAL" clId="{35AE106A-3515-4908-B6C5-E30F6AF4D250}" dt="2023-07-25T13:44:32.985" v="12782" actId="20577"/>
          <ac:spMkLst>
            <pc:docMk/>
            <pc:sldMk cId="3982650839" sldId="1366"/>
            <ac:spMk id="2" creationId="{CAFD6F56-2538-BA2E-4D76-9581D5C764A1}"/>
          </ac:spMkLst>
        </pc:spChg>
      </pc:sldChg>
      <pc:sldChg chg="add">
        <pc:chgData name="Van Impe Koen" userId="b66c7caa-c893-4552-b0d7-8f66088c3c93" providerId="ADAL" clId="{35AE106A-3515-4908-B6C5-E30F6AF4D250}" dt="2023-07-24T07:28:27.076" v="25"/>
        <pc:sldMkLst>
          <pc:docMk/>
          <pc:sldMk cId="2026870407" sldId="1374"/>
        </pc:sldMkLst>
      </pc:sldChg>
      <pc:sldChg chg="modSp add">
        <pc:chgData name="Van Impe Koen" userId="b66c7caa-c893-4552-b0d7-8f66088c3c93" providerId="ADAL" clId="{35AE106A-3515-4908-B6C5-E30F6AF4D250}" dt="2023-07-24T07:30:42.079" v="53" actId="113"/>
        <pc:sldMkLst>
          <pc:docMk/>
          <pc:sldMk cId="850659867" sldId="1375"/>
        </pc:sldMkLst>
        <pc:graphicFrameChg chg="mod">
          <ac:chgData name="Van Impe Koen" userId="b66c7caa-c893-4552-b0d7-8f66088c3c93" providerId="ADAL" clId="{35AE106A-3515-4908-B6C5-E30F6AF4D250}" dt="2023-07-24T07:30:42.079" v="53" actId="113"/>
          <ac:graphicFrameMkLst>
            <pc:docMk/>
            <pc:sldMk cId="850659867" sldId="1375"/>
            <ac:graphicFrameMk id="6" creationId="{6852FF74-CA80-43DE-81E2-266E38E27D52}"/>
          </ac:graphicFrameMkLst>
        </pc:graphicFrameChg>
      </pc:sldChg>
      <pc:sldChg chg="addSp delSp modSp new del mod">
        <pc:chgData name="Van Impe Koen" userId="b66c7caa-c893-4552-b0d7-8f66088c3c93" providerId="ADAL" clId="{35AE106A-3515-4908-B6C5-E30F6AF4D250}" dt="2023-07-24T07:48:31.139" v="260" actId="2696"/>
        <pc:sldMkLst>
          <pc:docMk/>
          <pc:sldMk cId="1061000520" sldId="1376"/>
        </pc:sldMkLst>
        <pc:spChg chg="add del">
          <ac:chgData name="Van Impe Koen" userId="b66c7caa-c893-4552-b0d7-8f66088c3c93" providerId="ADAL" clId="{35AE106A-3515-4908-B6C5-E30F6AF4D250}" dt="2023-07-24T07:41:33.743" v="110"/>
          <ac:spMkLst>
            <pc:docMk/>
            <pc:sldMk cId="1061000520" sldId="1376"/>
            <ac:spMk id="6" creationId="{E9C3D058-395B-4747-A68C-D2CD64FFF13E}"/>
          </ac:spMkLst>
        </pc:spChg>
        <pc:spChg chg="add del">
          <ac:chgData name="Van Impe Koen" userId="b66c7caa-c893-4552-b0d7-8f66088c3c93" providerId="ADAL" clId="{35AE106A-3515-4908-B6C5-E30F6AF4D250}" dt="2023-07-24T07:41:49.868" v="112"/>
          <ac:spMkLst>
            <pc:docMk/>
            <pc:sldMk cId="1061000520" sldId="1376"/>
            <ac:spMk id="7" creationId="{58C9ECD6-6C85-4F9B-BB8E-E13A612F5130}"/>
          </ac:spMkLst>
        </pc:spChg>
        <pc:spChg chg="add mod">
          <ac:chgData name="Van Impe Koen" userId="b66c7caa-c893-4552-b0d7-8f66088c3c93" providerId="ADAL" clId="{35AE106A-3515-4908-B6C5-E30F6AF4D250}" dt="2023-07-24T07:43:15.183" v="150" actId="20577"/>
          <ac:spMkLst>
            <pc:docMk/>
            <pc:sldMk cId="1061000520" sldId="1376"/>
            <ac:spMk id="9" creationId="{A58EEAF2-21FB-47DB-B341-FCBF36960A7F}"/>
          </ac:spMkLst>
        </pc:spChg>
        <pc:grpChg chg="add del mod">
          <ac:chgData name="Van Impe Koen" userId="b66c7caa-c893-4552-b0d7-8f66088c3c93" providerId="ADAL" clId="{35AE106A-3515-4908-B6C5-E30F6AF4D250}" dt="2023-07-24T07:43:20.858" v="151" actId="21"/>
          <ac:grpSpMkLst>
            <pc:docMk/>
            <pc:sldMk cId="1061000520" sldId="1376"/>
            <ac:grpSpMk id="10" creationId="{E7F5D912-85CE-410F-8070-590E5212DE33}"/>
          </ac:grpSpMkLst>
        </pc:grpChg>
        <pc:picChg chg="add mod ord">
          <ac:chgData name="Van Impe Koen" userId="b66c7caa-c893-4552-b0d7-8f66088c3c93" providerId="ADAL" clId="{35AE106A-3515-4908-B6C5-E30F6AF4D250}" dt="2023-07-24T07:43:03.862" v="145" actId="164"/>
          <ac:picMkLst>
            <pc:docMk/>
            <pc:sldMk cId="1061000520" sldId="1376"/>
            <ac:picMk id="8" creationId="{A7393A23-FA67-4F23-8EA2-8AFDA158EA23}"/>
          </ac:picMkLst>
        </pc:picChg>
      </pc:sldChg>
      <pc:sldChg chg="add del">
        <pc:chgData name="Van Impe Koen" userId="b66c7caa-c893-4552-b0d7-8f66088c3c93" providerId="ADAL" clId="{35AE106A-3515-4908-B6C5-E30F6AF4D250}" dt="2023-07-24T08:14:23.882" v="966" actId="2696"/>
        <pc:sldMkLst>
          <pc:docMk/>
          <pc:sldMk cId="1849051376" sldId="1376"/>
        </pc:sldMkLst>
      </pc:sldChg>
      <pc:sldChg chg="addSp delSp modSp new mod">
        <pc:chgData name="Van Impe Koen" userId="b66c7caa-c893-4552-b0d7-8f66088c3c93" providerId="ADAL" clId="{35AE106A-3515-4908-B6C5-E30F6AF4D250}" dt="2023-07-24T08:14:42.243" v="990" actId="20577"/>
        <pc:sldMkLst>
          <pc:docMk/>
          <pc:sldMk cId="3051141376" sldId="1377"/>
        </pc:sldMkLst>
        <pc:spChg chg="mod">
          <ac:chgData name="Van Impe Koen" userId="b66c7caa-c893-4552-b0d7-8f66088c3c93" providerId="ADAL" clId="{35AE106A-3515-4908-B6C5-E30F6AF4D250}" dt="2023-07-24T08:06:36.247" v="576" actId="27636"/>
          <ac:spMkLst>
            <pc:docMk/>
            <pc:sldMk cId="3051141376" sldId="1377"/>
            <ac:spMk id="2" creationId="{D54E9367-9F8C-46DF-A14C-BCEA09D767B1}"/>
          </ac:spMkLst>
        </pc:spChg>
        <pc:spChg chg="mod">
          <ac:chgData name="Van Impe Koen" userId="b66c7caa-c893-4552-b0d7-8f66088c3c93" providerId="ADAL" clId="{35AE106A-3515-4908-B6C5-E30F6AF4D250}" dt="2023-07-24T08:14:42.243" v="990" actId="20577"/>
          <ac:spMkLst>
            <pc:docMk/>
            <pc:sldMk cId="3051141376" sldId="1377"/>
            <ac:spMk id="3" creationId="{4A0A4121-5354-4ECF-947F-BDD1BCC101A5}"/>
          </ac:spMkLst>
        </pc:spChg>
        <pc:spChg chg="add mod">
          <ac:chgData name="Van Impe Koen" userId="b66c7caa-c893-4552-b0d7-8f66088c3c93" providerId="ADAL" clId="{35AE106A-3515-4908-B6C5-E30F6AF4D250}" dt="2023-07-24T08:13:09.050" v="916" actId="164"/>
          <ac:spMkLst>
            <pc:docMk/>
            <pc:sldMk cId="3051141376" sldId="1377"/>
            <ac:spMk id="9" creationId="{178D0634-B1AC-4E71-844B-09EB9842302D}"/>
          </ac:spMkLst>
        </pc:spChg>
        <pc:grpChg chg="add mod">
          <ac:chgData name="Van Impe Koen" userId="b66c7caa-c893-4552-b0d7-8f66088c3c93" providerId="ADAL" clId="{35AE106A-3515-4908-B6C5-E30F6AF4D250}" dt="2023-07-24T08:13:13.470" v="917" actId="1076"/>
          <ac:grpSpMkLst>
            <pc:docMk/>
            <pc:sldMk cId="3051141376" sldId="1377"/>
            <ac:grpSpMk id="10" creationId="{82B3BDF5-F592-450B-8C20-8999C0709CBC}"/>
          </ac:grpSpMkLst>
        </pc:grpChg>
        <pc:picChg chg="add mod">
          <ac:chgData name="Van Impe Koen" userId="b66c7caa-c893-4552-b0d7-8f66088c3c93" providerId="ADAL" clId="{35AE106A-3515-4908-B6C5-E30F6AF4D250}" dt="2023-07-24T08:10:56.222" v="891" actId="1076"/>
          <ac:picMkLst>
            <pc:docMk/>
            <pc:sldMk cId="3051141376" sldId="1377"/>
            <ac:picMk id="6" creationId="{8E04C664-D1E4-40CD-8ED3-ABFA68B69F45}"/>
          </ac:picMkLst>
        </pc:picChg>
        <pc:picChg chg="add del mod">
          <ac:chgData name="Van Impe Koen" userId="b66c7caa-c893-4552-b0d7-8f66088c3c93" providerId="ADAL" clId="{35AE106A-3515-4908-B6C5-E30F6AF4D250}" dt="2023-07-24T08:12:32.973" v="908" actId="478"/>
          <ac:picMkLst>
            <pc:docMk/>
            <pc:sldMk cId="3051141376" sldId="1377"/>
            <ac:picMk id="7" creationId="{7BC70F50-0E55-4D6B-B9C7-3ED59155024E}"/>
          </ac:picMkLst>
        </pc:picChg>
        <pc:picChg chg="add mod modCrop">
          <ac:chgData name="Van Impe Koen" userId="b66c7caa-c893-4552-b0d7-8f66088c3c93" providerId="ADAL" clId="{35AE106A-3515-4908-B6C5-E30F6AF4D250}" dt="2023-07-24T08:13:09.050" v="916" actId="164"/>
          <ac:picMkLst>
            <pc:docMk/>
            <pc:sldMk cId="3051141376" sldId="1377"/>
            <ac:picMk id="8" creationId="{2360ADCF-43A4-4838-BDEA-D8B551FC45CD}"/>
          </ac:picMkLst>
        </pc:picChg>
      </pc:sldChg>
      <pc:sldChg chg="addSp modSp new mod">
        <pc:chgData name="Van Impe Koen" userId="b66c7caa-c893-4552-b0d7-8f66088c3c93" providerId="ADAL" clId="{35AE106A-3515-4908-B6C5-E30F6AF4D250}" dt="2023-07-24T09:26:12.108" v="1161" actId="5793"/>
        <pc:sldMkLst>
          <pc:docMk/>
          <pc:sldMk cId="204570845" sldId="1378"/>
        </pc:sldMkLst>
        <pc:spChg chg="mod">
          <ac:chgData name="Van Impe Koen" userId="b66c7caa-c893-4552-b0d7-8f66088c3c93" providerId="ADAL" clId="{35AE106A-3515-4908-B6C5-E30F6AF4D250}" dt="2023-07-24T09:19:39.929" v="1031" actId="20577"/>
          <ac:spMkLst>
            <pc:docMk/>
            <pc:sldMk cId="204570845" sldId="1378"/>
            <ac:spMk id="2" creationId="{9D870259-9414-4566-B23D-2372BEB42133}"/>
          </ac:spMkLst>
        </pc:spChg>
        <pc:spChg chg="mod">
          <ac:chgData name="Van Impe Koen" userId="b66c7caa-c893-4552-b0d7-8f66088c3c93" providerId="ADAL" clId="{35AE106A-3515-4908-B6C5-E30F6AF4D250}" dt="2023-07-24T09:26:12.108" v="1161" actId="5793"/>
          <ac:spMkLst>
            <pc:docMk/>
            <pc:sldMk cId="204570845" sldId="1378"/>
            <ac:spMk id="3" creationId="{5E2D4FE7-4C78-4997-AE31-FEF6B648FD5D}"/>
          </ac:spMkLst>
        </pc:spChg>
        <pc:picChg chg="add mod">
          <ac:chgData name="Van Impe Koen" userId="b66c7caa-c893-4552-b0d7-8f66088c3c93" providerId="ADAL" clId="{35AE106A-3515-4908-B6C5-E30F6AF4D250}" dt="2023-07-24T09:25:12.569" v="1109" actId="1076"/>
          <ac:picMkLst>
            <pc:docMk/>
            <pc:sldMk cId="204570845" sldId="1378"/>
            <ac:picMk id="7" creationId="{4FF41AC1-5685-4415-A583-E1A7EF50FE32}"/>
          </ac:picMkLst>
        </pc:picChg>
        <pc:picChg chg="add mod modCrop">
          <ac:chgData name="Van Impe Koen" userId="b66c7caa-c893-4552-b0d7-8f66088c3c93" providerId="ADAL" clId="{35AE106A-3515-4908-B6C5-E30F6AF4D250}" dt="2023-07-24T09:24:58.615" v="1108" actId="732"/>
          <ac:picMkLst>
            <pc:docMk/>
            <pc:sldMk cId="204570845" sldId="1378"/>
            <ac:picMk id="9" creationId="{84E0B44B-93FD-4C0F-9609-07AEBA3A2C10}"/>
          </ac:picMkLst>
        </pc:picChg>
        <pc:cxnChg chg="add">
          <ac:chgData name="Van Impe Koen" userId="b66c7caa-c893-4552-b0d7-8f66088c3c93" providerId="ADAL" clId="{35AE106A-3515-4908-B6C5-E30F6AF4D250}" dt="2023-07-24T09:25:40.823" v="1110" actId="11529"/>
          <ac:cxnSpMkLst>
            <pc:docMk/>
            <pc:sldMk cId="204570845" sldId="1378"/>
            <ac:cxnSpMk id="11" creationId="{A0B2EEDF-135D-465E-B761-82C6E58E6455}"/>
          </ac:cxnSpMkLst>
        </pc:cxnChg>
      </pc:sldChg>
      <pc:sldChg chg="addSp modSp new mod modAnim">
        <pc:chgData name="Van Impe Koen" userId="b66c7caa-c893-4552-b0d7-8f66088c3c93" providerId="ADAL" clId="{35AE106A-3515-4908-B6C5-E30F6AF4D250}" dt="2023-07-24T12:23:45.255" v="1818"/>
        <pc:sldMkLst>
          <pc:docMk/>
          <pc:sldMk cId="3984001024" sldId="1379"/>
        </pc:sldMkLst>
        <pc:spChg chg="mod">
          <ac:chgData name="Van Impe Koen" userId="b66c7caa-c893-4552-b0d7-8f66088c3c93" providerId="ADAL" clId="{35AE106A-3515-4908-B6C5-E30F6AF4D250}" dt="2023-07-24T12:09:41.584" v="1770" actId="20577"/>
          <ac:spMkLst>
            <pc:docMk/>
            <pc:sldMk cId="3984001024" sldId="1379"/>
            <ac:spMk id="2" creationId="{02887CE6-F57C-4A5D-839E-FD3377EECE1B}"/>
          </ac:spMkLst>
        </pc:spChg>
        <pc:spChg chg="mod">
          <ac:chgData name="Van Impe Koen" userId="b66c7caa-c893-4552-b0d7-8f66088c3c93" providerId="ADAL" clId="{35AE106A-3515-4908-B6C5-E30F6AF4D250}" dt="2023-07-24T12:22:57.221" v="1817" actId="113"/>
          <ac:spMkLst>
            <pc:docMk/>
            <pc:sldMk cId="3984001024" sldId="1379"/>
            <ac:spMk id="9" creationId="{DC65B58D-CF3D-4FE3-9C78-5309A5CC1C33}"/>
          </ac:spMkLst>
        </pc:spChg>
        <pc:grpChg chg="add mod">
          <ac:chgData name="Van Impe Koen" userId="b66c7caa-c893-4552-b0d7-8f66088c3c93" providerId="ADAL" clId="{35AE106A-3515-4908-B6C5-E30F6AF4D250}" dt="2023-07-24T12:11:01.744" v="1775" actId="1076"/>
          <ac:grpSpMkLst>
            <pc:docMk/>
            <pc:sldMk cId="3984001024" sldId="1379"/>
            <ac:grpSpMk id="8" creationId="{BCA68325-6085-4A66-BDA4-EB03F015041F}"/>
          </ac:grpSpMkLst>
        </pc:grpChg>
        <pc:picChg chg="add mod">
          <ac:chgData name="Van Impe Koen" userId="b66c7caa-c893-4552-b0d7-8f66088c3c93" providerId="ADAL" clId="{35AE106A-3515-4908-B6C5-E30F6AF4D250}" dt="2023-07-24T12:11:14.866" v="1816" actId="1076"/>
          <ac:picMkLst>
            <pc:docMk/>
            <pc:sldMk cId="3984001024" sldId="1379"/>
            <ac:picMk id="7" creationId="{597E0758-6F23-4442-AF5F-DA7BA87DA0B4}"/>
          </ac:picMkLst>
        </pc:picChg>
        <pc:picChg chg="mod">
          <ac:chgData name="Van Impe Koen" userId="b66c7caa-c893-4552-b0d7-8f66088c3c93" providerId="ADAL" clId="{35AE106A-3515-4908-B6C5-E30F6AF4D250}" dt="2023-07-24T12:10:57.373" v="1774"/>
          <ac:picMkLst>
            <pc:docMk/>
            <pc:sldMk cId="3984001024" sldId="1379"/>
            <ac:picMk id="10" creationId="{4852729F-5692-46B2-8855-B46B298628EF}"/>
          </ac:picMkLst>
        </pc:picChg>
      </pc:sldChg>
      <pc:sldChg chg="addSp modSp new mod">
        <pc:chgData name="Van Impe Koen" userId="b66c7caa-c893-4552-b0d7-8f66088c3c93" providerId="ADAL" clId="{35AE106A-3515-4908-B6C5-E30F6AF4D250}" dt="2023-07-24T12:46:44.618" v="2634" actId="1076"/>
        <pc:sldMkLst>
          <pc:docMk/>
          <pc:sldMk cId="4121151672" sldId="1380"/>
        </pc:sldMkLst>
        <pc:spChg chg="mod">
          <ac:chgData name="Van Impe Koen" userId="b66c7caa-c893-4552-b0d7-8f66088c3c93" providerId="ADAL" clId="{35AE106A-3515-4908-B6C5-E30F6AF4D250}" dt="2023-07-24T12:40:56.896" v="2477" actId="6549"/>
          <ac:spMkLst>
            <pc:docMk/>
            <pc:sldMk cId="4121151672" sldId="1380"/>
            <ac:spMk id="2" creationId="{D1637013-0346-438B-A97B-6DB628716D3E}"/>
          </ac:spMkLst>
        </pc:spChg>
        <pc:spChg chg="mod">
          <ac:chgData name="Van Impe Koen" userId="b66c7caa-c893-4552-b0d7-8f66088c3c93" providerId="ADAL" clId="{35AE106A-3515-4908-B6C5-E30F6AF4D250}" dt="2023-07-24T12:41:18.085" v="2507" actId="20577"/>
          <ac:spMkLst>
            <pc:docMk/>
            <pc:sldMk cId="4121151672" sldId="1380"/>
            <ac:spMk id="3" creationId="{75906423-4C17-49E7-AB16-4FB9557F950A}"/>
          </ac:spMkLst>
        </pc:spChg>
        <pc:spChg chg="mod">
          <ac:chgData name="Van Impe Koen" userId="b66c7caa-c893-4552-b0d7-8f66088c3c93" providerId="ADAL" clId="{35AE106A-3515-4908-B6C5-E30F6AF4D250}" dt="2023-07-24T12:40:42.694" v="2433" actId="20577"/>
          <ac:spMkLst>
            <pc:docMk/>
            <pc:sldMk cId="4121151672" sldId="1380"/>
            <ac:spMk id="7" creationId="{A82513C5-96CD-4A0B-96F2-F522C2340BB9}"/>
          </ac:spMkLst>
        </pc:spChg>
        <pc:grpChg chg="add mod">
          <ac:chgData name="Van Impe Koen" userId="b66c7caa-c893-4552-b0d7-8f66088c3c93" providerId="ADAL" clId="{35AE106A-3515-4908-B6C5-E30F6AF4D250}" dt="2023-07-24T12:41:30.639" v="2509" actId="1076"/>
          <ac:grpSpMkLst>
            <pc:docMk/>
            <pc:sldMk cId="4121151672" sldId="1380"/>
            <ac:grpSpMk id="6" creationId="{A689747E-E2D4-499A-8E3D-5B46116397D5}"/>
          </ac:grpSpMkLst>
        </pc:grpChg>
        <pc:picChg chg="mod">
          <ac:chgData name="Van Impe Koen" userId="b66c7caa-c893-4552-b0d7-8f66088c3c93" providerId="ADAL" clId="{35AE106A-3515-4908-B6C5-E30F6AF4D250}" dt="2023-07-24T12:35:50.465" v="2170"/>
          <ac:picMkLst>
            <pc:docMk/>
            <pc:sldMk cId="4121151672" sldId="1380"/>
            <ac:picMk id="8" creationId="{81454FF6-AB58-455F-9528-9EB0AA0834EF}"/>
          </ac:picMkLst>
        </pc:picChg>
        <pc:picChg chg="add mod">
          <ac:chgData name="Van Impe Koen" userId="b66c7caa-c893-4552-b0d7-8f66088c3c93" providerId="ADAL" clId="{35AE106A-3515-4908-B6C5-E30F6AF4D250}" dt="2023-07-24T12:41:25.672" v="2508" actId="1076"/>
          <ac:picMkLst>
            <pc:docMk/>
            <pc:sldMk cId="4121151672" sldId="1380"/>
            <ac:picMk id="10" creationId="{51517ADC-1F3B-4A53-BA68-5EDA0AC93C8A}"/>
          </ac:picMkLst>
        </pc:picChg>
        <pc:picChg chg="add mod">
          <ac:chgData name="Van Impe Koen" userId="b66c7caa-c893-4552-b0d7-8f66088c3c93" providerId="ADAL" clId="{35AE106A-3515-4908-B6C5-E30F6AF4D250}" dt="2023-07-24T12:46:44.618" v="2634" actId="1076"/>
          <ac:picMkLst>
            <pc:docMk/>
            <pc:sldMk cId="4121151672" sldId="1380"/>
            <ac:picMk id="12" creationId="{F336C369-F929-41BD-83E3-9E11ED390A1A}"/>
          </ac:picMkLst>
        </pc:picChg>
      </pc:sldChg>
      <pc:sldChg chg="modSp new del mod">
        <pc:chgData name="Van Impe Koen" userId="b66c7caa-c893-4552-b0d7-8f66088c3c93" providerId="ADAL" clId="{35AE106A-3515-4908-B6C5-E30F6AF4D250}" dt="2023-07-24T13:06:42.640" v="3620" actId="2696"/>
        <pc:sldMkLst>
          <pc:docMk/>
          <pc:sldMk cId="2382560163" sldId="1381"/>
        </pc:sldMkLst>
        <pc:spChg chg="mod">
          <ac:chgData name="Van Impe Koen" userId="b66c7caa-c893-4552-b0d7-8f66088c3c93" providerId="ADAL" clId="{35AE106A-3515-4908-B6C5-E30F6AF4D250}" dt="2023-07-24T12:49:01.228" v="2641" actId="14100"/>
          <ac:spMkLst>
            <pc:docMk/>
            <pc:sldMk cId="2382560163" sldId="1381"/>
            <ac:spMk id="3" creationId="{85973655-3066-47FD-BDCF-F7EA5725E0CB}"/>
          </ac:spMkLst>
        </pc:spChg>
      </pc:sldChg>
      <pc:sldChg chg="addSp delSp modSp new mod">
        <pc:chgData name="Van Impe Koen" userId="b66c7caa-c893-4552-b0d7-8f66088c3c93" providerId="ADAL" clId="{35AE106A-3515-4908-B6C5-E30F6AF4D250}" dt="2023-07-24T13:08:19.297" v="3634" actId="27636"/>
        <pc:sldMkLst>
          <pc:docMk/>
          <pc:sldMk cId="3291221901" sldId="1382"/>
        </pc:sldMkLst>
        <pc:spChg chg="mod">
          <ac:chgData name="Van Impe Koen" userId="b66c7caa-c893-4552-b0d7-8f66088c3c93" providerId="ADAL" clId="{35AE106A-3515-4908-B6C5-E30F6AF4D250}" dt="2023-07-24T12:55:54.461" v="3034" actId="27636"/>
          <ac:spMkLst>
            <pc:docMk/>
            <pc:sldMk cId="3291221901" sldId="1382"/>
            <ac:spMk id="2" creationId="{B9A3BAEC-5A5C-4E8E-9A87-673D59C95608}"/>
          </ac:spMkLst>
        </pc:spChg>
        <pc:spChg chg="mod">
          <ac:chgData name="Van Impe Koen" userId="b66c7caa-c893-4552-b0d7-8f66088c3c93" providerId="ADAL" clId="{35AE106A-3515-4908-B6C5-E30F6AF4D250}" dt="2023-07-24T13:08:19.297" v="3634" actId="27636"/>
          <ac:spMkLst>
            <pc:docMk/>
            <pc:sldMk cId="3291221901" sldId="1382"/>
            <ac:spMk id="3" creationId="{23BA68A1-598A-47E0-96A2-9F5DAC427F11}"/>
          </ac:spMkLst>
        </pc:spChg>
        <pc:spChg chg="mod">
          <ac:chgData name="Van Impe Koen" userId="b66c7caa-c893-4552-b0d7-8f66088c3c93" providerId="ADAL" clId="{35AE106A-3515-4908-B6C5-E30F6AF4D250}" dt="2023-07-24T13:06:59.071" v="3621"/>
          <ac:spMkLst>
            <pc:docMk/>
            <pc:sldMk cId="3291221901" sldId="1382"/>
            <ac:spMk id="11" creationId="{BA68B5EE-133A-48C4-998F-3C4E31442058}"/>
          </ac:spMkLst>
        </pc:spChg>
        <pc:grpChg chg="add del mod">
          <ac:chgData name="Van Impe Koen" userId="b66c7caa-c893-4552-b0d7-8f66088c3c93" providerId="ADAL" clId="{35AE106A-3515-4908-B6C5-E30F6AF4D250}" dt="2023-07-24T13:07:37.765" v="3622" actId="478"/>
          <ac:grpSpMkLst>
            <pc:docMk/>
            <pc:sldMk cId="3291221901" sldId="1382"/>
            <ac:grpSpMk id="10" creationId="{B10C3930-0FDB-44E2-88B9-AF85E856E9C1}"/>
          </ac:grpSpMkLst>
        </pc:grpChg>
        <pc:picChg chg="add mod">
          <ac:chgData name="Van Impe Koen" userId="b66c7caa-c893-4552-b0d7-8f66088c3c93" providerId="ADAL" clId="{35AE106A-3515-4908-B6C5-E30F6AF4D250}" dt="2023-07-24T13:07:58.973" v="3624" actId="1076"/>
          <ac:picMkLst>
            <pc:docMk/>
            <pc:sldMk cId="3291221901" sldId="1382"/>
            <ac:picMk id="7" creationId="{1B2687B9-1E3A-48C6-A854-24BB41018CA3}"/>
          </ac:picMkLst>
        </pc:picChg>
        <pc:picChg chg="add mod">
          <ac:chgData name="Van Impe Koen" userId="b66c7caa-c893-4552-b0d7-8f66088c3c93" providerId="ADAL" clId="{35AE106A-3515-4908-B6C5-E30F6AF4D250}" dt="2023-07-24T13:05:42.225" v="3471" actId="1076"/>
          <ac:picMkLst>
            <pc:docMk/>
            <pc:sldMk cId="3291221901" sldId="1382"/>
            <ac:picMk id="9" creationId="{2D641533-196F-49B9-8137-6DB2F5B9BD77}"/>
          </ac:picMkLst>
        </pc:picChg>
        <pc:picChg chg="mod">
          <ac:chgData name="Van Impe Koen" userId="b66c7caa-c893-4552-b0d7-8f66088c3c93" providerId="ADAL" clId="{35AE106A-3515-4908-B6C5-E30F6AF4D250}" dt="2023-07-24T13:06:59.071" v="3621"/>
          <ac:picMkLst>
            <pc:docMk/>
            <pc:sldMk cId="3291221901" sldId="1382"/>
            <ac:picMk id="12" creationId="{BA82A557-37F3-4967-986D-2886CE039FDA}"/>
          </ac:picMkLst>
        </pc:picChg>
      </pc:sldChg>
      <pc:sldChg chg="addSp modSp new mod ord">
        <pc:chgData name="Van Impe Koen" userId="b66c7caa-c893-4552-b0d7-8f66088c3c93" providerId="ADAL" clId="{35AE106A-3515-4908-B6C5-E30F6AF4D250}" dt="2023-07-24T13:51:30.264" v="4189"/>
        <pc:sldMkLst>
          <pc:docMk/>
          <pc:sldMk cId="930603315" sldId="1383"/>
        </pc:sldMkLst>
        <pc:spChg chg="mod">
          <ac:chgData name="Van Impe Koen" userId="b66c7caa-c893-4552-b0d7-8f66088c3c93" providerId="ADAL" clId="{35AE106A-3515-4908-B6C5-E30F6AF4D250}" dt="2023-07-24T13:46:50.193" v="4102" actId="20577"/>
          <ac:spMkLst>
            <pc:docMk/>
            <pc:sldMk cId="930603315" sldId="1383"/>
            <ac:spMk id="2" creationId="{819AE8DB-90C9-4601-94D2-BD7D7A5D24A5}"/>
          </ac:spMkLst>
        </pc:spChg>
        <pc:spChg chg="mod">
          <ac:chgData name="Van Impe Koen" userId="b66c7caa-c893-4552-b0d7-8f66088c3c93" providerId="ADAL" clId="{35AE106A-3515-4908-B6C5-E30F6AF4D250}" dt="2023-07-24T13:50:03.587" v="4180" actId="20577"/>
          <ac:spMkLst>
            <pc:docMk/>
            <pc:sldMk cId="930603315" sldId="1383"/>
            <ac:spMk id="7" creationId="{3D0FFC7D-597D-4DF6-B35B-14C2543115E8}"/>
          </ac:spMkLst>
        </pc:spChg>
        <pc:grpChg chg="add mod">
          <ac:chgData name="Van Impe Koen" userId="b66c7caa-c893-4552-b0d7-8f66088c3c93" providerId="ADAL" clId="{35AE106A-3515-4908-B6C5-E30F6AF4D250}" dt="2023-07-24T13:47:16.639" v="4103"/>
          <ac:grpSpMkLst>
            <pc:docMk/>
            <pc:sldMk cId="930603315" sldId="1383"/>
            <ac:grpSpMk id="6" creationId="{04133617-097B-43DB-A979-F2A495A26F6C}"/>
          </ac:grpSpMkLst>
        </pc:grpChg>
        <pc:picChg chg="mod">
          <ac:chgData name="Van Impe Koen" userId="b66c7caa-c893-4552-b0d7-8f66088c3c93" providerId="ADAL" clId="{35AE106A-3515-4908-B6C5-E30F6AF4D250}" dt="2023-07-24T13:47:16.639" v="4103"/>
          <ac:picMkLst>
            <pc:docMk/>
            <pc:sldMk cId="930603315" sldId="1383"/>
            <ac:picMk id="8" creationId="{904E171C-8AD2-4970-8F63-C6071269A343}"/>
          </ac:picMkLst>
        </pc:picChg>
        <pc:picChg chg="add mod ord">
          <ac:chgData name="Van Impe Koen" userId="b66c7caa-c893-4552-b0d7-8f66088c3c93" providerId="ADAL" clId="{35AE106A-3515-4908-B6C5-E30F6AF4D250}" dt="2023-07-24T13:51:06.249" v="4187" actId="166"/>
          <ac:picMkLst>
            <pc:docMk/>
            <pc:sldMk cId="930603315" sldId="1383"/>
            <ac:picMk id="10" creationId="{0C813502-CB9E-4C35-909A-CC8D21F35E57}"/>
          </ac:picMkLst>
        </pc:picChg>
        <pc:picChg chg="add mod">
          <ac:chgData name="Van Impe Koen" userId="b66c7caa-c893-4552-b0d7-8f66088c3c93" providerId="ADAL" clId="{35AE106A-3515-4908-B6C5-E30F6AF4D250}" dt="2023-07-24T13:50:10.335" v="4182" actId="1076"/>
          <ac:picMkLst>
            <pc:docMk/>
            <pc:sldMk cId="930603315" sldId="1383"/>
            <ac:picMk id="12" creationId="{F6022A4D-AE2C-408E-9FD0-4E356BD2D126}"/>
          </ac:picMkLst>
        </pc:picChg>
        <pc:picChg chg="add mod">
          <ac:chgData name="Van Impe Koen" userId="b66c7caa-c893-4552-b0d7-8f66088c3c93" providerId="ADAL" clId="{35AE106A-3515-4908-B6C5-E30F6AF4D250}" dt="2023-07-24T13:51:02.638" v="4186" actId="14100"/>
          <ac:picMkLst>
            <pc:docMk/>
            <pc:sldMk cId="930603315" sldId="1383"/>
            <ac:picMk id="14" creationId="{E9E2CE76-22A9-489C-8DB2-6619EC20006E}"/>
          </ac:picMkLst>
        </pc:picChg>
      </pc:sldChg>
      <pc:sldChg chg="modSp add del mod modShow">
        <pc:chgData name="Van Impe Koen" userId="b66c7caa-c893-4552-b0d7-8f66088c3c93" providerId="ADAL" clId="{35AE106A-3515-4908-B6C5-E30F6AF4D250}" dt="2023-07-25T14:56:01.052" v="13699" actId="2696"/>
        <pc:sldMkLst>
          <pc:docMk/>
          <pc:sldMk cId="3002887182" sldId="1384"/>
        </pc:sldMkLst>
        <pc:spChg chg="mod">
          <ac:chgData name="Van Impe Koen" userId="b66c7caa-c893-4552-b0d7-8f66088c3c93" providerId="ADAL" clId="{35AE106A-3515-4908-B6C5-E30F6AF4D250}" dt="2023-07-24T14:06:48.203" v="4402" actId="20577"/>
          <ac:spMkLst>
            <pc:docMk/>
            <pc:sldMk cId="3002887182" sldId="1384"/>
            <ac:spMk id="2" creationId="{CAFD6F56-2538-BA2E-4D76-9581D5C764A1}"/>
          </ac:spMkLst>
        </pc:spChg>
      </pc:sldChg>
      <pc:sldChg chg="add">
        <pc:chgData name="Van Impe Koen" userId="b66c7caa-c893-4552-b0d7-8f66088c3c93" providerId="ADAL" clId="{35AE106A-3515-4908-B6C5-E30F6AF4D250}" dt="2023-07-25T14:56:05.007" v="13700"/>
        <pc:sldMkLst>
          <pc:docMk/>
          <pc:sldMk cId="3452989778" sldId="1384"/>
        </pc:sldMkLst>
      </pc:sldChg>
      <pc:sldChg chg="addSp modSp add del mod modShow">
        <pc:chgData name="Van Impe Koen" userId="b66c7caa-c893-4552-b0d7-8f66088c3c93" providerId="ADAL" clId="{35AE106A-3515-4908-B6C5-E30F6AF4D250}" dt="2023-07-25T14:55:50.319" v="13698" actId="2696"/>
        <pc:sldMkLst>
          <pc:docMk/>
          <pc:sldMk cId="3101537089" sldId="1385"/>
        </pc:sldMkLst>
        <pc:spChg chg="mod">
          <ac:chgData name="Van Impe Koen" userId="b66c7caa-c893-4552-b0d7-8f66088c3c93" providerId="ADAL" clId="{35AE106A-3515-4908-B6C5-E30F6AF4D250}" dt="2023-07-24T14:07:08.703" v="4405" actId="20577"/>
          <ac:spMkLst>
            <pc:docMk/>
            <pc:sldMk cId="3101537089" sldId="1385"/>
            <ac:spMk id="2" creationId="{988298D8-0962-88A7-643D-8B1F1183E6B4}"/>
          </ac:spMkLst>
        </pc:spChg>
        <pc:spChg chg="mod">
          <ac:chgData name="Van Impe Koen" userId="b66c7caa-c893-4552-b0d7-8f66088c3c93" providerId="ADAL" clId="{35AE106A-3515-4908-B6C5-E30F6AF4D250}" dt="2023-07-24T14:08:19.788" v="4412" actId="20577"/>
          <ac:spMkLst>
            <pc:docMk/>
            <pc:sldMk cId="3101537089" sldId="1385"/>
            <ac:spMk id="3" creationId="{201EFBD3-5C27-84EC-A25B-CB66F08B3769}"/>
          </ac:spMkLst>
        </pc:spChg>
        <pc:spChg chg="add mod">
          <ac:chgData name="Van Impe Koen" userId="b66c7caa-c893-4552-b0d7-8f66088c3c93" providerId="ADAL" clId="{35AE106A-3515-4908-B6C5-E30F6AF4D250}" dt="2023-07-24T14:08:27.313" v="4416" actId="20577"/>
          <ac:spMkLst>
            <pc:docMk/>
            <pc:sldMk cId="3101537089" sldId="1385"/>
            <ac:spMk id="6" creationId="{D7DA7EE7-F26A-48CD-A804-292D2BD1B4EA}"/>
          </ac:spMkLst>
        </pc:spChg>
      </pc:sldChg>
      <pc:sldChg chg="modSp new mod modShow">
        <pc:chgData name="Van Impe Koen" userId="b66c7caa-c893-4552-b0d7-8f66088c3c93" providerId="ADAL" clId="{35AE106A-3515-4908-B6C5-E30F6AF4D250}" dt="2023-07-25T15:16:18.507" v="13758" actId="20577"/>
        <pc:sldMkLst>
          <pc:docMk/>
          <pc:sldMk cId="4016107837" sldId="1386"/>
        </pc:sldMkLst>
        <pc:spChg chg="mod">
          <ac:chgData name="Van Impe Koen" userId="b66c7caa-c893-4552-b0d7-8f66088c3c93" providerId="ADAL" clId="{35AE106A-3515-4908-B6C5-E30F6AF4D250}" dt="2023-07-25T15:16:18.507" v="13758" actId="20577"/>
          <ac:spMkLst>
            <pc:docMk/>
            <pc:sldMk cId="4016107837" sldId="1386"/>
            <ac:spMk id="2" creationId="{2C6914B6-F970-4B2F-A0DC-6D2B0C4D1048}"/>
          </ac:spMkLst>
        </pc:spChg>
        <pc:spChg chg="mod">
          <ac:chgData name="Van Impe Koen" userId="b66c7caa-c893-4552-b0d7-8f66088c3c93" providerId="ADAL" clId="{35AE106A-3515-4908-B6C5-E30F6AF4D250}" dt="2023-07-24T14:07:54.907" v="4411"/>
          <ac:spMkLst>
            <pc:docMk/>
            <pc:sldMk cId="4016107837" sldId="1386"/>
            <ac:spMk id="3" creationId="{4C7EABA6-A209-42E6-80F3-01205001F1E6}"/>
          </ac:spMkLst>
        </pc:spChg>
      </pc:sldChg>
      <pc:sldChg chg="add del">
        <pc:chgData name="Van Impe Koen" userId="b66c7caa-c893-4552-b0d7-8f66088c3c93" providerId="ADAL" clId="{35AE106A-3515-4908-B6C5-E30F6AF4D250}" dt="2023-07-24T15:22:33.707" v="6137" actId="2696"/>
        <pc:sldMkLst>
          <pc:docMk/>
          <pc:sldMk cId="1404021734" sldId="1387"/>
        </pc:sldMkLst>
      </pc:sldChg>
      <pc:sldChg chg="add del">
        <pc:chgData name="Van Impe Koen" userId="b66c7caa-c893-4552-b0d7-8f66088c3c93" providerId="ADAL" clId="{35AE106A-3515-4908-B6C5-E30F6AF4D250}" dt="2023-07-24T15:22:38.240" v="6138" actId="2696"/>
        <pc:sldMkLst>
          <pc:docMk/>
          <pc:sldMk cId="751001360" sldId="1388"/>
        </pc:sldMkLst>
      </pc:sldChg>
      <pc:sldChg chg="add del">
        <pc:chgData name="Van Impe Koen" userId="b66c7caa-c893-4552-b0d7-8f66088c3c93" providerId="ADAL" clId="{35AE106A-3515-4908-B6C5-E30F6AF4D250}" dt="2023-07-24T15:22:29.737" v="6136" actId="2696"/>
        <pc:sldMkLst>
          <pc:docMk/>
          <pc:sldMk cId="3328840082" sldId="1389"/>
        </pc:sldMkLst>
      </pc:sldChg>
      <pc:sldChg chg="addSp delSp modSp new mod delAnim modAnim">
        <pc:chgData name="Van Impe Koen" userId="b66c7caa-c893-4552-b0d7-8f66088c3c93" providerId="ADAL" clId="{35AE106A-3515-4908-B6C5-E30F6AF4D250}" dt="2023-07-24T15:13:24.774" v="5718" actId="113"/>
        <pc:sldMkLst>
          <pc:docMk/>
          <pc:sldMk cId="3612693591" sldId="1390"/>
        </pc:sldMkLst>
        <pc:spChg chg="mod">
          <ac:chgData name="Van Impe Koen" userId="b66c7caa-c893-4552-b0d7-8f66088c3c93" providerId="ADAL" clId="{35AE106A-3515-4908-B6C5-E30F6AF4D250}" dt="2023-07-24T15:03:27.154" v="5263" actId="20577"/>
          <ac:spMkLst>
            <pc:docMk/>
            <pc:sldMk cId="3612693591" sldId="1390"/>
            <ac:spMk id="2" creationId="{644CA183-A6A8-437F-9709-2EF30B25BBBC}"/>
          </ac:spMkLst>
        </pc:spChg>
        <pc:spChg chg="mod">
          <ac:chgData name="Van Impe Koen" userId="b66c7caa-c893-4552-b0d7-8f66088c3c93" providerId="ADAL" clId="{35AE106A-3515-4908-B6C5-E30F6AF4D250}" dt="2023-07-24T15:13:24.774" v="5718" actId="113"/>
          <ac:spMkLst>
            <pc:docMk/>
            <pc:sldMk cId="3612693591" sldId="1390"/>
            <ac:spMk id="3" creationId="{12DC8F36-E120-41A9-BF28-FD1E2C9E2923}"/>
          </ac:spMkLst>
        </pc:spChg>
        <pc:spChg chg="add mod">
          <ac:chgData name="Van Impe Koen" userId="b66c7caa-c893-4552-b0d7-8f66088c3c93" providerId="ADAL" clId="{35AE106A-3515-4908-B6C5-E30F6AF4D250}" dt="2023-07-24T15:04:47.488" v="5365"/>
          <ac:spMkLst>
            <pc:docMk/>
            <pc:sldMk cId="3612693591" sldId="1390"/>
            <ac:spMk id="6" creationId="{A06E88DE-D111-4485-9B4F-CA62B57F6A41}"/>
          </ac:spMkLst>
        </pc:spChg>
        <pc:spChg chg="add mod">
          <ac:chgData name="Van Impe Koen" userId="b66c7caa-c893-4552-b0d7-8f66088c3c93" providerId="ADAL" clId="{35AE106A-3515-4908-B6C5-E30F6AF4D250}" dt="2023-07-24T15:08:11.737" v="5491" actId="14100"/>
          <ac:spMkLst>
            <pc:docMk/>
            <pc:sldMk cId="3612693591" sldId="1390"/>
            <ac:spMk id="10" creationId="{914116C3-BD71-4372-84F3-E7129B3F34A8}"/>
          </ac:spMkLst>
        </pc:spChg>
        <pc:spChg chg="add mod">
          <ac:chgData name="Van Impe Koen" userId="b66c7caa-c893-4552-b0d7-8f66088c3c93" providerId="ADAL" clId="{35AE106A-3515-4908-B6C5-E30F6AF4D250}" dt="2023-07-24T15:09:00.991" v="5545" actId="1038"/>
          <ac:spMkLst>
            <pc:docMk/>
            <pc:sldMk cId="3612693591" sldId="1390"/>
            <ac:spMk id="11" creationId="{D0F25A4F-6C8F-462F-A45B-3852E3AB6919}"/>
          </ac:spMkLst>
        </pc:spChg>
        <pc:spChg chg="add mod ord">
          <ac:chgData name="Van Impe Koen" userId="b66c7caa-c893-4552-b0d7-8f66088c3c93" providerId="ADAL" clId="{35AE106A-3515-4908-B6C5-E30F6AF4D250}" dt="2023-07-24T15:11:04.594" v="5707" actId="1076"/>
          <ac:spMkLst>
            <pc:docMk/>
            <pc:sldMk cId="3612693591" sldId="1390"/>
            <ac:spMk id="18" creationId="{ECA4C5D5-2D9D-4832-8499-9DC3715FE050}"/>
          </ac:spMkLst>
        </pc:spChg>
        <pc:spChg chg="add mod ord">
          <ac:chgData name="Van Impe Koen" userId="b66c7caa-c893-4552-b0d7-8f66088c3c93" providerId="ADAL" clId="{35AE106A-3515-4908-B6C5-E30F6AF4D250}" dt="2023-07-24T15:11:00.216" v="5706" actId="167"/>
          <ac:spMkLst>
            <pc:docMk/>
            <pc:sldMk cId="3612693591" sldId="1390"/>
            <ac:spMk id="19" creationId="{D335457C-E130-48CA-BB10-396B78E974E4}"/>
          </ac:spMkLst>
        </pc:spChg>
        <pc:picChg chg="add mod">
          <ac:chgData name="Van Impe Koen" userId="b66c7caa-c893-4552-b0d7-8f66088c3c93" providerId="ADAL" clId="{35AE106A-3515-4908-B6C5-E30F6AF4D250}" dt="2023-07-24T15:10:20.331" v="5698" actId="1076"/>
          <ac:picMkLst>
            <pc:docMk/>
            <pc:sldMk cId="3612693591" sldId="1390"/>
            <ac:picMk id="7" creationId="{DE457840-95E7-4AF8-94E8-452C4BF16872}"/>
          </ac:picMkLst>
        </pc:picChg>
        <pc:picChg chg="add mod">
          <ac:chgData name="Van Impe Koen" userId="b66c7caa-c893-4552-b0d7-8f66088c3c93" providerId="ADAL" clId="{35AE106A-3515-4908-B6C5-E30F6AF4D250}" dt="2023-07-24T15:09:00.991" v="5545" actId="1038"/>
          <ac:picMkLst>
            <pc:docMk/>
            <pc:sldMk cId="3612693591" sldId="1390"/>
            <ac:picMk id="8" creationId="{0169C736-0182-4E57-941A-78850604E379}"/>
          </ac:picMkLst>
        </pc:picChg>
        <pc:picChg chg="add mod">
          <ac:chgData name="Van Impe Koen" userId="b66c7caa-c893-4552-b0d7-8f66088c3c93" providerId="ADAL" clId="{35AE106A-3515-4908-B6C5-E30F6AF4D250}" dt="2023-07-24T15:09:00.991" v="5545" actId="1038"/>
          <ac:picMkLst>
            <pc:docMk/>
            <pc:sldMk cId="3612693591" sldId="1390"/>
            <ac:picMk id="9" creationId="{1A5B63E0-3C9D-477C-AB28-5946EB8DB19F}"/>
          </ac:picMkLst>
        </pc:picChg>
        <pc:picChg chg="add mod">
          <ac:chgData name="Van Impe Koen" userId="b66c7caa-c893-4552-b0d7-8f66088c3c93" providerId="ADAL" clId="{35AE106A-3515-4908-B6C5-E30F6AF4D250}" dt="2023-07-24T15:09:00.991" v="5545" actId="1038"/>
          <ac:picMkLst>
            <pc:docMk/>
            <pc:sldMk cId="3612693591" sldId="1390"/>
            <ac:picMk id="12" creationId="{CA4D3835-3F04-4F23-88D4-4956E544FD6C}"/>
          </ac:picMkLst>
        </pc:picChg>
        <pc:picChg chg="add del mod">
          <ac:chgData name="Van Impe Koen" userId="b66c7caa-c893-4552-b0d7-8f66088c3c93" providerId="ADAL" clId="{35AE106A-3515-4908-B6C5-E30F6AF4D250}" dt="2023-07-24T15:10:15.949" v="5697" actId="478"/>
          <ac:picMkLst>
            <pc:docMk/>
            <pc:sldMk cId="3612693591" sldId="1390"/>
            <ac:picMk id="13" creationId="{14F03F34-3C6F-45DC-8AB0-ACA4F3137AB1}"/>
          </ac:picMkLst>
        </pc:picChg>
        <pc:picChg chg="add del mod">
          <ac:chgData name="Van Impe Koen" userId="b66c7caa-c893-4552-b0d7-8f66088c3c93" providerId="ADAL" clId="{35AE106A-3515-4908-B6C5-E30F6AF4D250}" dt="2023-07-24T15:10:13.536" v="5696" actId="478"/>
          <ac:picMkLst>
            <pc:docMk/>
            <pc:sldMk cId="3612693591" sldId="1390"/>
            <ac:picMk id="14" creationId="{4F0DF872-A030-477A-A258-44C8EFD34575}"/>
          </ac:picMkLst>
        </pc:picChg>
        <pc:picChg chg="add del mod">
          <ac:chgData name="Van Impe Koen" userId="b66c7caa-c893-4552-b0d7-8f66088c3c93" providerId="ADAL" clId="{35AE106A-3515-4908-B6C5-E30F6AF4D250}" dt="2023-07-24T15:10:00.418" v="5683"/>
          <ac:picMkLst>
            <pc:docMk/>
            <pc:sldMk cId="3612693591" sldId="1390"/>
            <ac:picMk id="15" creationId="{A4466A3A-621C-46A4-909D-A52A9EFA7714}"/>
          </ac:picMkLst>
        </pc:picChg>
        <pc:picChg chg="add del mod">
          <ac:chgData name="Van Impe Koen" userId="b66c7caa-c893-4552-b0d7-8f66088c3c93" providerId="ADAL" clId="{35AE106A-3515-4908-B6C5-E30F6AF4D250}" dt="2023-07-24T15:10:00.418" v="5683"/>
          <ac:picMkLst>
            <pc:docMk/>
            <pc:sldMk cId="3612693591" sldId="1390"/>
            <ac:picMk id="16" creationId="{70C8F2F9-D203-42B3-A24B-17870510FEB1}"/>
          </ac:picMkLst>
        </pc:picChg>
        <pc:picChg chg="add mod">
          <ac:chgData name="Van Impe Koen" userId="b66c7caa-c893-4552-b0d7-8f66088c3c93" providerId="ADAL" clId="{35AE106A-3515-4908-B6C5-E30F6AF4D250}" dt="2023-07-24T15:10:28.156" v="5700" actId="1076"/>
          <ac:picMkLst>
            <pc:docMk/>
            <pc:sldMk cId="3612693591" sldId="1390"/>
            <ac:picMk id="17" creationId="{51B62093-FEE8-4E8F-A4DD-76ACCF84DAE7}"/>
          </ac:picMkLst>
        </pc:picChg>
        <pc:picChg chg="add mod">
          <ac:chgData name="Van Impe Koen" userId="b66c7caa-c893-4552-b0d7-8f66088c3c93" providerId="ADAL" clId="{35AE106A-3515-4908-B6C5-E30F6AF4D250}" dt="2023-07-24T15:11:25.672" v="5708" actId="1076"/>
          <ac:picMkLst>
            <pc:docMk/>
            <pc:sldMk cId="3612693591" sldId="1390"/>
            <ac:picMk id="20" creationId="{48B014BF-4418-4A14-B9B9-240914D00647}"/>
          </ac:picMkLst>
        </pc:picChg>
      </pc:sldChg>
      <pc:sldChg chg="add del">
        <pc:chgData name="Van Impe Koen" userId="b66c7caa-c893-4552-b0d7-8f66088c3c93" providerId="ADAL" clId="{35AE106A-3515-4908-B6C5-E30F6AF4D250}" dt="2023-07-24T15:18:23.792" v="6018" actId="2696"/>
        <pc:sldMkLst>
          <pc:docMk/>
          <pc:sldMk cId="1256754643" sldId="1391"/>
        </pc:sldMkLst>
      </pc:sldChg>
      <pc:sldChg chg="addSp modSp new mod">
        <pc:chgData name="Van Impe Koen" userId="b66c7caa-c893-4552-b0d7-8f66088c3c93" providerId="ADAL" clId="{35AE106A-3515-4908-B6C5-E30F6AF4D250}" dt="2023-07-24T15:18:19.029" v="6017" actId="20577"/>
        <pc:sldMkLst>
          <pc:docMk/>
          <pc:sldMk cId="3210689670" sldId="1392"/>
        </pc:sldMkLst>
        <pc:spChg chg="mod">
          <ac:chgData name="Van Impe Koen" userId="b66c7caa-c893-4552-b0d7-8f66088c3c93" providerId="ADAL" clId="{35AE106A-3515-4908-B6C5-E30F6AF4D250}" dt="2023-07-24T15:14:27.982" v="5721"/>
          <ac:spMkLst>
            <pc:docMk/>
            <pc:sldMk cId="3210689670" sldId="1392"/>
            <ac:spMk id="2" creationId="{6512FA32-2187-4505-BAD5-015ED48BF3D2}"/>
          </ac:spMkLst>
        </pc:spChg>
        <pc:spChg chg="mod">
          <ac:chgData name="Van Impe Koen" userId="b66c7caa-c893-4552-b0d7-8f66088c3c93" providerId="ADAL" clId="{35AE106A-3515-4908-B6C5-E30F6AF4D250}" dt="2023-07-24T15:18:19.029" v="6017" actId="20577"/>
          <ac:spMkLst>
            <pc:docMk/>
            <pc:sldMk cId="3210689670" sldId="1392"/>
            <ac:spMk id="3" creationId="{D0057E9C-6BAC-4A01-9DB9-AC1962974652}"/>
          </ac:spMkLst>
        </pc:spChg>
        <pc:spChg chg="add mod">
          <ac:chgData name="Van Impe Koen" userId="b66c7caa-c893-4552-b0d7-8f66088c3c93" providerId="ADAL" clId="{35AE106A-3515-4908-B6C5-E30F6AF4D250}" dt="2023-07-24T15:14:32.722" v="5722"/>
          <ac:spMkLst>
            <pc:docMk/>
            <pc:sldMk cId="3210689670" sldId="1392"/>
            <ac:spMk id="6" creationId="{EAE012F6-1C20-4F8D-810E-DAB334CDA56A}"/>
          </ac:spMkLst>
        </pc:spChg>
        <pc:picChg chg="add mod">
          <ac:chgData name="Van Impe Koen" userId="b66c7caa-c893-4552-b0d7-8f66088c3c93" providerId="ADAL" clId="{35AE106A-3515-4908-B6C5-E30F6AF4D250}" dt="2023-07-24T15:16:46.258" v="5896" actId="1076"/>
          <ac:picMkLst>
            <pc:docMk/>
            <pc:sldMk cId="3210689670" sldId="1392"/>
            <ac:picMk id="7" creationId="{C242C90D-408C-4FCB-9D5B-D72C803920FC}"/>
          </ac:picMkLst>
        </pc:picChg>
        <pc:picChg chg="add mod">
          <ac:chgData name="Van Impe Koen" userId="b66c7caa-c893-4552-b0d7-8f66088c3c93" providerId="ADAL" clId="{35AE106A-3515-4908-B6C5-E30F6AF4D250}" dt="2023-07-24T15:16:21.811" v="5847" actId="1076"/>
          <ac:picMkLst>
            <pc:docMk/>
            <pc:sldMk cId="3210689670" sldId="1392"/>
            <ac:picMk id="8" creationId="{719D7B5A-EC01-48F2-ACAD-B44E43E674A9}"/>
          </ac:picMkLst>
        </pc:picChg>
      </pc:sldChg>
      <pc:sldChg chg="addSp modSp new del mod ord">
        <pc:chgData name="Van Impe Koen" userId="b66c7caa-c893-4552-b0d7-8f66088c3c93" providerId="ADAL" clId="{35AE106A-3515-4908-B6C5-E30F6AF4D250}" dt="2023-07-25T09:20:53.117" v="11406" actId="2696"/>
        <pc:sldMkLst>
          <pc:docMk/>
          <pc:sldMk cId="2158389166" sldId="1393"/>
        </pc:sldMkLst>
        <pc:spChg chg="mod">
          <ac:chgData name="Van Impe Koen" userId="b66c7caa-c893-4552-b0d7-8f66088c3c93" providerId="ADAL" clId="{35AE106A-3515-4908-B6C5-E30F6AF4D250}" dt="2023-07-24T16:20:53.567" v="6181" actId="20577"/>
          <ac:spMkLst>
            <pc:docMk/>
            <pc:sldMk cId="2158389166" sldId="1393"/>
            <ac:spMk id="2" creationId="{47FB8DC0-BD50-4209-AF42-0B2909016192}"/>
          </ac:spMkLst>
        </pc:spChg>
        <pc:spChg chg="mod">
          <ac:chgData name="Van Impe Koen" userId="b66c7caa-c893-4552-b0d7-8f66088c3c93" providerId="ADAL" clId="{35AE106A-3515-4908-B6C5-E30F6AF4D250}" dt="2023-07-24T16:32:02.904" v="6528" actId="20577"/>
          <ac:spMkLst>
            <pc:docMk/>
            <pc:sldMk cId="2158389166" sldId="1393"/>
            <ac:spMk id="3" creationId="{B3FF5301-CE5B-4A8B-82AB-5A942D68DD48}"/>
          </ac:spMkLst>
        </pc:spChg>
        <pc:spChg chg="add mod">
          <ac:chgData name="Van Impe Koen" userId="b66c7caa-c893-4552-b0d7-8f66088c3c93" providerId="ADAL" clId="{35AE106A-3515-4908-B6C5-E30F6AF4D250}" dt="2023-07-24T16:31:51.866" v="6524"/>
          <ac:spMkLst>
            <pc:docMk/>
            <pc:sldMk cId="2158389166" sldId="1393"/>
            <ac:spMk id="11" creationId="{099246D4-72EA-45CA-A490-116D8A33CF2F}"/>
          </ac:spMkLst>
        </pc:spChg>
        <pc:picChg chg="add mod">
          <ac:chgData name="Van Impe Koen" userId="b66c7caa-c893-4552-b0d7-8f66088c3c93" providerId="ADAL" clId="{35AE106A-3515-4908-B6C5-E30F6AF4D250}" dt="2023-07-24T16:31:59.997" v="6526" actId="1076"/>
          <ac:picMkLst>
            <pc:docMk/>
            <pc:sldMk cId="2158389166" sldId="1393"/>
            <ac:picMk id="6" creationId="{56A6DC25-A0FD-4332-A539-A391DF6AFC65}"/>
          </ac:picMkLst>
        </pc:picChg>
        <pc:picChg chg="add mod">
          <ac:chgData name="Van Impe Koen" userId="b66c7caa-c893-4552-b0d7-8f66088c3c93" providerId="ADAL" clId="{35AE106A-3515-4908-B6C5-E30F6AF4D250}" dt="2023-07-24T16:31:59.997" v="6526" actId="1076"/>
          <ac:picMkLst>
            <pc:docMk/>
            <pc:sldMk cId="2158389166" sldId="1393"/>
            <ac:picMk id="8" creationId="{628FAF7C-02C1-4C51-BB6C-6B9771DB8ED5}"/>
          </ac:picMkLst>
        </pc:picChg>
        <pc:picChg chg="add mod">
          <ac:chgData name="Van Impe Koen" userId="b66c7caa-c893-4552-b0d7-8f66088c3c93" providerId="ADAL" clId="{35AE106A-3515-4908-B6C5-E30F6AF4D250}" dt="2023-07-24T16:32:10.892" v="6530" actId="1076"/>
          <ac:picMkLst>
            <pc:docMk/>
            <pc:sldMk cId="2158389166" sldId="1393"/>
            <ac:picMk id="10" creationId="{0321EBB8-8CBA-4D4C-84B6-44941AE4C33D}"/>
          </ac:picMkLst>
        </pc:picChg>
      </pc:sldChg>
      <pc:sldChg chg="addSp delSp modSp new mod ord modAnim">
        <pc:chgData name="Van Impe Koen" userId="b66c7caa-c893-4552-b0d7-8f66088c3c93" providerId="ADAL" clId="{35AE106A-3515-4908-B6C5-E30F6AF4D250}" dt="2023-07-25T09:21:32.485" v="11412"/>
        <pc:sldMkLst>
          <pc:docMk/>
          <pc:sldMk cId="292699929" sldId="1394"/>
        </pc:sldMkLst>
        <pc:spChg chg="mod">
          <ac:chgData name="Van Impe Koen" userId="b66c7caa-c893-4552-b0d7-8f66088c3c93" providerId="ADAL" clId="{35AE106A-3515-4908-B6C5-E30F6AF4D250}" dt="2023-07-24T16:33:14.024" v="6585" actId="20577"/>
          <ac:spMkLst>
            <pc:docMk/>
            <pc:sldMk cId="292699929" sldId="1394"/>
            <ac:spMk id="2" creationId="{55A1A307-FF51-4692-B88C-C37DE1DD89DB}"/>
          </ac:spMkLst>
        </pc:spChg>
        <pc:spChg chg="del mod">
          <ac:chgData name="Van Impe Koen" userId="b66c7caa-c893-4552-b0d7-8f66088c3c93" providerId="ADAL" clId="{35AE106A-3515-4908-B6C5-E30F6AF4D250}" dt="2023-07-24T16:34:17.386" v="6817" actId="12084"/>
          <ac:spMkLst>
            <pc:docMk/>
            <pc:sldMk cId="292699929" sldId="1394"/>
            <ac:spMk id="3" creationId="{6A7031EE-BF41-47AE-BD88-E03744A4EFAE}"/>
          </ac:spMkLst>
        </pc:spChg>
        <pc:spChg chg="add mod">
          <ac:chgData name="Van Impe Koen" userId="b66c7caa-c893-4552-b0d7-8f66088c3c93" providerId="ADAL" clId="{35AE106A-3515-4908-B6C5-E30F6AF4D250}" dt="2023-07-25T06:18:51.143" v="7350" actId="20577"/>
          <ac:spMkLst>
            <pc:docMk/>
            <pc:sldMk cId="292699929" sldId="1394"/>
            <ac:spMk id="7" creationId="{E7E95F88-0DA0-4057-B41A-E73F43FE8EC9}"/>
          </ac:spMkLst>
        </pc:spChg>
        <pc:spChg chg="add mod">
          <ac:chgData name="Van Impe Koen" userId="b66c7caa-c893-4552-b0d7-8f66088c3c93" providerId="ADAL" clId="{35AE106A-3515-4908-B6C5-E30F6AF4D250}" dt="2023-07-25T07:45:21.990" v="9217" actId="1076"/>
          <ac:spMkLst>
            <pc:docMk/>
            <pc:sldMk cId="292699929" sldId="1394"/>
            <ac:spMk id="11" creationId="{EBFB7834-1C60-4720-BE4B-5DCD06B7FC0D}"/>
          </ac:spMkLst>
        </pc:spChg>
        <pc:spChg chg="add mod">
          <ac:chgData name="Van Impe Koen" userId="b66c7caa-c893-4552-b0d7-8f66088c3c93" providerId="ADAL" clId="{35AE106A-3515-4908-B6C5-E30F6AF4D250}" dt="2023-07-25T09:21:32.485" v="11412"/>
          <ac:spMkLst>
            <pc:docMk/>
            <pc:sldMk cId="292699929" sldId="1394"/>
            <ac:spMk id="12" creationId="{873B80DD-2426-4689-ABBE-BC7597A7169C}"/>
          </ac:spMkLst>
        </pc:spChg>
        <pc:graphicFrameChg chg="add mod">
          <ac:chgData name="Van Impe Koen" userId="b66c7caa-c893-4552-b0d7-8f66088c3c93" providerId="ADAL" clId="{35AE106A-3515-4908-B6C5-E30F6AF4D250}" dt="2023-07-25T07:36:59.887" v="9207" actId="20577"/>
          <ac:graphicFrameMkLst>
            <pc:docMk/>
            <pc:sldMk cId="292699929" sldId="1394"/>
            <ac:graphicFrameMk id="6" creationId="{19BCA6DE-B709-4BC5-B767-27A39915A8FF}"/>
          </ac:graphicFrameMkLst>
        </pc:graphicFrameChg>
        <pc:picChg chg="add mod">
          <ac:chgData name="Van Impe Koen" userId="b66c7caa-c893-4552-b0d7-8f66088c3c93" providerId="ADAL" clId="{35AE106A-3515-4908-B6C5-E30F6AF4D250}" dt="2023-07-24T16:35:15.805" v="6869" actId="1076"/>
          <ac:picMkLst>
            <pc:docMk/>
            <pc:sldMk cId="292699929" sldId="1394"/>
            <ac:picMk id="8" creationId="{D3B5C8A6-ADD3-4E29-86FC-54FAD3E38959}"/>
          </ac:picMkLst>
        </pc:picChg>
        <pc:picChg chg="add mod">
          <ac:chgData name="Van Impe Koen" userId="b66c7caa-c893-4552-b0d7-8f66088c3c93" providerId="ADAL" clId="{35AE106A-3515-4908-B6C5-E30F6AF4D250}" dt="2023-07-24T16:35:15.805" v="6869" actId="1076"/>
          <ac:picMkLst>
            <pc:docMk/>
            <pc:sldMk cId="292699929" sldId="1394"/>
            <ac:picMk id="9" creationId="{649AE2BB-9F06-4193-B759-A1D5E3766428}"/>
          </ac:picMkLst>
        </pc:picChg>
        <pc:picChg chg="add mod">
          <ac:chgData name="Van Impe Koen" userId="b66c7caa-c893-4552-b0d7-8f66088c3c93" providerId="ADAL" clId="{35AE106A-3515-4908-B6C5-E30F6AF4D250}" dt="2023-07-24T16:35:08.533" v="6868" actId="1076"/>
          <ac:picMkLst>
            <pc:docMk/>
            <pc:sldMk cId="292699929" sldId="1394"/>
            <ac:picMk id="10" creationId="{166ECEE5-EAAE-457A-90C1-EA90EA290ABB}"/>
          </ac:picMkLst>
        </pc:picChg>
      </pc:sldChg>
      <pc:sldChg chg="addSp modSp new mod">
        <pc:chgData name="Van Impe Koen" userId="b66c7caa-c893-4552-b0d7-8f66088c3c93" providerId="ADAL" clId="{35AE106A-3515-4908-B6C5-E30F6AF4D250}" dt="2023-07-25T09:19:50.331" v="11400" actId="113"/>
        <pc:sldMkLst>
          <pc:docMk/>
          <pc:sldMk cId="3712947265" sldId="1395"/>
        </pc:sldMkLst>
        <pc:spChg chg="mod">
          <ac:chgData name="Van Impe Koen" userId="b66c7caa-c893-4552-b0d7-8f66088c3c93" providerId="ADAL" clId="{35AE106A-3515-4908-B6C5-E30F6AF4D250}" dt="2023-07-24T16:40:17.631" v="7013" actId="20577"/>
          <ac:spMkLst>
            <pc:docMk/>
            <pc:sldMk cId="3712947265" sldId="1395"/>
            <ac:spMk id="2" creationId="{A1D0F2EB-27AC-4F0C-90D7-7DA9DC59A514}"/>
          </ac:spMkLst>
        </pc:spChg>
        <pc:spChg chg="mod">
          <ac:chgData name="Van Impe Koen" userId="b66c7caa-c893-4552-b0d7-8f66088c3c93" providerId="ADAL" clId="{35AE106A-3515-4908-B6C5-E30F6AF4D250}" dt="2023-07-25T09:19:50.331" v="11400" actId="113"/>
          <ac:spMkLst>
            <pc:docMk/>
            <pc:sldMk cId="3712947265" sldId="1395"/>
            <ac:spMk id="3" creationId="{E6E64116-4948-44F5-A529-7A611B94DEDA}"/>
          </ac:spMkLst>
        </pc:spChg>
        <pc:picChg chg="add mod">
          <ac:chgData name="Van Impe Koen" userId="b66c7caa-c893-4552-b0d7-8f66088c3c93" providerId="ADAL" clId="{35AE106A-3515-4908-B6C5-E30F6AF4D250}" dt="2023-07-24T17:31:39.150" v="7158" actId="1076"/>
          <ac:picMkLst>
            <pc:docMk/>
            <pc:sldMk cId="3712947265" sldId="1395"/>
            <ac:picMk id="7" creationId="{D81C5FA2-4392-4D4C-B32A-447F6CF4108B}"/>
          </ac:picMkLst>
        </pc:picChg>
      </pc:sldChg>
      <pc:sldChg chg="addSp modSp new mod modAnim">
        <pc:chgData name="Van Impe Koen" userId="b66c7caa-c893-4552-b0d7-8f66088c3c93" providerId="ADAL" clId="{35AE106A-3515-4908-B6C5-E30F6AF4D250}" dt="2023-07-25T08:07:25.636" v="9544"/>
        <pc:sldMkLst>
          <pc:docMk/>
          <pc:sldMk cId="2714654877" sldId="1396"/>
        </pc:sldMkLst>
        <pc:spChg chg="mod">
          <ac:chgData name="Van Impe Koen" userId="b66c7caa-c893-4552-b0d7-8f66088c3c93" providerId="ADAL" clId="{35AE106A-3515-4908-B6C5-E30F6AF4D250}" dt="2023-07-25T07:51:25.286" v="9247" actId="20577"/>
          <ac:spMkLst>
            <pc:docMk/>
            <pc:sldMk cId="2714654877" sldId="1396"/>
            <ac:spMk id="2" creationId="{85F5CF24-89F8-4AA7-8229-DAA5A5D9A2F1}"/>
          </ac:spMkLst>
        </pc:spChg>
        <pc:spChg chg="mod">
          <ac:chgData name="Van Impe Koen" userId="b66c7caa-c893-4552-b0d7-8f66088c3c93" providerId="ADAL" clId="{35AE106A-3515-4908-B6C5-E30F6AF4D250}" dt="2023-07-25T08:05:33.836" v="9473" actId="20577"/>
          <ac:spMkLst>
            <pc:docMk/>
            <pc:sldMk cId="2714654877" sldId="1396"/>
            <ac:spMk id="3" creationId="{BDC692A1-59C5-4252-83D9-084C1A7D6AC8}"/>
          </ac:spMkLst>
        </pc:spChg>
        <pc:spChg chg="add mod">
          <ac:chgData name="Van Impe Koen" userId="b66c7caa-c893-4552-b0d7-8f66088c3c93" providerId="ADAL" clId="{35AE106A-3515-4908-B6C5-E30F6AF4D250}" dt="2023-07-25T08:06:53.061" v="9539" actId="1035"/>
          <ac:spMkLst>
            <pc:docMk/>
            <pc:sldMk cId="2714654877" sldId="1396"/>
            <ac:spMk id="14" creationId="{2791336C-64C2-4273-AC79-76F2A1F4E14A}"/>
          </ac:spMkLst>
        </pc:spChg>
        <pc:spChg chg="add mod">
          <ac:chgData name="Van Impe Koen" userId="b66c7caa-c893-4552-b0d7-8f66088c3c93" providerId="ADAL" clId="{35AE106A-3515-4908-B6C5-E30F6AF4D250}" dt="2023-07-25T08:07:08.329" v="9543" actId="14100"/>
          <ac:spMkLst>
            <pc:docMk/>
            <pc:sldMk cId="2714654877" sldId="1396"/>
            <ac:spMk id="15" creationId="{B32CBEB9-7482-46AA-89C4-9D4B0E08358B}"/>
          </ac:spMkLst>
        </pc:spChg>
        <pc:picChg chg="add mod">
          <ac:chgData name="Van Impe Koen" userId="b66c7caa-c893-4552-b0d7-8f66088c3c93" providerId="ADAL" clId="{35AE106A-3515-4908-B6C5-E30F6AF4D250}" dt="2023-07-25T08:05:46.388" v="9513" actId="1036"/>
          <ac:picMkLst>
            <pc:docMk/>
            <pc:sldMk cId="2714654877" sldId="1396"/>
            <ac:picMk id="6" creationId="{FE115CEB-E67A-4D1F-B513-E2DCE99B8DD1}"/>
          </ac:picMkLst>
        </pc:picChg>
        <pc:picChg chg="add mod">
          <ac:chgData name="Van Impe Koen" userId="b66c7caa-c893-4552-b0d7-8f66088c3c93" providerId="ADAL" clId="{35AE106A-3515-4908-B6C5-E30F6AF4D250}" dt="2023-07-25T08:05:46.388" v="9513" actId="1036"/>
          <ac:picMkLst>
            <pc:docMk/>
            <pc:sldMk cId="2714654877" sldId="1396"/>
            <ac:picMk id="7" creationId="{25A87C9E-21B9-4C24-A287-9A0E5203E5A8}"/>
          </ac:picMkLst>
        </pc:picChg>
        <pc:picChg chg="add mod">
          <ac:chgData name="Van Impe Koen" userId="b66c7caa-c893-4552-b0d7-8f66088c3c93" providerId="ADAL" clId="{35AE106A-3515-4908-B6C5-E30F6AF4D250}" dt="2023-07-25T08:05:52.043" v="9531" actId="1036"/>
          <ac:picMkLst>
            <pc:docMk/>
            <pc:sldMk cId="2714654877" sldId="1396"/>
            <ac:picMk id="8" creationId="{2505220F-610E-476D-8768-984B268C85A7}"/>
          </ac:picMkLst>
        </pc:picChg>
        <pc:picChg chg="add mod">
          <ac:chgData name="Van Impe Koen" userId="b66c7caa-c893-4552-b0d7-8f66088c3c93" providerId="ADAL" clId="{35AE106A-3515-4908-B6C5-E30F6AF4D250}" dt="2023-07-25T08:05:46.388" v="9513" actId="1036"/>
          <ac:picMkLst>
            <pc:docMk/>
            <pc:sldMk cId="2714654877" sldId="1396"/>
            <ac:picMk id="9" creationId="{DEB13CAF-BB78-4D34-BCE7-0706FCC7E271}"/>
          </ac:picMkLst>
        </pc:picChg>
        <pc:picChg chg="add mod">
          <ac:chgData name="Van Impe Koen" userId="b66c7caa-c893-4552-b0d7-8f66088c3c93" providerId="ADAL" clId="{35AE106A-3515-4908-B6C5-E30F6AF4D250}" dt="2023-07-25T07:52:11.415" v="9359" actId="1076"/>
          <ac:picMkLst>
            <pc:docMk/>
            <pc:sldMk cId="2714654877" sldId="1396"/>
            <ac:picMk id="11" creationId="{585A27F9-FC4D-4AAE-9CE4-89BD2F628C84}"/>
          </ac:picMkLst>
        </pc:picChg>
        <pc:picChg chg="add mod">
          <ac:chgData name="Van Impe Koen" userId="b66c7caa-c893-4552-b0d7-8f66088c3c93" providerId="ADAL" clId="{35AE106A-3515-4908-B6C5-E30F6AF4D250}" dt="2023-07-25T08:05:55.505" v="9532" actId="14100"/>
          <ac:picMkLst>
            <pc:docMk/>
            <pc:sldMk cId="2714654877" sldId="1396"/>
            <ac:picMk id="13" creationId="{BA674FF4-38C6-4AFE-99E7-364E80B02F42}"/>
          </ac:picMkLst>
        </pc:picChg>
      </pc:sldChg>
      <pc:sldChg chg="add del">
        <pc:chgData name="Van Impe Koen" userId="b66c7caa-c893-4552-b0d7-8f66088c3c93" providerId="ADAL" clId="{35AE106A-3515-4908-B6C5-E30F6AF4D250}" dt="2023-07-25T09:19:41.938" v="11399" actId="2696"/>
        <pc:sldMkLst>
          <pc:docMk/>
          <pc:sldMk cId="4248333474" sldId="1397"/>
        </pc:sldMkLst>
      </pc:sldChg>
      <pc:sldChg chg="addSp modSp new mod">
        <pc:chgData name="Van Impe Koen" userId="b66c7caa-c893-4552-b0d7-8f66088c3c93" providerId="ADAL" clId="{35AE106A-3515-4908-B6C5-E30F6AF4D250}" dt="2023-07-25T06:49:04.007" v="8460" actId="1076"/>
        <pc:sldMkLst>
          <pc:docMk/>
          <pc:sldMk cId="1070110720" sldId="1398"/>
        </pc:sldMkLst>
        <pc:spChg chg="mod">
          <ac:chgData name="Van Impe Koen" userId="b66c7caa-c893-4552-b0d7-8f66088c3c93" providerId="ADAL" clId="{35AE106A-3515-4908-B6C5-E30F6AF4D250}" dt="2023-07-25T06:45:38.973" v="8179" actId="20577"/>
          <ac:spMkLst>
            <pc:docMk/>
            <pc:sldMk cId="1070110720" sldId="1398"/>
            <ac:spMk id="2" creationId="{0EDF715D-97DA-4B95-AE2C-C7AD80955956}"/>
          </ac:spMkLst>
        </pc:spChg>
        <pc:spChg chg="mod">
          <ac:chgData name="Van Impe Koen" userId="b66c7caa-c893-4552-b0d7-8f66088c3c93" providerId="ADAL" clId="{35AE106A-3515-4908-B6C5-E30F6AF4D250}" dt="2023-07-25T06:48:59.660" v="8459" actId="113"/>
          <ac:spMkLst>
            <pc:docMk/>
            <pc:sldMk cId="1070110720" sldId="1398"/>
            <ac:spMk id="3" creationId="{305D2E7C-D0CB-4DE1-BCA6-1C09F49F9F8B}"/>
          </ac:spMkLst>
        </pc:spChg>
        <pc:spChg chg="add mod">
          <ac:chgData name="Van Impe Koen" userId="b66c7caa-c893-4552-b0d7-8f66088c3c93" providerId="ADAL" clId="{35AE106A-3515-4908-B6C5-E30F6AF4D250}" dt="2023-07-25T06:45:18.702" v="8087"/>
          <ac:spMkLst>
            <pc:docMk/>
            <pc:sldMk cId="1070110720" sldId="1398"/>
            <ac:spMk id="6" creationId="{ECC125A7-4674-462A-8696-2E52729692F9}"/>
          </ac:spMkLst>
        </pc:spChg>
        <pc:picChg chg="add mod">
          <ac:chgData name="Van Impe Koen" userId="b66c7caa-c893-4552-b0d7-8f66088c3c93" providerId="ADAL" clId="{35AE106A-3515-4908-B6C5-E30F6AF4D250}" dt="2023-07-25T06:46:44.626" v="8419" actId="1076"/>
          <ac:picMkLst>
            <pc:docMk/>
            <pc:sldMk cId="1070110720" sldId="1398"/>
            <ac:picMk id="7" creationId="{B941F5A2-3EF4-486C-B4CA-7DB68E100AF9}"/>
          </ac:picMkLst>
        </pc:picChg>
        <pc:picChg chg="add mod">
          <ac:chgData name="Van Impe Koen" userId="b66c7caa-c893-4552-b0d7-8f66088c3c93" providerId="ADAL" clId="{35AE106A-3515-4908-B6C5-E30F6AF4D250}" dt="2023-07-25T06:47:01.949" v="8423" actId="1076"/>
          <ac:picMkLst>
            <pc:docMk/>
            <pc:sldMk cId="1070110720" sldId="1398"/>
            <ac:picMk id="8" creationId="{6D430C5A-1F35-4A7B-8169-565B085311F0}"/>
          </ac:picMkLst>
        </pc:picChg>
        <pc:picChg chg="add mod">
          <ac:chgData name="Van Impe Koen" userId="b66c7caa-c893-4552-b0d7-8f66088c3c93" providerId="ADAL" clId="{35AE106A-3515-4908-B6C5-E30F6AF4D250}" dt="2023-07-25T06:47:06.817" v="8425" actId="1076"/>
          <ac:picMkLst>
            <pc:docMk/>
            <pc:sldMk cId="1070110720" sldId="1398"/>
            <ac:picMk id="9" creationId="{46C77284-9C2F-4EC7-BEE6-4879FC30F1DC}"/>
          </ac:picMkLst>
        </pc:picChg>
        <pc:picChg chg="add mod">
          <ac:chgData name="Van Impe Koen" userId="b66c7caa-c893-4552-b0d7-8f66088c3c93" providerId="ADAL" clId="{35AE106A-3515-4908-B6C5-E30F6AF4D250}" dt="2023-07-25T06:49:04.007" v="8460" actId="1076"/>
          <ac:picMkLst>
            <pc:docMk/>
            <pc:sldMk cId="1070110720" sldId="1398"/>
            <ac:picMk id="11" creationId="{AC81E9E2-95E8-44A7-BA31-AE5475043388}"/>
          </ac:picMkLst>
        </pc:picChg>
      </pc:sldChg>
      <pc:sldChg chg="modSp new del mod">
        <pc:chgData name="Van Impe Koen" userId="b66c7caa-c893-4552-b0d7-8f66088c3c93" providerId="ADAL" clId="{35AE106A-3515-4908-B6C5-E30F6AF4D250}" dt="2023-07-25T08:53:51.245" v="10667" actId="2696"/>
        <pc:sldMkLst>
          <pc:docMk/>
          <pc:sldMk cId="2058020550" sldId="1399"/>
        </pc:sldMkLst>
        <pc:spChg chg="mod">
          <ac:chgData name="Van Impe Koen" userId="b66c7caa-c893-4552-b0d7-8f66088c3c93" providerId="ADAL" clId="{35AE106A-3515-4908-B6C5-E30F6AF4D250}" dt="2023-07-25T08:13:16.525" v="9886" actId="20577"/>
          <ac:spMkLst>
            <pc:docMk/>
            <pc:sldMk cId="2058020550" sldId="1399"/>
            <ac:spMk id="3" creationId="{93EFCA30-C590-48C0-8526-056E961FAD53}"/>
          </ac:spMkLst>
        </pc:spChg>
      </pc:sldChg>
      <pc:sldChg chg="modSp new del mod">
        <pc:chgData name="Van Impe Koen" userId="b66c7caa-c893-4552-b0d7-8f66088c3c93" providerId="ADAL" clId="{35AE106A-3515-4908-B6C5-E30F6AF4D250}" dt="2023-07-25T07:25:19.646" v="8915" actId="2696"/>
        <pc:sldMkLst>
          <pc:docMk/>
          <pc:sldMk cId="3023517389" sldId="1399"/>
        </pc:sldMkLst>
        <pc:spChg chg="mod">
          <ac:chgData name="Van Impe Koen" userId="b66c7caa-c893-4552-b0d7-8f66088c3c93" providerId="ADAL" clId="{35AE106A-3515-4908-B6C5-E30F6AF4D250}" dt="2023-07-25T07:21:53.197" v="8715" actId="20577"/>
          <ac:spMkLst>
            <pc:docMk/>
            <pc:sldMk cId="3023517389" sldId="1399"/>
            <ac:spMk id="2" creationId="{A8594799-F003-4E3D-A4DD-21CAD77452C3}"/>
          </ac:spMkLst>
        </pc:spChg>
      </pc:sldChg>
      <pc:sldChg chg="addSp modSp new mod ord">
        <pc:chgData name="Van Impe Koen" userId="b66c7caa-c893-4552-b0d7-8f66088c3c93" providerId="ADAL" clId="{35AE106A-3515-4908-B6C5-E30F6AF4D250}" dt="2023-07-25T11:03:45.524" v="11905" actId="14100"/>
        <pc:sldMkLst>
          <pc:docMk/>
          <pc:sldMk cId="2937906803" sldId="1400"/>
        </pc:sldMkLst>
        <pc:spChg chg="mod">
          <ac:chgData name="Van Impe Koen" userId="b66c7caa-c893-4552-b0d7-8f66088c3c93" providerId="ADAL" clId="{35AE106A-3515-4908-B6C5-E30F6AF4D250}" dt="2023-07-25T08:18:52.686" v="9989" actId="20577"/>
          <ac:spMkLst>
            <pc:docMk/>
            <pc:sldMk cId="2937906803" sldId="1400"/>
            <ac:spMk id="2" creationId="{5E336164-DD95-48CE-8861-8BE7E613D760}"/>
          </ac:spMkLst>
        </pc:spChg>
        <pc:spChg chg="mod">
          <ac:chgData name="Van Impe Koen" userId="b66c7caa-c893-4552-b0d7-8f66088c3c93" providerId="ADAL" clId="{35AE106A-3515-4908-B6C5-E30F6AF4D250}" dt="2023-07-25T08:26:52.712" v="10203" actId="113"/>
          <ac:spMkLst>
            <pc:docMk/>
            <pc:sldMk cId="2937906803" sldId="1400"/>
            <ac:spMk id="3" creationId="{35CB722C-052C-45FB-94DB-61D6EE412CF0}"/>
          </ac:spMkLst>
        </pc:spChg>
        <pc:graphicFrameChg chg="add mod">
          <ac:chgData name="Van Impe Koen" userId="b66c7caa-c893-4552-b0d7-8f66088c3c93" providerId="ADAL" clId="{35AE106A-3515-4908-B6C5-E30F6AF4D250}" dt="2023-07-25T11:03:45.524" v="11905" actId="14100"/>
          <ac:graphicFrameMkLst>
            <pc:docMk/>
            <pc:sldMk cId="2937906803" sldId="1400"/>
            <ac:graphicFrameMk id="10" creationId="{1C7CD7BD-360F-4F5E-A242-10C13A94C390}"/>
          </ac:graphicFrameMkLst>
        </pc:graphicFrameChg>
        <pc:picChg chg="add mod ord modCrop">
          <ac:chgData name="Van Impe Koen" userId="b66c7caa-c893-4552-b0d7-8f66088c3c93" providerId="ADAL" clId="{35AE106A-3515-4908-B6C5-E30F6AF4D250}" dt="2023-07-25T08:28:29.615" v="10218" actId="14100"/>
          <ac:picMkLst>
            <pc:docMk/>
            <pc:sldMk cId="2937906803" sldId="1400"/>
            <ac:picMk id="7" creationId="{2E6F26EA-1491-48C5-B40C-3CC0D43A13FF}"/>
          </ac:picMkLst>
        </pc:picChg>
        <pc:picChg chg="add mod">
          <ac:chgData name="Van Impe Koen" userId="b66c7caa-c893-4552-b0d7-8f66088c3c93" providerId="ADAL" clId="{35AE106A-3515-4908-B6C5-E30F6AF4D250}" dt="2023-07-25T08:28:20.740" v="10217" actId="14100"/>
          <ac:picMkLst>
            <pc:docMk/>
            <pc:sldMk cId="2937906803" sldId="1400"/>
            <ac:picMk id="9" creationId="{5F53AD11-508B-4703-BA2A-698294D1ACF6}"/>
          </ac:picMkLst>
        </pc:picChg>
        <pc:picChg chg="add mod">
          <ac:chgData name="Van Impe Koen" userId="b66c7caa-c893-4552-b0d7-8f66088c3c93" providerId="ADAL" clId="{35AE106A-3515-4908-B6C5-E30F6AF4D250}" dt="2023-07-25T11:03:44.394" v="11903" actId="1076"/>
          <ac:picMkLst>
            <pc:docMk/>
            <pc:sldMk cId="2937906803" sldId="1400"/>
            <ac:picMk id="12" creationId="{6FD4933E-CBF0-4DA6-B30E-D479E4C4685C}"/>
          </ac:picMkLst>
        </pc:picChg>
      </pc:sldChg>
      <pc:sldChg chg="addSp modSp new mod ord">
        <pc:chgData name="Van Impe Koen" userId="b66c7caa-c893-4552-b0d7-8f66088c3c93" providerId="ADAL" clId="{35AE106A-3515-4908-B6C5-E30F6AF4D250}" dt="2023-07-25T09:31:42.394" v="11862" actId="1076"/>
        <pc:sldMkLst>
          <pc:docMk/>
          <pc:sldMk cId="3516709401" sldId="1401"/>
        </pc:sldMkLst>
        <pc:spChg chg="mod">
          <ac:chgData name="Van Impe Koen" userId="b66c7caa-c893-4552-b0d7-8f66088c3c93" providerId="ADAL" clId="{35AE106A-3515-4908-B6C5-E30F6AF4D250}" dt="2023-07-25T08:54:27.571" v="10686" actId="20577"/>
          <ac:spMkLst>
            <pc:docMk/>
            <pc:sldMk cId="3516709401" sldId="1401"/>
            <ac:spMk id="2" creationId="{10C0C3BF-CAAC-445E-B5CA-E9332C9A658B}"/>
          </ac:spMkLst>
        </pc:spChg>
        <pc:spChg chg="mod">
          <ac:chgData name="Van Impe Koen" userId="b66c7caa-c893-4552-b0d7-8f66088c3c93" providerId="ADAL" clId="{35AE106A-3515-4908-B6C5-E30F6AF4D250}" dt="2023-07-25T09:29:24.094" v="11857" actId="20577"/>
          <ac:spMkLst>
            <pc:docMk/>
            <pc:sldMk cId="3516709401" sldId="1401"/>
            <ac:spMk id="3" creationId="{7F3B3848-60EE-4D23-977C-621195DD321D}"/>
          </ac:spMkLst>
        </pc:spChg>
        <pc:picChg chg="add mod">
          <ac:chgData name="Van Impe Koen" userId="b66c7caa-c893-4552-b0d7-8f66088c3c93" providerId="ADAL" clId="{35AE106A-3515-4908-B6C5-E30F6AF4D250}" dt="2023-07-25T09:28:58.988" v="11762" actId="14100"/>
          <ac:picMkLst>
            <pc:docMk/>
            <pc:sldMk cId="3516709401" sldId="1401"/>
            <ac:picMk id="7" creationId="{338AEB61-53B7-4AC9-8826-F28A174CC5D9}"/>
          </ac:picMkLst>
        </pc:picChg>
        <pc:picChg chg="add mod">
          <ac:chgData name="Van Impe Koen" userId="b66c7caa-c893-4552-b0d7-8f66088c3c93" providerId="ADAL" clId="{35AE106A-3515-4908-B6C5-E30F6AF4D250}" dt="2023-07-25T09:29:33.672" v="11859" actId="1076"/>
          <ac:picMkLst>
            <pc:docMk/>
            <pc:sldMk cId="3516709401" sldId="1401"/>
            <ac:picMk id="9" creationId="{C8C37350-60BC-47F0-9079-7F778AC5AD45}"/>
          </ac:picMkLst>
        </pc:picChg>
        <pc:picChg chg="add mod">
          <ac:chgData name="Van Impe Koen" userId="b66c7caa-c893-4552-b0d7-8f66088c3c93" providerId="ADAL" clId="{35AE106A-3515-4908-B6C5-E30F6AF4D250}" dt="2023-07-25T09:31:42.394" v="11862" actId="1076"/>
          <ac:picMkLst>
            <pc:docMk/>
            <pc:sldMk cId="3516709401" sldId="1401"/>
            <ac:picMk id="11" creationId="{016DDCFE-6745-407F-B2C1-BD1C5BDBB05F}"/>
          </ac:picMkLst>
        </pc:picChg>
      </pc:sldChg>
      <pc:sldChg chg="addSp modSp new mod">
        <pc:chgData name="Van Impe Koen" userId="b66c7caa-c893-4552-b0d7-8f66088c3c93" providerId="ADAL" clId="{35AE106A-3515-4908-B6C5-E30F6AF4D250}" dt="2023-07-25T09:25:59.462" v="11635" actId="113"/>
        <pc:sldMkLst>
          <pc:docMk/>
          <pc:sldMk cId="137444152" sldId="1402"/>
        </pc:sldMkLst>
        <pc:spChg chg="mod">
          <ac:chgData name="Van Impe Koen" userId="b66c7caa-c893-4552-b0d7-8f66088c3c93" providerId="ADAL" clId="{35AE106A-3515-4908-B6C5-E30F6AF4D250}" dt="2023-07-25T09:10:17.237" v="11022" actId="20577"/>
          <ac:spMkLst>
            <pc:docMk/>
            <pc:sldMk cId="137444152" sldId="1402"/>
            <ac:spMk id="2" creationId="{91A37F61-ABEB-4E40-8CFF-35F2AD07783D}"/>
          </ac:spMkLst>
        </pc:spChg>
        <pc:spChg chg="mod">
          <ac:chgData name="Van Impe Koen" userId="b66c7caa-c893-4552-b0d7-8f66088c3c93" providerId="ADAL" clId="{35AE106A-3515-4908-B6C5-E30F6AF4D250}" dt="2023-07-25T09:25:59.462" v="11635" actId="113"/>
          <ac:spMkLst>
            <pc:docMk/>
            <pc:sldMk cId="137444152" sldId="1402"/>
            <ac:spMk id="3" creationId="{81C2F93A-52DC-4020-A833-3A5FC9B07837}"/>
          </ac:spMkLst>
        </pc:spChg>
        <pc:graphicFrameChg chg="add mod">
          <ac:chgData name="Van Impe Koen" userId="b66c7caa-c893-4552-b0d7-8f66088c3c93" providerId="ADAL" clId="{35AE106A-3515-4908-B6C5-E30F6AF4D250}" dt="2023-07-25T09:19:28.287" v="11397" actId="20577"/>
          <ac:graphicFrameMkLst>
            <pc:docMk/>
            <pc:sldMk cId="137444152" sldId="1402"/>
            <ac:graphicFrameMk id="6" creationId="{9B3B7DAF-FF18-47C2-B478-27FFCD6778AE}"/>
          </ac:graphicFrameMkLst>
        </pc:graphicFrameChg>
      </pc:sldChg>
      <pc:sldChg chg="addSp delSp modSp new mod modAnim">
        <pc:chgData name="Van Impe Koen" userId="b66c7caa-c893-4552-b0d7-8f66088c3c93" providerId="ADAL" clId="{35AE106A-3515-4908-B6C5-E30F6AF4D250}" dt="2023-07-25T09:32:31.113" v="11896" actId="20577"/>
        <pc:sldMkLst>
          <pc:docMk/>
          <pc:sldMk cId="1828694331" sldId="1403"/>
        </pc:sldMkLst>
        <pc:spChg chg="mod">
          <ac:chgData name="Van Impe Koen" userId="b66c7caa-c893-4552-b0d7-8f66088c3c93" providerId="ADAL" clId="{35AE106A-3515-4908-B6C5-E30F6AF4D250}" dt="2023-07-25T09:32:31.113" v="11896" actId="20577"/>
          <ac:spMkLst>
            <pc:docMk/>
            <pc:sldMk cId="1828694331" sldId="1403"/>
            <ac:spMk id="2" creationId="{07A2523E-4538-4536-A8E1-91AE284F17C2}"/>
          </ac:spMkLst>
        </pc:spChg>
        <pc:spChg chg="mod">
          <ac:chgData name="Van Impe Koen" userId="b66c7caa-c893-4552-b0d7-8f66088c3c93" providerId="ADAL" clId="{35AE106A-3515-4908-B6C5-E30F6AF4D250}" dt="2023-07-25T09:23:09.281" v="11487" actId="113"/>
          <ac:spMkLst>
            <pc:docMk/>
            <pc:sldMk cId="1828694331" sldId="1403"/>
            <ac:spMk id="3" creationId="{C5307A58-BED6-4CBC-A059-D2BA448D17CA}"/>
          </ac:spMkLst>
        </pc:spChg>
        <pc:spChg chg="add mod">
          <ac:chgData name="Van Impe Koen" userId="b66c7caa-c893-4552-b0d7-8f66088c3c93" providerId="ADAL" clId="{35AE106A-3515-4908-B6C5-E30F6AF4D250}" dt="2023-07-25T09:21:50.934" v="11415" actId="14100"/>
          <ac:spMkLst>
            <pc:docMk/>
            <pc:sldMk cId="1828694331" sldId="1403"/>
            <ac:spMk id="7" creationId="{FCDB07E7-BACF-4277-9FAF-DFBDBDF78CC7}"/>
          </ac:spMkLst>
        </pc:spChg>
        <pc:spChg chg="add del mod">
          <ac:chgData name="Van Impe Koen" userId="b66c7caa-c893-4552-b0d7-8f66088c3c93" providerId="ADAL" clId="{35AE106A-3515-4908-B6C5-E30F6AF4D250}" dt="2023-07-25T09:21:27.053" v="11411"/>
          <ac:spMkLst>
            <pc:docMk/>
            <pc:sldMk cId="1828694331" sldId="1403"/>
            <ac:spMk id="8" creationId="{2749A2BE-D3DF-416C-BAC7-EB2742647ECF}"/>
          </ac:spMkLst>
        </pc:spChg>
        <pc:spChg chg="add mod">
          <ac:chgData name="Van Impe Koen" userId="b66c7caa-c893-4552-b0d7-8f66088c3c93" providerId="ADAL" clId="{35AE106A-3515-4908-B6C5-E30F6AF4D250}" dt="2023-07-25T09:21:42.148" v="11413"/>
          <ac:spMkLst>
            <pc:docMk/>
            <pc:sldMk cId="1828694331" sldId="1403"/>
            <ac:spMk id="9" creationId="{240CD548-3F9D-4532-832D-49C7E7CD580F}"/>
          </ac:spMkLst>
        </pc:spChg>
        <pc:graphicFrameChg chg="add mod">
          <ac:chgData name="Van Impe Koen" userId="b66c7caa-c893-4552-b0d7-8f66088c3c93" providerId="ADAL" clId="{35AE106A-3515-4908-B6C5-E30F6AF4D250}" dt="2023-07-25T09:21:20.911" v="11409"/>
          <ac:graphicFrameMkLst>
            <pc:docMk/>
            <pc:sldMk cId="1828694331" sldId="1403"/>
            <ac:graphicFrameMk id="6" creationId="{C302E24B-FFDD-4F93-A7F7-FE104E8AA982}"/>
          </ac:graphicFrameMkLst>
        </pc:graphicFrameChg>
        <pc:picChg chg="add mod">
          <ac:chgData name="Van Impe Koen" userId="b66c7caa-c893-4552-b0d7-8f66088c3c93" providerId="ADAL" clId="{35AE106A-3515-4908-B6C5-E30F6AF4D250}" dt="2023-07-25T09:22:46.943" v="11478" actId="1076"/>
          <ac:picMkLst>
            <pc:docMk/>
            <pc:sldMk cId="1828694331" sldId="1403"/>
            <ac:picMk id="10" creationId="{5FBE4EA8-37FE-47D3-9245-013BDD87CCAA}"/>
          </ac:picMkLst>
        </pc:picChg>
        <pc:picChg chg="add mod">
          <ac:chgData name="Van Impe Koen" userId="b66c7caa-c893-4552-b0d7-8f66088c3c93" providerId="ADAL" clId="{35AE106A-3515-4908-B6C5-E30F6AF4D250}" dt="2023-07-25T09:22:46.943" v="11478" actId="1076"/>
          <ac:picMkLst>
            <pc:docMk/>
            <pc:sldMk cId="1828694331" sldId="1403"/>
            <ac:picMk id="11" creationId="{BBCBE540-950D-43FD-A22F-EFF59EF130A7}"/>
          </ac:picMkLst>
        </pc:picChg>
      </pc:sldChg>
      <pc:sldChg chg="addSp delSp modSp new mod">
        <pc:chgData name="Van Impe Koen" userId="b66c7caa-c893-4552-b0d7-8f66088c3c93" providerId="ADAL" clId="{35AE106A-3515-4908-B6C5-E30F6AF4D250}" dt="2023-07-25T11:13:37.683" v="12588" actId="1076"/>
        <pc:sldMkLst>
          <pc:docMk/>
          <pc:sldMk cId="1623663804" sldId="1404"/>
        </pc:sldMkLst>
        <pc:spChg chg="mod">
          <ac:chgData name="Van Impe Koen" userId="b66c7caa-c893-4552-b0d7-8f66088c3c93" providerId="ADAL" clId="{35AE106A-3515-4908-B6C5-E30F6AF4D250}" dt="2023-07-25T11:04:10.595" v="12002" actId="20577"/>
          <ac:spMkLst>
            <pc:docMk/>
            <pc:sldMk cId="1623663804" sldId="1404"/>
            <ac:spMk id="2" creationId="{F15B8E7D-255D-40E8-83E6-3A0009D38A7A}"/>
          </ac:spMkLst>
        </pc:spChg>
        <pc:spChg chg="mod">
          <ac:chgData name="Van Impe Koen" userId="b66c7caa-c893-4552-b0d7-8f66088c3c93" providerId="ADAL" clId="{35AE106A-3515-4908-B6C5-E30F6AF4D250}" dt="2023-07-25T11:13:20.546" v="12585" actId="20577"/>
          <ac:spMkLst>
            <pc:docMk/>
            <pc:sldMk cId="1623663804" sldId="1404"/>
            <ac:spMk id="3" creationId="{643683F7-5EAC-4E2F-BCCA-4B620C0E034C}"/>
          </ac:spMkLst>
        </pc:spChg>
        <pc:spChg chg="add mod">
          <ac:chgData name="Van Impe Koen" userId="b66c7caa-c893-4552-b0d7-8f66088c3c93" providerId="ADAL" clId="{35AE106A-3515-4908-B6C5-E30F6AF4D250}" dt="2023-07-25T11:13:31.445" v="12587" actId="164"/>
          <ac:spMkLst>
            <pc:docMk/>
            <pc:sldMk cId="1623663804" sldId="1404"/>
            <ac:spMk id="8" creationId="{21895966-9BD5-4E5D-B01E-78A3538E09BF}"/>
          </ac:spMkLst>
        </pc:spChg>
        <pc:spChg chg="add mod ord">
          <ac:chgData name="Van Impe Koen" userId="b66c7caa-c893-4552-b0d7-8f66088c3c93" providerId="ADAL" clId="{35AE106A-3515-4908-B6C5-E30F6AF4D250}" dt="2023-07-25T11:11:01.621" v="12582" actId="14100"/>
          <ac:spMkLst>
            <pc:docMk/>
            <pc:sldMk cId="1623663804" sldId="1404"/>
            <ac:spMk id="11" creationId="{00252F89-FC71-48CB-A5D4-DFCE0CE5099F}"/>
          </ac:spMkLst>
        </pc:spChg>
        <pc:grpChg chg="add mod">
          <ac:chgData name="Van Impe Koen" userId="b66c7caa-c893-4552-b0d7-8f66088c3c93" providerId="ADAL" clId="{35AE106A-3515-4908-B6C5-E30F6AF4D250}" dt="2023-07-25T11:13:37.683" v="12588" actId="1076"/>
          <ac:grpSpMkLst>
            <pc:docMk/>
            <pc:sldMk cId="1623663804" sldId="1404"/>
            <ac:grpSpMk id="14" creationId="{2B0DDD2E-EDE2-43BC-B7E5-302C16F0C339}"/>
          </ac:grpSpMkLst>
        </pc:grpChg>
        <pc:picChg chg="add mod">
          <ac:chgData name="Van Impe Koen" userId="b66c7caa-c893-4552-b0d7-8f66088c3c93" providerId="ADAL" clId="{35AE106A-3515-4908-B6C5-E30F6AF4D250}" dt="2023-07-25T11:13:31.445" v="12587" actId="164"/>
          <ac:picMkLst>
            <pc:docMk/>
            <pc:sldMk cId="1623663804" sldId="1404"/>
            <ac:picMk id="7" creationId="{21540A05-ED1C-441B-BD50-E144AE9C78DD}"/>
          </ac:picMkLst>
        </pc:picChg>
        <pc:picChg chg="add del mod">
          <ac:chgData name="Van Impe Koen" userId="b66c7caa-c893-4552-b0d7-8f66088c3c93" providerId="ADAL" clId="{35AE106A-3515-4908-B6C5-E30F6AF4D250}" dt="2023-07-25T11:10:38.708" v="12574" actId="478"/>
          <ac:picMkLst>
            <pc:docMk/>
            <pc:sldMk cId="1623663804" sldId="1404"/>
            <ac:picMk id="10" creationId="{DE5C2A03-9C93-4B6F-8EEF-2156EE0BC1A2}"/>
          </ac:picMkLst>
        </pc:picChg>
        <pc:picChg chg="add mod">
          <ac:chgData name="Van Impe Koen" userId="b66c7caa-c893-4552-b0d7-8f66088c3c93" providerId="ADAL" clId="{35AE106A-3515-4908-B6C5-E30F6AF4D250}" dt="2023-07-25T11:10:56.176" v="12581" actId="1076"/>
          <ac:picMkLst>
            <pc:docMk/>
            <pc:sldMk cId="1623663804" sldId="1404"/>
            <ac:picMk id="13" creationId="{8C58BC9B-D570-421A-A51C-DD5524123B1B}"/>
          </ac:picMkLst>
        </pc:picChg>
      </pc:sldChg>
      <pc:sldChg chg="add">
        <pc:chgData name="Van Impe Koen" userId="b66c7caa-c893-4552-b0d7-8f66088c3c93" providerId="ADAL" clId="{35AE106A-3515-4908-B6C5-E30F6AF4D250}" dt="2023-07-25T13:45:30.650" v="12783"/>
        <pc:sldMkLst>
          <pc:docMk/>
          <pc:sldMk cId="642915745" sldId="1405"/>
        </pc:sldMkLst>
      </pc:sldChg>
      <pc:sldChg chg="modSp new mod">
        <pc:chgData name="Van Impe Koen" userId="b66c7caa-c893-4552-b0d7-8f66088c3c93" providerId="ADAL" clId="{35AE106A-3515-4908-B6C5-E30F6AF4D250}" dt="2023-07-25T14:45:16.334" v="13648" actId="20577"/>
        <pc:sldMkLst>
          <pc:docMk/>
          <pc:sldMk cId="2586236683" sldId="1406"/>
        </pc:sldMkLst>
        <pc:spChg chg="mod">
          <ac:chgData name="Van Impe Koen" userId="b66c7caa-c893-4552-b0d7-8f66088c3c93" providerId="ADAL" clId="{35AE106A-3515-4908-B6C5-E30F6AF4D250}" dt="2023-07-25T14:42:53.798" v="13529" actId="20577"/>
          <ac:spMkLst>
            <pc:docMk/>
            <pc:sldMk cId="2586236683" sldId="1406"/>
            <ac:spMk id="2" creationId="{60FF9EB9-AA0C-4140-BC06-9E9773A792CF}"/>
          </ac:spMkLst>
        </pc:spChg>
        <pc:spChg chg="mod">
          <ac:chgData name="Van Impe Koen" userId="b66c7caa-c893-4552-b0d7-8f66088c3c93" providerId="ADAL" clId="{35AE106A-3515-4908-B6C5-E30F6AF4D250}" dt="2023-07-25T14:45:16.334" v="13648" actId="20577"/>
          <ac:spMkLst>
            <pc:docMk/>
            <pc:sldMk cId="2586236683" sldId="1406"/>
            <ac:spMk id="3" creationId="{806A80CE-159A-4283-8745-7F149ADA012F}"/>
          </ac:spMkLst>
        </pc:spChg>
      </pc:sldChg>
      <pc:sldChg chg="modSp add mod">
        <pc:chgData name="Van Impe Koen" userId="b66c7caa-c893-4552-b0d7-8f66088c3c93" providerId="ADAL" clId="{35AE106A-3515-4908-B6C5-E30F6AF4D250}" dt="2023-07-25T14:56:50.388" v="13744" actId="113"/>
        <pc:sldMkLst>
          <pc:docMk/>
          <pc:sldMk cId="781384186" sldId="1407"/>
        </pc:sldMkLst>
        <pc:spChg chg="mod">
          <ac:chgData name="Van Impe Koen" userId="b66c7caa-c893-4552-b0d7-8f66088c3c93" providerId="ADAL" clId="{35AE106A-3515-4908-B6C5-E30F6AF4D250}" dt="2023-07-25T14:56:50.388" v="13744" actId="113"/>
          <ac:spMkLst>
            <pc:docMk/>
            <pc:sldMk cId="781384186" sldId="1407"/>
            <ac:spMk id="2" creationId="{C6BC01C7-3C0E-2524-DE22-B414717D9E1F}"/>
          </ac:spMkLst>
        </pc:spChg>
      </pc:sldChg>
      <pc:sldChg chg="add del">
        <pc:chgData name="Van Impe Koen" userId="b66c7caa-c893-4552-b0d7-8f66088c3c93" providerId="ADAL" clId="{35AE106A-3515-4908-B6C5-E30F6AF4D250}" dt="2023-07-25T14:56:32.192" v="13702"/>
        <pc:sldMkLst>
          <pc:docMk/>
          <pc:sldMk cId="805433206" sldId="1407"/>
        </pc:sldMkLst>
      </pc:sldChg>
      <pc:sldChg chg="add">
        <pc:chgData name="Van Impe Koen" userId="b66c7caa-c893-4552-b0d7-8f66088c3c93" providerId="ADAL" clId="{35AE106A-3515-4908-B6C5-E30F6AF4D250}" dt="2023-07-25T15:17:03.508" v="13759"/>
        <pc:sldMkLst>
          <pc:docMk/>
          <pc:sldMk cId="642694296" sldId="140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60783-658B-F843-AB09-54EFE32A8B1B}" type="doc">
      <dgm:prSet loTypeId="urn:microsoft.com/office/officeart/2005/8/layout/equation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GB"/>
        </a:p>
      </dgm:t>
    </dgm:pt>
    <dgm:pt modelId="{890001F0-483C-7D4A-A570-2316C3EB1818}">
      <dgm:prSet/>
      <dgm:spPr/>
      <dgm:t>
        <a:bodyPr/>
        <a:lstStyle/>
        <a:p>
          <a:r>
            <a:rPr lang="en-BE" dirty="0"/>
            <a:t>MISP</a:t>
          </a:r>
        </a:p>
      </dgm:t>
    </dgm:pt>
    <dgm:pt modelId="{AFAA5E34-273D-334B-BBF6-EE5B399CEA92}" type="parTrans" cxnId="{C3CDAEE9-0639-5949-807D-57C31AD4BDC7}">
      <dgm:prSet/>
      <dgm:spPr/>
      <dgm:t>
        <a:bodyPr/>
        <a:lstStyle/>
        <a:p>
          <a:endParaRPr lang="en-GB"/>
        </a:p>
      </dgm:t>
    </dgm:pt>
    <dgm:pt modelId="{A6495CD9-72E1-A94C-8249-4DD6EF796E34}" type="sibTrans" cxnId="{C3CDAEE9-0639-5949-807D-57C31AD4BDC7}">
      <dgm:prSet/>
      <dgm:spPr/>
      <dgm:t>
        <a:bodyPr/>
        <a:lstStyle/>
        <a:p>
          <a:endParaRPr lang="en-GB"/>
        </a:p>
      </dgm:t>
    </dgm:pt>
    <dgm:pt modelId="{6BE88388-4B52-6441-841E-0850AB046476}">
      <dgm:prSet/>
      <dgm:spPr>
        <a:solidFill>
          <a:srgbClr val="0070C0"/>
        </a:solidFill>
      </dgm:spPr>
      <dgm:t>
        <a:bodyPr/>
        <a:lstStyle/>
        <a:p>
          <a:r>
            <a:rPr lang="en-GB" dirty="0"/>
            <a:t>MISP Playbooks</a:t>
          </a:r>
          <a:endParaRPr lang="en-BE" dirty="0"/>
        </a:p>
      </dgm:t>
    </dgm:pt>
    <dgm:pt modelId="{07AD9DCE-7A10-7D4C-984A-978C6B255F62}" type="parTrans" cxnId="{AE92ABB7-87B8-EE4A-96E4-3B6469AFB3E4}">
      <dgm:prSet/>
      <dgm:spPr/>
      <dgm:t>
        <a:bodyPr/>
        <a:lstStyle/>
        <a:p>
          <a:endParaRPr lang="en-GB"/>
        </a:p>
      </dgm:t>
    </dgm:pt>
    <dgm:pt modelId="{F1867833-8B8A-584A-B182-104BEA2ACBAB}" type="sibTrans" cxnId="{AE92ABB7-87B8-EE4A-96E4-3B6469AFB3E4}">
      <dgm:prSet/>
      <dgm:spPr/>
      <dgm:t>
        <a:bodyPr/>
        <a:lstStyle/>
        <a:p>
          <a:endParaRPr lang="en-GB"/>
        </a:p>
      </dgm:t>
    </dgm:pt>
    <dgm:pt modelId="{866F5E09-29FC-6F47-A208-3C9A39D70A10}">
      <dgm:prSet/>
      <dgm:spPr/>
      <dgm:t>
        <a:bodyPr/>
        <a:lstStyle/>
        <a:p>
          <a:r>
            <a:rPr lang="en-GB" dirty="0" err="1"/>
            <a:t>Jupyter</a:t>
          </a:r>
          <a:r>
            <a:rPr lang="en-GB" dirty="0"/>
            <a:t> notebooks</a:t>
          </a:r>
          <a:endParaRPr lang="en-BE" dirty="0"/>
        </a:p>
      </dgm:t>
    </dgm:pt>
    <dgm:pt modelId="{4F414801-1632-1543-A645-5739A1A547B4}" type="parTrans" cxnId="{9A77CB96-B114-8F44-BA16-132EEF9B5331}">
      <dgm:prSet/>
      <dgm:spPr/>
      <dgm:t>
        <a:bodyPr/>
        <a:lstStyle/>
        <a:p>
          <a:endParaRPr lang="en-GB"/>
        </a:p>
      </dgm:t>
    </dgm:pt>
    <dgm:pt modelId="{8E0D1EA8-D30C-A246-BD30-328DA53B6A73}" type="sibTrans" cxnId="{9A77CB96-B114-8F44-BA16-132EEF9B5331}">
      <dgm:prSet/>
      <dgm:spPr/>
      <dgm:t>
        <a:bodyPr/>
        <a:lstStyle/>
        <a:p>
          <a:endParaRPr lang="en-GB"/>
        </a:p>
      </dgm:t>
    </dgm:pt>
    <dgm:pt modelId="{AEBD42C9-FCDF-3B4E-B56E-3DDF6B1C256C}">
      <dgm:prSet/>
      <dgm:spPr/>
      <dgm:t>
        <a:bodyPr/>
        <a:lstStyle/>
        <a:p>
          <a:r>
            <a:rPr lang="en-GB"/>
            <a:t>Python</a:t>
          </a:r>
          <a:br>
            <a:rPr lang="en-GB"/>
          </a:br>
          <a:r>
            <a:rPr lang="en-GB"/>
            <a:t>PyMISP</a:t>
          </a:r>
          <a:endParaRPr lang="en-BE" dirty="0"/>
        </a:p>
      </dgm:t>
    </dgm:pt>
    <dgm:pt modelId="{E4540A99-8393-8A44-AD4D-605F40A85E7D}" type="parTrans" cxnId="{0920D44C-F394-BE45-98AD-50F2B5E32316}">
      <dgm:prSet/>
      <dgm:spPr/>
      <dgm:t>
        <a:bodyPr/>
        <a:lstStyle/>
        <a:p>
          <a:endParaRPr lang="en-GB"/>
        </a:p>
      </dgm:t>
    </dgm:pt>
    <dgm:pt modelId="{C96959DB-F8A1-0B4C-A567-0237165C29BB}" type="sibTrans" cxnId="{0920D44C-F394-BE45-98AD-50F2B5E32316}">
      <dgm:prSet/>
      <dgm:spPr/>
      <dgm:t>
        <a:bodyPr/>
        <a:lstStyle/>
        <a:p>
          <a:endParaRPr lang="en-GB"/>
        </a:p>
      </dgm:t>
    </dgm:pt>
    <dgm:pt modelId="{48411872-7704-7C43-9DD4-A5D179B4A06D}" type="pres">
      <dgm:prSet presAssocID="{44160783-658B-F843-AB09-54EFE32A8B1B}" presName="linearFlow" presStyleCnt="0">
        <dgm:presLayoutVars>
          <dgm:dir/>
          <dgm:resizeHandles val="exact"/>
        </dgm:presLayoutVars>
      </dgm:prSet>
      <dgm:spPr/>
    </dgm:pt>
    <dgm:pt modelId="{74F523E7-6B59-A44F-A192-D9DBC59EC63E}" type="pres">
      <dgm:prSet presAssocID="{890001F0-483C-7D4A-A570-2316C3EB1818}" presName="node" presStyleLbl="node1" presStyleIdx="0" presStyleCnt="4">
        <dgm:presLayoutVars>
          <dgm:bulletEnabled val="1"/>
        </dgm:presLayoutVars>
      </dgm:prSet>
      <dgm:spPr/>
    </dgm:pt>
    <dgm:pt modelId="{8A4C1965-D6CF-8446-ABC7-0CA6CB8B295B}" type="pres">
      <dgm:prSet presAssocID="{A6495CD9-72E1-A94C-8249-4DD6EF796E34}" presName="spacerL" presStyleCnt="0"/>
      <dgm:spPr/>
    </dgm:pt>
    <dgm:pt modelId="{A2D4C0EB-5F95-AF4D-A2BC-A6A6678D2E44}" type="pres">
      <dgm:prSet presAssocID="{A6495CD9-72E1-A94C-8249-4DD6EF796E34}" presName="sibTrans" presStyleLbl="sibTrans2D1" presStyleIdx="0" presStyleCnt="3"/>
      <dgm:spPr/>
    </dgm:pt>
    <dgm:pt modelId="{A13FF953-E275-0F43-BE53-6BCC86E236F9}" type="pres">
      <dgm:prSet presAssocID="{A6495CD9-72E1-A94C-8249-4DD6EF796E34}" presName="spacerR" presStyleCnt="0"/>
      <dgm:spPr/>
    </dgm:pt>
    <dgm:pt modelId="{00540121-DEEC-AA4F-8F05-D5B543921D3E}" type="pres">
      <dgm:prSet presAssocID="{AEBD42C9-FCDF-3B4E-B56E-3DDF6B1C256C}" presName="node" presStyleLbl="node1" presStyleIdx="1" presStyleCnt="4">
        <dgm:presLayoutVars>
          <dgm:bulletEnabled val="1"/>
        </dgm:presLayoutVars>
      </dgm:prSet>
      <dgm:spPr/>
    </dgm:pt>
    <dgm:pt modelId="{960D9C80-61B0-A644-AC11-805143D976B5}" type="pres">
      <dgm:prSet presAssocID="{C96959DB-F8A1-0B4C-A567-0237165C29BB}" presName="spacerL" presStyleCnt="0"/>
      <dgm:spPr/>
    </dgm:pt>
    <dgm:pt modelId="{C52F031F-947A-B643-9DEE-626190D54F78}" type="pres">
      <dgm:prSet presAssocID="{C96959DB-F8A1-0B4C-A567-0237165C29BB}" presName="sibTrans" presStyleLbl="sibTrans2D1" presStyleIdx="1" presStyleCnt="3"/>
      <dgm:spPr/>
    </dgm:pt>
    <dgm:pt modelId="{546FDFE2-ABA4-4842-B57E-391CE9B1F8CA}" type="pres">
      <dgm:prSet presAssocID="{C96959DB-F8A1-0B4C-A567-0237165C29BB}" presName="spacerR" presStyleCnt="0"/>
      <dgm:spPr/>
    </dgm:pt>
    <dgm:pt modelId="{EA00EA14-E1A7-0A44-B7F9-D7D00D95698C}" type="pres">
      <dgm:prSet presAssocID="{866F5E09-29FC-6F47-A208-3C9A39D70A10}" presName="node" presStyleLbl="node1" presStyleIdx="2" presStyleCnt="4">
        <dgm:presLayoutVars>
          <dgm:bulletEnabled val="1"/>
        </dgm:presLayoutVars>
      </dgm:prSet>
      <dgm:spPr/>
    </dgm:pt>
    <dgm:pt modelId="{D49DE5E2-6FA0-0F46-86AE-21A9BBBC54A1}" type="pres">
      <dgm:prSet presAssocID="{8E0D1EA8-D30C-A246-BD30-328DA53B6A73}" presName="spacerL" presStyleCnt="0"/>
      <dgm:spPr/>
    </dgm:pt>
    <dgm:pt modelId="{49EB9550-A17D-6347-955C-0A06E0AA8583}" type="pres">
      <dgm:prSet presAssocID="{8E0D1EA8-D30C-A246-BD30-328DA53B6A73}" presName="sibTrans" presStyleLbl="sibTrans2D1" presStyleIdx="2" presStyleCnt="3"/>
      <dgm:spPr/>
    </dgm:pt>
    <dgm:pt modelId="{FDB7D8AE-BB2F-9A4A-8CB2-0739E57E2110}" type="pres">
      <dgm:prSet presAssocID="{8E0D1EA8-D30C-A246-BD30-328DA53B6A73}" presName="spacerR" presStyleCnt="0"/>
      <dgm:spPr/>
    </dgm:pt>
    <dgm:pt modelId="{B5B5E011-F22C-BE49-AA31-FD5A980A48A8}" type="pres">
      <dgm:prSet presAssocID="{6BE88388-4B52-6441-841E-0850AB046476}" presName="node" presStyleLbl="node1" presStyleIdx="3" presStyleCnt="4">
        <dgm:presLayoutVars>
          <dgm:bulletEnabled val="1"/>
        </dgm:presLayoutVars>
      </dgm:prSet>
      <dgm:spPr/>
    </dgm:pt>
  </dgm:ptLst>
  <dgm:cxnLst>
    <dgm:cxn modelId="{EA72A301-5F26-C64F-A370-6ABBAA7D672A}" type="presOf" srcId="{C96959DB-F8A1-0B4C-A567-0237165C29BB}" destId="{C52F031F-947A-B643-9DEE-626190D54F78}" srcOrd="0" destOrd="0" presId="urn:microsoft.com/office/officeart/2005/8/layout/equation1"/>
    <dgm:cxn modelId="{8C9BC731-F19B-FD48-B5AC-F16DB4CC6D07}" type="presOf" srcId="{6BE88388-4B52-6441-841E-0850AB046476}" destId="{B5B5E011-F22C-BE49-AA31-FD5A980A48A8}" srcOrd="0" destOrd="0" presId="urn:microsoft.com/office/officeart/2005/8/layout/equation1"/>
    <dgm:cxn modelId="{51EC943F-906C-CD49-93B0-E596D671B99E}" type="presOf" srcId="{A6495CD9-72E1-A94C-8249-4DD6EF796E34}" destId="{A2D4C0EB-5F95-AF4D-A2BC-A6A6678D2E44}" srcOrd="0" destOrd="0" presId="urn:microsoft.com/office/officeart/2005/8/layout/equation1"/>
    <dgm:cxn modelId="{0920D44C-F394-BE45-98AD-50F2B5E32316}" srcId="{44160783-658B-F843-AB09-54EFE32A8B1B}" destId="{AEBD42C9-FCDF-3B4E-B56E-3DDF6B1C256C}" srcOrd="1" destOrd="0" parTransId="{E4540A99-8393-8A44-AD4D-605F40A85E7D}" sibTransId="{C96959DB-F8A1-0B4C-A567-0237165C29BB}"/>
    <dgm:cxn modelId="{9A77CB96-B114-8F44-BA16-132EEF9B5331}" srcId="{44160783-658B-F843-AB09-54EFE32A8B1B}" destId="{866F5E09-29FC-6F47-A208-3C9A39D70A10}" srcOrd="2" destOrd="0" parTransId="{4F414801-1632-1543-A645-5739A1A547B4}" sibTransId="{8E0D1EA8-D30C-A246-BD30-328DA53B6A73}"/>
    <dgm:cxn modelId="{7553DE9B-E62C-394C-B962-8BF1A3FA9A2B}" type="presOf" srcId="{44160783-658B-F843-AB09-54EFE32A8B1B}" destId="{48411872-7704-7C43-9DD4-A5D179B4A06D}" srcOrd="0" destOrd="0" presId="urn:microsoft.com/office/officeart/2005/8/layout/equation1"/>
    <dgm:cxn modelId="{AE92ABB7-87B8-EE4A-96E4-3B6469AFB3E4}" srcId="{44160783-658B-F843-AB09-54EFE32A8B1B}" destId="{6BE88388-4B52-6441-841E-0850AB046476}" srcOrd="3" destOrd="0" parTransId="{07AD9DCE-7A10-7D4C-984A-978C6B255F62}" sibTransId="{F1867833-8B8A-584A-B182-104BEA2ACBAB}"/>
    <dgm:cxn modelId="{2653FFB8-A24A-444F-9ED9-3CBA52416B7F}" type="presOf" srcId="{AEBD42C9-FCDF-3B4E-B56E-3DDF6B1C256C}" destId="{00540121-DEEC-AA4F-8F05-D5B543921D3E}" srcOrd="0" destOrd="0" presId="urn:microsoft.com/office/officeart/2005/8/layout/equation1"/>
    <dgm:cxn modelId="{75790AC8-42B8-0F40-AB49-8EE8D488EE12}" type="presOf" srcId="{866F5E09-29FC-6F47-A208-3C9A39D70A10}" destId="{EA00EA14-E1A7-0A44-B7F9-D7D00D95698C}" srcOrd="0" destOrd="0" presId="urn:microsoft.com/office/officeart/2005/8/layout/equation1"/>
    <dgm:cxn modelId="{CB3A38D3-250B-FC4A-B20A-4C77E1E33C9D}" type="presOf" srcId="{8E0D1EA8-D30C-A246-BD30-328DA53B6A73}" destId="{49EB9550-A17D-6347-955C-0A06E0AA8583}" srcOrd="0" destOrd="0" presId="urn:microsoft.com/office/officeart/2005/8/layout/equation1"/>
    <dgm:cxn modelId="{C3CDAEE9-0639-5949-807D-57C31AD4BDC7}" srcId="{44160783-658B-F843-AB09-54EFE32A8B1B}" destId="{890001F0-483C-7D4A-A570-2316C3EB1818}" srcOrd="0" destOrd="0" parTransId="{AFAA5E34-273D-334B-BBF6-EE5B399CEA92}" sibTransId="{A6495CD9-72E1-A94C-8249-4DD6EF796E34}"/>
    <dgm:cxn modelId="{0AFEE0EF-9FA2-D742-87EA-7B4F40A398DD}" type="presOf" srcId="{890001F0-483C-7D4A-A570-2316C3EB1818}" destId="{74F523E7-6B59-A44F-A192-D9DBC59EC63E}" srcOrd="0" destOrd="0" presId="urn:microsoft.com/office/officeart/2005/8/layout/equation1"/>
    <dgm:cxn modelId="{985E2AF4-4B35-F842-9D24-8D6E11B0C1B4}" type="presParOf" srcId="{48411872-7704-7C43-9DD4-A5D179B4A06D}" destId="{74F523E7-6B59-A44F-A192-D9DBC59EC63E}" srcOrd="0" destOrd="0" presId="urn:microsoft.com/office/officeart/2005/8/layout/equation1"/>
    <dgm:cxn modelId="{353372EE-8CBD-2241-9032-03BBE9CA5136}" type="presParOf" srcId="{48411872-7704-7C43-9DD4-A5D179B4A06D}" destId="{8A4C1965-D6CF-8446-ABC7-0CA6CB8B295B}" srcOrd="1" destOrd="0" presId="urn:microsoft.com/office/officeart/2005/8/layout/equation1"/>
    <dgm:cxn modelId="{584189BE-1A95-4343-842B-DEC5C1252349}" type="presParOf" srcId="{48411872-7704-7C43-9DD4-A5D179B4A06D}" destId="{A2D4C0EB-5F95-AF4D-A2BC-A6A6678D2E44}" srcOrd="2" destOrd="0" presId="urn:microsoft.com/office/officeart/2005/8/layout/equation1"/>
    <dgm:cxn modelId="{F85176D4-8FD9-BB4F-ACDA-47CE43969014}" type="presParOf" srcId="{48411872-7704-7C43-9DD4-A5D179B4A06D}" destId="{A13FF953-E275-0F43-BE53-6BCC86E236F9}" srcOrd="3" destOrd="0" presId="urn:microsoft.com/office/officeart/2005/8/layout/equation1"/>
    <dgm:cxn modelId="{CB342330-922B-9B46-A0F4-6E0ED24AC885}" type="presParOf" srcId="{48411872-7704-7C43-9DD4-A5D179B4A06D}" destId="{00540121-DEEC-AA4F-8F05-D5B543921D3E}" srcOrd="4" destOrd="0" presId="urn:microsoft.com/office/officeart/2005/8/layout/equation1"/>
    <dgm:cxn modelId="{21DC9399-FF59-804A-8E39-2684FC68AC69}" type="presParOf" srcId="{48411872-7704-7C43-9DD4-A5D179B4A06D}" destId="{960D9C80-61B0-A644-AC11-805143D976B5}" srcOrd="5" destOrd="0" presId="urn:microsoft.com/office/officeart/2005/8/layout/equation1"/>
    <dgm:cxn modelId="{BB632472-BB0E-B748-8AC2-2090E3057FA8}" type="presParOf" srcId="{48411872-7704-7C43-9DD4-A5D179B4A06D}" destId="{C52F031F-947A-B643-9DEE-626190D54F78}" srcOrd="6" destOrd="0" presId="urn:microsoft.com/office/officeart/2005/8/layout/equation1"/>
    <dgm:cxn modelId="{C81F6BCC-D331-3243-9067-71132D27DE4D}" type="presParOf" srcId="{48411872-7704-7C43-9DD4-A5D179B4A06D}" destId="{546FDFE2-ABA4-4842-B57E-391CE9B1F8CA}" srcOrd="7" destOrd="0" presId="urn:microsoft.com/office/officeart/2005/8/layout/equation1"/>
    <dgm:cxn modelId="{838F2263-9D70-C44E-8E51-BD8ED29ACFBA}" type="presParOf" srcId="{48411872-7704-7C43-9DD4-A5D179B4A06D}" destId="{EA00EA14-E1A7-0A44-B7F9-D7D00D95698C}" srcOrd="8" destOrd="0" presId="urn:microsoft.com/office/officeart/2005/8/layout/equation1"/>
    <dgm:cxn modelId="{FD356D60-9B85-6C46-B1D0-826983CA6BFF}" type="presParOf" srcId="{48411872-7704-7C43-9DD4-A5D179B4A06D}" destId="{D49DE5E2-6FA0-0F46-86AE-21A9BBBC54A1}" srcOrd="9" destOrd="0" presId="urn:microsoft.com/office/officeart/2005/8/layout/equation1"/>
    <dgm:cxn modelId="{546C0800-5747-094C-9FC7-EB8D2AC9104A}" type="presParOf" srcId="{48411872-7704-7C43-9DD4-A5D179B4A06D}" destId="{49EB9550-A17D-6347-955C-0A06E0AA8583}" srcOrd="10" destOrd="0" presId="urn:microsoft.com/office/officeart/2005/8/layout/equation1"/>
    <dgm:cxn modelId="{2AA20E56-786A-744E-B78A-55FB22559BDA}" type="presParOf" srcId="{48411872-7704-7C43-9DD4-A5D179B4A06D}" destId="{FDB7D8AE-BB2F-9A4A-8CB2-0739E57E2110}" srcOrd="11" destOrd="0" presId="urn:microsoft.com/office/officeart/2005/8/layout/equation1"/>
    <dgm:cxn modelId="{75B2085D-57B0-8F45-85CD-8FED304DCAD8}" type="presParOf" srcId="{48411872-7704-7C43-9DD4-A5D179B4A06D}" destId="{B5B5E011-F22C-BE49-AA31-FD5A980A48A8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439628-BF0C-7E43-846B-CAC0CED0D57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FFC8388F-5F5F-D24E-9571-F6D4CB2A72F3}">
      <dgm:prSet/>
      <dgm:spPr/>
      <dgm:t>
        <a:bodyPr/>
        <a:lstStyle/>
        <a:p>
          <a:r>
            <a:rPr lang="en-GB" b="0" dirty="0"/>
            <a:t>Code</a:t>
          </a:r>
          <a:endParaRPr lang="en-BE" b="0" dirty="0"/>
        </a:p>
      </dgm:t>
    </dgm:pt>
    <dgm:pt modelId="{1053742E-7E45-7343-B342-5D9EB134C8F5}" type="parTrans" cxnId="{DC04156E-4B21-0C4D-B1C1-0C298D0F40A0}">
      <dgm:prSet/>
      <dgm:spPr/>
      <dgm:t>
        <a:bodyPr/>
        <a:lstStyle/>
        <a:p>
          <a:endParaRPr lang="en-GB"/>
        </a:p>
      </dgm:t>
    </dgm:pt>
    <dgm:pt modelId="{995F35D3-9FE6-4742-BCAB-5971A195F25E}" type="sibTrans" cxnId="{DC04156E-4B21-0C4D-B1C1-0C298D0F40A0}">
      <dgm:prSet/>
      <dgm:spPr/>
      <dgm:t>
        <a:bodyPr/>
        <a:lstStyle/>
        <a:p>
          <a:endParaRPr lang="en-GB"/>
        </a:p>
      </dgm:t>
    </dgm:pt>
    <dgm:pt modelId="{FD6B8C31-40FB-0246-8FEC-DD111AC8BA37}">
      <dgm:prSet/>
      <dgm:spPr/>
      <dgm:t>
        <a:bodyPr/>
        <a:lstStyle/>
        <a:p>
          <a:r>
            <a:rPr lang="en-GB" b="0" dirty="0"/>
            <a:t>Markdown</a:t>
          </a:r>
          <a:endParaRPr lang="en-BE" b="0" dirty="0"/>
        </a:p>
      </dgm:t>
    </dgm:pt>
    <dgm:pt modelId="{1D4E84E3-8E2A-3443-8434-08EF8385225B}" type="parTrans" cxnId="{119DBC28-62BA-5E49-A41D-3F909FE2B33B}">
      <dgm:prSet/>
      <dgm:spPr/>
      <dgm:t>
        <a:bodyPr/>
        <a:lstStyle/>
        <a:p>
          <a:endParaRPr lang="en-GB"/>
        </a:p>
      </dgm:t>
    </dgm:pt>
    <dgm:pt modelId="{CCCFAB82-440D-C248-B78A-FDBED84E4B21}" type="sibTrans" cxnId="{119DBC28-62BA-5E49-A41D-3F909FE2B33B}">
      <dgm:prSet/>
      <dgm:spPr/>
      <dgm:t>
        <a:bodyPr/>
        <a:lstStyle/>
        <a:p>
          <a:endParaRPr lang="en-GB"/>
        </a:p>
      </dgm:t>
    </dgm:pt>
    <dgm:pt modelId="{084ED2F2-640E-6543-A9A2-C88FDD35B10B}" type="pres">
      <dgm:prSet presAssocID="{40439628-BF0C-7E43-846B-CAC0CED0D577}" presName="diagram" presStyleCnt="0">
        <dgm:presLayoutVars>
          <dgm:dir/>
          <dgm:resizeHandles val="exact"/>
        </dgm:presLayoutVars>
      </dgm:prSet>
      <dgm:spPr/>
    </dgm:pt>
    <dgm:pt modelId="{8FC00CA6-A7C5-684E-A182-D2AFC47D42D2}" type="pres">
      <dgm:prSet presAssocID="{FD6B8C31-40FB-0246-8FEC-DD111AC8BA37}" presName="node" presStyleLbl="node1" presStyleIdx="0" presStyleCnt="2">
        <dgm:presLayoutVars>
          <dgm:bulletEnabled val="1"/>
        </dgm:presLayoutVars>
      </dgm:prSet>
      <dgm:spPr/>
    </dgm:pt>
    <dgm:pt modelId="{7EAFC134-E73C-1345-BF1B-0EFF56924B1D}" type="pres">
      <dgm:prSet presAssocID="{CCCFAB82-440D-C248-B78A-FDBED84E4B21}" presName="sibTrans" presStyleCnt="0"/>
      <dgm:spPr/>
    </dgm:pt>
    <dgm:pt modelId="{22EB4E14-F98E-6F44-82F7-C3B3B4D138D6}" type="pres">
      <dgm:prSet presAssocID="{FFC8388F-5F5F-D24E-9571-F6D4CB2A72F3}" presName="node" presStyleLbl="node1" presStyleIdx="1" presStyleCnt="2">
        <dgm:presLayoutVars>
          <dgm:bulletEnabled val="1"/>
        </dgm:presLayoutVars>
      </dgm:prSet>
      <dgm:spPr/>
    </dgm:pt>
  </dgm:ptLst>
  <dgm:cxnLst>
    <dgm:cxn modelId="{80AD7C16-48C7-554B-B4CB-1CCE527EB6EF}" type="presOf" srcId="{FFC8388F-5F5F-D24E-9571-F6D4CB2A72F3}" destId="{22EB4E14-F98E-6F44-82F7-C3B3B4D138D6}" srcOrd="0" destOrd="0" presId="urn:microsoft.com/office/officeart/2005/8/layout/default"/>
    <dgm:cxn modelId="{119DBC28-62BA-5E49-A41D-3F909FE2B33B}" srcId="{40439628-BF0C-7E43-846B-CAC0CED0D577}" destId="{FD6B8C31-40FB-0246-8FEC-DD111AC8BA37}" srcOrd="0" destOrd="0" parTransId="{1D4E84E3-8E2A-3443-8434-08EF8385225B}" sibTransId="{CCCFAB82-440D-C248-B78A-FDBED84E4B21}"/>
    <dgm:cxn modelId="{DC04156E-4B21-0C4D-B1C1-0C298D0F40A0}" srcId="{40439628-BF0C-7E43-846B-CAC0CED0D577}" destId="{FFC8388F-5F5F-D24E-9571-F6D4CB2A72F3}" srcOrd="1" destOrd="0" parTransId="{1053742E-7E45-7343-B342-5D9EB134C8F5}" sibTransId="{995F35D3-9FE6-4742-BCAB-5971A195F25E}"/>
    <dgm:cxn modelId="{6E0F3AA3-4AB1-5C45-9100-AC7AF2199FA5}" type="presOf" srcId="{40439628-BF0C-7E43-846B-CAC0CED0D577}" destId="{084ED2F2-640E-6543-A9A2-C88FDD35B10B}" srcOrd="0" destOrd="0" presId="urn:microsoft.com/office/officeart/2005/8/layout/default"/>
    <dgm:cxn modelId="{FE9EDCDE-0F44-7E4E-8FA2-F99C6F8A757B}" type="presOf" srcId="{FD6B8C31-40FB-0246-8FEC-DD111AC8BA37}" destId="{8FC00CA6-A7C5-684E-A182-D2AFC47D42D2}" srcOrd="0" destOrd="0" presId="urn:microsoft.com/office/officeart/2005/8/layout/default"/>
    <dgm:cxn modelId="{25BA2AAF-785B-1F45-A33C-752001227780}" type="presParOf" srcId="{084ED2F2-640E-6543-A9A2-C88FDD35B10B}" destId="{8FC00CA6-A7C5-684E-A182-D2AFC47D42D2}" srcOrd="0" destOrd="0" presId="urn:microsoft.com/office/officeart/2005/8/layout/default"/>
    <dgm:cxn modelId="{6D4B57C0-6382-5749-81E3-9B88F687BF10}" type="presParOf" srcId="{084ED2F2-640E-6543-A9A2-C88FDD35B10B}" destId="{7EAFC134-E73C-1345-BF1B-0EFF56924B1D}" srcOrd="1" destOrd="0" presId="urn:microsoft.com/office/officeart/2005/8/layout/default"/>
    <dgm:cxn modelId="{0A12BE92-CDF1-044C-BCD9-129215BFAF23}" type="presParOf" srcId="{084ED2F2-640E-6543-A9A2-C88FDD35B10B}" destId="{22EB4E14-F98E-6F44-82F7-C3B3B4D138D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6EFD7C-14F2-8B4B-A842-9C933F0BC18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4410AF31-16C8-8B4A-8EC6-E8DC5485A133}">
      <dgm:prSet/>
      <dgm:spPr/>
      <dgm:t>
        <a:bodyPr/>
        <a:lstStyle/>
        <a:p>
          <a:r>
            <a:rPr lang="en-BE" dirty="0"/>
            <a:t>Create events from Sentinel incidents</a:t>
          </a:r>
        </a:p>
      </dgm:t>
    </dgm:pt>
    <dgm:pt modelId="{EA3E959F-9EB3-A443-97BD-302766773259}" type="parTrans" cxnId="{179CFF5D-94F7-2E4F-BFDE-9C69355F34EB}">
      <dgm:prSet/>
      <dgm:spPr/>
      <dgm:t>
        <a:bodyPr/>
        <a:lstStyle/>
        <a:p>
          <a:endParaRPr lang="en-GB"/>
        </a:p>
      </dgm:t>
    </dgm:pt>
    <dgm:pt modelId="{BBADADCE-5BE3-9C4C-9F68-CA9B66BF6ED7}" type="sibTrans" cxnId="{179CFF5D-94F7-2E4F-BFDE-9C69355F34EB}">
      <dgm:prSet/>
      <dgm:spPr/>
      <dgm:t>
        <a:bodyPr/>
        <a:lstStyle/>
        <a:p>
          <a:endParaRPr lang="en-GB"/>
        </a:p>
      </dgm:t>
    </dgm:pt>
    <dgm:pt modelId="{2C42828B-BBA6-4844-9E5E-5EC8DFAE04DB}">
      <dgm:prSet/>
      <dgm:spPr/>
      <dgm:t>
        <a:bodyPr/>
        <a:lstStyle/>
        <a:p>
          <a:r>
            <a:rPr lang="en-GB" dirty="0"/>
            <a:t>Triage</a:t>
          </a:r>
          <a:endParaRPr lang="en-BE" dirty="0"/>
        </a:p>
      </dgm:t>
    </dgm:pt>
    <dgm:pt modelId="{1E02BB0C-B31F-624B-8FDE-F2C277F635A8}" type="parTrans" cxnId="{7E57B06E-4994-334F-B6B3-CB2A52C34774}">
      <dgm:prSet/>
      <dgm:spPr/>
      <dgm:t>
        <a:bodyPr/>
        <a:lstStyle/>
        <a:p>
          <a:endParaRPr lang="en-GB"/>
        </a:p>
      </dgm:t>
    </dgm:pt>
    <dgm:pt modelId="{851C2227-F158-D24A-9772-8A0222BCEEFD}" type="sibTrans" cxnId="{7E57B06E-4994-334F-B6B3-CB2A52C34774}">
      <dgm:prSet/>
      <dgm:spPr/>
      <dgm:t>
        <a:bodyPr/>
        <a:lstStyle/>
        <a:p>
          <a:endParaRPr lang="en-GB"/>
        </a:p>
      </dgm:t>
    </dgm:pt>
    <dgm:pt modelId="{24763DA8-6D94-6741-90C4-5B1A3E3D45CB}">
      <dgm:prSet/>
      <dgm:spPr/>
      <dgm:t>
        <a:bodyPr/>
        <a:lstStyle/>
        <a:p>
          <a:r>
            <a:rPr lang="en-GB" dirty="0"/>
            <a:t>Hash checks</a:t>
          </a:r>
          <a:endParaRPr lang="en-BE" dirty="0"/>
        </a:p>
      </dgm:t>
    </dgm:pt>
    <dgm:pt modelId="{BA645B2F-D21A-0643-8A27-A1E41C4DCB3F}" type="parTrans" cxnId="{4B21B064-EB8A-1247-94E8-D644D0A9A477}">
      <dgm:prSet/>
      <dgm:spPr/>
      <dgm:t>
        <a:bodyPr/>
        <a:lstStyle/>
        <a:p>
          <a:endParaRPr lang="en-GB"/>
        </a:p>
      </dgm:t>
    </dgm:pt>
    <dgm:pt modelId="{EA9F230C-33F2-744C-9D9E-501E7E2BC7A2}" type="sibTrans" cxnId="{4B21B064-EB8A-1247-94E8-D644D0A9A477}">
      <dgm:prSet/>
      <dgm:spPr/>
      <dgm:t>
        <a:bodyPr/>
        <a:lstStyle/>
        <a:p>
          <a:endParaRPr lang="en-GB"/>
        </a:p>
      </dgm:t>
    </dgm:pt>
    <dgm:pt modelId="{93BDB06C-52C6-9540-A883-5DE30C5304AE}">
      <dgm:prSet/>
      <dgm:spPr/>
      <dgm:t>
        <a:bodyPr/>
        <a:lstStyle/>
        <a:p>
          <a:r>
            <a:rPr lang="en-GB" dirty="0"/>
            <a:t>CTI work</a:t>
          </a:r>
          <a:endParaRPr lang="en-BE" dirty="0"/>
        </a:p>
      </dgm:t>
    </dgm:pt>
    <dgm:pt modelId="{EA875C41-288D-D742-B798-72DC204A21AE}" type="parTrans" cxnId="{E5573744-1857-7E41-BFE2-0A6A6C3DFF46}">
      <dgm:prSet/>
      <dgm:spPr/>
      <dgm:t>
        <a:bodyPr/>
        <a:lstStyle/>
        <a:p>
          <a:endParaRPr lang="en-GB"/>
        </a:p>
      </dgm:t>
    </dgm:pt>
    <dgm:pt modelId="{6EDE08EC-CA51-674C-A331-6EB3714D2220}" type="sibTrans" cxnId="{E5573744-1857-7E41-BFE2-0A6A6C3DFF46}">
      <dgm:prSet/>
      <dgm:spPr/>
      <dgm:t>
        <a:bodyPr/>
        <a:lstStyle/>
        <a:p>
          <a:endParaRPr lang="en-GB"/>
        </a:p>
      </dgm:t>
    </dgm:pt>
    <dgm:pt modelId="{F4B7BAC1-E244-9441-8382-5416E59ECD2C}">
      <dgm:prSet/>
      <dgm:spPr/>
      <dgm:t>
        <a:bodyPr/>
        <a:lstStyle/>
        <a:p>
          <a:r>
            <a:rPr lang="en-GB" dirty="0"/>
            <a:t>Curation and quality assurance</a:t>
          </a:r>
          <a:endParaRPr lang="en-BE" dirty="0"/>
        </a:p>
      </dgm:t>
    </dgm:pt>
    <dgm:pt modelId="{7E241A62-F5D9-B040-8032-4FE6B570672E}" type="parTrans" cxnId="{FCE29C9B-26C7-2C49-B1F0-72C2CA82DF45}">
      <dgm:prSet/>
      <dgm:spPr/>
      <dgm:t>
        <a:bodyPr/>
        <a:lstStyle/>
        <a:p>
          <a:endParaRPr lang="en-GB"/>
        </a:p>
      </dgm:t>
    </dgm:pt>
    <dgm:pt modelId="{BCEBABAD-9AE8-4C45-9C6D-B3A64295AF93}" type="sibTrans" cxnId="{FCE29C9B-26C7-2C49-B1F0-72C2CA82DF45}">
      <dgm:prSet/>
      <dgm:spPr/>
      <dgm:t>
        <a:bodyPr/>
        <a:lstStyle/>
        <a:p>
          <a:endParaRPr lang="en-GB"/>
        </a:p>
      </dgm:t>
    </dgm:pt>
    <dgm:pt modelId="{B34309D8-BF4F-1B46-8EFA-F0E79510BDBD}">
      <dgm:prSet/>
      <dgm:spPr/>
      <dgm:t>
        <a:bodyPr/>
        <a:lstStyle/>
        <a:p>
          <a:r>
            <a:rPr lang="en-GB" dirty="0"/>
            <a:t>Threat actor profiling</a:t>
          </a:r>
          <a:endParaRPr lang="en-BE" dirty="0"/>
        </a:p>
      </dgm:t>
    </dgm:pt>
    <dgm:pt modelId="{7513CE40-2A9E-FB4F-B51E-C037E10ECBB9}" type="parTrans" cxnId="{5231B975-1438-BF45-AE90-F9B00450EF72}">
      <dgm:prSet/>
      <dgm:spPr/>
      <dgm:t>
        <a:bodyPr/>
        <a:lstStyle/>
        <a:p>
          <a:endParaRPr lang="en-GB"/>
        </a:p>
      </dgm:t>
    </dgm:pt>
    <dgm:pt modelId="{EB06110C-099C-544B-A8DF-8FBE68B0BCB2}" type="sibTrans" cxnId="{5231B975-1438-BF45-AE90-F9B00450EF72}">
      <dgm:prSet/>
      <dgm:spPr/>
      <dgm:t>
        <a:bodyPr/>
        <a:lstStyle/>
        <a:p>
          <a:endParaRPr lang="en-GB"/>
        </a:p>
      </dgm:t>
    </dgm:pt>
    <dgm:pt modelId="{2381C70C-126F-2F47-A156-2876E6821E2D}">
      <dgm:prSet/>
      <dgm:spPr/>
      <dgm:t>
        <a:bodyPr/>
        <a:lstStyle/>
        <a:p>
          <a:r>
            <a:rPr lang="en-GB"/>
            <a:t>Become better acquainted with the MISP features</a:t>
          </a:r>
          <a:endParaRPr lang="en-BE"/>
        </a:p>
      </dgm:t>
    </dgm:pt>
    <dgm:pt modelId="{4067AEC4-7467-6145-88C8-A02FCD2B4534}" type="parTrans" cxnId="{203AA411-58B1-4F42-9DA1-5BA614FFD2D8}">
      <dgm:prSet/>
      <dgm:spPr/>
      <dgm:t>
        <a:bodyPr/>
        <a:lstStyle/>
        <a:p>
          <a:endParaRPr lang="en-GB"/>
        </a:p>
      </dgm:t>
    </dgm:pt>
    <dgm:pt modelId="{BAAEF439-5BC4-2546-BE42-470933420994}" type="sibTrans" cxnId="{203AA411-58B1-4F42-9DA1-5BA614FFD2D8}">
      <dgm:prSet/>
      <dgm:spPr/>
      <dgm:t>
        <a:bodyPr/>
        <a:lstStyle/>
        <a:p>
          <a:endParaRPr lang="en-GB"/>
        </a:p>
      </dgm:t>
    </dgm:pt>
    <dgm:pt modelId="{6BF5FC22-3C34-C349-AE3C-61E1879B6CC2}">
      <dgm:prSet/>
      <dgm:spPr/>
      <dgm:t>
        <a:bodyPr/>
        <a:lstStyle/>
        <a:p>
          <a:r>
            <a:rPr lang="en-GB"/>
            <a:t>MISP objects</a:t>
          </a:r>
          <a:endParaRPr lang="en-BE"/>
        </a:p>
      </dgm:t>
    </dgm:pt>
    <dgm:pt modelId="{0AFD6BBE-2200-B348-A1A9-026ECEA05F09}" type="parTrans" cxnId="{E20CF4B1-F957-064D-A0F2-AB350607A98C}">
      <dgm:prSet/>
      <dgm:spPr/>
      <dgm:t>
        <a:bodyPr/>
        <a:lstStyle/>
        <a:p>
          <a:endParaRPr lang="en-GB"/>
        </a:p>
      </dgm:t>
    </dgm:pt>
    <dgm:pt modelId="{C221ACBE-C808-1E41-BA37-CFC55EBB1806}" type="sibTrans" cxnId="{E20CF4B1-F957-064D-A0F2-AB350607A98C}">
      <dgm:prSet/>
      <dgm:spPr/>
      <dgm:t>
        <a:bodyPr/>
        <a:lstStyle/>
        <a:p>
          <a:endParaRPr lang="en-GB"/>
        </a:p>
      </dgm:t>
    </dgm:pt>
    <dgm:pt modelId="{77C9814A-D50B-7C44-B4F3-DC23C976DB61}">
      <dgm:prSet/>
      <dgm:spPr/>
      <dgm:t>
        <a:bodyPr/>
        <a:lstStyle/>
        <a:p>
          <a:r>
            <a:rPr lang="en-GB" dirty="0"/>
            <a:t>Warning lists</a:t>
          </a:r>
          <a:endParaRPr lang="en-BE" dirty="0"/>
        </a:p>
      </dgm:t>
    </dgm:pt>
    <dgm:pt modelId="{FD4DDF82-5981-504A-AC05-AF9A96C2BDE6}" type="parTrans" cxnId="{B3283B8E-64EA-8B47-859F-E6369B0601F6}">
      <dgm:prSet/>
      <dgm:spPr/>
      <dgm:t>
        <a:bodyPr/>
        <a:lstStyle/>
        <a:p>
          <a:endParaRPr lang="en-GB"/>
        </a:p>
      </dgm:t>
    </dgm:pt>
    <dgm:pt modelId="{04DD52BD-A1E2-C142-9EA8-530C30E2065B}" type="sibTrans" cxnId="{B3283B8E-64EA-8B47-859F-E6369B0601F6}">
      <dgm:prSet/>
      <dgm:spPr/>
      <dgm:t>
        <a:bodyPr/>
        <a:lstStyle/>
        <a:p>
          <a:endParaRPr lang="en-GB"/>
        </a:p>
      </dgm:t>
    </dgm:pt>
    <dgm:pt modelId="{EC179C86-44DB-9140-A1B5-301D3E9CAB90}">
      <dgm:prSet/>
      <dgm:spPr/>
      <dgm:t>
        <a:bodyPr/>
        <a:lstStyle/>
        <a:p>
          <a:r>
            <a:rPr lang="en-BE" dirty="0"/>
            <a:t>Investigations</a:t>
          </a:r>
        </a:p>
      </dgm:t>
    </dgm:pt>
    <dgm:pt modelId="{C250C709-AD50-5746-B8C5-5BDD36CD266D}" type="parTrans" cxnId="{BF25DEA9-FB0C-C74F-A0FF-868A807B5560}">
      <dgm:prSet/>
      <dgm:spPr/>
      <dgm:t>
        <a:bodyPr/>
        <a:lstStyle/>
        <a:p>
          <a:endParaRPr lang="en-GB"/>
        </a:p>
      </dgm:t>
    </dgm:pt>
    <dgm:pt modelId="{DA716DA8-F15A-C548-B965-64D735646CFC}" type="sibTrans" cxnId="{BF25DEA9-FB0C-C74F-A0FF-868A807B5560}">
      <dgm:prSet/>
      <dgm:spPr/>
      <dgm:t>
        <a:bodyPr/>
        <a:lstStyle/>
        <a:p>
          <a:endParaRPr lang="en-GB"/>
        </a:p>
      </dgm:t>
    </dgm:pt>
    <dgm:pt modelId="{F92C0ADC-9E4B-7545-A55D-3B320788B3EF}">
      <dgm:prSet/>
      <dgm:spPr/>
      <dgm:t>
        <a:bodyPr/>
        <a:lstStyle/>
        <a:p>
          <a:r>
            <a:rPr lang="en-BE" dirty="0"/>
            <a:t>IP and domain information</a:t>
          </a:r>
        </a:p>
      </dgm:t>
    </dgm:pt>
    <dgm:pt modelId="{1AE73723-B83E-C744-94EE-B1283F218258}" type="parTrans" cxnId="{B94F1057-D57A-5F45-8E1A-B249865018C2}">
      <dgm:prSet/>
      <dgm:spPr/>
      <dgm:t>
        <a:bodyPr/>
        <a:lstStyle/>
        <a:p>
          <a:endParaRPr lang="en-GB"/>
        </a:p>
      </dgm:t>
    </dgm:pt>
    <dgm:pt modelId="{DC83FEDB-207A-7841-BF29-CC92D237E5B8}" type="sibTrans" cxnId="{B94F1057-D57A-5F45-8E1A-B249865018C2}">
      <dgm:prSet/>
      <dgm:spPr/>
      <dgm:t>
        <a:bodyPr/>
        <a:lstStyle/>
        <a:p>
          <a:endParaRPr lang="en-GB"/>
        </a:p>
      </dgm:t>
    </dgm:pt>
    <dgm:pt modelId="{E50A8B47-3686-C74C-AF0F-438126F31C3D}">
      <dgm:prSet/>
      <dgm:spPr/>
      <dgm:t>
        <a:bodyPr/>
        <a:lstStyle/>
        <a:p>
          <a:r>
            <a:rPr lang="en-BE" dirty="0"/>
            <a:t>Query Elastic for indicators</a:t>
          </a:r>
        </a:p>
      </dgm:t>
    </dgm:pt>
    <dgm:pt modelId="{ED9FA685-A7B3-D04F-9E41-B630AEE8CFE4}" type="parTrans" cxnId="{81669772-E174-0F4F-88A4-5F755B5E2888}">
      <dgm:prSet/>
      <dgm:spPr/>
      <dgm:t>
        <a:bodyPr/>
        <a:lstStyle/>
        <a:p>
          <a:endParaRPr lang="en-GB"/>
        </a:p>
      </dgm:t>
    </dgm:pt>
    <dgm:pt modelId="{C141896C-D439-E344-87B1-C12E8E345E4C}" type="sibTrans" cxnId="{81669772-E174-0F4F-88A4-5F755B5E2888}">
      <dgm:prSet/>
      <dgm:spPr/>
      <dgm:t>
        <a:bodyPr/>
        <a:lstStyle/>
        <a:p>
          <a:endParaRPr lang="en-GB"/>
        </a:p>
      </dgm:t>
    </dgm:pt>
    <dgm:pt modelId="{015FD336-8FB4-BA4E-B9CA-91B8688C28D7}">
      <dgm:prSet/>
      <dgm:spPr/>
      <dgm:t>
        <a:bodyPr/>
        <a:lstStyle/>
        <a:p>
          <a:r>
            <a:rPr lang="en-BE" dirty="0"/>
            <a:t>Verify indicators in Timesketch</a:t>
          </a:r>
        </a:p>
      </dgm:t>
    </dgm:pt>
    <dgm:pt modelId="{D5C33030-BC21-7742-9B8B-878309037D02}" type="parTrans" cxnId="{70905A1C-8452-674F-833B-AEA19E521F5D}">
      <dgm:prSet/>
      <dgm:spPr/>
      <dgm:t>
        <a:bodyPr/>
        <a:lstStyle/>
        <a:p>
          <a:endParaRPr lang="en-GB"/>
        </a:p>
      </dgm:t>
    </dgm:pt>
    <dgm:pt modelId="{D87B56EB-BB86-084D-9A17-19F7A2DDFBA9}" type="sibTrans" cxnId="{70905A1C-8452-674F-833B-AEA19E521F5D}">
      <dgm:prSet/>
      <dgm:spPr/>
      <dgm:t>
        <a:bodyPr/>
        <a:lstStyle/>
        <a:p>
          <a:endParaRPr lang="en-GB"/>
        </a:p>
      </dgm:t>
    </dgm:pt>
    <dgm:pt modelId="{1C103C02-B888-6147-8BF1-0869273896C2}">
      <dgm:prSet/>
      <dgm:spPr/>
      <dgm:t>
        <a:bodyPr/>
        <a:lstStyle/>
        <a:p>
          <a:r>
            <a:rPr lang="en-GB" dirty="0"/>
            <a:t>Timestamps in MISP</a:t>
          </a:r>
          <a:endParaRPr lang="en-BE" dirty="0"/>
        </a:p>
      </dgm:t>
    </dgm:pt>
    <dgm:pt modelId="{9722CA7A-5DD7-7A48-81FD-BDCC1A8C8195}" type="parTrans" cxnId="{D6F62EB2-B418-DD4A-9A69-1F5A1DAD4E42}">
      <dgm:prSet/>
      <dgm:spPr/>
      <dgm:t>
        <a:bodyPr/>
        <a:lstStyle/>
        <a:p>
          <a:endParaRPr lang="en-GB"/>
        </a:p>
      </dgm:t>
    </dgm:pt>
    <dgm:pt modelId="{561D3528-7E21-5F41-BF7B-04D1D214F514}" type="sibTrans" cxnId="{D6F62EB2-B418-DD4A-9A69-1F5A1DAD4E42}">
      <dgm:prSet/>
      <dgm:spPr/>
      <dgm:t>
        <a:bodyPr/>
        <a:lstStyle/>
        <a:p>
          <a:endParaRPr lang="en-GB"/>
        </a:p>
      </dgm:t>
    </dgm:pt>
    <dgm:pt modelId="{7C5B6442-1F36-2042-B6AB-1292B9677628}">
      <dgm:prSet/>
      <dgm:spPr/>
      <dgm:t>
        <a:bodyPr/>
        <a:lstStyle/>
        <a:p>
          <a:r>
            <a:rPr lang="en-BE" dirty="0"/>
            <a:t>Lookup CVE details</a:t>
          </a:r>
        </a:p>
      </dgm:t>
    </dgm:pt>
    <dgm:pt modelId="{BEAF33DB-AAA8-424C-BAA4-C283CE7451C4}" type="parTrans" cxnId="{17A474E5-AD36-9442-BC00-245B1799EB0D}">
      <dgm:prSet/>
      <dgm:spPr/>
      <dgm:t>
        <a:bodyPr/>
        <a:lstStyle/>
        <a:p>
          <a:endParaRPr lang="en-GB"/>
        </a:p>
      </dgm:t>
    </dgm:pt>
    <dgm:pt modelId="{24E9BD28-B0EA-9C40-AB72-825BF16E4801}" type="sibTrans" cxnId="{17A474E5-AD36-9442-BC00-245B1799EB0D}">
      <dgm:prSet/>
      <dgm:spPr/>
      <dgm:t>
        <a:bodyPr/>
        <a:lstStyle/>
        <a:p>
          <a:endParaRPr lang="en-GB"/>
        </a:p>
      </dgm:t>
    </dgm:pt>
    <dgm:pt modelId="{4FC66981-9253-F445-9EA8-1B502B6986F8}">
      <dgm:prSet/>
      <dgm:spPr/>
      <dgm:t>
        <a:bodyPr/>
        <a:lstStyle/>
        <a:p>
          <a:r>
            <a:rPr lang="en-BE" dirty="0"/>
            <a:t>Incidents</a:t>
          </a:r>
        </a:p>
      </dgm:t>
    </dgm:pt>
    <dgm:pt modelId="{383E480C-5AC8-674D-9F75-2DAE314BAADD}" type="parTrans" cxnId="{8C0FD155-3168-1B4C-B8B0-0E7A833F1B94}">
      <dgm:prSet/>
      <dgm:spPr/>
      <dgm:t>
        <a:bodyPr/>
        <a:lstStyle/>
        <a:p>
          <a:endParaRPr lang="en-GB"/>
        </a:p>
      </dgm:t>
    </dgm:pt>
    <dgm:pt modelId="{152B6FC3-28B8-1D4C-86E6-242CABCB2B96}" type="sibTrans" cxnId="{8C0FD155-3168-1B4C-B8B0-0E7A833F1B94}">
      <dgm:prSet/>
      <dgm:spPr/>
      <dgm:t>
        <a:bodyPr/>
        <a:lstStyle/>
        <a:p>
          <a:endParaRPr lang="en-GB"/>
        </a:p>
      </dgm:t>
    </dgm:pt>
    <dgm:pt modelId="{1DFA4F88-DF5F-FC41-9A7D-2C01988DF6ED}">
      <dgm:prSet/>
      <dgm:spPr/>
      <dgm:t>
        <a:bodyPr/>
        <a:lstStyle/>
        <a:p>
          <a:r>
            <a:rPr lang="en-BE" dirty="0"/>
            <a:t>Phishing</a:t>
          </a:r>
        </a:p>
      </dgm:t>
    </dgm:pt>
    <dgm:pt modelId="{1D1A63A3-89BD-5645-BD5C-83D6BA672074}" type="parTrans" cxnId="{E3C97043-B68C-C949-9347-066296DC0F88}">
      <dgm:prSet/>
      <dgm:spPr/>
      <dgm:t>
        <a:bodyPr/>
        <a:lstStyle/>
        <a:p>
          <a:endParaRPr lang="en-GB"/>
        </a:p>
      </dgm:t>
    </dgm:pt>
    <dgm:pt modelId="{F4F1CD4F-B316-784E-9848-45761EBAE56D}" type="sibTrans" cxnId="{E3C97043-B68C-C949-9347-066296DC0F88}">
      <dgm:prSet/>
      <dgm:spPr/>
      <dgm:t>
        <a:bodyPr/>
        <a:lstStyle/>
        <a:p>
          <a:endParaRPr lang="en-GB"/>
        </a:p>
      </dgm:t>
    </dgm:pt>
    <dgm:pt modelId="{27F3A154-93B5-4846-8700-6FD08D9A98CF}">
      <dgm:prSet/>
      <dgm:spPr/>
      <dgm:t>
        <a:bodyPr/>
        <a:lstStyle/>
        <a:p>
          <a:r>
            <a:rPr lang="en-GB" dirty="0"/>
            <a:t>Deal with malware investigations</a:t>
          </a:r>
          <a:endParaRPr lang="en-BE" dirty="0"/>
        </a:p>
      </dgm:t>
    </dgm:pt>
    <dgm:pt modelId="{547B863C-DBDA-7842-8BA3-5F30AF197140}" type="parTrans" cxnId="{C857EB8E-5293-B44D-A2E7-9CC28D3ACE1B}">
      <dgm:prSet/>
      <dgm:spPr/>
      <dgm:t>
        <a:bodyPr/>
        <a:lstStyle/>
        <a:p>
          <a:endParaRPr lang="en-GB"/>
        </a:p>
      </dgm:t>
    </dgm:pt>
    <dgm:pt modelId="{0F3CCBFF-938B-EE4D-9FF2-68E8D01FE09C}" type="sibTrans" cxnId="{C857EB8E-5293-B44D-A2E7-9CC28D3ACE1B}">
      <dgm:prSet/>
      <dgm:spPr/>
      <dgm:t>
        <a:bodyPr/>
        <a:lstStyle/>
        <a:p>
          <a:endParaRPr lang="en-GB"/>
        </a:p>
      </dgm:t>
    </dgm:pt>
    <dgm:pt modelId="{16269703-83B4-6E46-A3D4-8E17C61D4A60}">
      <dgm:prSet/>
      <dgm:spPr/>
      <dgm:t>
        <a:bodyPr/>
        <a:lstStyle/>
        <a:p>
          <a:r>
            <a:rPr lang="en-BE" dirty="0"/>
            <a:t>JARM fingerprints</a:t>
          </a:r>
        </a:p>
      </dgm:t>
    </dgm:pt>
    <dgm:pt modelId="{FA97C445-243B-BF41-A5E8-195A720E6389}" type="parTrans" cxnId="{3BA3B14E-1F16-D549-8A39-03EC2DB4F092}">
      <dgm:prSet/>
      <dgm:spPr/>
      <dgm:t>
        <a:bodyPr/>
        <a:lstStyle/>
        <a:p>
          <a:endParaRPr lang="en-GB"/>
        </a:p>
      </dgm:t>
    </dgm:pt>
    <dgm:pt modelId="{F6C46155-4EC9-9043-AC72-198CA83DA022}" type="sibTrans" cxnId="{3BA3B14E-1F16-D549-8A39-03EC2DB4F092}">
      <dgm:prSet/>
      <dgm:spPr/>
      <dgm:t>
        <a:bodyPr/>
        <a:lstStyle/>
        <a:p>
          <a:endParaRPr lang="en-GB"/>
        </a:p>
      </dgm:t>
    </dgm:pt>
    <dgm:pt modelId="{B1CCDD1F-622B-6B44-8660-F70CA664C659}" type="pres">
      <dgm:prSet presAssocID="{536EFD7C-14F2-8B4B-A842-9C933F0BC185}" presName="linear" presStyleCnt="0">
        <dgm:presLayoutVars>
          <dgm:dir/>
          <dgm:animLvl val="lvl"/>
          <dgm:resizeHandles val="exact"/>
        </dgm:presLayoutVars>
      </dgm:prSet>
      <dgm:spPr/>
    </dgm:pt>
    <dgm:pt modelId="{A6971190-B9CD-894A-ABBB-98429666BF2E}" type="pres">
      <dgm:prSet presAssocID="{EC179C86-44DB-9140-A1B5-301D3E9CAB90}" presName="parentLin" presStyleCnt="0"/>
      <dgm:spPr/>
    </dgm:pt>
    <dgm:pt modelId="{6F2BA139-1215-B541-A32E-441939A7E2D9}" type="pres">
      <dgm:prSet presAssocID="{EC179C86-44DB-9140-A1B5-301D3E9CAB90}" presName="parentLeftMargin" presStyleLbl="node1" presStyleIdx="0" presStyleCnt="4"/>
      <dgm:spPr/>
    </dgm:pt>
    <dgm:pt modelId="{64D7EA6F-C997-E745-BD07-DA5A6580CDF9}" type="pres">
      <dgm:prSet presAssocID="{EC179C86-44DB-9140-A1B5-301D3E9CAB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605699-1354-554A-A446-C286B7548FD6}" type="pres">
      <dgm:prSet presAssocID="{EC179C86-44DB-9140-A1B5-301D3E9CAB90}" presName="negativeSpace" presStyleCnt="0"/>
      <dgm:spPr/>
    </dgm:pt>
    <dgm:pt modelId="{53D52C10-7788-8948-9BB6-BDBD13241E31}" type="pres">
      <dgm:prSet presAssocID="{EC179C86-44DB-9140-A1B5-301D3E9CAB90}" presName="childText" presStyleLbl="conFgAcc1" presStyleIdx="0" presStyleCnt="4">
        <dgm:presLayoutVars>
          <dgm:bulletEnabled val="1"/>
        </dgm:presLayoutVars>
      </dgm:prSet>
      <dgm:spPr/>
    </dgm:pt>
    <dgm:pt modelId="{F7E56D8C-2E45-5048-A676-88464624E57E}" type="pres">
      <dgm:prSet presAssocID="{DA716DA8-F15A-C548-B965-64D735646CFC}" presName="spaceBetweenRectangles" presStyleCnt="0"/>
      <dgm:spPr/>
    </dgm:pt>
    <dgm:pt modelId="{22DC1CB8-AF94-7841-8007-8901E5E504FC}" type="pres">
      <dgm:prSet presAssocID="{4FC66981-9253-F445-9EA8-1B502B6986F8}" presName="parentLin" presStyleCnt="0"/>
      <dgm:spPr/>
    </dgm:pt>
    <dgm:pt modelId="{20B71795-C1EF-C541-8D53-1934278068CD}" type="pres">
      <dgm:prSet presAssocID="{4FC66981-9253-F445-9EA8-1B502B6986F8}" presName="parentLeftMargin" presStyleLbl="node1" presStyleIdx="0" presStyleCnt="4"/>
      <dgm:spPr/>
    </dgm:pt>
    <dgm:pt modelId="{628FE8CC-BF2E-3F47-911B-3F84F1C12FA5}" type="pres">
      <dgm:prSet presAssocID="{4FC66981-9253-F445-9EA8-1B502B6986F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0DEC13B-68E1-E44B-9CB7-BD232A7D9375}" type="pres">
      <dgm:prSet presAssocID="{4FC66981-9253-F445-9EA8-1B502B6986F8}" presName="negativeSpace" presStyleCnt="0"/>
      <dgm:spPr/>
    </dgm:pt>
    <dgm:pt modelId="{C6759D0C-C486-BE4D-8686-CA1FB495A16B}" type="pres">
      <dgm:prSet presAssocID="{4FC66981-9253-F445-9EA8-1B502B6986F8}" presName="childText" presStyleLbl="conFgAcc1" presStyleIdx="1" presStyleCnt="4">
        <dgm:presLayoutVars>
          <dgm:bulletEnabled val="1"/>
        </dgm:presLayoutVars>
      </dgm:prSet>
      <dgm:spPr/>
    </dgm:pt>
    <dgm:pt modelId="{D227A0FF-D8BB-D54C-A396-523545ADCF41}" type="pres">
      <dgm:prSet presAssocID="{152B6FC3-28B8-1D4C-86E6-242CABCB2B96}" presName="spaceBetweenRectangles" presStyleCnt="0"/>
      <dgm:spPr/>
    </dgm:pt>
    <dgm:pt modelId="{8AB72AA0-A36B-1C40-AF10-C45B2FC638BC}" type="pres">
      <dgm:prSet presAssocID="{93BDB06C-52C6-9540-A883-5DE30C5304AE}" presName="parentLin" presStyleCnt="0"/>
      <dgm:spPr/>
    </dgm:pt>
    <dgm:pt modelId="{BCB537E6-5BD5-1647-8522-7139DD9866EB}" type="pres">
      <dgm:prSet presAssocID="{93BDB06C-52C6-9540-A883-5DE30C5304AE}" presName="parentLeftMargin" presStyleLbl="node1" presStyleIdx="1" presStyleCnt="4"/>
      <dgm:spPr/>
    </dgm:pt>
    <dgm:pt modelId="{F749736F-3526-CB45-8A66-2D19D3815743}" type="pres">
      <dgm:prSet presAssocID="{93BDB06C-52C6-9540-A883-5DE30C5304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50510E-5314-6A49-8B9E-AF6E7C4ACF31}" type="pres">
      <dgm:prSet presAssocID="{93BDB06C-52C6-9540-A883-5DE30C5304AE}" presName="negativeSpace" presStyleCnt="0"/>
      <dgm:spPr/>
    </dgm:pt>
    <dgm:pt modelId="{FFE4F9EC-410B-6A44-888F-DBF73537C07C}" type="pres">
      <dgm:prSet presAssocID="{93BDB06C-52C6-9540-A883-5DE30C5304AE}" presName="childText" presStyleLbl="conFgAcc1" presStyleIdx="2" presStyleCnt="4">
        <dgm:presLayoutVars>
          <dgm:bulletEnabled val="1"/>
        </dgm:presLayoutVars>
      </dgm:prSet>
      <dgm:spPr/>
    </dgm:pt>
    <dgm:pt modelId="{C0C22369-31BB-0E43-AE91-8C688DC52ED1}" type="pres">
      <dgm:prSet presAssocID="{6EDE08EC-CA51-674C-A331-6EB3714D2220}" presName="spaceBetweenRectangles" presStyleCnt="0"/>
      <dgm:spPr/>
    </dgm:pt>
    <dgm:pt modelId="{C7B4B561-D307-4D4F-BD11-D4DBFF856E78}" type="pres">
      <dgm:prSet presAssocID="{2381C70C-126F-2F47-A156-2876E6821E2D}" presName="parentLin" presStyleCnt="0"/>
      <dgm:spPr/>
    </dgm:pt>
    <dgm:pt modelId="{5A849CCA-1864-BB42-9F36-498AAE0CE1F1}" type="pres">
      <dgm:prSet presAssocID="{2381C70C-126F-2F47-A156-2876E6821E2D}" presName="parentLeftMargin" presStyleLbl="node1" presStyleIdx="2" presStyleCnt="4"/>
      <dgm:spPr/>
    </dgm:pt>
    <dgm:pt modelId="{CD8A0DBC-6D96-8A44-9D66-EC6AEAB2CC38}" type="pres">
      <dgm:prSet presAssocID="{2381C70C-126F-2F47-A156-2876E6821E2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D341DAA-CA54-3A4D-8022-03E53932C7D9}" type="pres">
      <dgm:prSet presAssocID="{2381C70C-126F-2F47-A156-2876E6821E2D}" presName="negativeSpace" presStyleCnt="0"/>
      <dgm:spPr/>
    </dgm:pt>
    <dgm:pt modelId="{B49E4875-47F0-C343-87E7-EEFDB5E3BE24}" type="pres">
      <dgm:prSet presAssocID="{2381C70C-126F-2F47-A156-2876E6821E2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FD3FD00-C96F-5148-A121-F84A6AB6B676}" type="presOf" srcId="{F4B7BAC1-E244-9441-8382-5416E59ECD2C}" destId="{FFE4F9EC-410B-6A44-888F-DBF73537C07C}" srcOrd="0" destOrd="0" presId="urn:microsoft.com/office/officeart/2005/8/layout/list1"/>
    <dgm:cxn modelId="{203AA411-58B1-4F42-9DA1-5BA614FFD2D8}" srcId="{536EFD7C-14F2-8B4B-A842-9C933F0BC185}" destId="{2381C70C-126F-2F47-A156-2876E6821E2D}" srcOrd="3" destOrd="0" parTransId="{4067AEC4-7467-6145-88C8-A02FCD2B4534}" sibTransId="{BAAEF439-5BC4-2546-BE42-470933420994}"/>
    <dgm:cxn modelId="{70905A1C-8452-674F-833B-AEA19E521F5D}" srcId="{EC179C86-44DB-9140-A1B5-301D3E9CAB90}" destId="{015FD336-8FB4-BA4E-B9CA-91B8688C28D7}" srcOrd="3" destOrd="0" parTransId="{D5C33030-BC21-7742-9B8B-878309037D02}" sibTransId="{D87B56EB-BB86-084D-9A17-19F7A2DDFBA9}"/>
    <dgm:cxn modelId="{DEE0DD21-9A01-5D43-B3D3-93B20549F4B4}" type="presOf" srcId="{4FC66981-9253-F445-9EA8-1B502B6986F8}" destId="{20B71795-C1EF-C541-8D53-1934278068CD}" srcOrd="0" destOrd="0" presId="urn:microsoft.com/office/officeart/2005/8/layout/list1"/>
    <dgm:cxn modelId="{2194D12B-28F2-A145-BEEC-FD182291A9B4}" type="presOf" srcId="{6BF5FC22-3C34-C349-AE3C-61E1879B6CC2}" destId="{B49E4875-47F0-C343-87E7-EEFDB5E3BE24}" srcOrd="0" destOrd="0" presId="urn:microsoft.com/office/officeart/2005/8/layout/list1"/>
    <dgm:cxn modelId="{35B3A02C-6249-A74C-9CF2-DFF38F24B399}" type="presOf" srcId="{F92C0ADC-9E4B-7545-A55D-3B320788B3EF}" destId="{53D52C10-7788-8948-9BB6-BDBD13241E31}" srcOrd="0" destOrd="0" presId="urn:microsoft.com/office/officeart/2005/8/layout/list1"/>
    <dgm:cxn modelId="{4B818F2F-8986-2E46-A455-3B0C95FEDAF7}" type="presOf" srcId="{7C5B6442-1F36-2042-B6AB-1292B9677628}" destId="{53D52C10-7788-8948-9BB6-BDBD13241E31}" srcOrd="0" destOrd="1" presId="urn:microsoft.com/office/officeart/2005/8/layout/list1"/>
    <dgm:cxn modelId="{D5AB7331-9C78-D74D-A896-63CE19FBAF2B}" type="presOf" srcId="{4410AF31-16C8-8B4A-8EC6-E8DC5485A133}" destId="{C6759D0C-C486-BE4D-8686-CA1FB495A16B}" srcOrd="0" destOrd="0" presId="urn:microsoft.com/office/officeart/2005/8/layout/list1"/>
    <dgm:cxn modelId="{E3C97043-B68C-C949-9347-066296DC0F88}" srcId="{4FC66981-9253-F445-9EA8-1B502B6986F8}" destId="{1DFA4F88-DF5F-FC41-9A7D-2C01988DF6ED}" srcOrd="2" destOrd="0" parTransId="{1D1A63A3-89BD-5645-BD5C-83D6BA672074}" sibTransId="{F4F1CD4F-B316-784E-9848-45761EBAE56D}"/>
    <dgm:cxn modelId="{E5573744-1857-7E41-BFE2-0A6A6C3DFF46}" srcId="{536EFD7C-14F2-8B4B-A842-9C933F0BC185}" destId="{93BDB06C-52C6-9540-A883-5DE30C5304AE}" srcOrd="2" destOrd="0" parTransId="{EA875C41-288D-D742-B798-72DC204A21AE}" sibTransId="{6EDE08EC-CA51-674C-A331-6EB3714D2220}"/>
    <dgm:cxn modelId="{EE1FF544-7664-1742-B682-A221344F7E73}" type="presOf" srcId="{2381C70C-126F-2F47-A156-2876E6821E2D}" destId="{5A849CCA-1864-BB42-9F36-498AAE0CE1F1}" srcOrd="0" destOrd="0" presId="urn:microsoft.com/office/officeart/2005/8/layout/list1"/>
    <dgm:cxn modelId="{3BA3B14E-1F16-D549-8A39-03EC2DB4F092}" srcId="{EC179C86-44DB-9140-A1B5-301D3E9CAB90}" destId="{16269703-83B4-6E46-A3D4-8E17C61D4A60}" srcOrd="4" destOrd="0" parTransId="{FA97C445-243B-BF41-A5E8-195A720E6389}" sibTransId="{F6C46155-4EC9-9043-AC72-198CA83DA022}"/>
    <dgm:cxn modelId="{B380F151-584F-4247-9DFD-E515FD18B1FC}" type="presOf" srcId="{B34309D8-BF4F-1B46-8EFA-F0E79510BDBD}" destId="{FFE4F9EC-410B-6A44-888F-DBF73537C07C}" srcOrd="0" destOrd="1" presId="urn:microsoft.com/office/officeart/2005/8/layout/list1"/>
    <dgm:cxn modelId="{8C0FD155-3168-1B4C-B8B0-0E7A833F1B94}" srcId="{536EFD7C-14F2-8B4B-A842-9C933F0BC185}" destId="{4FC66981-9253-F445-9EA8-1B502B6986F8}" srcOrd="1" destOrd="0" parTransId="{383E480C-5AC8-674D-9F75-2DAE314BAADD}" sibTransId="{152B6FC3-28B8-1D4C-86E6-242CABCB2B96}"/>
    <dgm:cxn modelId="{B94F1057-D57A-5F45-8E1A-B249865018C2}" srcId="{EC179C86-44DB-9140-A1B5-301D3E9CAB90}" destId="{F92C0ADC-9E4B-7545-A55D-3B320788B3EF}" srcOrd="0" destOrd="0" parTransId="{1AE73723-B83E-C744-94EE-B1283F218258}" sibTransId="{DC83FEDB-207A-7841-BF29-CC92D237E5B8}"/>
    <dgm:cxn modelId="{179CFF5D-94F7-2E4F-BFDE-9C69355F34EB}" srcId="{4FC66981-9253-F445-9EA8-1B502B6986F8}" destId="{4410AF31-16C8-8B4A-8EC6-E8DC5485A133}" srcOrd="0" destOrd="0" parTransId="{EA3E959F-9EB3-A443-97BD-302766773259}" sibTransId="{BBADADCE-5BE3-9C4C-9F68-CA9B66BF6ED7}"/>
    <dgm:cxn modelId="{ED70A562-9024-8342-AE6E-775F135D3359}" type="presOf" srcId="{77C9814A-D50B-7C44-B4F3-DC23C976DB61}" destId="{B49E4875-47F0-C343-87E7-EEFDB5E3BE24}" srcOrd="0" destOrd="1" presId="urn:microsoft.com/office/officeart/2005/8/layout/list1"/>
    <dgm:cxn modelId="{4B21B064-EB8A-1247-94E8-D644D0A9A477}" srcId="{27F3A154-93B5-4846-8700-6FD08D9A98CF}" destId="{24763DA8-6D94-6741-90C4-5B1A3E3D45CB}" srcOrd="1" destOrd="0" parTransId="{BA645B2F-D21A-0643-8A27-A1E41C4DCB3F}" sibTransId="{EA9F230C-33F2-744C-9D9E-501E7E2BC7A2}"/>
    <dgm:cxn modelId="{3BC5B46D-5E11-DD42-9F45-60C9CD54DA0B}" type="presOf" srcId="{2C42828B-BBA6-4844-9E5E-5EC8DFAE04DB}" destId="{C6759D0C-C486-BE4D-8686-CA1FB495A16B}" srcOrd="0" destOrd="2" presId="urn:microsoft.com/office/officeart/2005/8/layout/list1"/>
    <dgm:cxn modelId="{7E57B06E-4994-334F-B6B3-CB2A52C34774}" srcId="{27F3A154-93B5-4846-8700-6FD08D9A98CF}" destId="{2C42828B-BBA6-4844-9E5E-5EC8DFAE04DB}" srcOrd="0" destOrd="0" parTransId="{1E02BB0C-B31F-624B-8FDE-F2C277F635A8}" sibTransId="{851C2227-F158-D24A-9772-8A0222BCEEFD}"/>
    <dgm:cxn modelId="{81669772-E174-0F4F-88A4-5F755B5E2888}" srcId="{EC179C86-44DB-9140-A1B5-301D3E9CAB90}" destId="{E50A8B47-3686-C74C-AF0F-438126F31C3D}" srcOrd="2" destOrd="0" parTransId="{ED9FA685-A7B3-D04F-9E41-B630AEE8CFE4}" sibTransId="{C141896C-D439-E344-87B1-C12E8E345E4C}"/>
    <dgm:cxn modelId="{5231B975-1438-BF45-AE90-F9B00450EF72}" srcId="{93BDB06C-52C6-9540-A883-5DE30C5304AE}" destId="{B34309D8-BF4F-1B46-8EFA-F0E79510BDBD}" srcOrd="1" destOrd="0" parTransId="{7513CE40-2A9E-FB4F-B51E-C037E10ECBB9}" sibTransId="{EB06110C-099C-544B-A8DF-8FBE68B0BCB2}"/>
    <dgm:cxn modelId="{CA62F476-3A2B-F845-A5B8-8B474A2F617B}" type="presOf" srcId="{16269703-83B4-6E46-A3D4-8E17C61D4A60}" destId="{53D52C10-7788-8948-9BB6-BDBD13241E31}" srcOrd="0" destOrd="4" presId="urn:microsoft.com/office/officeart/2005/8/layout/list1"/>
    <dgm:cxn modelId="{224C0E7D-31EE-BE4C-A85A-001D964786A9}" type="presOf" srcId="{2381C70C-126F-2F47-A156-2876E6821E2D}" destId="{CD8A0DBC-6D96-8A44-9D66-EC6AEAB2CC38}" srcOrd="1" destOrd="0" presId="urn:microsoft.com/office/officeart/2005/8/layout/list1"/>
    <dgm:cxn modelId="{37EDC97D-B06A-C344-A4B6-728287106746}" type="presOf" srcId="{EC179C86-44DB-9140-A1B5-301D3E9CAB90}" destId="{64D7EA6F-C997-E745-BD07-DA5A6580CDF9}" srcOrd="1" destOrd="0" presId="urn:microsoft.com/office/officeart/2005/8/layout/list1"/>
    <dgm:cxn modelId="{B3283B8E-64EA-8B47-859F-E6369B0601F6}" srcId="{2381C70C-126F-2F47-A156-2876E6821E2D}" destId="{77C9814A-D50B-7C44-B4F3-DC23C976DB61}" srcOrd="1" destOrd="0" parTransId="{FD4DDF82-5981-504A-AC05-AF9A96C2BDE6}" sibTransId="{04DD52BD-A1E2-C142-9EA8-530C30E2065B}"/>
    <dgm:cxn modelId="{C857EB8E-5293-B44D-A2E7-9CC28D3ACE1B}" srcId="{4FC66981-9253-F445-9EA8-1B502B6986F8}" destId="{27F3A154-93B5-4846-8700-6FD08D9A98CF}" srcOrd="1" destOrd="0" parTransId="{547B863C-DBDA-7842-8BA3-5F30AF197140}" sibTransId="{0F3CCBFF-938B-EE4D-9FF2-68E8D01FE09C}"/>
    <dgm:cxn modelId="{901C6D96-093C-3748-8094-C06F666D2A61}" type="presOf" srcId="{015FD336-8FB4-BA4E-B9CA-91B8688C28D7}" destId="{53D52C10-7788-8948-9BB6-BDBD13241E31}" srcOrd="0" destOrd="3" presId="urn:microsoft.com/office/officeart/2005/8/layout/list1"/>
    <dgm:cxn modelId="{EF7D2097-E24D-844C-BD13-DDEEAF5402A7}" type="presOf" srcId="{24763DA8-6D94-6741-90C4-5B1A3E3D45CB}" destId="{C6759D0C-C486-BE4D-8686-CA1FB495A16B}" srcOrd="0" destOrd="3" presId="urn:microsoft.com/office/officeart/2005/8/layout/list1"/>
    <dgm:cxn modelId="{FCE29C9B-26C7-2C49-B1F0-72C2CA82DF45}" srcId="{93BDB06C-52C6-9540-A883-5DE30C5304AE}" destId="{F4B7BAC1-E244-9441-8382-5416E59ECD2C}" srcOrd="0" destOrd="0" parTransId="{7E241A62-F5D9-B040-8032-4FE6B570672E}" sibTransId="{BCEBABAD-9AE8-4C45-9C6D-B3A64295AF93}"/>
    <dgm:cxn modelId="{DD434DA2-DE22-5D40-A5D4-07EDAD2CF5EF}" type="presOf" srcId="{93BDB06C-52C6-9540-A883-5DE30C5304AE}" destId="{F749736F-3526-CB45-8A66-2D19D3815743}" srcOrd="1" destOrd="0" presId="urn:microsoft.com/office/officeart/2005/8/layout/list1"/>
    <dgm:cxn modelId="{C1A9ABA9-7211-D74A-8466-A6CA6007CF97}" type="presOf" srcId="{93BDB06C-52C6-9540-A883-5DE30C5304AE}" destId="{BCB537E6-5BD5-1647-8522-7139DD9866EB}" srcOrd="0" destOrd="0" presId="urn:microsoft.com/office/officeart/2005/8/layout/list1"/>
    <dgm:cxn modelId="{BF25DEA9-FB0C-C74F-A0FF-868A807B5560}" srcId="{536EFD7C-14F2-8B4B-A842-9C933F0BC185}" destId="{EC179C86-44DB-9140-A1B5-301D3E9CAB90}" srcOrd="0" destOrd="0" parTransId="{C250C709-AD50-5746-B8C5-5BDD36CD266D}" sibTransId="{DA716DA8-F15A-C548-B965-64D735646CFC}"/>
    <dgm:cxn modelId="{BD9CC8AB-2BEA-6341-BCF3-252C5C1FEB98}" type="presOf" srcId="{E50A8B47-3686-C74C-AF0F-438126F31C3D}" destId="{53D52C10-7788-8948-9BB6-BDBD13241E31}" srcOrd="0" destOrd="2" presId="urn:microsoft.com/office/officeart/2005/8/layout/list1"/>
    <dgm:cxn modelId="{030800B1-B590-C847-A867-40E5CC274DA3}" type="presOf" srcId="{1DFA4F88-DF5F-FC41-9A7D-2C01988DF6ED}" destId="{C6759D0C-C486-BE4D-8686-CA1FB495A16B}" srcOrd="0" destOrd="4" presId="urn:microsoft.com/office/officeart/2005/8/layout/list1"/>
    <dgm:cxn modelId="{E20CF4B1-F957-064D-A0F2-AB350607A98C}" srcId="{2381C70C-126F-2F47-A156-2876E6821E2D}" destId="{6BF5FC22-3C34-C349-AE3C-61E1879B6CC2}" srcOrd="0" destOrd="0" parTransId="{0AFD6BBE-2200-B348-A1A9-026ECEA05F09}" sibTransId="{C221ACBE-C808-1E41-BA37-CFC55EBB1806}"/>
    <dgm:cxn modelId="{D6F62EB2-B418-DD4A-9A69-1F5A1DAD4E42}" srcId="{2381C70C-126F-2F47-A156-2876E6821E2D}" destId="{1C103C02-B888-6147-8BF1-0869273896C2}" srcOrd="2" destOrd="0" parTransId="{9722CA7A-5DD7-7A48-81FD-BDCC1A8C8195}" sibTransId="{561D3528-7E21-5F41-BF7B-04D1D214F514}"/>
    <dgm:cxn modelId="{0A47C6B8-6F7B-CC4E-A31C-1AE5ACC0F549}" type="presOf" srcId="{536EFD7C-14F2-8B4B-A842-9C933F0BC185}" destId="{B1CCDD1F-622B-6B44-8660-F70CA664C659}" srcOrd="0" destOrd="0" presId="urn:microsoft.com/office/officeart/2005/8/layout/list1"/>
    <dgm:cxn modelId="{37CD83BA-8712-B148-AC43-08DF5709111C}" type="presOf" srcId="{27F3A154-93B5-4846-8700-6FD08D9A98CF}" destId="{C6759D0C-C486-BE4D-8686-CA1FB495A16B}" srcOrd="0" destOrd="1" presId="urn:microsoft.com/office/officeart/2005/8/layout/list1"/>
    <dgm:cxn modelId="{D61EF1BA-BAEE-EC41-A8B0-074F1BC60E3F}" type="presOf" srcId="{EC179C86-44DB-9140-A1B5-301D3E9CAB90}" destId="{6F2BA139-1215-B541-A32E-441939A7E2D9}" srcOrd="0" destOrd="0" presId="urn:microsoft.com/office/officeart/2005/8/layout/list1"/>
    <dgm:cxn modelId="{8BC7C4DC-F492-BB42-8A21-855BFFA16FEF}" type="presOf" srcId="{4FC66981-9253-F445-9EA8-1B502B6986F8}" destId="{628FE8CC-BF2E-3F47-911B-3F84F1C12FA5}" srcOrd="1" destOrd="0" presId="urn:microsoft.com/office/officeart/2005/8/layout/list1"/>
    <dgm:cxn modelId="{17A474E5-AD36-9442-BC00-245B1799EB0D}" srcId="{EC179C86-44DB-9140-A1B5-301D3E9CAB90}" destId="{7C5B6442-1F36-2042-B6AB-1292B9677628}" srcOrd="1" destOrd="0" parTransId="{BEAF33DB-AAA8-424C-BAA4-C283CE7451C4}" sibTransId="{24E9BD28-B0EA-9C40-AB72-825BF16E4801}"/>
    <dgm:cxn modelId="{90B3E7F1-5999-9E46-9AA4-7F46463E5054}" type="presOf" srcId="{1C103C02-B888-6147-8BF1-0869273896C2}" destId="{B49E4875-47F0-C343-87E7-EEFDB5E3BE24}" srcOrd="0" destOrd="2" presId="urn:microsoft.com/office/officeart/2005/8/layout/list1"/>
    <dgm:cxn modelId="{E00DFE7D-FD7D-3745-903C-26C3FEFDE88B}" type="presParOf" srcId="{B1CCDD1F-622B-6B44-8660-F70CA664C659}" destId="{A6971190-B9CD-894A-ABBB-98429666BF2E}" srcOrd="0" destOrd="0" presId="urn:microsoft.com/office/officeart/2005/8/layout/list1"/>
    <dgm:cxn modelId="{88DB8377-9DDD-9143-965F-BC45DE7BE0AD}" type="presParOf" srcId="{A6971190-B9CD-894A-ABBB-98429666BF2E}" destId="{6F2BA139-1215-B541-A32E-441939A7E2D9}" srcOrd="0" destOrd="0" presId="urn:microsoft.com/office/officeart/2005/8/layout/list1"/>
    <dgm:cxn modelId="{0BF88D18-449C-FE43-941C-EC3E0F38B9EB}" type="presParOf" srcId="{A6971190-B9CD-894A-ABBB-98429666BF2E}" destId="{64D7EA6F-C997-E745-BD07-DA5A6580CDF9}" srcOrd="1" destOrd="0" presId="urn:microsoft.com/office/officeart/2005/8/layout/list1"/>
    <dgm:cxn modelId="{9C628D24-6404-0B4D-9111-EC9DBA69D606}" type="presParOf" srcId="{B1CCDD1F-622B-6B44-8660-F70CA664C659}" destId="{81605699-1354-554A-A446-C286B7548FD6}" srcOrd="1" destOrd="0" presId="urn:microsoft.com/office/officeart/2005/8/layout/list1"/>
    <dgm:cxn modelId="{B220AF79-5964-5E4B-B7EC-A4CA7CFE3B8C}" type="presParOf" srcId="{B1CCDD1F-622B-6B44-8660-F70CA664C659}" destId="{53D52C10-7788-8948-9BB6-BDBD13241E31}" srcOrd="2" destOrd="0" presId="urn:microsoft.com/office/officeart/2005/8/layout/list1"/>
    <dgm:cxn modelId="{5E0FEF11-5FB3-634D-9CE6-03FFE21FBDA3}" type="presParOf" srcId="{B1CCDD1F-622B-6B44-8660-F70CA664C659}" destId="{F7E56D8C-2E45-5048-A676-88464624E57E}" srcOrd="3" destOrd="0" presId="urn:microsoft.com/office/officeart/2005/8/layout/list1"/>
    <dgm:cxn modelId="{DFF49DFA-5161-2149-9466-7AAF3ED835E8}" type="presParOf" srcId="{B1CCDD1F-622B-6B44-8660-F70CA664C659}" destId="{22DC1CB8-AF94-7841-8007-8901E5E504FC}" srcOrd="4" destOrd="0" presId="urn:microsoft.com/office/officeart/2005/8/layout/list1"/>
    <dgm:cxn modelId="{AA0A6C8E-EBE8-A04A-B645-2C7ACB0587D1}" type="presParOf" srcId="{22DC1CB8-AF94-7841-8007-8901E5E504FC}" destId="{20B71795-C1EF-C541-8D53-1934278068CD}" srcOrd="0" destOrd="0" presId="urn:microsoft.com/office/officeart/2005/8/layout/list1"/>
    <dgm:cxn modelId="{049C272C-ED74-7E42-AB50-BBF68B1C2CCD}" type="presParOf" srcId="{22DC1CB8-AF94-7841-8007-8901E5E504FC}" destId="{628FE8CC-BF2E-3F47-911B-3F84F1C12FA5}" srcOrd="1" destOrd="0" presId="urn:microsoft.com/office/officeart/2005/8/layout/list1"/>
    <dgm:cxn modelId="{9969002A-5390-A44C-B89C-A0CC562955E5}" type="presParOf" srcId="{B1CCDD1F-622B-6B44-8660-F70CA664C659}" destId="{60DEC13B-68E1-E44B-9CB7-BD232A7D9375}" srcOrd="5" destOrd="0" presId="urn:microsoft.com/office/officeart/2005/8/layout/list1"/>
    <dgm:cxn modelId="{46829E92-0AD0-C541-A998-D448A60F71A7}" type="presParOf" srcId="{B1CCDD1F-622B-6B44-8660-F70CA664C659}" destId="{C6759D0C-C486-BE4D-8686-CA1FB495A16B}" srcOrd="6" destOrd="0" presId="urn:microsoft.com/office/officeart/2005/8/layout/list1"/>
    <dgm:cxn modelId="{D0F03D56-8135-8F44-B916-7A3C87841E2A}" type="presParOf" srcId="{B1CCDD1F-622B-6B44-8660-F70CA664C659}" destId="{D227A0FF-D8BB-D54C-A396-523545ADCF41}" srcOrd="7" destOrd="0" presId="urn:microsoft.com/office/officeart/2005/8/layout/list1"/>
    <dgm:cxn modelId="{6CDD204D-F509-494F-A54D-59BA591BB3E5}" type="presParOf" srcId="{B1CCDD1F-622B-6B44-8660-F70CA664C659}" destId="{8AB72AA0-A36B-1C40-AF10-C45B2FC638BC}" srcOrd="8" destOrd="0" presId="urn:microsoft.com/office/officeart/2005/8/layout/list1"/>
    <dgm:cxn modelId="{8537296D-A1AA-F14E-A07F-5F01CF0CB4B1}" type="presParOf" srcId="{8AB72AA0-A36B-1C40-AF10-C45B2FC638BC}" destId="{BCB537E6-5BD5-1647-8522-7139DD9866EB}" srcOrd="0" destOrd="0" presId="urn:microsoft.com/office/officeart/2005/8/layout/list1"/>
    <dgm:cxn modelId="{BB7A6264-D61D-2E43-BC3C-4CBBE1F9616B}" type="presParOf" srcId="{8AB72AA0-A36B-1C40-AF10-C45B2FC638BC}" destId="{F749736F-3526-CB45-8A66-2D19D3815743}" srcOrd="1" destOrd="0" presId="urn:microsoft.com/office/officeart/2005/8/layout/list1"/>
    <dgm:cxn modelId="{56CA6938-783E-AE47-8F07-E3E6F41DFB3F}" type="presParOf" srcId="{B1CCDD1F-622B-6B44-8660-F70CA664C659}" destId="{E050510E-5314-6A49-8B9E-AF6E7C4ACF31}" srcOrd="9" destOrd="0" presId="urn:microsoft.com/office/officeart/2005/8/layout/list1"/>
    <dgm:cxn modelId="{272B687F-26DB-8A46-9883-3EED776C0293}" type="presParOf" srcId="{B1CCDD1F-622B-6B44-8660-F70CA664C659}" destId="{FFE4F9EC-410B-6A44-888F-DBF73537C07C}" srcOrd="10" destOrd="0" presId="urn:microsoft.com/office/officeart/2005/8/layout/list1"/>
    <dgm:cxn modelId="{2095BB85-5FBC-7449-9528-17C0AD9A8262}" type="presParOf" srcId="{B1CCDD1F-622B-6B44-8660-F70CA664C659}" destId="{C0C22369-31BB-0E43-AE91-8C688DC52ED1}" srcOrd="11" destOrd="0" presId="urn:microsoft.com/office/officeart/2005/8/layout/list1"/>
    <dgm:cxn modelId="{22361478-D1E1-A043-BE59-36305D8E9057}" type="presParOf" srcId="{B1CCDD1F-622B-6B44-8660-F70CA664C659}" destId="{C7B4B561-D307-4D4F-BD11-D4DBFF856E78}" srcOrd="12" destOrd="0" presId="urn:microsoft.com/office/officeart/2005/8/layout/list1"/>
    <dgm:cxn modelId="{AA7B133E-E3B8-454E-836A-19C7AC23077C}" type="presParOf" srcId="{C7B4B561-D307-4D4F-BD11-D4DBFF856E78}" destId="{5A849CCA-1864-BB42-9F36-498AAE0CE1F1}" srcOrd="0" destOrd="0" presId="urn:microsoft.com/office/officeart/2005/8/layout/list1"/>
    <dgm:cxn modelId="{7EB92870-0616-F04B-BE1B-A4AD7CB3FD8F}" type="presParOf" srcId="{C7B4B561-D307-4D4F-BD11-D4DBFF856E78}" destId="{CD8A0DBC-6D96-8A44-9D66-EC6AEAB2CC38}" srcOrd="1" destOrd="0" presId="urn:microsoft.com/office/officeart/2005/8/layout/list1"/>
    <dgm:cxn modelId="{B146A31D-ACFF-AE4A-A350-9E82FB8218AA}" type="presParOf" srcId="{B1CCDD1F-622B-6B44-8660-F70CA664C659}" destId="{CD341DAA-CA54-3A4D-8022-03E53932C7D9}" srcOrd="13" destOrd="0" presId="urn:microsoft.com/office/officeart/2005/8/layout/list1"/>
    <dgm:cxn modelId="{FE5EC163-C5B9-8B4C-A339-3B414C605B8A}" type="presParOf" srcId="{B1CCDD1F-622B-6B44-8660-F70CA664C659}" destId="{B49E4875-47F0-C343-87E7-EEFDB5E3BE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6EFD7C-14F2-8B4B-A842-9C933F0BC18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EC179C86-44DB-9140-A1B5-301D3E9CAB90}">
      <dgm:prSet/>
      <dgm:spPr/>
      <dgm:t>
        <a:bodyPr/>
        <a:lstStyle/>
        <a:p>
          <a:r>
            <a:rPr lang="en-GB"/>
            <a:t>User management</a:t>
          </a:r>
          <a:endParaRPr lang="en-BE" dirty="0"/>
        </a:p>
      </dgm:t>
    </dgm:pt>
    <dgm:pt modelId="{C250C709-AD50-5746-B8C5-5BDD36CD266D}" type="parTrans" cxnId="{BF25DEA9-FB0C-C74F-A0FF-868A807B5560}">
      <dgm:prSet/>
      <dgm:spPr/>
      <dgm:t>
        <a:bodyPr/>
        <a:lstStyle/>
        <a:p>
          <a:endParaRPr lang="en-GB"/>
        </a:p>
      </dgm:t>
    </dgm:pt>
    <dgm:pt modelId="{DA716DA8-F15A-C548-B965-64D735646CFC}" type="sibTrans" cxnId="{BF25DEA9-FB0C-C74F-A0FF-868A807B5560}">
      <dgm:prSet/>
      <dgm:spPr/>
      <dgm:t>
        <a:bodyPr/>
        <a:lstStyle/>
        <a:p>
          <a:endParaRPr lang="en-GB"/>
        </a:p>
      </dgm:t>
    </dgm:pt>
    <dgm:pt modelId="{1701AB76-4C82-2E41-989C-3C20C025314E}">
      <dgm:prSet/>
      <dgm:spPr/>
      <dgm:t>
        <a:bodyPr/>
        <a:lstStyle/>
        <a:p>
          <a:r>
            <a:rPr lang="en-GB" dirty="0"/>
            <a:t>Provision users and organisations</a:t>
          </a:r>
          <a:endParaRPr lang="en-BE" dirty="0"/>
        </a:p>
      </dgm:t>
    </dgm:pt>
    <dgm:pt modelId="{B36279A5-3648-124C-A7CD-E144ED1FBBBB}" type="parTrans" cxnId="{441F9EE8-5D4E-1547-83BD-451AB7764460}">
      <dgm:prSet/>
      <dgm:spPr/>
      <dgm:t>
        <a:bodyPr/>
        <a:lstStyle/>
        <a:p>
          <a:endParaRPr lang="en-GB"/>
        </a:p>
      </dgm:t>
    </dgm:pt>
    <dgm:pt modelId="{C2B07754-6EA2-6248-9245-44D26761F21D}" type="sibTrans" cxnId="{441F9EE8-5D4E-1547-83BD-451AB7764460}">
      <dgm:prSet/>
      <dgm:spPr/>
      <dgm:t>
        <a:bodyPr/>
        <a:lstStyle/>
        <a:p>
          <a:endParaRPr lang="en-GB"/>
        </a:p>
      </dgm:t>
    </dgm:pt>
    <dgm:pt modelId="{0DAB72FB-7CA7-2A4A-B96E-FF0A73DA8AD1}">
      <dgm:prSet/>
      <dgm:spPr/>
      <dgm:t>
        <a:bodyPr/>
        <a:lstStyle/>
        <a:p>
          <a:r>
            <a:rPr lang="en-GB" dirty="0"/>
            <a:t>Event management</a:t>
          </a:r>
          <a:endParaRPr lang="en-BE" dirty="0"/>
        </a:p>
      </dgm:t>
    </dgm:pt>
    <dgm:pt modelId="{4EC11258-61A8-AA47-9FC6-8E558BFF18DB}" type="parTrans" cxnId="{F4F87360-EC84-6048-8898-17DFFC62D94B}">
      <dgm:prSet/>
      <dgm:spPr/>
      <dgm:t>
        <a:bodyPr/>
        <a:lstStyle/>
        <a:p>
          <a:endParaRPr lang="en-GB"/>
        </a:p>
      </dgm:t>
    </dgm:pt>
    <dgm:pt modelId="{70CC7D65-E254-C347-8BED-E244AD1E2826}" type="sibTrans" cxnId="{F4F87360-EC84-6048-8898-17DFFC62D94B}">
      <dgm:prSet/>
      <dgm:spPr/>
      <dgm:t>
        <a:bodyPr/>
        <a:lstStyle/>
        <a:p>
          <a:endParaRPr lang="en-GB"/>
        </a:p>
      </dgm:t>
    </dgm:pt>
    <dgm:pt modelId="{BD6EEDC4-6533-5C4E-96C4-A311A993B53F}">
      <dgm:prSet/>
      <dgm:spPr/>
      <dgm:t>
        <a:bodyPr/>
        <a:lstStyle/>
        <a:p>
          <a:r>
            <a:rPr lang="en-GB" dirty="0"/>
            <a:t>Bulk delete of events</a:t>
          </a:r>
          <a:endParaRPr lang="en-BE" dirty="0"/>
        </a:p>
      </dgm:t>
    </dgm:pt>
    <dgm:pt modelId="{26E6CF60-A8B5-384F-A4FE-9CCF02560DBE}" type="parTrans" cxnId="{0AC51F39-A6D8-FE4D-B38B-516064B9D120}">
      <dgm:prSet/>
      <dgm:spPr/>
      <dgm:t>
        <a:bodyPr/>
        <a:lstStyle/>
        <a:p>
          <a:endParaRPr lang="en-GB"/>
        </a:p>
      </dgm:t>
    </dgm:pt>
    <dgm:pt modelId="{E165A14A-FB6D-4841-99BC-7668BD1028E0}" type="sibTrans" cxnId="{0AC51F39-A6D8-FE4D-B38B-516064B9D120}">
      <dgm:prSet/>
      <dgm:spPr/>
      <dgm:t>
        <a:bodyPr/>
        <a:lstStyle/>
        <a:p>
          <a:endParaRPr lang="en-GB"/>
        </a:p>
      </dgm:t>
    </dgm:pt>
    <dgm:pt modelId="{B1CCDD1F-622B-6B44-8660-F70CA664C659}" type="pres">
      <dgm:prSet presAssocID="{536EFD7C-14F2-8B4B-A842-9C933F0BC185}" presName="linear" presStyleCnt="0">
        <dgm:presLayoutVars>
          <dgm:dir/>
          <dgm:animLvl val="lvl"/>
          <dgm:resizeHandles val="exact"/>
        </dgm:presLayoutVars>
      </dgm:prSet>
      <dgm:spPr/>
    </dgm:pt>
    <dgm:pt modelId="{A6971190-B9CD-894A-ABBB-98429666BF2E}" type="pres">
      <dgm:prSet presAssocID="{EC179C86-44DB-9140-A1B5-301D3E9CAB90}" presName="parentLin" presStyleCnt="0"/>
      <dgm:spPr/>
    </dgm:pt>
    <dgm:pt modelId="{6F2BA139-1215-B541-A32E-441939A7E2D9}" type="pres">
      <dgm:prSet presAssocID="{EC179C86-44DB-9140-A1B5-301D3E9CAB90}" presName="parentLeftMargin" presStyleLbl="node1" presStyleIdx="0" presStyleCnt="2"/>
      <dgm:spPr/>
    </dgm:pt>
    <dgm:pt modelId="{64D7EA6F-C997-E745-BD07-DA5A6580CDF9}" type="pres">
      <dgm:prSet presAssocID="{EC179C86-44DB-9140-A1B5-301D3E9CAB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605699-1354-554A-A446-C286B7548FD6}" type="pres">
      <dgm:prSet presAssocID="{EC179C86-44DB-9140-A1B5-301D3E9CAB90}" presName="negativeSpace" presStyleCnt="0"/>
      <dgm:spPr/>
    </dgm:pt>
    <dgm:pt modelId="{53D52C10-7788-8948-9BB6-BDBD13241E31}" type="pres">
      <dgm:prSet presAssocID="{EC179C86-44DB-9140-A1B5-301D3E9CAB90}" presName="childText" presStyleLbl="conFgAcc1" presStyleIdx="0" presStyleCnt="2">
        <dgm:presLayoutVars>
          <dgm:bulletEnabled val="1"/>
        </dgm:presLayoutVars>
      </dgm:prSet>
      <dgm:spPr/>
    </dgm:pt>
    <dgm:pt modelId="{A44DF103-713E-3E41-80F5-5D45A7D28791}" type="pres">
      <dgm:prSet presAssocID="{DA716DA8-F15A-C548-B965-64D735646CFC}" presName="spaceBetweenRectangles" presStyleCnt="0"/>
      <dgm:spPr/>
    </dgm:pt>
    <dgm:pt modelId="{23489B7C-0264-F748-9D97-2E18383BA2FD}" type="pres">
      <dgm:prSet presAssocID="{0DAB72FB-7CA7-2A4A-B96E-FF0A73DA8AD1}" presName="parentLin" presStyleCnt="0"/>
      <dgm:spPr/>
    </dgm:pt>
    <dgm:pt modelId="{8AEA5030-7EE7-A640-9E45-F1108A580990}" type="pres">
      <dgm:prSet presAssocID="{0DAB72FB-7CA7-2A4A-B96E-FF0A73DA8AD1}" presName="parentLeftMargin" presStyleLbl="node1" presStyleIdx="0" presStyleCnt="2"/>
      <dgm:spPr/>
    </dgm:pt>
    <dgm:pt modelId="{F4F3627F-792B-F248-89AA-DD0F2491A614}" type="pres">
      <dgm:prSet presAssocID="{0DAB72FB-7CA7-2A4A-B96E-FF0A73DA8A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4A9831-2D94-1F4D-855E-D8066C58F2BE}" type="pres">
      <dgm:prSet presAssocID="{0DAB72FB-7CA7-2A4A-B96E-FF0A73DA8AD1}" presName="negativeSpace" presStyleCnt="0"/>
      <dgm:spPr/>
    </dgm:pt>
    <dgm:pt modelId="{4BF4C4AD-3B37-354C-B354-075E00F47CD0}" type="pres">
      <dgm:prSet presAssocID="{0DAB72FB-7CA7-2A4A-B96E-FF0A73DA8AD1}" presName="childText" presStyleLbl="conFgAcc1" presStyleIdx="1" presStyleCnt="2" custLinFactNeighborX="200">
        <dgm:presLayoutVars>
          <dgm:bulletEnabled val="1"/>
        </dgm:presLayoutVars>
      </dgm:prSet>
      <dgm:spPr/>
    </dgm:pt>
  </dgm:ptLst>
  <dgm:cxnLst>
    <dgm:cxn modelId="{A2E71A2B-1603-B64F-BEAD-D819E770EBC0}" type="presOf" srcId="{0DAB72FB-7CA7-2A4A-B96E-FF0A73DA8AD1}" destId="{F4F3627F-792B-F248-89AA-DD0F2491A614}" srcOrd="1" destOrd="0" presId="urn:microsoft.com/office/officeart/2005/8/layout/list1"/>
    <dgm:cxn modelId="{E5F72435-0DCA-1644-B8AD-2643E8BF924E}" type="presOf" srcId="{0DAB72FB-7CA7-2A4A-B96E-FF0A73DA8AD1}" destId="{8AEA5030-7EE7-A640-9E45-F1108A580990}" srcOrd="0" destOrd="0" presId="urn:microsoft.com/office/officeart/2005/8/layout/list1"/>
    <dgm:cxn modelId="{0AC51F39-A6D8-FE4D-B38B-516064B9D120}" srcId="{0DAB72FB-7CA7-2A4A-B96E-FF0A73DA8AD1}" destId="{BD6EEDC4-6533-5C4E-96C4-A311A993B53F}" srcOrd="0" destOrd="0" parTransId="{26E6CF60-A8B5-384F-A4FE-9CCF02560DBE}" sibTransId="{E165A14A-FB6D-4841-99BC-7668BD1028E0}"/>
    <dgm:cxn modelId="{F4F87360-EC84-6048-8898-17DFFC62D94B}" srcId="{536EFD7C-14F2-8B4B-A842-9C933F0BC185}" destId="{0DAB72FB-7CA7-2A4A-B96E-FF0A73DA8AD1}" srcOrd="1" destOrd="0" parTransId="{4EC11258-61A8-AA47-9FC6-8E558BFF18DB}" sibTransId="{70CC7D65-E254-C347-8BED-E244AD1E2826}"/>
    <dgm:cxn modelId="{CF43537A-77BD-E24C-9C0D-BA4440E0DA46}" type="presOf" srcId="{BD6EEDC4-6533-5C4E-96C4-A311A993B53F}" destId="{4BF4C4AD-3B37-354C-B354-075E00F47CD0}" srcOrd="0" destOrd="0" presId="urn:microsoft.com/office/officeart/2005/8/layout/list1"/>
    <dgm:cxn modelId="{37EDC97D-B06A-C344-A4B6-728287106746}" type="presOf" srcId="{EC179C86-44DB-9140-A1B5-301D3E9CAB90}" destId="{64D7EA6F-C997-E745-BD07-DA5A6580CDF9}" srcOrd="1" destOrd="0" presId="urn:microsoft.com/office/officeart/2005/8/layout/list1"/>
    <dgm:cxn modelId="{BF25DEA9-FB0C-C74F-A0FF-868A807B5560}" srcId="{536EFD7C-14F2-8B4B-A842-9C933F0BC185}" destId="{EC179C86-44DB-9140-A1B5-301D3E9CAB90}" srcOrd="0" destOrd="0" parTransId="{C250C709-AD50-5746-B8C5-5BDD36CD266D}" sibTransId="{DA716DA8-F15A-C548-B965-64D735646CFC}"/>
    <dgm:cxn modelId="{0A47C6B8-6F7B-CC4E-A31C-1AE5ACC0F549}" type="presOf" srcId="{536EFD7C-14F2-8B4B-A842-9C933F0BC185}" destId="{B1CCDD1F-622B-6B44-8660-F70CA664C659}" srcOrd="0" destOrd="0" presId="urn:microsoft.com/office/officeart/2005/8/layout/list1"/>
    <dgm:cxn modelId="{D61EF1BA-BAEE-EC41-A8B0-074F1BC60E3F}" type="presOf" srcId="{EC179C86-44DB-9140-A1B5-301D3E9CAB90}" destId="{6F2BA139-1215-B541-A32E-441939A7E2D9}" srcOrd="0" destOrd="0" presId="urn:microsoft.com/office/officeart/2005/8/layout/list1"/>
    <dgm:cxn modelId="{A6E8BDCC-76EF-5C48-97B1-ED50CC3ABD2A}" type="presOf" srcId="{1701AB76-4C82-2E41-989C-3C20C025314E}" destId="{53D52C10-7788-8948-9BB6-BDBD13241E31}" srcOrd="0" destOrd="0" presId="urn:microsoft.com/office/officeart/2005/8/layout/list1"/>
    <dgm:cxn modelId="{441F9EE8-5D4E-1547-83BD-451AB7764460}" srcId="{EC179C86-44DB-9140-A1B5-301D3E9CAB90}" destId="{1701AB76-4C82-2E41-989C-3C20C025314E}" srcOrd="0" destOrd="0" parTransId="{B36279A5-3648-124C-A7CD-E144ED1FBBBB}" sibTransId="{C2B07754-6EA2-6248-9245-44D26761F21D}"/>
    <dgm:cxn modelId="{E00DFE7D-FD7D-3745-903C-26C3FEFDE88B}" type="presParOf" srcId="{B1CCDD1F-622B-6B44-8660-F70CA664C659}" destId="{A6971190-B9CD-894A-ABBB-98429666BF2E}" srcOrd="0" destOrd="0" presId="urn:microsoft.com/office/officeart/2005/8/layout/list1"/>
    <dgm:cxn modelId="{88DB8377-9DDD-9143-965F-BC45DE7BE0AD}" type="presParOf" srcId="{A6971190-B9CD-894A-ABBB-98429666BF2E}" destId="{6F2BA139-1215-B541-A32E-441939A7E2D9}" srcOrd="0" destOrd="0" presId="urn:microsoft.com/office/officeart/2005/8/layout/list1"/>
    <dgm:cxn modelId="{0BF88D18-449C-FE43-941C-EC3E0F38B9EB}" type="presParOf" srcId="{A6971190-B9CD-894A-ABBB-98429666BF2E}" destId="{64D7EA6F-C997-E745-BD07-DA5A6580CDF9}" srcOrd="1" destOrd="0" presId="urn:microsoft.com/office/officeart/2005/8/layout/list1"/>
    <dgm:cxn modelId="{9C628D24-6404-0B4D-9111-EC9DBA69D606}" type="presParOf" srcId="{B1CCDD1F-622B-6B44-8660-F70CA664C659}" destId="{81605699-1354-554A-A446-C286B7548FD6}" srcOrd="1" destOrd="0" presId="urn:microsoft.com/office/officeart/2005/8/layout/list1"/>
    <dgm:cxn modelId="{B220AF79-5964-5E4B-B7EC-A4CA7CFE3B8C}" type="presParOf" srcId="{B1CCDD1F-622B-6B44-8660-F70CA664C659}" destId="{53D52C10-7788-8948-9BB6-BDBD13241E31}" srcOrd="2" destOrd="0" presId="urn:microsoft.com/office/officeart/2005/8/layout/list1"/>
    <dgm:cxn modelId="{CFEAD0D0-7555-BE4C-8341-FEB73B261BC4}" type="presParOf" srcId="{B1CCDD1F-622B-6B44-8660-F70CA664C659}" destId="{A44DF103-713E-3E41-80F5-5D45A7D28791}" srcOrd="3" destOrd="0" presId="urn:microsoft.com/office/officeart/2005/8/layout/list1"/>
    <dgm:cxn modelId="{64225950-DB51-6D45-B029-0657E7F06BBB}" type="presParOf" srcId="{B1CCDD1F-622B-6B44-8660-F70CA664C659}" destId="{23489B7C-0264-F748-9D97-2E18383BA2FD}" srcOrd="4" destOrd="0" presId="urn:microsoft.com/office/officeart/2005/8/layout/list1"/>
    <dgm:cxn modelId="{20907BC9-A048-F64B-A49C-F3C21D978577}" type="presParOf" srcId="{23489B7C-0264-F748-9D97-2E18383BA2FD}" destId="{8AEA5030-7EE7-A640-9E45-F1108A580990}" srcOrd="0" destOrd="0" presId="urn:microsoft.com/office/officeart/2005/8/layout/list1"/>
    <dgm:cxn modelId="{DBD30320-7EBE-AA40-83A7-DF0004F286FF}" type="presParOf" srcId="{23489B7C-0264-F748-9D97-2E18383BA2FD}" destId="{F4F3627F-792B-F248-89AA-DD0F2491A614}" srcOrd="1" destOrd="0" presId="urn:microsoft.com/office/officeart/2005/8/layout/list1"/>
    <dgm:cxn modelId="{F31BAC60-4EE5-484F-B067-42D4F28EED52}" type="presParOf" srcId="{B1CCDD1F-622B-6B44-8660-F70CA664C659}" destId="{744A9831-2D94-1F4D-855E-D8066C58F2BE}" srcOrd="5" destOrd="0" presId="urn:microsoft.com/office/officeart/2005/8/layout/list1"/>
    <dgm:cxn modelId="{18F9B72E-2C7C-9A49-9EC8-F878415A10E2}" type="presParOf" srcId="{B1CCDD1F-622B-6B44-8660-F70CA664C659}" destId="{4BF4C4AD-3B37-354C-B354-075E00F47CD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523E7-6B59-A44F-A192-D9DBC59EC63E}">
      <dsp:nvSpPr>
        <dsp:cNvPr id="0" name=""/>
        <dsp:cNvSpPr/>
      </dsp:nvSpPr>
      <dsp:spPr>
        <a:xfrm>
          <a:off x="4708" y="538510"/>
          <a:ext cx="1308229" cy="13082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500" kern="1200" dirty="0"/>
            <a:t>MISP</a:t>
          </a:r>
        </a:p>
      </dsp:txBody>
      <dsp:txXfrm>
        <a:off x="196294" y="730096"/>
        <a:ext cx="925057" cy="925057"/>
      </dsp:txXfrm>
    </dsp:sp>
    <dsp:sp modelId="{A2D4C0EB-5F95-AF4D-A2BC-A6A6678D2E44}">
      <dsp:nvSpPr>
        <dsp:cNvPr id="0" name=""/>
        <dsp:cNvSpPr/>
      </dsp:nvSpPr>
      <dsp:spPr>
        <a:xfrm>
          <a:off x="1419166" y="813238"/>
          <a:ext cx="758773" cy="758773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519741" y="1103393"/>
        <a:ext cx="557623" cy="178463"/>
      </dsp:txXfrm>
    </dsp:sp>
    <dsp:sp modelId="{00540121-DEEC-AA4F-8F05-D5B543921D3E}">
      <dsp:nvSpPr>
        <dsp:cNvPr id="0" name=""/>
        <dsp:cNvSpPr/>
      </dsp:nvSpPr>
      <dsp:spPr>
        <a:xfrm>
          <a:off x="2284168" y="538510"/>
          <a:ext cx="1308229" cy="13082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Python</a:t>
          </a:r>
          <a:br>
            <a:rPr lang="en-GB" sz="1500" kern="1200"/>
          </a:br>
          <a:r>
            <a:rPr lang="en-GB" sz="1500" kern="1200"/>
            <a:t>PyMISP</a:t>
          </a:r>
          <a:endParaRPr lang="en-BE" sz="1500" kern="1200" dirty="0"/>
        </a:p>
      </dsp:txBody>
      <dsp:txXfrm>
        <a:off x="2475754" y="730096"/>
        <a:ext cx="925057" cy="925057"/>
      </dsp:txXfrm>
    </dsp:sp>
    <dsp:sp modelId="{C52F031F-947A-B643-9DEE-626190D54F78}">
      <dsp:nvSpPr>
        <dsp:cNvPr id="0" name=""/>
        <dsp:cNvSpPr/>
      </dsp:nvSpPr>
      <dsp:spPr>
        <a:xfrm>
          <a:off x="3698626" y="813238"/>
          <a:ext cx="758773" cy="758773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799201" y="1103393"/>
        <a:ext cx="557623" cy="178463"/>
      </dsp:txXfrm>
    </dsp:sp>
    <dsp:sp modelId="{EA00EA14-E1A7-0A44-B7F9-D7D00D95698C}">
      <dsp:nvSpPr>
        <dsp:cNvPr id="0" name=""/>
        <dsp:cNvSpPr/>
      </dsp:nvSpPr>
      <dsp:spPr>
        <a:xfrm>
          <a:off x="4563627" y="538510"/>
          <a:ext cx="1308229" cy="13082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Jupyter</a:t>
          </a:r>
          <a:r>
            <a:rPr lang="en-GB" sz="1500" kern="1200" dirty="0"/>
            <a:t> notebooks</a:t>
          </a:r>
          <a:endParaRPr lang="en-BE" sz="1500" kern="1200" dirty="0"/>
        </a:p>
      </dsp:txBody>
      <dsp:txXfrm>
        <a:off x="4755213" y="730096"/>
        <a:ext cx="925057" cy="925057"/>
      </dsp:txXfrm>
    </dsp:sp>
    <dsp:sp modelId="{49EB9550-A17D-6347-955C-0A06E0AA8583}">
      <dsp:nvSpPr>
        <dsp:cNvPr id="0" name=""/>
        <dsp:cNvSpPr/>
      </dsp:nvSpPr>
      <dsp:spPr>
        <a:xfrm>
          <a:off x="5978085" y="813238"/>
          <a:ext cx="758773" cy="758773"/>
        </a:xfrm>
        <a:prstGeom prst="mathEqual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6078660" y="969545"/>
        <a:ext cx="557623" cy="446159"/>
      </dsp:txXfrm>
    </dsp:sp>
    <dsp:sp modelId="{B5B5E011-F22C-BE49-AA31-FD5A980A48A8}">
      <dsp:nvSpPr>
        <dsp:cNvPr id="0" name=""/>
        <dsp:cNvSpPr/>
      </dsp:nvSpPr>
      <dsp:spPr>
        <a:xfrm>
          <a:off x="6843087" y="538510"/>
          <a:ext cx="1308229" cy="1308229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MISP Playbooks</a:t>
          </a:r>
          <a:endParaRPr lang="en-BE" sz="1500" kern="1200" dirty="0"/>
        </a:p>
      </dsp:txBody>
      <dsp:txXfrm>
        <a:off x="7034673" y="730096"/>
        <a:ext cx="925057" cy="925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00CA6-A7C5-684E-A182-D2AFC47D42D2}">
      <dsp:nvSpPr>
        <dsp:cNvPr id="0" name=""/>
        <dsp:cNvSpPr/>
      </dsp:nvSpPr>
      <dsp:spPr>
        <a:xfrm>
          <a:off x="544700" y="7"/>
          <a:ext cx="784346" cy="470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Markdown</a:t>
          </a:r>
          <a:endParaRPr lang="en-BE" sz="1200" b="0" kern="1200" dirty="0"/>
        </a:p>
      </dsp:txBody>
      <dsp:txXfrm>
        <a:off x="544700" y="7"/>
        <a:ext cx="784346" cy="470607"/>
      </dsp:txXfrm>
    </dsp:sp>
    <dsp:sp modelId="{22EB4E14-F98E-6F44-82F7-C3B3B4D138D6}">
      <dsp:nvSpPr>
        <dsp:cNvPr id="0" name=""/>
        <dsp:cNvSpPr/>
      </dsp:nvSpPr>
      <dsp:spPr>
        <a:xfrm>
          <a:off x="1407481" y="7"/>
          <a:ext cx="784346" cy="470607"/>
        </a:xfrm>
        <a:prstGeom prst="rect">
          <a:avLst/>
        </a:prstGeom>
        <a:solidFill>
          <a:schemeClr val="accent2">
            <a:hueOff val="-1433582"/>
            <a:satOff val="-34544"/>
            <a:lumOff val="-20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Code</a:t>
          </a:r>
          <a:endParaRPr lang="en-BE" sz="1200" b="0" kern="1200" dirty="0"/>
        </a:p>
      </dsp:txBody>
      <dsp:txXfrm>
        <a:off x="1407481" y="7"/>
        <a:ext cx="784346" cy="4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2C10-7788-8948-9BB6-BDBD13241E31}">
      <dsp:nvSpPr>
        <dsp:cNvPr id="0" name=""/>
        <dsp:cNvSpPr/>
      </dsp:nvSpPr>
      <dsp:spPr>
        <a:xfrm>
          <a:off x="0" y="256218"/>
          <a:ext cx="537882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456" tIns="249936" rIns="4174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1200" kern="1200" dirty="0"/>
            <a:t>IP and domain information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1200" kern="1200" dirty="0"/>
            <a:t>Lookup CVE details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1200" kern="1200" dirty="0"/>
            <a:t>Query Elastic for indicators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1200" kern="1200" dirty="0"/>
            <a:t>Verify indicators in Timesketch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1200" kern="1200" dirty="0"/>
            <a:t>JARM fingerprints</a:t>
          </a:r>
        </a:p>
      </dsp:txBody>
      <dsp:txXfrm>
        <a:off x="0" y="256218"/>
        <a:ext cx="5378823" cy="1247400"/>
      </dsp:txXfrm>
    </dsp:sp>
    <dsp:sp modelId="{64D7EA6F-C997-E745-BD07-DA5A6580CDF9}">
      <dsp:nvSpPr>
        <dsp:cNvPr id="0" name=""/>
        <dsp:cNvSpPr/>
      </dsp:nvSpPr>
      <dsp:spPr>
        <a:xfrm>
          <a:off x="268941" y="79098"/>
          <a:ext cx="376517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315" tIns="0" rIns="14231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200" kern="1200" dirty="0"/>
            <a:t>Investigations</a:t>
          </a:r>
        </a:p>
      </dsp:txBody>
      <dsp:txXfrm>
        <a:off x="286234" y="96391"/>
        <a:ext cx="3730590" cy="319654"/>
      </dsp:txXfrm>
    </dsp:sp>
    <dsp:sp modelId="{C6759D0C-C486-BE4D-8686-CA1FB495A16B}">
      <dsp:nvSpPr>
        <dsp:cNvPr id="0" name=""/>
        <dsp:cNvSpPr/>
      </dsp:nvSpPr>
      <dsp:spPr>
        <a:xfrm>
          <a:off x="0" y="1745538"/>
          <a:ext cx="5378823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456" tIns="249936" rIns="4174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1200" kern="1200" dirty="0"/>
            <a:t>Create events from Sentinel incidents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Deal with malware investigations</a:t>
          </a:r>
          <a:endParaRPr lang="en-B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Triage</a:t>
          </a:r>
          <a:endParaRPr lang="en-BE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Hash checks</a:t>
          </a:r>
          <a:endParaRPr lang="en-B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BE" sz="1200" kern="1200" dirty="0"/>
            <a:t>Phishing</a:t>
          </a:r>
        </a:p>
      </dsp:txBody>
      <dsp:txXfrm>
        <a:off x="0" y="1745538"/>
        <a:ext cx="5378823" cy="1247400"/>
      </dsp:txXfrm>
    </dsp:sp>
    <dsp:sp modelId="{628FE8CC-BF2E-3F47-911B-3F84F1C12FA5}">
      <dsp:nvSpPr>
        <dsp:cNvPr id="0" name=""/>
        <dsp:cNvSpPr/>
      </dsp:nvSpPr>
      <dsp:spPr>
        <a:xfrm>
          <a:off x="268941" y="1568418"/>
          <a:ext cx="376517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315" tIns="0" rIns="14231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E" sz="1200" kern="1200" dirty="0"/>
            <a:t>Incidents</a:t>
          </a:r>
        </a:p>
      </dsp:txBody>
      <dsp:txXfrm>
        <a:off x="286234" y="1585711"/>
        <a:ext cx="3730590" cy="319654"/>
      </dsp:txXfrm>
    </dsp:sp>
    <dsp:sp modelId="{FFE4F9EC-410B-6A44-888F-DBF73537C07C}">
      <dsp:nvSpPr>
        <dsp:cNvPr id="0" name=""/>
        <dsp:cNvSpPr/>
      </dsp:nvSpPr>
      <dsp:spPr>
        <a:xfrm>
          <a:off x="0" y="3234858"/>
          <a:ext cx="5378823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456" tIns="249936" rIns="4174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Curation and quality assurance</a:t>
          </a:r>
          <a:endParaRPr lang="en-B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Threat actor profiling</a:t>
          </a:r>
          <a:endParaRPr lang="en-BE" sz="1200" kern="1200" dirty="0"/>
        </a:p>
      </dsp:txBody>
      <dsp:txXfrm>
        <a:off x="0" y="3234858"/>
        <a:ext cx="5378823" cy="680399"/>
      </dsp:txXfrm>
    </dsp:sp>
    <dsp:sp modelId="{F749736F-3526-CB45-8A66-2D19D3815743}">
      <dsp:nvSpPr>
        <dsp:cNvPr id="0" name=""/>
        <dsp:cNvSpPr/>
      </dsp:nvSpPr>
      <dsp:spPr>
        <a:xfrm>
          <a:off x="268941" y="3057738"/>
          <a:ext cx="376517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315" tIns="0" rIns="14231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CTI work</a:t>
          </a:r>
          <a:endParaRPr lang="en-BE" sz="1200" kern="1200" dirty="0"/>
        </a:p>
      </dsp:txBody>
      <dsp:txXfrm>
        <a:off x="286234" y="3075031"/>
        <a:ext cx="3730590" cy="319654"/>
      </dsp:txXfrm>
    </dsp:sp>
    <dsp:sp modelId="{B49E4875-47F0-C343-87E7-EEFDB5E3BE24}">
      <dsp:nvSpPr>
        <dsp:cNvPr id="0" name=""/>
        <dsp:cNvSpPr/>
      </dsp:nvSpPr>
      <dsp:spPr>
        <a:xfrm>
          <a:off x="0" y="4157179"/>
          <a:ext cx="5378823" cy="869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456" tIns="249936" rIns="41745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MISP objects</a:t>
          </a:r>
          <a:endParaRPr lang="en-BE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Warning lists</a:t>
          </a:r>
          <a:endParaRPr lang="en-B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Timestamps in MISP</a:t>
          </a:r>
          <a:endParaRPr lang="en-BE" sz="1200" kern="1200" dirty="0"/>
        </a:p>
      </dsp:txBody>
      <dsp:txXfrm>
        <a:off x="0" y="4157179"/>
        <a:ext cx="5378823" cy="869399"/>
      </dsp:txXfrm>
    </dsp:sp>
    <dsp:sp modelId="{CD8A0DBC-6D96-8A44-9D66-EC6AEAB2CC38}">
      <dsp:nvSpPr>
        <dsp:cNvPr id="0" name=""/>
        <dsp:cNvSpPr/>
      </dsp:nvSpPr>
      <dsp:spPr>
        <a:xfrm>
          <a:off x="268941" y="3980059"/>
          <a:ext cx="376517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315" tIns="0" rIns="14231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Become better acquainted with the MISP features</a:t>
          </a:r>
          <a:endParaRPr lang="en-BE" sz="1200" kern="1200"/>
        </a:p>
      </dsp:txBody>
      <dsp:txXfrm>
        <a:off x="286234" y="3997352"/>
        <a:ext cx="3730590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52C10-7788-8948-9BB6-BDBD13241E31}">
      <dsp:nvSpPr>
        <dsp:cNvPr id="0" name=""/>
        <dsp:cNvSpPr/>
      </dsp:nvSpPr>
      <dsp:spPr>
        <a:xfrm>
          <a:off x="0" y="237791"/>
          <a:ext cx="5378823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456" tIns="270764" rIns="417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Provision users and organisations</a:t>
          </a:r>
          <a:endParaRPr lang="en-BE" sz="1300" kern="1200" dirty="0"/>
        </a:p>
      </dsp:txBody>
      <dsp:txXfrm>
        <a:off x="0" y="237791"/>
        <a:ext cx="5378823" cy="542587"/>
      </dsp:txXfrm>
    </dsp:sp>
    <dsp:sp modelId="{64D7EA6F-C997-E745-BD07-DA5A6580CDF9}">
      <dsp:nvSpPr>
        <dsp:cNvPr id="0" name=""/>
        <dsp:cNvSpPr/>
      </dsp:nvSpPr>
      <dsp:spPr>
        <a:xfrm>
          <a:off x="268941" y="45911"/>
          <a:ext cx="376517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315" tIns="0" rIns="14231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User management</a:t>
          </a:r>
          <a:endParaRPr lang="en-BE" sz="1300" kern="1200" dirty="0"/>
        </a:p>
      </dsp:txBody>
      <dsp:txXfrm>
        <a:off x="287675" y="64645"/>
        <a:ext cx="3727708" cy="346292"/>
      </dsp:txXfrm>
    </dsp:sp>
    <dsp:sp modelId="{4BF4C4AD-3B37-354C-B354-075E00F47CD0}">
      <dsp:nvSpPr>
        <dsp:cNvPr id="0" name=""/>
        <dsp:cNvSpPr/>
      </dsp:nvSpPr>
      <dsp:spPr>
        <a:xfrm>
          <a:off x="0" y="1042459"/>
          <a:ext cx="5378823" cy="54258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456" tIns="270764" rIns="417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kern="1200" dirty="0"/>
            <a:t>Bulk delete of events</a:t>
          </a:r>
          <a:endParaRPr lang="en-BE" sz="1300" kern="1200" dirty="0"/>
        </a:p>
      </dsp:txBody>
      <dsp:txXfrm>
        <a:off x="0" y="1042459"/>
        <a:ext cx="5378823" cy="542587"/>
      </dsp:txXfrm>
    </dsp:sp>
    <dsp:sp modelId="{F4F3627F-792B-F248-89AA-DD0F2491A614}">
      <dsp:nvSpPr>
        <dsp:cNvPr id="0" name=""/>
        <dsp:cNvSpPr/>
      </dsp:nvSpPr>
      <dsp:spPr>
        <a:xfrm>
          <a:off x="268941" y="850578"/>
          <a:ext cx="376517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315" tIns="0" rIns="14231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Event management</a:t>
          </a:r>
          <a:endParaRPr lang="en-BE" sz="1300" kern="1200" dirty="0"/>
        </a:p>
      </dsp:txBody>
      <dsp:txXfrm>
        <a:off x="287675" y="869312"/>
        <a:ext cx="372770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15C3A-F62C-2949-8EC8-EF035D283C3E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5302-96B5-934C-8A11-AAF7FE6D6E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77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C7D6-65B1-264A-8A24-DDFD70B9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"/>
            <a:ext cx="12191999" cy="34290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66300-3009-9844-936B-376F3097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3214" y="3442138"/>
            <a:ext cx="8418784" cy="954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011F2-B5BC-4547-874C-25556AA0E415}"/>
              </a:ext>
            </a:extLst>
          </p:cNvPr>
          <p:cNvSpPr txBox="1"/>
          <p:nvPr userDrawn="1"/>
        </p:nvSpPr>
        <p:spPr>
          <a:xfrm>
            <a:off x="-1" y="6262044"/>
            <a:ext cx="4162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BE" sz="1400">
                <a:solidFill>
                  <a:schemeClr val="bg1">
                    <a:lumMod val="50000"/>
                  </a:schemeClr>
                </a:solidFill>
              </a:rPr>
              <a:t>https://www.cudeso.be</a:t>
            </a:r>
          </a:p>
          <a:p>
            <a:pPr marL="0" indent="0">
              <a:buNone/>
            </a:pPr>
            <a:r>
              <a:rPr lang="en-BE" sz="1400">
                <a:solidFill>
                  <a:schemeClr val="bg1">
                    <a:lumMod val="50000"/>
                  </a:schemeClr>
                </a:solidFill>
              </a:rPr>
              <a:t>koen.vanimpe@cudeso.be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FAB6D0-B2F4-B748-9E85-61C1F33ACB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5771562"/>
            <a:ext cx="1839310" cy="49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7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BC5A-550F-454A-9B60-76EACA0D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AAF1-2709-394F-A40F-28EA54FC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0D8EE-43F1-2C4B-971F-5F8FC42CC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29987-79CB-D24E-AF0A-DD103F89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A1344-2160-B744-A656-186947DC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A7448-1C7B-3F41-ABDA-9F4031DF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67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7C16-9406-8845-97E3-162699EC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8257C-E325-BB46-B531-A70C34041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AAB0E-72F2-5846-9D21-1D7D16402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34791-677F-2D4E-BF9B-5D61C050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0DC98-61B3-7A47-9477-B470D6EA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BE70-F2FB-8C4D-A607-1BE5CD33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47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E66-2970-2E4A-A1DD-9B043C48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E5877-D829-1F47-9FD7-AE8E62262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A469-83BB-E34A-8249-32E31657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2036-B4DC-5A43-A1BA-7DA50850F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47B50-BC03-1D4A-B8FC-EB4A7E85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92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E2643-0390-A14F-8860-3FF8724B0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1C1B2-5E25-EF4B-BD89-B8477D22B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4605-2E83-924D-BC17-D1649C7D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8E3-6B7D-C04C-B593-9D9BB4E8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E902-7AC2-1146-8FBF-830B0FF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6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2950-4C99-BB4A-A2B9-DB5E92D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DCD9-E212-6142-BB53-FCBF5282D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28600" indent="-228600">
              <a:tabLst/>
              <a:defRPr sz="2000"/>
            </a:lvl1pPr>
            <a:lvl2pPr marL="488950" indent="-230188">
              <a:tabLst/>
              <a:defRPr sz="1800"/>
            </a:lvl2pPr>
            <a:lvl3pPr marL="717550" indent="-228600">
              <a:tabLst/>
              <a:defRPr sz="1600"/>
            </a:lvl3pPr>
            <a:lvl4pPr marL="977900" indent="-228600">
              <a:tabLst/>
              <a:defRPr sz="1400"/>
            </a:lvl4pPr>
            <a:lvl5pPr marL="1206500" indent="-228600">
              <a:tabLst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BCEE-1E80-914D-9081-6E38195E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Threat intelligence and how to use MISP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2DF5-CC89-A44D-9F73-FA4C5793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B7F10-D01F-D04B-9A66-DDFE126436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69314"/>
            <a:ext cx="1082566" cy="2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C6F-8680-E845-96DD-57BAE087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9207C-CA62-EA4F-9C1C-82AC0E6F9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A6BF0-C341-3E46-9F15-CB3A8C85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Threat intelligence and how to use MISP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317C-BF98-FC4B-A2A4-F94A4CBB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4490A-5CAA-0246-B7E7-F387A0DA28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69314"/>
            <a:ext cx="1082566" cy="2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4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C7D6-65B1-264A-8A24-DDFD70B9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29000"/>
            <a:ext cx="12191999" cy="3429000"/>
          </a:xfrm>
          <a:solidFill>
            <a:schemeClr val="accent6"/>
          </a:solidFill>
        </p:spPr>
        <p:txBody>
          <a:bodyPr anchor="t">
            <a:normAutofit/>
          </a:bodyPr>
          <a:lstStyle>
            <a:lvl1pPr algn="l">
              <a:defRPr sz="4000" b="1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66300-3009-9844-936B-376F3097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949" y="4307111"/>
            <a:ext cx="8418784" cy="95410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8617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C7D6-65B1-264A-8A24-DDFD70B9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429000"/>
            <a:ext cx="12191999" cy="3429000"/>
          </a:xfrm>
          <a:solidFill>
            <a:schemeClr val="accent5"/>
          </a:solidFill>
        </p:spPr>
        <p:txBody>
          <a:bodyPr anchor="t">
            <a:normAutofit/>
          </a:bodyPr>
          <a:lstStyle>
            <a:lvl1pPr algn="l">
              <a:defRPr sz="4000" b="1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66300-3009-9844-936B-376F3097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949" y="4307111"/>
            <a:ext cx="8418784" cy="954107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85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851B-086B-BD43-B656-407DBAF96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0D805-7D6A-BE4F-AEE0-C548F33A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B36E-AD05-9545-A6C6-F4C303FB0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DBCD0-4610-5843-AC3E-55F47980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Threat intelligence and how to use MISP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06B3-DB35-ED42-93AD-5F69B8C9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4E0B6C-1AB0-6348-95B7-04421EE7C0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69314"/>
            <a:ext cx="1082566" cy="2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B720-BD51-4F48-A89C-7BF4B69F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6E08-6595-1149-BF73-7B58BFAB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B457A-58D0-2244-B2F3-CFEDB84A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6991C-A84D-814E-99A2-C33C9E037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8B5F94-5B6F-A146-8787-70F18285C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2C441-1A37-B34C-8C32-1A40A30A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C6B2A-861A-A84E-AD68-ECB4CD57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08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BB33-41F4-AE4E-8FB3-4568538A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4A3BA-F543-3B4F-A05B-9CB38170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Threat intelligence and how to use MISP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B9A3E-C0C6-BB45-BC6E-71502579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CC0EC-5200-5847-85E5-4C872FF3A9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69314"/>
            <a:ext cx="1082566" cy="28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062CD-B963-5F49-8884-687B129F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FE838-751D-BB42-8A13-82C51B86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43153-8AFC-364D-8FE9-6996763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</p:spPr>
        <p:txBody>
          <a:bodyPr/>
          <a:lstStyle/>
          <a:p>
            <a:fld id="{399A55FB-6C4C-694A-828E-91C026D3F3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44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EF529-AA8F-AF44-83F1-024DA74F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51500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9C3BF-7494-2C46-BF75-8E2C20EB5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35724"/>
            <a:ext cx="10515600" cy="544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3FC5-D1A4-FC42-A485-6A742779D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6138" y="6569314"/>
            <a:ext cx="9480330" cy="28868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/>
              <a:t>MISP 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9A10-444B-D148-879D-B0356E8A0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6468" y="6569314"/>
            <a:ext cx="1555531" cy="288686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99A55FB-6C4C-694A-828E-91C026D3F3C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92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3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ics-csirt.io/cv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misp.ics-csirt.i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tiff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6.jpeg"/><Relationship Id="rId2" Type="http://schemas.openxmlformats.org/officeDocument/2006/relationships/image" Target="../media/image2.tiff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12" Type="http://schemas.openxmlformats.org/officeDocument/2006/relationships/diagramQuickStyle" Target="../diagrams/quickStyle2.xml"/><Relationship Id="rId2" Type="http://schemas.openxmlformats.org/officeDocument/2006/relationships/diagramData" Target="../diagrams/data1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diagramLayout" Target="../diagrams/layout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21.jpeg"/><Relationship Id="rId10" Type="http://schemas.openxmlformats.org/officeDocument/2006/relationships/diagramData" Target="../diagrams/data2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0.emf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MISP/MISP-playboo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udeso/proof-value-cti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E08A-3390-DD46-AC07-9EA6B55B5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MISP playbooks, </a:t>
            </a:r>
            <a:br>
              <a:rPr lang="en-GB" sz="4000" dirty="0"/>
            </a:br>
            <a:r>
              <a:rPr lang="en-GB" sz="4000" dirty="0"/>
              <a:t>Proving the value of cyber threat intelligence </a:t>
            </a:r>
            <a:br>
              <a:rPr lang="en-GB" sz="4000" dirty="0"/>
            </a:br>
            <a:r>
              <a:rPr lang="en-GB" sz="4000" b="0" dirty="0"/>
              <a:t>and</a:t>
            </a:r>
            <a:r>
              <a:rPr lang="en-GB" sz="4000" dirty="0"/>
              <a:t> ICS-</a:t>
            </a:r>
            <a:r>
              <a:rPr lang="en-GB" sz="4000" dirty="0" err="1"/>
              <a:t>CSIRT.io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503F8-BDAA-B94C-ADE3-4758FBC4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42138"/>
            <a:ext cx="12191998" cy="954107"/>
          </a:xfrm>
        </p:spPr>
        <p:txBody>
          <a:bodyPr/>
          <a:lstStyle/>
          <a:p>
            <a:pPr algn="ctr"/>
            <a:r>
              <a:rPr lang="en-GB" dirty="0" err="1"/>
              <a:t>Hack.LU</a:t>
            </a:r>
            <a:r>
              <a:rPr lang="en-GB" dirty="0"/>
              <a:t> - Lightning Talks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73F82-4954-B12D-268F-AA7F5203D258}"/>
              </a:ext>
            </a:extLst>
          </p:cNvPr>
          <p:cNvSpPr txBox="1"/>
          <p:nvPr/>
        </p:nvSpPr>
        <p:spPr>
          <a:xfrm>
            <a:off x="10634597" y="6488668"/>
            <a:ext cx="1557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TLP:CLEAR</a:t>
            </a:r>
          </a:p>
        </p:txBody>
      </p:sp>
    </p:spTree>
    <p:extLst>
      <p:ext uri="{BB962C8B-B14F-4D97-AF65-F5344CB8AC3E}">
        <p14:creationId xmlns:p14="http://schemas.microsoft.com/office/powerpoint/2010/main" val="32245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9DC7-C73A-772A-33EB-236E7EE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ICS-</a:t>
            </a:r>
            <a:r>
              <a:rPr lang="en-GB" dirty="0" err="1"/>
              <a:t>CSIRT.io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48A579-8963-CEB0-940D-61AC3E311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457" y="0"/>
            <a:ext cx="1359543" cy="13595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B0669-F21C-5197-0B0F-29875C4D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73AF6-35A9-8CA4-6F28-A73D2F5F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10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B06636-9977-78E1-2CC3-82597941BE86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www.ics-csirt.io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AB6B10-218D-2F4A-6B1B-8E8786EDE2FA}"/>
              </a:ext>
            </a:extLst>
          </p:cNvPr>
          <p:cNvSpPr txBox="1">
            <a:spLocks/>
          </p:cNvSpPr>
          <p:nvPr/>
        </p:nvSpPr>
        <p:spPr>
          <a:xfrm>
            <a:off x="838200" y="735724"/>
            <a:ext cx="10515600" cy="544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ICS-</a:t>
            </a:r>
            <a:r>
              <a:rPr lang="en-GB" b="1" dirty="0" err="1"/>
              <a:t>CSIRT.io</a:t>
            </a:r>
            <a:endParaRPr lang="en-GB" b="1" dirty="0"/>
          </a:p>
          <a:p>
            <a:pPr lvl="1"/>
            <a:r>
              <a:rPr lang="en-GB" dirty="0"/>
              <a:t>Community to disseminate security information on industrial control systems</a:t>
            </a:r>
          </a:p>
          <a:p>
            <a:pPr lvl="2"/>
            <a:r>
              <a:rPr lang="en-GB" dirty="0"/>
              <a:t>Not affiliated or linked with a governmental or commercial partner</a:t>
            </a:r>
          </a:p>
          <a:p>
            <a:pPr lvl="1"/>
            <a:r>
              <a:rPr lang="en-GB" dirty="0"/>
              <a:t>Membership is free</a:t>
            </a:r>
          </a:p>
          <a:p>
            <a:pPr lvl="2"/>
            <a:r>
              <a:rPr lang="en-GB" dirty="0"/>
              <a:t>In return, submit content (website/MISP)</a:t>
            </a:r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  <a:p>
            <a:r>
              <a:rPr lang="en-GB" b="1" dirty="0" err="1"/>
              <a:t>OpenCVE</a:t>
            </a:r>
            <a:r>
              <a:rPr lang="en-GB" dirty="0"/>
              <a:t> (“advisories” &gt; NVD)</a:t>
            </a:r>
          </a:p>
          <a:p>
            <a:pPr lvl="1"/>
            <a:r>
              <a:rPr lang="en-GB" dirty="0">
                <a:hlinkClick r:id="rId3"/>
              </a:rPr>
              <a:t>https://cve.ics-csirt.io/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Replace with ‘Vulnerability Lookup’?</a:t>
            </a:r>
          </a:p>
          <a:p>
            <a:pPr lvl="3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cve</a:t>
            </a:r>
            <a:r>
              <a:rPr lang="en-GB" dirty="0"/>
              <a:t>-search/</a:t>
            </a:r>
            <a:br>
              <a:rPr lang="en-GB" dirty="0"/>
            </a:br>
            <a:r>
              <a:rPr lang="en-GB" dirty="0"/>
              <a:t>vulnerability-lookup</a:t>
            </a:r>
            <a:br>
              <a:rPr lang="en-GB" dirty="0"/>
            </a:br>
            <a:br>
              <a:rPr lang="en-GB" dirty="0"/>
            </a:br>
            <a:endParaRPr lang="en-GB" b="1" dirty="0"/>
          </a:p>
          <a:p>
            <a:r>
              <a:rPr lang="en-GB" b="1" dirty="0"/>
              <a:t>MISP</a:t>
            </a:r>
            <a:r>
              <a:rPr lang="en-GB" dirty="0"/>
              <a:t> community (“threats”)</a:t>
            </a:r>
          </a:p>
          <a:p>
            <a:pPr lvl="1"/>
            <a:r>
              <a:rPr lang="en-GB" dirty="0">
                <a:hlinkClick r:id="rId4"/>
              </a:rPr>
              <a:t>https://misp.ics-csirt.io/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F1925-9A26-C672-9F3B-7E95001CE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6303" y="2934487"/>
            <a:ext cx="6011118" cy="34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9DC7-C73A-772A-33EB-236E7EE6E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ICS-</a:t>
            </a:r>
            <a:r>
              <a:rPr lang="en-GB" dirty="0" err="1"/>
              <a:t>CSIRT.io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248A579-8963-CEB0-940D-61AC3E311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2457" y="0"/>
            <a:ext cx="1359543" cy="13595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B0669-F21C-5197-0B0F-29875C4D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73AF6-35A9-8CA4-6F28-A73D2F5F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11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B06636-9977-78E1-2CC3-82597941BE86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www.ics-csirt.io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AB6B10-218D-2F4A-6B1B-8E8786EDE2FA}"/>
              </a:ext>
            </a:extLst>
          </p:cNvPr>
          <p:cNvSpPr txBox="1">
            <a:spLocks/>
          </p:cNvSpPr>
          <p:nvPr/>
        </p:nvSpPr>
        <p:spPr>
          <a:xfrm>
            <a:off x="838200" y="735724"/>
            <a:ext cx="10515600" cy="544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4CB06-268A-5E40-30A2-1F3A8FEAC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86" y="582983"/>
            <a:ext cx="3531716" cy="2331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68C560-A6F0-80AD-C36F-9FF09236E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02" y="1936376"/>
            <a:ext cx="7299683" cy="45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A6F4-B44C-FB14-88EC-730DE3A4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C0CA-6182-9191-5A10-237D4DEC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Bootstrapped</a:t>
            </a:r>
            <a:r>
              <a:rPr lang="en-GB" dirty="0"/>
              <a:t> with shareable threat events from MISPPRIV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Curation</a:t>
            </a:r>
            <a:r>
              <a:rPr lang="en-GB" dirty="0"/>
              <a:t> process</a:t>
            </a:r>
          </a:p>
          <a:p>
            <a:pPr lvl="1"/>
            <a:r>
              <a:rPr lang="en-GB" dirty="0"/>
              <a:t>Matches with common </a:t>
            </a:r>
            <a:r>
              <a:rPr lang="en-GB" b="1" dirty="0"/>
              <a:t>warning lists </a:t>
            </a:r>
            <a:br>
              <a:rPr lang="en-GB" b="1" dirty="0"/>
            </a:br>
            <a:r>
              <a:rPr lang="en-GB" dirty="0"/>
              <a:t>and </a:t>
            </a:r>
            <a:r>
              <a:rPr lang="en-GB" b="1" dirty="0" err="1"/>
              <a:t>hashlookup</a:t>
            </a:r>
            <a:r>
              <a:rPr lang="en-GB" dirty="0"/>
              <a:t> are </a:t>
            </a:r>
            <a:br>
              <a:rPr lang="en-GB" dirty="0"/>
            </a:br>
            <a:r>
              <a:rPr lang="en-GB" dirty="0"/>
              <a:t>automatically disabled</a:t>
            </a:r>
          </a:p>
          <a:p>
            <a:pPr lvl="1"/>
            <a:r>
              <a:rPr lang="en-GB" dirty="0"/>
              <a:t>Manual relevance check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Sharing guidelines (</a:t>
            </a:r>
            <a:r>
              <a:rPr lang="en-GB" i="1" dirty="0"/>
              <a:t>similar to MISPPRIV</a:t>
            </a:r>
            <a:r>
              <a:rPr lang="en-GB" dirty="0"/>
              <a:t>)</a:t>
            </a:r>
            <a:endParaRPr lang="en-GB" i="1" dirty="0"/>
          </a:p>
          <a:p>
            <a:pPr lvl="1"/>
            <a:r>
              <a:rPr lang="en-GB" dirty="0"/>
              <a:t>All shared information must adhere to the </a:t>
            </a:r>
            <a:r>
              <a:rPr lang="en-GB" b="1" dirty="0"/>
              <a:t>Traffic Light Protocol </a:t>
            </a:r>
            <a:r>
              <a:rPr lang="en-GB" dirty="0"/>
              <a:t>(TLP) classification system</a:t>
            </a:r>
          </a:p>
          <a:p>
            <a:pPr lvl="2"/>
            <a:r>
              <a:rPr lang="en-GB" dirty="0"/>
              <a:t>Users are responsible for the accuracy and integrity of the information they contribute</a:t>
            </a:r>
          </a:p>
          <a:p>
            <a:pPr lvl="2"/>
            <a:r>
              <a:rPr lang="en-GB" dirty="0"/>
              <a:t>Users must respect the privacy and confidentiality of the information shared on the platform</a:t>
            </a:r>
          </a:p>
          <a:p>
            <a:pPr lvl="1"/>
            <a:r>
              <a:rPr lang="en-GB" dirty="0"/>
              <a:t>Users must </a:t>
            </a:r>
            <a:r>
              <a:rPr lang="en-GB" b="1" dirty="0"/>
              <a:t>comply with the dissemination restrictions </a:t>
            </a:r>
            <a:r>
              <a:rPr lang="en-GB" dirty="0"/>
              <a:t>associated with each TLP level</a:t>
            </a:r>
          </a:p>
          <a:p>
            <a:pPr lvl="1"/>
            <a:r>
              <a:rPr lang="en-GB" dirty="0"/>
              <a:t>If a TLP classification is not set on an event, the default classification is </a:t>
            </a:r>
            <a:r>
              <a:rPr lang="en-GB" b="1" dirty="0"/>
              <a:t>TLP:AMBER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0F995-7302-BD92-1943-015BCC47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1B9C8-B31E-2564-694F-91901A2C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6DC8D-C209-563F-2DED-13A09D9F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26" y="2720986"/>
            <a:ext cx="1883083" cy="1545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D5CC0D-CB0F-38AA-8BE7-7005997022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05"/>
          <a:stretch/>
        </p:blipFill>
        <p:spPr>
          <a:xfrm>
            <a:off x="7927597" y="1047704"/>
            <a:ext cx="2904818" cy="1673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F3F441-0BCD-DA3B-B478-40FD8BC4C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021" y="2227700"/>
            <a:ext cx="2861982" cy="272570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8725984C-D259-C283-2591-9D6F3CD64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457" y="0"/>
            <a:ext cx="1359543" cy="135954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52A80E7-370D-E916-C49A-4C76DAC44B26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www.ics-csirt.io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2D62DE-C481-788D-C84F-10D1AC776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8509" y="1244721"/>
            <a:ext cx="2247900" cy="2907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1A9910-45E3-814F-753F-CB0852FBE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181" y="1253821"/>
            <a:ext cx="1813644" cy="27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6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5C01-E446-2043-8178-217A26BB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Koen Van </a:t>
            </a:r>
            <a:r>
              <a:rPr lang="en-GB" dirty="0" err="1"/>
              <a:t>Impe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4516-5A09-E241-9303-8B9AE88E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724"/>
            <a:ext cx="7073348" cy="5441239"/>
          </a:xfrm>
        </p:spPr>
        <p:txBody>
          <a:bodyPr/>
          <a:lstStyle/>
          <a:p>
            <a:pPr lvl="0"/>
            <a:r>
              <a:rPr lang="en-GB" b="1" dirty="0"/>
              <a:t>Freelancer</a:t>
            </a:r>
            <a:endParaRPr lang="en-BE" dirty="0"/>
          </a:p>
          <a:p>
            <a:pPr lvl="1"/>
            <a:r>
              <a:rPr lang="en-GB" dirty="0"/>
              <a:t>Incident response, threat intelligence, security monitoring</a:t>
            </a:r>
            <a:br>
              <a:rPr lang="en-GB" dirty="0"/>
            </a:br>
            <a:endParaRPr lang="en-GB" dirty="0"/>
          </a:p>
          <a:p>
            <a:pPr lvl="1"/>
            <a:endParaRPr lang="en-BE" dirty="0"/>
          </a:p>
          <a:p>
            <a:pPr lvl="0"/>
            <a:r>
              <a:rPr lang="en-GB" b="1" dirty="0"/>
              <a:t>Open source contributions</a:t>
            </a:r>
            <a:endParaRPr lang="en-BE" dirty="0"/>
          </a:p>
          <a:p>
            <a:pPr lvl="1"/>
            <a:r>
              <a:rPr lang="en-GB" dirty="0"/>
              <a:t>MISP modules, taxonomies, automation and integration with DFIR tools, ...</a:t>
            </a:r>
            <a:endParaRPr lang="en-BE" dirty="0"/>
          </a:p>
          <a:p>
            <a:pPr lvl="1"/>
            <a:r>
              <a:rPr lang="en-GB" dirty="0"/>
              <a:t>MISP “tip-of-the-week”</a:t>
            </a:r>
          </a:p>
          <a:p>
            <a:pPr lvl="1"/>
            <a:r>
              <a:rPr lang="en-GB" dirty="0"/>
              <a:t>MISP-Playbooks</a:t>
            </a:r>
            <a:br>
              <a:rPr lang="en-GB" dirty="0"/>
            </a:br>
            <a:endParaRPr lang="en-GB" dirty="0"/>
          </a:p>
          <a:p>
            <a:pPr lvl="1"/>
            <a:endParaRPr lang="en-BE" dirty="0"/>
          </a:p>
          <a:p>
            <a:pPr marL="258762" lvl="1" indent="0">
              <a:buNone/>
            </a:pPr>
            <a:endParaRPr lang="en-BE" dirty="0"/>
          </a:p>
          <a:p>
            <a:pPr lvl="0"/>
            <a:r>
              <a:rPr lang="en-GB" b="1" dirty="0"/>
              <a:t>OSINT threat feed</a:t>
            </a:r>
            <a:endParaRPr lang="en-BE" dirty="0"/>
          </a:p>
          <a:p>
            <a:pPr lvl="1"/>
            <a:r>
              <a:rPr lang="en-GB" dirty="0" err="1"/>
              <a:t>botvrij.eu</a:t>
            </a:r>
            <a:endParaRPr lang="en-BE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A71E-9D05-264C-A37B-27C91516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CA38-1FDB-EB47-A1BF-89443609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5A4DC-DF01-A444-BA83-C3209484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15005" cy="5150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A4D4963-DD31-EB41-A4AC-24305FDD93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01490" y="5984475"/>
            <a:ext cx="1333226" cy="548104"/>
            <a:chOff x="3508434" y="4597740"/>
            <a:chExt cx="2258946" cy="9286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65431F-F8A2-F04B-953E-E5BE2CB1A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434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D7E5B0E6-7722-0C4F-ADA7-E7EFDC2A0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0217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72AAAB88-128F-0040-99AB-FDE14F384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34D64D9D-8BCC-8448-8C1E-6AC256B90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782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>
              <a:extLst>
                <a:ext uri="{FF2B5EF4-FFF2-40B4-BE49-F238E27FC236}">
                  <a16:creationId xmlns:a16="http://schemas.microsoft.com/office/drawing/2014/main" id="{174E0F15-8AE7-3146-869D-FFCF13B28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699" y="5062079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>
              <a:extLst>
                <a:ext uri="{FF2B5EF4-FFF2-40B4-BE49-F238E27FC236}">
                  <a16:creationId xmlns:a16="http://schemas.microsoft.com/office/drawing/2014/main" id="{8E17D13C-7A56-594F-A7C4-1E0C5E95F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143" y="5062079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>
              <a:extLst>
                <a:ext uri="{FF2B5EF4-FFF2-40B4-BE49-F238E27FC236}">
                  <a16:creationId xmlns:a16="http://schemas.microsoft.com/office/drawing/2014/main" id="{4DD74CFB-2183-484C-AF82-B547470C1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482" y="5139469"/>
              <a:ext cx="773898" cy="386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4">
              <a:extLst>
                <a:ext uri="{FF2B5EF4-FFF2-40B4-BE49-F238E27FC236}">
                  <a16:creationId xmlns:a16="http://schemas.microsoft.com/office/drawing/2014/main" id="{D7A7C979-402C-E541-9A30-A345435A7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434" y="5062079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Content Placeholder 12" descr="Envelope">
            <a:extLst>
              <a:ext uri="{FF2B5EF4-FFF2-40B4-BE49-F238E27FC236}">
                <a16:creationId xmlns:a16="http://schemas.microsoft.com/office/drawing/2014/main" id="{0248D8EE-7BF2-B647-A177-6A876BA7AC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39649" y="1899220"/>
            <a:ext cx="288000" cy="288000"/>
          </a:xfrm>
          <a:prstGeom prst="rect">
            <a:avLst/>
          </a:prstGeom>
        </p:spPr>
      </p:pic>
      <p:pic>
        <p:nvPicPr>
          <p:cNvPr id="19" name="Picture 4" descr="GitHub Logos and Usage · GitHub">
            <a:extLst>
              <a:ext uri="{FF2B5EF4-FFF2-40B4-BE49-F238E27FC236}">
                <a16:creationId xmlns:a16="http://schemas.microsoft.com/office/drawing/2014/main" id="{6A2E0A53-209E-D44F-AFB8-F8E4EED1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9" y="334486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1E00AB-ABCF-844D-A5ED-2088349EB374}"/>
              </a:ext>
            </a:extLst>
          </p:cNvPr>
          <p:cNvSpPr txBox="1"/>
          <p:nvPr/>
        </p:nvSpPr>
        <p:spPr>
          <a:xfrm>
            <a:off x="9318368" y="1873894"/>
            <a:ext cx="3178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koen.vanimpe@cudeso.be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https://</a:t>
            </a:r>
            <a:r>
              <a:rPr lang="en-GB" sz="1600" dirty="0" err="1"/>
              <a:t>www.cudeso.be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https://</a:t>
            </a:r>
            <a:r>
              <a:rPr lang="en-GB" sz="1600" dirty="0" err="1"/>
              <a:t>www.vanimpe.eu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https://</a:t>
            </a:r>
            <a:r>
              <a:rPr lang="en-GB" sz="1600" dirty="0" err="1"/>
              <a:t>github.com</a:t>
            </a:r>
            <a:r>
              <a:rPr lang="en-GB" sz="1600" dirty="0"/>
              <a:t>/</a:t>
            </a:r>
            <a:r>
              <a:rPr lang="en-GB" sz="1600" dirty="0" err="1"/>
              <a:t>cudeso</a:t>
            </a:r>
            <a:endParaRPr lang="en-GB" sz="1600" dirty="0"/>
          </a:p>
          <a:p>
            <a:endParaRPr lang="en-GB" sz="1600" dirty="0"/>
          </a:p>
        </p:txBody>
      </p:sp>
      <p:pic>
        <p:nvPicPr>
          <p:cNvPr id="21" name="Graphic 20" descr="Link">
            <a:extLst>
              <a:ext uri="{FF2B5EF4-FFF2-40B4-BE49-F238E27FC236}">
                <a16:creationId xmlns:a16="http://schemas.microsoft.com/office/drawing/2014/main" id="{B1A8F89C-FF96-D940-92ED-9EBEAD6F74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39649" y="2381100"/>
            <a:ext cx="288000" cy="288000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F6AD74EC-BC46-1F4D-AE35-C318AB08AEB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39649" y="2862980"/>
            <a:ext cx="288000" cy="288000"/>
          </a:xfrm>
          <a:prstGeom prst="rect">
            <a:avLst/>
          </a:prstGeom>
        </p:spPr>
      </p:pic>
      <p:pic>
        <p:nvPicPr>
          <p:cNvPr id="7" name="Picture Placeholder 2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689B62FD-0502-70B5-FDE1-DDA89F9211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" b="4010"/>
          <a:stretch>
            <a:fillRect/>
          </a:stretch>
        </p:blipFill>
        <p:spPr>
          <a:xfrm>
            <a:off x="10719015" y="606743"/>
            <a:ext cx="1161073" cy="11597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9680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5C01-E446-2043-8178-217A26BB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Koen Van </a:t>
            </a:r>
            <a:r>
              <a:rPr lang="en-GB" dirty="0" err="1"/>
              <a:t>Impe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4516-5A09-E241-9303-8B9AE88E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5724"/>
            <a:ext cx="7073348" cy="5441239"/>
          </a:xfrm>
        </p:spPr>
        <p:txBody>
          <a:bodyPr/>
          <a:lstStyle/>
          <a:p>
            <a:pPr lvl="0"/>
            <a:r>
              <a:rPr lang="en-GB" b="1" dirty="0"/>
              <a:t>Freelancer</a:t>
            </a:r>
            <a:endParaRPr lang="en-BE" dirty="0"/>
          </a:p>
          <a:p>
            <a:pPr lvl="1"/>
            <a:r>
              <a:rPr lang="en-GB" dirty="0"/>
              <a:t>Incident response, threat intelligence, security monitoring</a:t>
            </a:r>
            <a:br>
              <a:rPr lang="en-GB" dirty="0"/>
            </a:br>
            <a:endParaRPr lang="en-GB" dirty="0"/>
          </a:p>
          <a:p>
            <a:pPr lvl="1"/>
            <a:endParaRPr lang="en-BE" dirty="0"/>
          </a:p>
          <a:p>
            <a:pPr lvl="0"/>
            <a:r>
              <a:rPr lang="en-GB" b="1" dirty="0"/>
              <a:t>Open source contributions</a:t>
            </a:r>
            <a:endParaRPr lang="en-BE" dirty="0"/>
          </a:p>
          <a:p>
            <a:pPr lvl="1"/>
            <a:r>
              <a:rPr lang="en-GB" dirty="0"/>
              <a:t>MISP modules, taxonomies, automation and integration with DFIR tools, ...</a:t>
            </a:r>
            <a:endParaRPr lang="en-BE" dirty="0"/>
          </a:p>
          <a:p>
            <a:pPr lvl="1"/>
            <a:r>
              <a:rPr lang="en-GB" dirty="0"/>
              <a:t>MISP “tip-of-the-week”</a:t>
            </a:r>
          </a:p>
          <a:p>
            <a:pPr lvl="1"/>
            <a:r>
              <a:rPr lang="en-GB" dirty="0"/>
              <a:t>MISP-Playbooks</a:t>
            </a:r>
            <a:br>
              <a:rPr lang="en-GB" dirty="0"/>
            </a:br>
            <a:endParaRPr lang="en-GB" dirty="0"/>
          </a:p>
          <a:p>
            <a:pPr lvl="1"/>
            <a:endParaRPr lang="en-BE" dirty="0"/>
          </a:p>
          <a:p>
            <a:pPr marL="258762" lvl="1" indent="0">
              <a:buNone/>
            </a:pPr>
            <a:endParaRPr lang="en-BE" dirty="0"/>
          </a:p>
          <a:p>
            <a:pPr lvl="0"/>
            <a:r>
              <a:rPr lang="en-GB" b="1" dirty="0"/>
              <a:t>OSINT threat feed</a:t>
            </a:r>
            <a:endParaRPr lang="en-BE" dirty="0"/>
          </a:p>
          <a:p>
            <a:pPr lvl="1"/>
            <a:r>
              <a:rPr lang="en-GB" dirty="0" err="1"/>
              <a:t>botvrij.eu</a:t>
            </a:r>
            <a:endParaRPr lang="en-BE" dirty="0"/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0A71E-9D05-264C-A37B-27C91516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CA38-1FDB-EB47-A1BF-894436097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5A4DC-DF01-A444-BA83-C3209484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15005" cy="5150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A4D4963-DD31-EB41-A4AC-24305FDD93A6}"/>
              </a:ext>
            </a:extLst>
          </p:cNvPr>
          <p:cNvGrpSpPr>
            <a:grpSpLocks noChangeAspect="1"/>
          </p:cNvGrpSpPr>
          <p:nvPr/>
        </p:nvGrpSpPr>
        <p:grpSpPr>
          <a:xfrm>
            <a:off x="10801490" y="5984475"/>
            <a:ext cx="1333226" cy="548104"/>
            <a:chOff x="3508434" y="4597740"/>
            <a:chExt cx="2258946" cy="92867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65431F-F8A2-F04B-953E-E5BE2CB1A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434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D7E5B0E6-7722-0C4F-ADA7-E7EFDC2A0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0217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2">
              <a:extLst>
                <a:ext uri="{FF2B5EF4-FFF2-40B4-BE49-F238E27FC236}">
                  <a16:creationId xmlns:a16="http://schemas.microsoft.com/office/drawing/2014/main" id="{72AAAB88-128F-0040-99AB-FDE14F384E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6">
              <a:extLst>
                <a:ext uri="{FF2B5EF4-FFF2-40B4-BE49-F238E27FC236}">
                  <a16:creationId xmlns:a16="http://schemas.microsoft.com/office/drawing/2014/main" id="{34D64D9D-8BCC-8448-8C1E-6AC256B90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782" y="4597740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8">
              <a:extLst>
                <a:ext uri="{FF2B5EF4-FFF2-40B4-BE49-F238E27FC236}">
                  <a16:creationId xmlns:a16="http://schemas.microsoft.com/office/drawing/2014/main" id="{174E0F15-8AE7-3146-869D-FFCF13B28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5699" y="5062079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0">
              <a:extLst>
                <a:ext uri="{FF2B5EF4-FFF2-40B4-BE49-F238E27FC236}">
                  <a16:creationId xmlns:a16="http://schemas.microsoft.com/office/drawing/2014/main" id="{8E17D13C-7A56-594F-A7C4-1E0C5E95F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9143" y="5062079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2">
              <a:extLst>
                <a:ext uri="{FF2B5EF4-FFF2-40B4-BE49-F238E27FC236}">
                  <a16:creationId xmlns:a16="http://schemas.microsoft.com/office/drawing/2014/main" id="{4DD74CFB-2183-484C-AF82-B547470C1D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482" y="5139469"/>
              <a:ext cx="773898" cy="386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4">
              <a:extLst>
                <a:ext uri="{FF2B5EF4-FFF2-40B4-BE49-F238E27FC236}">
                  <a16:creationId xmlns:a16="http://schemas.microsoft.com/office/drawing/2014/main" id="{D7A7C979-402C-E541-9A30-A345435A7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8434" y="5062079"/>
              <a:ext cx="464339" cy="464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7" name="Content Placeholder 12" descr="Envelope">
            <a:extLst>
              <a:ext uri="{FF2B5EF4-FFF2-40B4-BE49-F238E27FC236}">
                <a16:creationId xmlns:a16="http://schemas.microsoft.com/office/drawing/2014/main" id="{0248D8EE-7BF2-B647-A177-6A876BA7AC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39649" y="1899220"/>
            <a:ext cx="288000" cy="288000"/>
          </a:xfrm>
          <a:prstGeom prst="rect">
            <a:avLst/>
          </a:prstGeom>
        </p:spPr>
      </p:pic>
      <p:pic>
        <p:nvPicPr>
          <p:cNvPr id="18" name="Picture 2" descr="Twitter - Free social icons">
            <a:extLst>
              <a:ext uri="{FF2B5EF4-FFF2-40B4-BE49-F238E27FC236}">
                <a16:creationId xmlns:a16="http://schemas.microsoft.com/office/drawing/2014/main" id="{CE9A532B-1076-6844-B81C-E814EEE1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9" y="3826739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itHub Logos and Usage · GitHub">
            <a:extLst>
              <a:ext uri="{FF2B5EF4-FFF2-40B4-BE49-F238E27FC236}">
                <a16:creationId xmlns:a16="http://schemas.microsoft.com/office/drawing/2014/main" id="{6A2E0A53-209E-D44F-AFB8-F8E4EED1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649" y="3344860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21E00AB-ABCF-844D-A5ED-2088349EB374}"/>
              </a:ext>
            </a:extLst>
          </p:cNvPr>
          <p:cNvSpPr txBox="1"/>
          <p:nvPr/>
        </p:nvSpPr>
        <p:spPr>
          <a:xfrm>
            <a:off x="9318368" y="1873894"/>
            <a:ext cx="317826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err="1"/>
              <a:t>koen.vanimpe@cudeso.be</a:t>
            </a:r>
            <a:br>
              <a:rPr lang="en-GB" sz="1600"/>
            </a:br>
            <a:endParaRPr lang="en-GB" sz="1600"/>
          </a:p>
          <a:p>
            <a:r>
              <a:rPr lang="en-GB" sz="1600"/>
              <a:t>https://</a:t>
            </a:r>
            <a:r>
              <a:rPr lang="en-GB" sz="1600" err="1"/>
              <a:t>www.cudeso.be</a:t>
            </a:r>
            <a:endParaRPr lang="en-GB" sz="1600"/>
          </a:p>
          <a:p>
            <a:endParaRPr lang="en-GB" sz="1600"/>
          </a:p>
          <a:p>
            <a:r>
              <a:rPr lang="en-GB" sz="1600"/>
              <a:t>https://</a:t>
            </a:r>
            <a:r>
              <a:rPr lang="en-GB" sz="1600" err="1"/>
              <a:t>www.vanimpe.eu</a:t>
            </a:r>
            <a:endParaRPr lang="en-GB" sz="1600"/>
          </a:p>
          <a:p>
            <a:endParaRPr lang="en-GB" sz="1600"/>
          </a:p>
          <a:p>
            <a:r>
              <a:rPr lang="en-GB" sz="1600"/>
              <a:t>https://</a:t>
            </a:r>
            <a:r>
              <a:rPr lang="en-GB" sz="1600" err="1"/>
              <a:t>github.com</a:t>
            </a:r>
            <a:r>
              <a:rPr lang="en-GB" sz="1600"/>
              <a:t>/</a:t>
            </a:r>
            <a:r>
              <a:rPr lang="en-GB" sz="1600" err="1"/>
              <a:t>cudeso</a:t>
            </a:r>
            <a:endParaRPr lang="en-GB" sz="1600"/>
          </a:p>
          <a:p>
            <a:endParaRPr lang="en-GB" sz="1600"/>
          </a:p>
          <a:p>
            <a:r>
              <a:rPr lang="en-GB" sz="1600"/>
              <a:t>@</a:t>
            </a:r>
            <a:r>
              <a:rPr lang="en-GB" sz="1600" err="1"/>
              <a:t>cudeso</a:t>
            </a:r>
            <a:endParaRPr lang="en-GB" sz="1600"/>
          </a:p>
        </p:txBody>
      </p:sp>
      <p:pic>
        <p:nvPicPr>
          <p:cNvPr id="21" name="Graphic 20" descr="Link">
            <a:extLst>
              <a:ext uri="{FF2B5EF4-FFF2-40B4-BE49-F238E27FC236}">
                <a16:creationId xmlns:a16="http://schemas.microsoft.com/office/drawing/2014/main" id="{B1A8F89C-FF96-D940-92ED-9EBEAD6F74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39649" y="2381100"/>
            <a:ext cx="288000" cy="288000"/>
          </a:xfrm>
          <a:prstGeom prst="rect">
            <a:avLst/>
          </a:prstGeom>
        </p:spPr>
      </p:pic>
      <p:pic>
        <p:nvPicPr>
          <p:cNvPr id="22" name="Graphic 21" descr="Link">
            <a:extLst>
              <a:ext uri="{FF2B5EF4-FFF2-40B4-BE49-F238E27FC236}">
                <a16:creationId xmlns:a16="http://schemas.microsoft.com/office/drawing/2014/main" id="{F6AD74EC-BC46-1F4D-AE35-C318AB08AEB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39649" y="2862980"/>
            <a:ext cx="288000" cy="288000"/>
          </a:xfrm>
          <a:prstGeom prst="rect">
            <a:avLst/>
          </a:prstGeom>
        </p:spPr>
      </p:pic>
      <p:pic>
        <p:nvPicPr>
          <p:cNvPr id="7" name="Picture Placeholder 2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689B62FD-0502-70B5-FDE1-DDA89F9211D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0" b="4010"/>
          <a:stretch>
            <a:fillRect/>
          </a:stretch>
        </p:blipFill>
        <p:spPr>
          <a:xfrm>
            <a:off x="10719015" y="606743"/>
            <a:ext cx="1161073" cy="11597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125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F7AC-A58C-2A76-85B2-B23C50F2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MISP playbooks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31578-927B-3D1D-0AE1-262D8214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4072-EF5B-38AB-913F-1612458F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4</a:t>
            </a:fld>
            <a:endParaRPr lang="en-GB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4269B62-4369-19F2-2535-1AF746DCF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264209"/>
              </p:ext>
            </p:extLst>
          </p:nvPr>
        </p:nvGraphicFramePr>
        <p:xfrm>
          <a:off x="1156138" y="515008"/>
          <a:ext cx="8156026" cy="2385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Project Jupyter | Home">
            <a:extLst>
              <a:ext uri="{FF2B5EF4-FFF2-40B4-BE49-F238E27FC236}">
                <a16:creationId xmlns:a16="http://schemas.microsoft.com/office/drawing/2014/main" id="{ECD68D92-857A-465D-C58B-FCB30BAF66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51" y="890300"/>
            <a:ext cx="946596" cy="4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Python Logo | Python Software Foundation">
            <a:extLst>
              <a:ext uri="{FF2B5EF4-FFF2-40B4-BE49-F238E27FC236}">
                <a16:creationId xmlns:a16="http://schemas.microsoft.com/office/drawing/2014/main" id="{F6CF34D5-5282-C1F9-A0E6-6DE4E8B64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2" t="11806" r="65727" b="16405"/>
          <a:stretch/>
        </p:blipFill>
        <p:spPr bwMode="auto">
          <a:xfrm>
            <a:off x="3220304" y="952736"/>
            <a:ext cx="353109" cy="372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FFA745-52B4-9A75-E662-B23DD57EF7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4155" y="951423"/>
            <a:ext cx="515237" cy="374717"/>
          </a:xfrm>
          <a:prstGeom prst="rect">
            <a:avLst/>
          </a:prstGeom>
        </p:spPr>
      </p:pic>
      <p:graphicFrame>
        <p:nvGraphicFramePr>
          <p:cNvPr id="11" name="Content Placeholder 5">
            <a:extLst>
              <a:ext uri="{FF2B5EF4-FFF2-40B4-BE49-F238E27FC236}">
                <a16:creationId xmlns:a16="http://schemas.microsoft.com/office/drawing/2014/main" id="{5A04A453-AA76-58B1-E275-DFC03CE2AB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8277314"/>
              </p:ext>
            </p:extLst>
          </p:nvPr>
        </p:nvGraphicFramePr>
        <p:xfrm>
          <a:off x="4976706" y="2114224"/>
          <a:ext cx="2736528" cy="470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9E6E6E-4980-624F-6518-4CA7534F5ED8}"/>
              </a:ext>
            </a:extLst>
          </p:cNvPr>
          <p:cNvSpPr txBox="1">
            <a:spLocks/>
          </p:cNvSpPr>
          <p:nvPr/>
        </p:nvSpPr>
        <p:spPr>
          <a:xfrm>
            <a:off x="623047" y="3264231"/>
            <a:ext cx="10515600" cy="307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MISP playbooks address common use-cases encountered by </a:t>
            </a:r>
            <a:r>
              <a:rPr lang="en-GB" b="1" dirty="0"/>
              <a:t>SOCs</a:t>
            </a:r>
            <a:r>
              <a:rPr lang="en-GB" dirty="0"/>
              <a:t>, </a:t>
            </a:r>
            <a:r>
              <a:rPr lang="en-GB" b="1" dirty="0"/>
              <a:t>CSIRTs</a:t>
            </a:r>
            <a:r>
              <a:rPr lang="en-GB" dirty="0"/>
              <a:t> or </a:t>
            </a:r>
            <a:r>
              <a:rPr lang="en-GB" b="1" dirty="0"/>
              <a:t>CTI</a:t>
            </a:r>
            <a:r>
              <a:rPr lang="en-GB" dirty="0"/>
              <a:t> teams to detect, react and analyse specific intelligence received by MISP.</a:t>
            </a:r>
          </a:p>
          <a:p>
            <a:endParaRPr lang="en-GB" dirty="0"/>
          </a:p>
          <a:p>
            <a:r>
              <a:rPr lang="en-GB" dirty="0"/>
              <a:t>The MISP playbooks are built with </a:t>
            </a:r>
            <a:r>
              <a:rPr lang="en-GB" dirty="0" err="1"/>
              <a:t>Jupyter</a:t>
            </a:r>
            <a:r>
              <a:rPr lang="en-GB" dirty="0"/>
              <a:t> notebooks and contain</a:t>
            </a:r>
          </a:p>
          <a:p>
            <a:pPr lvl="1"/>
            <a:r>
              <a:rPr lang="en-GB" b="1" dirty="0"/>
              <a:t>Documentation</a:t>
            </a:r>
            <a:r>
              <a:rPr lang="en-GB" dirty="0"/>
              <a:t> in </a:t>
            </a:r>
            <a:r>
              <a:rPr lang="en-GB" b="1" dirty="0"/>
              <a:t>Markdown</a:t>
            </a:r>
            <a:r>
              <a:rPr lang="en-GB" dirty="0"/>
              <a:t> format, including text and graphical elements</a:t>
            </a:r>
          </a:p>
          <a:p>
            <a:pPr lvl="1"/>
            <a:r>
              <a:rPr lang="en-GB" b="1" dirty="0"/>
              <a:t>Computer code</a:t>
            </a:r>
            <a:r>
              <a:rPr lang="en-GB" dirty="0"/>
              <a:t> in </a:t>
            </a:r>
            <a:r>
              <a:rPr lang="en-GB" b="1" dirty="0"/>
              <a:t>Python</a:t>
            </a:r>
            <a:r>
              <a:rPr lang="en-GB" dirty="0"/>
              <a:t>, primarily </a:t>
            </a:r>
            <a:r>
              <a:rPr lang="en-GB" b="1" dirty="0" err="1"/>
              <a:t>PyMISP</a:t>
            </a:r>
            <a:r>
              <a:rPr lang="en-GB" dirty="0"/>
              <a:t> to interact with MISP and other sources for enrichment and notification</a:t>
            </a:r>
          </a:p>
          <a:p>
            <a:endParaRPr lang="en-GB" dirty="0"/>
          </a:p>
        </p:txBody>
      </p:sp>
      <p:pic>
        <p:nvPicPr>
          <p:cNvPr id="13" name="Picture 2" descr="12 Borat ideas | funny, humor, movie quotes">
            <a:extLst>
              <a:ext uri="{FF2B5EF4-FFF2-40B4-BE49-F238E27FC236}">
                <a16:creationId xmlns:a16="http://schemas.microsoft.com/office/drawing/2014/main" id="{88C5E3EA-471D-3D0B-65B2-E31D66C1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234" y="909607"/>
            <a:ext cx="399153" cy="45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12">
            <a:extLst>
              <a:ext uri="{FF2B5EF4-FFF2-40B4-BE49-F238E27FC236}">
                <a16:creationId xmlns:a16="http://schemas.microsoft.com/office/drawing/2014/main" id="{F535C836-8A8C-D766-4D48-5074E9B267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38821" y="0"/>
            <a:ext cx="1453179" cy="145317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398D04-DEF8-2AB3-F601-1813FBECDCBA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github.com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misp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misp</a:t>
            </a:r>
            <a:r>
              <a:rPr lang="en-GB" sz="1100" dirty="0">
                <a:solidFill>
                  <a:schemeClr val="bg1"/>
                </a:solidFill>
              </a:rPr>
              <a:t>-playbooks</a:t>
            </a:r>
          </a:p>
        </p:txBody>
      </p:sp>
    </p:spTree>
    <p:extLst>
      <p:ext uri="{BB962C8B-B14F-4D97-AF65-F5344CB8AC3E}">
        <p14:creationId xmlns:p14="http://schemas.microsoft.com/office/powerpoint/2010/main" val="422623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196B-7FE3-D33B-9768-B5D108DE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MISP playbooks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0CFA-0984-A5A4-712A-58158ABF9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Published on GitHub</a:t>
            </a:r>
          </a:p>
          <a:p>
            <a:pPr lvl="1"/>
            <a:r>
              <a:rPr lang="en-GB" dirty="0">
                <a:hlinkClick r:id="rId2"/>
              </a:rPr>
              <a:t>https://github.com/MISP/MISP-playbooks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Guidance and technical </a:t>
            </a:r>
            <a:r>
              <a:rPr lang="en-GB" b="1" dirty="0"/>
              <a:t>documentation</a:t>
            </a:r>
          </a:p>
          <a:p>
            <a:pPr lvl="1"/>
            <a:r>
              <a:rPr lang="en-GB" dirty="0"/>
              <a:t>Structure of playbooks</a:t>
            </a:r>
          </a:p>
          <a:p>
            <a:pPr lvl="1"/>
            <a:r>
              <a:rPr lang="en-GB" dirty="0"/>
              <a:t>Recommendations to write your own playbooks</a:t>
            </a:r>
          </a:p>
          <a:p>
            <a:pPr lvl="1"/>
            <a:r>
              <a:rPr lang="en-GB" dirty="0"/>
              <a:t>Setting up the environment (</a:t>
            </a:r>
            <a:r>
              <a:rPr lang="en-GB" dirty="0" err="1"/>
              <a:t>JupyterLab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Conversion </a:t>
            </a:r>
            <a:r>
              <a:rPr lang="en-GB" b="1" dirty="0"/>
              <a:t>scripts</a:t>
            </a:r>
            <a:r>
              <a:rPr lang="en-GB" dirty="0"/>
              <a:t> to CACAO security playbooks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24 playbooks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F3DE3-DCF3-5544-3536-AD7DBDD6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39BC-59D9-A9F3-3EE0-D67CCAB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DF729-C150-B20A-2667-3EE99F78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7" y="1607524"/>
            <a:ext cx="4795746" cy="1326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E7473-C7D7-B58F-A907-273E1A9E9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084" y="3601721"/>
            <a:ext cx="4818529" cy="1646619"/>
          </a:xfrm>
          <a:prstGeom prst="rect">
            <a:avLst/>
          </a:prstGeom>
        </p:spPr>
      </p:pic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536EF429-6880-E3EB-6178-050522C70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821" y="-8628"/>
            <a:ext cx="1453179" cy="145317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4529A7-9A1D-3322-C983-5829F02E3A1C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github.com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misp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misp</a:t>
            </a:r>
            <a:r>
              <a:rPr lang="en-GB" sz="1100" dirty="0">
                <a:solidFill>
                  <a:schemeClr val="bg1"/>
                </a:solidFill>
              </a:rPr>
              <a:t>-playbooks</a:t>
            </a:r>
          </a:p>
        </p:txBody>
      </p:sp>
    </p:spTree>
    <p:extLst>
      <p:ext uri="{BB962C8B-B14F-4D97-AF65-F5344CB8AC3E}">
        <p14:creationId xmlns:p14="http://schemas.microsoft.com/office/powerpoint/2010/main" val="351496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196B-7FE3-D33B-9768-B5D108DE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MISP playbooks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F88F5F-91D4-AF87-C32C-2FB6AAC0E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273333"/>
              </p:ext>
            </p:extLst>
          </p:nvPr>
        </p:nvGraphicFramePr>
        <p:xfrm>
          <a:off x="344245" y="1370426"/>
          <a:ext cx="5378823" cy="5105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F3DE3-DCF3-5544-3536-AD7DBDD6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439BC-59D9-A9F3-3EE0-D67CCABC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6</a:t>
            </a:fld>
            <a:endParaRPr lang="en-GB"/>
          </a:p>
        </p:txBody>
      </p:sp>
      <p:pic>
        <p:nvPicPr>
          <p:cNvPr id="8" name="Content Placeholder 12">
            <a:extLst>
              <a:ext uri="{FF2B5EF4-FFF2-40B4-BE49-F238E27FC236}">
                <a16:creationId xmlns:a16="http://schemas.microsoft.com/office/drawing/2014/main" id="{536EF429-6880-E3EB-6178-050522C70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38821" y="0"/>
            <a:ext cx="1453179" cy="1453179"/>
          </a:xfrm>
          <a:prstGeom prst="rect">
            <a:avLst/>
          </a:prstGeom>
        </p:spPr>
      </p:pic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3DF06188-E794-7CAD-B87F-CBE1EC28AD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1737060"/>
              </p:ext>
            </p:extLst>
          </p:nvPr>
        </p:nvGraphicFramePr>
        <p:xfrm>
          <a:off x="6454587" y="1364025"/>
          <a:ext cx="5378823" cy="16309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6F79109-CE39-219B-E0DF-BC1303C98BBF}"/>
              </a:ext>
            </a:extLst>
          </p:cNvPr>
          <p:cNvSpPr/>
          <p:nvPr/>
        </p:nvSpPr>
        <p:spPr>
          <a:xfrm>
            <a:off x="7675579" y="968185"/>
            <a:ext cx="2936838" cy="3774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Playbooks for MISP </a:t>
            </a:r>
            <a:r>
              <a:rPr lang="en-GB" sz="1400" b="1" dirty="0"/>
              <a:t>administrators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34B408-1860-8BF9-24AB-4113A3AA818C}"/>
              </a:ext>
            </a:extLst>
          </p:cNvPr>
          <p:cNvSpPr/>
          <p:nvPr/>
        </p:nvSpPr>
        <p:spPr>
          <a:xfrm>
            <a:off x="1565237" y="968185"/>
            <a:ext cx="2936838" cy="37741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Playbooks for MISP </a:t>
            </a:r>
            <a:r>
              <a:rPr lang="en-GB" sz="1400" b="1" dirty="0"/>
              <a:t>users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148F226-8D44-347F-98CD-7B9047BE8585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github.com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misp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misp</a:t>
            </a:r>
            <a:r>
              <a:rPr lang="en-GB" sz="1100" dirty="0">
                <a:solidFill>
                  <a:schemeClr val="bg1"/>
                </a:solidFill>
              </a:rPr>
              <a:t>-playbooks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35E39F-E14B-6EA4-FAA4-5662E4725CC1}"/>
              </a:ext>
            </a:extLst>
          </p:cNvPr>
          <p:cNvSpPr txBox="1">
            <a:spLocks/>
          </p:cNvSpPr>
          <p:nvPr/>
        </p:nvSpPr>
        <p:spPr>
          <a:xfrm>
            <a:off x="6454587" y="4120182"/>
            <a:ext cx="5378823" cy="882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solidFill>
                  <a:schemeClr val="accent6"/>
                </a:solidFill>
              </a:rPr>
              <a:t>Your playbook?</a:t>
            </a:r>
          </a:p>
          <a:p>
            <a:pPr lvl="1"/>
            <a:r>
              <a:rPr lang="en-GB" sz="1600" dirty="0"/>
              <a:t>Request new playbooks via a GitHub </a:t>
            </a:r>
            <a:r>
              <a:rPr lang="en-GB" sz="1600" b="1" dirty="0"/>
              <a:t>issue</a:t>
            </a:r>
          </a:p>
          <a:p>
            <a:pPr lvl="1"/>
            <a:r>
              <a:rPr lang="en-GB" sz="1600" dirty="0"/>
              <a:t>Submit your own playbooks via </a:t>
            </a:r>
            <a:r>
              <a:rPr lang="en-GB" sz="1600" b="1" dirty="0"/>
              <a:t>pull requests</a:t>
            </a:r>
          </a:p>
        </p:txBody>
      </p:sp>
    </p:spTree>
    <p:extLst>
      <p:ext uri="{BB962C8B-B14F-4D97-AF65-F5344CB8AC3E}">
        <p14:creationId xmlns:p14="http://schemas.microsoft.com/office/powerpoint/2010/main" val="242793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B962-E049-1980-D287-6F1802E0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Proving the value of cyber threat intelligence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EC624B-95A0-4689-FD09-6571E479B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8821" y="0"/>
            <a:ext cx="1453179" cy="145317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E8686-3B2E-1E21-D737-787F46B9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A7D5-73A1-1402-2C3C-2989387C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7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A4872-509A-347D-D621-19C4A6DF7D04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github.com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cudeso</a:t>
            </a:r>
            <a:r>
              <a:rPr lang="en-GB" sz="1100" dirty="0">
                <a:solidFill>
                  <a:schemeClr val="bg1"/>
                </a:solidFill>
              </a:rPr>
              <a:t>/proof-value-</a:t>
            </a:r>
            <a:r>
              <a:rPr lang="en-GB" sz="1100" dirty="0" err="1">
                <a:solidFill>
                  <a:schemeClr val="bg1"/>
                </a:solidFill>
              </a:rPr>
              <a:t>cti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9B4F9C-F64E-1777-A5A9-9B02D74177C7}"/>
              </a:ext>
            </a:extLst>
          </p:cNvPr>
          <p:cNvSpPr txBox="1">
            <a:spLocks/>
          </p:cNvSpPr>
          <p:nvPr/>
        </p:nvSpPr>
        <p:spPr>
          <a:xfrm>
            <a:off x="838200" y="735724"/>
            <a:ext cx="10515600" cy="5441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Demonstrate </a:t>
            </a:r>
            <a:r>
              <a:rPr lang="en-GB" b="1" dirty="0"/>
              <a:t>value</a:t>
            </a:r>
            <a:r>
              <a:rPr lang="en-GB" dirty="0"/>
              <a:t> of cyber threat intelligence (CTI) within an organisation</a:t>
            </a:r>
          </a:p>
          <a:p>
            <a:pPr lvl="1"/>
            <a:r>
              <a:rPr lang="en-GB" dirty="0"/>
              <a:t>How can CTI support the organisation?</a:t>
            </a:r>
          </a:p>
          <a:p>
            <a:pPr lvl="2"/>
            <a:r>
              <a:rPr lang="en-GB" dirty="0"/>
              <a:t>Tactical, operational and strategic level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marL="258762" lvl="1" indent="0">
              <a:buNone/>
            </a:pPr>
            <a:endParaRPr lang="en-GB" dirty="0"/>
          </a:p>
          <a:p>
            <a:pPr marL="258762" lvl="1" indent="0">
              <a:buNone/>
            </a:pPr>
            <a:endParaRPr lang="en-GB" dirty="0"/>
          </a:p>
          <a:p>
            <a:r>
              <a:rPr lang="en-GB" dirty="0"/>
              <a:t>Already a lot of resources available, but not always that easy to start with</a:t>
            </a:r>
          </a:p>
          <a:p>
            <a:r>
              <a:rPr lang="en-GB" b="1" dirty="0"/>
              <a:t>Practical, pragmatic</a:t>
            </a:r>
            <a:r>
              <a:rPr lang="en-GB" dirty="0"/>
              <a:t> and</a:t>
            </a:r>
            <a:r>
              <a:rPr lang="en-GB" b="1" dirty="0"/>
              <a:t> collaborative</a:t>
            </a:r>
          </a:p>
          <a:p>
            <a:r>
              <a:rPr lang="en-GB" dirty="0"/>
              <a:t>Not a new standard or framework</a:t>
            </a:r>
          </a:p>
          <a:p>
            <a:pPr lvl="1"/>
            <a:r>
              <a:rPr lang="en-GB" dirty="0"/>
              <a:t>No intention of reinventing the wheel</a:t>
            </a:r>
          </a:p>
          <a:p>
            <a:pPr lvl="1"/>
            <a:r>
              <a:rPr lang="en-GB" dirty="0"/>
              <a:t>Something simple that you can use in conversation such as “why would spend money on CTI”?</a:t>
            </a:r>
          </a:p>
          <a:p>
            <a:pPr lvl="1"/>
            <a:r>
              <a:rPr lang="en-GB" dirty="0"/>
              <a:t>Organisations looking at how to operationalise CTI</a:t>
            </a:r>
          </a:p>
          <a:p>
            <a:pPr marL="0" indent="0">
              <a:buNone/>
            </a:pPr>
            <a:endParaRPr lang="en-GB" dirty="0"/>
          </a:p>
          <a:p>
            <a:pPr marL="258762" lvl="1" indent="0">
              <a:buNone/>
            </a:pPr>
            <a:endParaRPr lang="en-GB" dirty="0"/>
          </a:p>
          <a:p>
            <a:r>
              <a:rPr lang="en-GB" dirty="0"/>
              <a:t>Published an initial list of ideas on GitHub</a:t>
            </a:r>
          </a:p>
          <a:p>
            <a:pPr lvl="1"/>
            <a:r>
              <a:rPr lang="en-GB" dirty="0">
                <a:hlinkClick r:id="rId3"/>
              </a:rPr>
              <a:t>https://github.com/cudeso/proof-value-cti</a:t>
            </a:r>
            <a:endParaRPr lang="en-GB" dirty="0"/>
          </a:p>
          <a:p>
            <a:pPr lvl="1"/>
            <a:r>
              <a:rPr lang="en-GB" dirty="0"/>
              <a:t>Room for improvement</a:t>
            </a:r>
          </a:p>
          <a:p>
            <a:pPr lvl="2"/>
            <a:r>
              <a:rPr lang="en-GB" dirty="0"/>
              <a:t>Store “value” descriptions in </a:t>
            </a:r>
            <a:r>
              <a:rPr lang="en-GB" strike="sngStrike" dirty="0"/>
              <a:t>YAML files </a:t>
            </a:r>
            <a:r>
              <a:rPr lang="en-GB" dirty="0"/>
              <a:t>(‘</a:t>
            </a:r>
            <a:r>
              <a:rPr lang="en-GB" dirty="0" err="1"/>
              <a:t>DFIQ.org</a:t>
            </a:r>
            <a:r>
              <a:rPr lang="en-GB" dirty="0"/>
              <a:t>’). Or JSON?</a:t>
            </a:r>
          </a:p>
          <a:p>
            <a:pPr lvl="3"/>
            <a:r>
              <a:rPr lang="en-GB" dirty="0"/>
              <a:t>+: generate “human” readable and ”machine” readable output</a:t>
            </a:r>
          </a:p>
        </p:txBody>
      </p:sp>
      <p:sp>
        <p:nvSpPr>
          <p:cNvPr id="12" name="AutoShape 4" descr="Git Pull Request SVG Vector Icon">
            <a:extLst>
              <a:ext uri="{FF2B5EF4-FFF2-40B4-BE49-F238E27FC236}">
                <a16:creationId xmlns:a16="http://schemas.microsoft.com/office/drawing/2014/main" id="{1A34A5C3-1787-FC7A-2E5C-E4579A2FA6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8500" y="1841500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1CE19-84A9-8837-A59A-51CADF6BA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104" y="1620784"/>
            <a:ext cx="7772400" cy="46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2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B962-E049-1980-D287-6F1802E0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Proving the value of cyber threat intelligence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EC624B-95A0-4689-FD09-6571E479B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8821" y="0"/>
            <a:ext cx="1453179" cy="145317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E8686-3B2E-1E21-D737-787F46B9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A7D5-73A1-1402-2C3C-2989387C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8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A4872-509A-347D-D621-19C4A6DF7D04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github.com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cudeso</a:t>
            </a:r>
            <a:r>
              <a:rPr lang="en-GB" sz="1100" dirty="0">
                <a:solidFill>
                  <a:schemeClr val="bg1"/>
                </a:solidFill>
              </a:rPr>
              <a:t>/proof-value-</a:t>
            </a:r>
            <a:r>
              <a:rPr lang="en-GB" sz="1100" dirty="0" err="1">
                <a:solidFill>
                  <a:schemeClr val="bg1"/>
                </a:solidFill>
              </a:rPr>
              <a:t>cti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9B4F9C-F64E-1777-A5A9-9B02D74177C7}"/>
              </a:ext>
            </a:extLst>
          </p:cNvPr>
          <p:cNvSpPr txBox="1">
            <a:spLocks/>
          </p:cNvSpPr>
          <p:nvPr/>
        </p:nvSpPr>
        <p:spPr>
          <a:xfrm>
            <a:off x="838200" y="735724"/>
            <a:ext cx="10515600" cy="544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0717D-AC27-5905-5E2E-1503533A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1" y="681037"/>
            <a:ext cx="5706212" cy="5212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E3E0B-A2D6-AE17-1D57-266801415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741" y="1584462"/>
            <a:ext cx="5192334" cy="485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8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B962-E049-1980-D287-6F1802E0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Proving the value of cyber threat intelligence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E8686-3B2E-1E21-D737-787F46B9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MISP playbooks, Proving the value of cyber threat intelligence and ICS-</a:t>
            </a:r>
            <a:r>
              <a:rPr lang="en-GB" dirty="0" err="1"/>
              <a:t>CSIRT.io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DA7D5-73A1-1402-2C3C-2989387C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55FB-6C4C-694A-828E-91C026D3F3CB}" type="slidenum">
              <a:rPr lang="en-GB" smtClean="0"/>
              <a:t>9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A4872-509A-347D-D621-19C4A6DF7D04}"/>
              </a:ext>
            </a:extLst>
          </p:cNvPr>
          <p:cNvSpPr txBox="1">
            <a:spLocks/>
          </p:cNvSpPr>
          <p:nvPr/>
        </p:nvSpPr>
        <p:spPr>
          <a:xfrm>
            <a:off x="5617285" y="122494"/>
            <a:ext cx="5121536" cy="27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GB" sz="1100" dirty="0">
                <a:solidFill>
                  <a:schemeClr val="bg1"/>
                </a:solidFill>
              </a:rPr>
              <a:t>https://</a:t>
            </a:r>
            <a:r>
              <a:rPr lang="en-GB" sz="1100" dirty="0" err="1">
                <a:solidFill>
                  <a:schemeClr val="bg1"/>
                </a:solidFill>
              </a:rPr>
              <a:t>github.com</a:t>
            </a:r>
            <a:r>
              <a:rPr lang="en-GB" sz="1100" dirty="0">
                <a:solidFill>
                  <a:schemeClr val="bg1"/>
                </a:solidFill>
              </a:rPr>
              <a:t>/</a:t>
            </a:r>
            <a:r>
              <a:rPr lang="en-GB" sz="1100" dirty="0" err="1">
                <a:solidFill>
                  <a:schemeClr val="bg1"/>
                </a:solidFill>
              </a:rPr>
              <a:t>cudeso</a:t>
            </a:r>
            <a:r>
              <a:rPr lang="en-GB" sz="1100" dirty="0">
                <a:solidFill>
                  <a:schemeClr val="bg1"/>
                </a:solidFill>
              </a:rPr>
              <a:t>/proof-value-</a:t>
            </a:r>
            <a:r>
              <a:rPr lang="en-GB" sz="1100" dirty="0" err="1">
                <a:solidFill>
                  <a:schemeClr val="bg1"/>
                </a:solidFill>
              </a:rPr>
              <a:t>cti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9B4F9C-F64E-1777-A5A9-9B02D74177C7}"/>
              </a:ext>
            </a:extLst>
          </p:cNvPr>
          <p:cNvSpPr txBox="1">
            <a:spLocks/>
          </p:cNvSpPr>
          <p:nvPr/>
        </p:nvSpPr>
        <p:spPr>
          <a:xfrm>
            <a:off x="838200" y="735724"/>
            <a:ext cx="10515600" cy="5441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95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79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65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50717D-AC27-5905-5E2E-1503533A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681037"/>
            <a:ext cx="5706212" cy="5212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9E3E0B-A2D6-AE17-1D57-266801415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741" y="1584462"/>
            <a:ext cx="5192334" cy="4853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6FE51-3B4D-104E-9EFF-67D8573A5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47" y="1639847"/>
            <a:ext cx="5987761" cy="37836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CB36BA-1A4D-01BF-AFA6-EDE4030D6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883" y="561071"/>
            <a:ext cx="5894116" cy="378123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BEC624B-95A0-4689-FD09-6571E479B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738821" y="0"/>
            <a:ext cx="1453179" cy="1453179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8B1F2DC-1313-A011-F123-7B5FC1A55925}"/>
              </a:ext>
            </a:extLst>
          </p:cNvPr>
          <p:cNvSpPr/>
          <p:nvPr/>
        </p:nvSpPr>
        <p:spPr>
          <a:xfrm>
            <a:off x="219813" y="5271247"/>
            <a:ext cx="6120004" cy="787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E093F-C771-FF01-8AF1-E1D888780AAF}"/>
              </a:ext>
            </a:extLst>
          </p:cNvPr>
          <p:cNvSpPr/>
          <p:nvPr/>
        </p:nvSpPr>
        <p:spPr>
          <a:xfrm>
            <a:off x="6627807" y="5325037"/>
            <a:ext cx="5564192" cy="103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75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deso" id="{42D6DD86-657C-0B46-9EC2-57B1E18C123A}" vid="{6AD3E259-5D0C-4648-A8F6-F25940A968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48499</TotalTime>
  <Words>967</Words>
  <Application>Microsoft Macintosh PowerPoint</Application>
  <PresentationFormat>Widescreen</PresentationFormat>
  <Paragraphs>181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Office Theme</vt:lpstr>
      <vt:lpstr>MISP playbooks,  Proving the value of cyber threat intelligence  and ICS-CSIRT.io</vt:lpstr>
      <vt:lpstr>        Koen Van Impe</vt:lpstr>
      <vt:lpstr>        Koen Van Impe</vt:lpstr>
      <vt:lpstr>MISP playbooks</vt:lpstr>
      <vt:lpstr>MISP playbooks</vt:lpstr>
      <vt:lpstr>MISP playbooks</vt:lpstr>
      <vt:lpstr>Proving the value of cyber threat intelligence</vt:lpstr>
      <vt:lpstr>Proving the value of cyber threat intelligence</vt:lpstr>
      <vt:lpstr>Proving the value of cyber threat intelligence</vt:lpstr>
      <vt:lpstr>ICS-CSIRT.io</vt:lpstr>
      <vt:lpstr>ICS-CSIRT.io</vt:lpstr>
      <vt:lpstr>ICS-CSIRT.io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MISP Training</dc:title>
  <dc:subject/>
  <dc:creator>Koen - cudeso.be Comm.V. Van Impe</dc:creator>
  <cp:keywords/>
  <dc:description/>
  <cp:lastModifiedBy>Koen - cudeso.be Comm.V. Van Impe</cp:lastModifiedBy>
  <cp:revision>251</cp:revision>
  <cp:lastPrinted>2024-10-24T11:06:34Z</cp:lastPrinted>
  <dcterms:created xsi:type="dcterms:W3CDTF">2022-04-28T20:06:09Z</dcterms:created>
  <dcterms:modified xsi:type="dcterms:W3CDTF">2024-10-24T11:51:57Z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22dd362-e32d-42a7-8bd7-308d9d800b88_Enabled">
    <vt:lpwstr>true</vt:lpwstr>
  </property>
  <property fmtid="{D5CDD505-2E9C-101B-9397-08002B2CF9AE}" pid="3" name="MSIP_Label_c22dd362-e32d-42a7-8bd7-308d9d800b88_SetDate">
    <vt:lpwstr>2023-06-28T15:15:54Z</vt:lpwstr>
  </property>
  <property fmtid="{D5CDD505-2E9C-101B-9397-08002B2CF9AE}" pid="4" name="MSIP_Label_c22dd362-e32d-42a7-8bd7-308d9d800b88_Method">
    <vt:lpwstr>Standard</vt:lpwstr>
  </property>
  <property fmtid="{D5CDD505-2E9C-101B-9397-08002B2CF9AE}" pid="5" name="MSIP_Label_c22dd362-e32d-42a7-8bd7-308d9d800b88_Name">
    <vt:lpwstr>c22dd362-e32d-42a7-8bd7-308d9d800b88</vt:lpwstr>
  </property>
  <property fmtid="{D5CDD505-2E9C-101B-9397-08002B2CF9AE}" pid="6" name="MSIP_Label_c22dd362-e32d-42a7-8bd7-308d9d800b88_SiteId">
    <vt:lpwstr>164afbb8-0550-43cc-94da-24e7f8574228</vt:lpwstr>
  </property>
  <property fmtid="{D5CDD505-2E9C-101B-9397-08002B2CF9AE}" pid="7" name="MSIP_Label_c22dd362-e32d-42a7-8bd7-308d9d800b88_ActionId">
    <vt:lpwstr>8aaf39cc-6eed-49e6-8421-4258310ea322</vt:lpwstr>
  </property>
  <property fmtid="{D5CDD505-2E9C-101B-9397-08002B2CF9AE}" pid="8" name="MSIP_Label_c22dd362-e32d-42a7-8bd7-308d9d800b88_ContentBits">
    <vt:lpwstr>2</vt:lpwstr>
  </property>
  <property fmtid="{D5CDD505-2E9C-101B-9397-08002B2CF9AE}" pid="9" name="ClassificationContentMarkingFooterLocations">
    <vt:lpwstr>Office Theme:7</vt:lpwstr>
  </property>
  <property fmtid="{D5CDD505-2E9C-101B-9397-08002B2CF9AE}" pid="10" name="ClassificationContentMarkingFooterText">
    <vt:lpwstr>Classification: Internal</vt:lpwstr>
  </property>
</Properties>
</file>