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4" r:id="rId8"/>
    <p:sldId id="263" r:id="rId9"/>
    <p:sldId id="267" r:id="rId10"/>
    <p:sldId id="266" r:id="rId11"/>
    <p:sldId id="265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41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3A89-BD7F-505A-BD6A-65C1A028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E3178-CFC0-6C17-71F0-FDE19B829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702C7-B726-E21D-4C60-8090152F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059-F45C-40AE-B2D1-8B4498A95EF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5BD2-654E-8324-0A26-D4C850C2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B6CE-85BA-36F7-DFDA-D449EE8A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0D84-F1BA-4653-916D-D2BF458B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B4E-255B-A2D1-358D-B6BDF4DE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BEA09-56C6-BF69-6EBC-BDB0FD38D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9D51-939B-A296-EDFD-257B6C28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059-F45C-40AE-B2D1-8B4498A95EF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F1586-ACC8-D299-AF66-66E6AE7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D061-44CA-43B6-9978-18DDD699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0D84-F1BA-4653-916D-D2BF458B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9B825-C4FC-D141-915C-0EF7DFE4A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BACF-E5A0-9D7D-1370-D81B5940D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DB31-C2EB-971E-AD8F-F1F8E0A1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059-F45C-40AE-B2D1-8B4498A95EF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B6390-D320-214C-8676-C2AD49B3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3F0F-F55E-455A-ECF2-0178BD42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0D84-F1BA-4653-916D-D2BF458B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1E0B-781B-B1D6-F7F4-8040E5A5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AC8C-E4BF-FFC6-8D3F-43B72BB2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6D21-C770-A210-9F76-C4371ECC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059-F45C-40AE-B2D1-8B4498A95EF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1F3E-7F9A-ABFB-9EC4-9E87660D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56CF-F391-2E66-F910-FAD44410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0D84-F1BA-4653-916D-D2BF458B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6843-7854-15B3-8F52-6C5E76FF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6E475-ED16-8812-46E2-F9FFEE38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1F07F-5E8E-6459-8038-8356A9CD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059-F45C-40AE-B2D1-8B4498A95EF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8CD6-8632-39F9-BD9F-80930488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98B4-C8A4-F6C6-B82D-B8CAAF8E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0D84-F1BA-4653-916D-D2BF458B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131-13F8-E47D-BB38-30C1BA92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9EC2-EC74-ACC2-290F-FA43D264C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23B0B-2204-624B-0CE3-BAD01AFE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97A4A-7C64-CF68-1190-5B6EE4F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059-F45C-40AE-B2D1-8B4498A95EF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AE934-13E9-D1EF-2957-01ED80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9CE4D-2032-49F6-957C-141C3228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0D84-F1BA-4653-916D-D2BF458B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6D84-3571-3C32-9B6E-236EFB23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99D2-73C3-F74E-74AB-C7EB5E3D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18E89-FAFE-4842-AA08-1253D045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8C7D2-A0F5-C435-350A-E7D0C0A63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9F311-A4EC-53B7-FD43-BB00CB5B0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2497C-815C-1441-C34E-3A2D9990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059-F45C-40AE-B2D1-8B4498A95EF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94FF9-1049-5105-0114-86090F7A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F3518-7F57-C796-CC80-3B91A524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0D84-F1BA-4653-916D-D2BF458B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8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E412-79A4-F829-FA46-74905D23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6520-9B95-ABF1-F099-42C2B3F8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059-F45C-40AE-B2D1-8B4498A95EF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1CB51-919F-63FB-DBD6-94DD2E25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FED42-7378-6E8A-52AB-CD48374E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0D84-F1BA-4653-916D-D2BF458B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5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1FEFB-DA31-7DAB-153B-698694A9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059-F45C-40AE-B2D1-8B4498A95EF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DF49C-75A2-2060-6CF6-A3EA1B2C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3D834-F4F2-6B46-5CF5-15401B3F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0D84-F1BA-4653-916D-D2BF458B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5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7C8C-D602-2ACF-DC9E-25D71BD4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C1B9-FA9C-620A-D0B3-949F1371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3BF5F-C992-46EC-8F99-2F45B958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9F233-DC1C-91FD-0DCB-9DA19EF4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059-F45C-40AE-B2D1-8B4498A95EF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6160B-8C93-62FC-0076-1CF0B19D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A2322-A0DF-E692-A387-09898A2D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0D84-F1BA-4653-916D-D2BF458B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5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543D-5915-CD8A-A76F-60927354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D22A7-6483-54BA-C6EE-7261738FB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AB3B6-9979-5E69-2167-6C7F42B64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293B-D3E5-AD86-0237-C8FDA852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9059-F45C-40AE-B2D1-8B4498A95EF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8A01-DAF5-FDCD-EB84-96D86BCE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04E0B-F111-EA96-7D7E-D73F24EF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0D84-F1BA-4653-916D-D2BF458B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4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324FE-C570-779C-EF81-CFEFFF50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BCB48-C812-165F-F2DF-786AFF95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C95A-5B26-D4D8-946B-AE5697C87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9059-F45C-40AE-B2D1-8B4498A95EF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D89BC-1993-CC34-B7D0-9F4208BC6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AF05-3403-3E20-5A87-F188DEBB1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0D84-F1BA-4653-916D-D2BF458B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E8B2DF9-B2FF-6B31-0DBA-F21BFCA048DE}"/>
              </a:ext>
            </a:extLst>
          </p:cNvPr>
          <p:cNvSpPr/>
          <p:nvPr/>
        </p:nvSpPr>
        <p:spPr>
          <a:xfrm rot="21147012">
            <a:off x="14150309" y="4254798"/>
            <a:ext cx="3078143" cy="1776993"/>
          </a:xfrm>
          <a:custGeom>
            <a:avLst/>
            <a:gdLst>
              <a:gd name="connsiteX0" fmla="*/ 424507 w 2898633"/>
              <a:gd name="connsiteY0" fmla="*/ 245082 h 1673363"/>
              <a:gd name="connsiteX1" fmla="*/ 424507 w 2898633"/>
              <a:gd name="connsiteY1" fmla="*/ 1428393 h 1673363"/>
              <a:gd name="connsiteX2" fmla="*/ 2474149 w 2898633"/>
              <a:gd name="connsiteY2" fmla="*/ 1428393 h 1673363"/>
              <a:gd name="connsiteX3" fmla="*/ 2474149 w 2898633"/>
              <a:gd name="connsiteY3" fmla="*/ 245082 h 1673363"/>
              <a:gd name="connsiteX4" fmla="*/ 424507 w 2898633"/>
              <a:gd name="connsiteY4" fmla="*/ 245082 h 167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8633" h="1673363">
                <a:moveTo>
                  <a:pt x="424507" y="245082"/>
                </a:moveTo>
                <a:cubicBezTo>
                  <a:pt x="-141502" y="571829"/>
                  <a:pt x="-141502" y="1101946"/>
                  <a:pt x="424507" y="1428393"/>
                </a:cubicBezTo>
                <a:cubicBezTo>
                  <a:pt x="990517" y="1754840"/>
                  <a:pt x="1908200" y="1755200"/>
                  <a:pt x="2474149" y="1428393"/>
                </a:cubicBezTo>
                <a:cubicBezTo>
                  <a:pt x="3040099" y="1101587"/>
                  <a:pt x="3040159" y="571829"/>
                  <a:pt x="2474149" y="245082"/>
                </a:cubicBezTo>
                <a:cubicBezTo>
                  <a:pt x="1908140" y="-81664"/>
                  <a:pt x="990277" y="-81724"/>
                  <a:pt x="424507" y="245082"/>
                </a:cubicBezTo>
                <a:close/>
              </a:path>
            </a:pathLst>
          </a:custGeom>
          <a:solidFill>
            <a:srgbClr val="FAFAFA"/>
          </a:solidFill>
          <a:ln w="59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1" name="Graphic 5">
            <a:extLst>
              <a:ext uri="{FF2B5EF4-FFF2-40B4-BE49-F238E27FC236}">
                <a16:creationId xmlns:a16="http://schemas.microsoft.com/office/drawing/2014/main" id="{508D17B3-6310-C311-0E76-E1B60584AE82}"/>
              </a:ext>
            </a:extLst>
          </p:cNvPr>
          <p:cNvGrpSpPr/>
          <p:nvPr/>
        </p:nvGrpSpPr>
        <p:grpSpPr>
          <a:xfrm rot="21147012">
            <a:off x="13725169" y="2865722"/>
            <a:ext cx="2871810" cy="1155163"/>
            <a:chOff x="8910878" y="3596957"/>
            <a:chExt cx="2704333" cy="1087797"/>
          </a:xfrm>
        </p:grpSpPr>
        <p:grpSp>
          <p:nvGrpSpPr>
            <p:cNvPr id="389" name="Graphic 5">
              <a:extLst>
                <a:ext uri="{FF2B5EF4-FFF2-40B4-BE49-F238E27FC236}">
                  <a16:creationId xmlns:a16="http://schemas.microsoft.com/office/drawing/2014/main" id="{016858C7-EBB5-E925-5FB3-ADE67A703AD9}"/>
                </a:ext>
              </a:extLst>
            </p:cNvPr>
            <p:cNvGrpSpPr/>
            <p:nvPr/>
          </p:nvGrpSpPr>
          <p:grpSpPr>
            <a:xfrm>
              <a:off x="8910878" y="3596957"/>
              <a:ext cx="555163" cy="1087797"/>
              <a:chOff x="8910878" y="3596957"/>
              <a:chExt cx="555163" cy="1087797"/>
            </a:xfrm>
          </p:grpSpPr>
          <p:grpSp>
            <p:nvGrpSpPr>
              <p:cNvPr id="403" name="Graphic 5">
                <a:extLst>
                  <a:ext uri="{FF2B5EF4-FFF2-40B4-BE49-F238E27FC236}">
                    <a16:creationId xmlns:a16="http://schemas.microsoft.com/office/drawing/2014/main" id="{25CDA314-108E-4B6C-15DF-2373ED0639C9}"/>
                  </a:ext>
                </a:extLst>
              </p:cNvPr>
              <p:cNvGrpSpPr/>
              <p:nvPr/>
            </p:nvGrpSpPr>
            <p:grpSpPr>
              <a:xfrm>
                <a:off x="8910878" y="3596957"/>
                <a:ext cx="555163" cy="1087797"/>
                <a:chOff x="8910878" y="3596957"/>
                <a:chExt cx="555163" cy="1087797"/>
              </a:xfrm>
            </p:grpSpPr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CD53376A-3C3E-DC7A-8324-F63A6FA547B4}"/>
                    </a:ext>
                  </a:extLst>
                </p:cNvPr>
                <p:cNvSpPr/>
                <p:nvPr/>
              </p:nvSpPr>
              <p:spPr>
                <a:xfrm>
                  <a:off x="8919027" y="4353454"/>
                  <a:ext cx="530656" cy="303078"/>
                </a:xfrm>
                <a:custGeom>
                  <a:avLst/>
                  <a:gdLst>
                    <a:gd name="connsiteX0" fmla="*/ 0 w 530656"/>
                    <a:gd name="connsiteY0" fmla="*/ 302000 h 303078"/>
                    <a:gd name="connsiteX1" fmla="*/ 16298 w 530656"/>
                    <a:gd name="connsiteY1" fmla="*/ 303078 h 303078"/>
                    <a:gd name="connsiteX2" fmla="*/ 530656 w 530656"/>
                    <a:gd name="connsiteY2" fmla="*/ 5932 h 303078"/>
                    <a:gd name="connsiteX3" fmla="*/ 522507 w 530656"/>
                    <a:gd name="connsiteY3" fmla="*/ 0 h 303078"/>
                    <a:gd name="connsiteX4" fmla="*/ 0 w 530656"/>
                    <a:gd name="connsiteY4" fmla="*/ 302000 h 303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0656" h="303078">
                      <a:moveTo>
                        <a:pt x="0" y="302000"/>
                      </a:moveTo>
                      <a:lnTo>
                        <a:pt x="16298" y="303078"/>
                      </a:lnTo>
                      <a:lnTo>
                        <a:pt x="530656" y="5932"/>
                      </a:lnTo>
                      <a:lnTo>
                        <a:pt x="522507" y="0"/>
                      </a:lnTo>
                      <a:lnTo>
                        <a:pt x="0" y="302000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B5FCCF20-D707-9BF7-A5AC-F06E28FE0F43}"/>
                    </a:ext>
                  </a:extLst>
                </p:cNvPr>
                <p:cNvSpPr/>
                <p:nvPr/>
              </p:nvSpPr>
              <p:spPr>
                <a:xfrm>
                  <a:off x="8935326" y="3634467"/>
                  <a:ext cx="506208" cy="1011578"/>
                </a:xfrm>
                <a:custGeom>
                  <a:avLst/>
                  <a:gdLst>
                    <a:gd name="connsiteX0" fmla="*/ 506209 w 506208"/>
                    <a:gd name="connsiteY0" fmla="*/ 718987 h 1011578"/>
                    <a:gd name="connsiteX1" fmla="*/ 0 w 506208"/>
                    <a:gd name="connsiteY1" fmla="*/ 1011579 h 1011578"/>
                    <a:gd name="connsiteX2" fmla="*/ 0 w 506208"/>
                    <a:gd name="connsiteY2" fmla="*/ 292592 h 1011578"/>
                    <a:gd name="connsiteX3" fmla="*/ 506209 w 506208"/>
                    <a:gd name="connsiteY3" fmla="*/ 0 h 1011578"/>
                    <a:gd name="connsiteX4" fmla="*/ 506209 w 506208"/>
                    <a:gd name="connsiteY4" fmla="*/ 718987 h 1011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08" h="1011578">
                      <a:moveTo>
                        <a:pt x="506209" y="718987"/>
                      </a:moveTo>
                      <a:lnTo>
                        <a:pt x="0" y="1011579"/>
                      </a:lnTo>
                      <a:lnTo>
                        <a:pt x="0" y="292592"/>
                      </a:lnTo>
                      <a:lnTo>
                        <a:pt x="506209" y="0"/>
                      </a:lnTo>
                      <a:lnTo>
                        <a:pt x="506209" y="718987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FFDA03A2-B0D8-8BA1-9123-3F59A62CA0EC}"/>
                    </a:ext>
                  </a:extLst>
                </p:cNvPr>
                <p:cNvSpPr/>
                <p:nvPr/>
              </p:nvSpPr>
              <p:spPr>
                <a:xfrm>
                  <a:off x="8919087" y="3601690"/>
                  <a:ext cx="546954" cy="1082943"/>
                </a:xfrm>
                <a:custGeom>
                  <a:avLst/>
                  <a:gdLst>
                    <a:gd name="connsiteX0" fmla="*/ 546895 w 546954"/>
                    <a:gd name="connsiteY0" fmla="*/ 0 h 1082943"/>
                    <a:gd name="connsiteX1" fmla="*/ 0 w 546954"/>
                    <a:gd name="connsiteY1" fmla="*/ 315961 h 1082943"/>
                    <a:gd name="connsiteX2" fmla="*/ 0 w 546954"/>
                    <a:gd name="connsiteY2" fmla="*/ 1082944 h 1082943"/>
                    <a:gd name="connsiteX3" fmla="*/ 546955 w 546954"/>
                    <a:gd name="connsiteY3" fmla="*/ 766983 h 1082943"/>
                    <a:gd name="connsiteX4" fmla="*/ 530596 w 546954"/>
                    <a:gd name="connsiteY4" fmla="*/ 757695 h 1082943"/>
                    <a:gd name="connsiteX5" fmla="*/ 16238 w 546954"/>
                    <a:gd name="connsiteY5" fmla="*/ 1054841 h 1082943"/>
                    <a:gd name="connsiteX6" fmla="*/ 16238 w 546954"/>
                    <a:gd name="connsiteY6" fmla="*/ 325369 h 1082943"/>
                    <a:gd name="connsiteX7" fmla="*/ 530596 w 546954"/>
                    <a:gd name="connsiteY7" fmla="*/ 28223 h 1082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6954" h="1082943">
                      <a:moveTo>
                        <a:pt x="546895" y="0"/>
                      </a:moveTo>
                      <a:lnTo>
                        <a:pt x="0" y="315961"/>
                      </a:lnTo>
                      <a:lnTo>
                        <a:pt x="0" y="1082944"/>
                      </a:lnTo>
                      <a:lnTo>
                        <a:pt x="546955" y="766983"/>
                      </a:lnTo>
                      <a:close/>
                      <a:moveTo>
                        <a:pt x="530596" y="757695"/>
                      </a:moveTo>
                      <a:lnTo>
                        <a:pt x="16238" y="1054841"/>
                      </a:lnTo>
                      <a:lnTo>
                        <a:pt x="16238" y="325369"/>
                      </a:lnTo>
                      <a:lnTo>
                        <a:pt x="530596" y="28223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81AAAF86-2A46-3B61-B31D-BBE42F488895}"/>
                    </a:ext>
                  </a:extLst>
                </p:cNvPr>
                <p:cNvSpPr/>
                <p:nvPr/>
              </p:nvSpPr>
              <p:spPr>
                <a:xfrm>
                  <a:off x="9441534" y="3629913"/>
                  <a:ext cx="8149" cy="729472"/>
                </a:xfrm>
                <a:custGeom>
                  <a:avLst/>
                  <a:gdLst>
                    <a:gd name="connsiteX0" fmla="*/ 8149 w 8149"/>
                    <a:gd name="connsiteY0" fmla="*/ 729473 h 729472"/>
                    <a:gd name="connsiteX1" fmla="*/ 0 w 8149"/>
                    <a:gd name="connsiteY1" fmla="*/ 723541 h 729472"/>
                    <a:gd name="connsiteX2" fmla="*/ 0 w 8149"/>
                    <a:gd name="connsiteY2" fmla="*/ 4554 h 729472"/>
                    <a:gd name="connsiteX3" fmla="*/ 8149 w 8149"/>
                    <a:gd name="connsiteY3" fmla="*/ 0 h 729472"/>
                    <a:gd name="connsiteX4" fmla="*/ 8149 w 8149"/>
                    <a:gd name="connsiteY4" fmla="*/ 729473 h 729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49" h="729472">
                      <a:moveTo>
                        <a:pt x="8149" y="729473"/>
                      </a:moveTo>
                      <a:lnTo>
                        <a:pt x="0" y="723541"/>
                      </a:lnTo>
                      <a:lnTo>
                        <a:pt x="0" y="4554"/>
                      </a:lnTo>
                      <a:lnTo>
                        <a:pt x="8149" y="0"/>
                      </a:lnTo>
                      <a:lnTo>
                        <a:pt x="8149" y="72947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8C5732CD-F7B9-FF07-672B-09999EF98829}"/>
                    </a:ext>
                  </a:extLst>
                </p:cNvPr>
                <p:cNvSpPr/>
                <p:nvPr/>
              </p:nvSpPr>
              <p:spPr>
                <a:xfrm>
                  <a:off x="8910878" y="3596957"/>
                  <a:ext cx="555103" cy="320694"/>
                </a:xfrm>
                <a:custGeom>
                  <a:avLst/>
                  <a:gdLst>
                    <a:gd name="connsiteX0" fmla="*/ 555104 w 555103"/>
                    <a:gd name="connsiteY0" fmla="*/ 4734 h 320694"/>
                    <a:gd name="connsiteX1" fmla="*/ 546955 w 555103"/>
                    <a:gd name="connsiteY1" fmla="*/ 0 h 320694"/>
                    <a:gd name="connsiteX2" fmla="*/ 0 w 555103"/>
                    <a:gd name="connsiteY2" fmla="*/ 316021 h 320694"/>
                    <a:gd name="connsiteX3" fmla="*/ 8149 w 555103"/>
                    <a:gd name="connsiteY3" fmla="*/ 320695 h 320694"/>
                    <a:gd name="connsiteX4" fmla="*/ 555104 w 555103"/>
                    <a:gd name="connsiteY4" fmla="*/ 4734 h 320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5103" h="320694">
                      <a:moveTo>
                        <a:pt x="555104" y="4734"/>
                      </a:moveTo>
                      <a:lnTo>
                        <a:pt x="546955" y="0"/>
                      </a:lnTo>
                      <a:lnTo>
                        <a:pt x="0" y="316021"/>
                      </a:lnTo>
                      <a:lnTo>
                        <a:pt x="8149" y="320695"/>
                      </a:lnTo>
                      <a:lnTo>
                        <a:pt x="555104" y="4734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A8CFBC4B-91A7-B5F7-B51D-41134204C881}"/>
                    </a:ext>
                  </a:extLst>
                </p:cNvPr>
                <p:cNvSpPr/>
                <p:nvPr/>
              </p:nvSpPr>
              <p:spPr>
                <a:xfrm>
                  <a:off x="8910878" y="3912978"/>
                  <a:ext cx="8149" cy="771776"/>
                </a:xfrm>
                <a:custGeom>
                  <a:avLst/>
                  <a:gdLst>
                    <a:gd name="connsiteX0" fmla="*/ 0 w 8149"/>
                    <a:gd name="connsiteY0" fmla="*/ 0 h 771776"/>
                    <a:gd name="connsiteX1" fmla="*/ 8149 w 8149"/>
                    <a:gd name="connsiteY1" fmla="*/ 4674 h 771776"/>
                    <a:gd name="connsiteX2" fmla="*/ 8149 w 8149"/>
                    <a:gd name="connsiteY2" fmla="*/ 771777 h 771776"/>
                    <a:gd name="connsiteX3" fmla="*/ 0 w 8149"/>
                    <a:gd name="connsiteY3" fmla="*/ 767103 h 771776"/>
                    <a:gd name="connsiteX4" fmla="*/ 0 w 8149"/>
                    <a:gd name="connsiteY4" fmla="*/ 0 h 771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49" h="771776">
                      <a:moveTo>
                        <a:pt x="0" y="0"/>
                      </a:moveTo>
                      <a:lnTo>
                        <a:pt x="8149" y="4674"/>
                      </a:lnTo>
                      <a:lnTo>
                        <a:pt x="8149" y="771777"/>
                      </a:lnTo>
                      <a:lnTo>
                        <a:pt x="0" y="7671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12EE8A17-F0E2-87CC-7128-5430EF9550B9}"/>
                    </a:ext>
                  </a:extLst>
                </p:cNvPr>
                <p:cNvSpPr/>
                <p:nvPr/>
              </p:nvSpPr>
              <p:spPr>
                <a:xfrm>
                  <a:off x="8935326" y="3992972"/>
                  <a:ext cx="514357" cy="302059"/>
                </a:xfrm>
                <a:custGeom>
                  <a:avLst/>
                  <a:gdLst>
                    <a:gd name="connsiteX0" fmla="*/ 0 w 514357"/>
                    <a:gd name="connsiteY0" fmla="*/ 292772 h 302059"/>
                    <a:gd name="connsiteX1" fmla="*/ 506209 w 514357"/>
                    <a:gd name="connsiteY1" fmla="*/ 0 h 302059"/>
                    <a:gd name="connsiteX2" fmla="*/ 514358 w 514357"/>
                    <a:gd name="connsiteY2" fmla="*/ 4913 h 302059"/>
                    <a:gd name="connsiteX3" fmla="*/ 0 w 514357"/>
                    <a:gd name="connsiteY3" fmla="*/ 302059 h 302059"/>
                    <a:gd name="connsiteX4" fmla="*/ 0 w 514357"/>
                    <a:gd name="connsiteY4" fmla="*/ 292772 h 30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57" h="302059">
                      <a:moveTo>
                        <a:pt x="0" y="292772"/>
                      </a:moveTo>
                      <a:lnTo>
                        <a:pt x="506209" y="0"/>
                      </a:lnTo>
                      <a:lnTo>
                        <a:pt x="514358" y="4913"/>
                      </a:lnTo>
                      <a:lnTo>
                        <a:pt x="0" y="302059"/>
                      </a:lnTo>
                      <a:lnTo>
                        <a:pt x="0" y="292772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C9B7B45F-04A3-1E6F-177F-FD6278855139}"/>
                    </a:ext>
                  </a:extLst>
                </p:cNvPr>
                <p:cNvSpPr/>
                <p:nvPr/>
              </p:nvSpPr>
              <p:spPr>
                <a:xfrm>
                  <a:off x="8935326" y="3997885"/>
                  <a:ext cx="514357" cy="315361"/>
                </a:xfrm>
                <a:custGeom>
                  <a:avLst/>
                  <a:gdLst>
                    <a:gd name="connsiteX0" fmla="*/ 514358 w 514357"/>
                    <a:gd name="connsiteY0" fmla="*/ 0 h 315361"/>
                    <a:gd name="connsiteX1" fmla="*/ 514358 w 514357"/>
                    <a:gd name="connsiteY1" fmla="*/ 18216 h 315361"/>
                    <a:gd name="connsiteX2" fmla="*/ 0 w 514357"/>
                    <a:gd name="connsiteY2" fmla="*/ 315362 h 315361"/>
                    <a:gd name="connsiteX3" fmla="*/ 0 w 514357"/>
                    <a:gd name="connsiteY3" fmla="*/ 297146 h 315361"/>
                    <a:gd name="connsiteX4" fmla="*/ 514358 w 514357"/>
                    <a:gd name="connsiteY4" fmla="*/ 0 h 315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57" h="315361">
                      <a:moveTo>
                        <a:pt x="514358" y="0"/>
                      </a:moveTo>
                      <a:lnTo>
                        <a:pt x="514358" y="18216"/>
                      </a:lnTo>
                      <a:lnTo>
                        <a:pt x="0" y="315362"/>
                      </a:lnTo>
                      <a:lnTo>
                        <a:pt x="0" y="297146"/>
                      </a:lnTo>
                      <a:lnTo>
                        <a:pt x="514358" y="0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4" name="Graphic 5">
                <a:extLst>
                  <a:ext uri="{FF2B5EF4-FFF2-40B4-BE49-F238E27FC236}">
                    <a16:creationId xmlns:a16="http://schemas.microsoft.com/office/drawing/2014/main" id="{CC8A49E6-CC8D-9354-6936-50A1ABA68F46}"/>
                  </a:ext>
                </a:extLst>
              </p:cNvPr>
              <p:cNvGrpSpPr/>
              <p:nvPr/>
            </p:nvGrpSpPr>
            <p:grpSpPr>
              <a:xfrm>
                <a:off x="8935326" y="3648189"/>
                <a:ext cx="510523" cy="587820"/>
                <a:chOff x="8935326" y="3648189"/>
                <a:chExt cx="510523" cy="587820"/>
              </a:xfrm>
            </p:grpSpPr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70FF38F8-6034-5BAF-9222-58A6A374464B}"/>
                    </a:ext>
                  </a:extLst>
                </p:cNvPr>
                <p:cNvSpPr/>
                <p:nvPr/>
              </p:nvSpPr>
              <p:spPr>
                <a:xfrm>
                  <a:off x="8935326" y="3648189"/>
                  <a:ext cx="510523" cy="587820"/>
                </a:xfrm>
                <a:custGeom>
                  <a:avLst/>
                  <a:gdLst>
                    <a:gd name="connsiteX0" fmla="*/ 0 w 510523"/>
                    <a:gd name="connsiteY0" fmla="*/ 505310 h 587820"/>
                    <a:gd name="connsiteX1" fmla="*/ 0 w 510523"/>
                    <a:gd name="connsiteY1" fmla="*/ 527061 h 587820"/>
                    <a:gd name="connsiteX2" fmla="*/ 510523 w 510523"/>
                    <a:gd name="connsiteY2" fmla="*/ 231892 h 587820"/>
                    <a:gd name="connsiteX3" fmla="*/ 506209 w 510523"/>
                    <a:gd name="connsiteY3" fmla="*/ 212778 h 587820"/>
                    <a:gd name="connsiteX4" fmla="*/ 0 w 510523"/>
                    <a:gd name="connsiteY4" fmla="*/ 474930 h 587820"/>
                    <a:gd name="connsiteX5" fmla="*/ 0 w 510523"/>
                    <a:gd name="connsiteY5" fmla="*/ 496621 h 587820"/>
                    <a:gd name="connsiteX6" fmla="*/ 510523 w 510523"/>
                    <a:gd name="connsiteY6" fmla="*/ 201453 h 587820"/>
                    <a:gd name="connsiteX7" fmla="*/ 506209 w 510523"/>
                    <a:gd name="connsiteY7" fmla="*/ 182278 h 587820"/>
                    <a:gd name="connsiteX8" fmla="*/ 0 w 510523"/>
                    <a:gd name="connsiteY8" fmla="*/ 535690 h 587820"/>
                    <a:gd name="connsiteX9" fmla="*/ 0 w 510523"/>
                    <a:gd name="connsiteY9" fmla="*/ 557441 h 587820"/>
                    <a:gd name="connsiteX10" fmla="*/ 510523 w 510523"/>
                    <a:gd name="connsiteY10" fmla="*/ 262272 h 587820"/>
                    <a:gd name="connsiteX11" fmla="*/ 506209 w 510523"/>
                    <a:gd name="connsiteY11" fmla="*/ 243158 h 587820"/>
                    <a:gd name="connsiteX12" fmla="*/ 0 w 510523"/>
                    <a:gd name="connsiteY12" fmla="*/ 566129 h 587820"/>
                    <a:gd name="connsiteX13" fmla="*/ 0 w 510523"/>
                    <a:gd name="connsiteY13" fmla="*/ 587820 h 587820"/>
                    <a:gd name="connsiteX14" fmla="*/ 510523 w 510523"/>
                    <a:gd name="connsiteY14" fmla="*/ 292652 h 587820"/>
                    <a:gd name="connsiteX15" fmla="*/ 506209 w 510523"/>
                    <a:gd name="connsiteY15" fmla="*/ 273597 h 587820"/>
                    <a:gd name="connsiteX16" fmla="*/ 506209 w 510523"/>
                    <a:gd name="connsiteY16" fmla="*/ 0 h 587820"/>
                    <a:gd name="connsiteX17" fmla="*/ 0 w 510523"/>
                    <a:gd name="connsiteY17" fmla="*/ 292532 h 587820"/>
                    <a:gd name="connsiteX18" fmla="*/ 0 w 510523"/>
                    <a:gd name="connsiteY18" fmla="*/ 314103 h 587820"/>
                    <a:gd name="connsiteX19" fmla="*/ 510523 w 510523"/>
                    <a:gd name="connsiteY19" fmla="*/ 18935 h 587820"/>
                    <a:gd name="connsiteX20" fmla="*/ 0 w 510523"/>
                    <a:gd name="connsiteY20" fmla="*/ 353531 h 587820"/>
                    <a:gd name="connsiteX21" fmla="*/ 0 w 510523"/>
                    <a:gd name="connsiteY21" fmla="*/ 375282 h 587820"/>
                    <a:gd name="connsiteX22" fmla="*/ 510523 w 510523"/>
                    <a:gd name="connsiteY22" fmla="*/ 80114 h 587820"/>
                    <a:gd name="connsiteX23" fmla="*/ 506209 w 510523"/>
                    <a:gd name="connsiteY23" fmla="*/ 60999 h 587820"/>
                    <a:gd name="connsiteX24" fmla="*/ 0 w 510523"/>
                    <a:gd name="connsiteY24" fmla="*/ 444730 h 587820"/>
                    <a:gd name="connsiteX25" fmla="*/ 0 w 510523"/>
                    <a:gd name="connsiteY25" fmla="*/ 466481 h 587820"/>
                    <a:gd name="connsiteX26" fmla="*/ 510523 w 510523"/>
                    <a:gd name="connsiteY26" fmla="*/ 171313 h 587820"/>
                    <a:gd name="connsiteX27" fmla="*/ 506209 w 510523"/>
                    <a:gd name="connsiteY27" fmla="*/ 152198 h 587820"/>
                    <a:gd name="connsiteX28" fmla="*/ 0 w 510523"/>
                    <a:gd name="connsiteY28" fmla="*/ 383971 h 587820"/>
                    <a:gd name="connsiteX29" fmla="*/ 0 w 510523"/>
                    <a:gd name="connsiteY29" fmla="*/ 405662 h 587820"/>
                    <a:gd name="connsiteX30" fmla="*/ 510523 w 510523"/>
                    <a:gd name="connsiteY30" fmla="*/ 110374 h 587820"/>
                    <a:gd name="connsiteX31" fmla="*/ 506209 w 510523"/>
                    <a:gd name="connsiteY31" fmla="*/ 91319 h 587820"/>
                    <a:gd name="connsiteX32" fmla="*/ 0 w 510523"/>
                    <a:gd name="connsiteY32" fmla="*/ 323151 h 587820"/>
                    <a:gd name="connsiteX33" fmla="*/ 0 w 510523"/>
                    <a:gd name="connsiteY33" fmla="*/ 344663 h 587820"/>
                    <a:gd name="connsiteX34" fmla="*/ 510523 w 510523"/>
                    <a:gd name="connsiteY34" fmla="*/ 49494 h 587820"/>
                    <a:gd name="connsiteX35" fmla="*/ 506209 w 510523"/>
                    <a:gd name="connsiteY35" fmla="*/ 30380 h 587820"/>
                    <a:gd name="connsiteX36" fmla="*/ 0 w 510523"/>
                    <a:gd name="connsiteY36" fmla="*/ 414351 h 587820"/>
                    <a:gd name="connsiteX37" fmla="*/ 0 w 510523"/>
                    <a:gd name="connsiteY37" fmla="*/ 436102 h 587820"/>
                    <a:gd name="connsiteX38" fmla="*/ 510523 w 510523"/>
                    <a:gd name="connsiteY38" fmla="*/ 140933 h 587820"/>
                    <a:gd name="connsiteX39" fmla="*/ 506209 w 510523"/>
                    <a:gd name="connsiteY39" fmla="*/ 121818 h 587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10523" h="587820">
                      <a:moveTo>
                        <a:pt x="0" y="505310"/>
                      </a:moveTo>
                      <a:lnTo>
                        <a:pt x="0" y="527061"/>
                      </a:lnTo>
                      <a:lnTo>
                        <a:pt x="510523" y="231892"/>
                      </a:lnTo>
                      <a:lnTo>
                        <a:pt x="506209" y="212778"/>
                      </a:lnTo>
                      <a:close/>
                      <a:moveTo>
                        <a:pt x="0" y="474930"/>
                      </a:moveTo>
                      <a:lnTo>
                        <a:pt x="0" y="496621"/>
                      </a:lnTo>
                      <a:lnTo>
                        <a:pt x="510523" y="201453"/>
                      </a:lnTo>
                      <a:lnTo>
                        <a:pt x="506209" y="182278"/>
                      </a:lnTo>
                      <a:close/>
                      <a:moveTo>
                        <a:pt x="0" y="535690"/>
                      </a:moveTo>
                      <a:lnTo>
                        <a:pt x="0" y="557441"/>
                      </a:lnTo>
                      <a:lnTo>
                        <a:pt x="510523" y="262272"/>
                      </a:lnTo>
                      <a:lnTo>
                        <a:pt x="506209" y="243158"/>
                      </a:lnTo>
                      <a:close/>
                      <a:moveTo>
                        <a:pt x="0" y="566129"/>
                      </a:moveTo>
                      <a:lnTo>
                        <a:pt x="0" y="587820"/>
                      </a:lnTo>
                      <a:lnTo>
                        <a:pt x="510523" y="292652"/>
                      </a:lnTo>
                      <a:lnTo>
                        <a:pt x="506209" y="273597"/>
                      </a:lnTo>
                      <a:close/>
                      <a:moveTo>
                        <a:pt x="506209" y="0"/>
                      </a:moveTo>
                      <a:lnTo>
                        <a:pt x="0" y="292532"/>
                      </a:lnTo>
                      <a:lnTo>
                        <a:pt x="0" y="314103"/>
                      </a:lnTo>
                      <a:lnTo>
                        <a:pt x="510523" y="18935"/>
                      </a:lnTo>
                      <a:close/>
                      <a:moveTo>
                        <a:pt x="0" y="353531"/>
                      </a:moveTo>
                      <a:lnTo>
                        <a:pt x="0" y="375282"/>
                      </a:lnTo>
                      <a:lnTo>
                        <a:pt x="510523" y="80114"/>
                      </a:lnTo>
                      <a:lnTo>
                        <a:pt x="506209" y="60999"/>
                      </a:lnTo>
                      <a:close/>
                      <a:moveTo>
                        <a:pt x="0" y="444730"/>
                      </a:moveTo>
                      <a:lnTo>
                        <a:pt x="0" y="466481"/>
                      </a:lnTo>
                      <a:lnTo>
                        <a:pt x="510523" y="171313"/>
                      </a:lnTo>
                      <a:lnTo>
                        <a:pt x="506209" y="152198"/>
                      </a:lnTo>
                      <a:close/>
                      <a:moveTo>
                        <a:pt x="0" y="383971"/>
                      </a:moveTo>
                      <a:lnTo>
                        <a:pt x="0" y="405662"/>
                      </a:lnTo>
                      <a:lnTo>
                        <a:pt x="510523" y="110374"/>
                      </a:lnTo>
                      <a:lnTo>
                        <a:pt x="506209" y="91319"/>
                      </a:lnTo>
                      <a:close/>
                      <a:moveTo>
                        <a:pt x="0" y="323151"/>
                      </a:moveTo>
                      <a:lnTo>
                        <a:pt x="0" y="344663"/>
                      </a:lnTo>
                      <a:lnTo>
                        <a:pt x="510523" y="49494"/>
                      </a:lnTo>
                      <a:lnTo>
                        <a:pt x="506209" y="30380"/>
                      </a:lnTo>
                      <a:close/>
                      <a:moveTo>
                        <a:pt x="0" y="414351"/>
                      </a:moveTo>
                      <a:lnTo>
                        <a:pt x="0" y="436102"/>
                      </a:lnTo>
                      <a:lnTo>
                        <a:pt x="510523" y="140933"/>
                      </a:lnTo>
                      <a:lnTo>
                        <a:pt x="506209" y="12181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19D76677-EFCA-D2FC-AD37-7A183AAA68FA}"/>
                    </a:ext>
                  </a:extLst>
                </p:cNvPr>
                <p:cNvSpPr/>
                <p:nvPr/>
              </p:nvSpPr>
              <p:spPr>
                <a:xfrm>
                  <a:off x="8935326" y="3648189"/>
                  <a:ext cx="507946" cy="574817"/>
                </a:xfrm>
                <a:custGeom>
                  <a:avLst/>
                  <a:gdLst>
                    <a:gd name="connsiteX0" fmla="*/ 506209 w 507946"/>
                    <a:gd name="connsiteY0" fmla="*/ 0 h 574817"/>
                    <a:gd name="connsiteX1" fmla="*/ 0 w 507946"/>
                    <a:gd name="connsiteY1" fmla="*/ 292532 h 574817"/>
                    <a:gd name="connsiteX2" fmla="*/ 0 w 507946"/>
                    <a:gd name="connsiteY2" fmla="*/ 301221 h 574817"/>
                    <a:gd name="connsiteX3" fmla="*/ 507946 w 507946"/>
                    <a:gd name="connsiteY3" fmla="*/ 7610 h 574817"/>
                    <a:gd name="connsiteX4" fmla="*/ 0 w 507946"/>
                    <a:gd name="connsiteY4" fmla="*/ 322912 h 574817"/>
                    <a:gd name="connsiteX5" fmla="*/ 0 w 507946"/>
                    <a:gd name="connsiteY5" fmla="*/ 331660 h 574817"/>
                    <a:gd name="connsiteX6" fmla="*/ 507946 w 507946"/>
                    <a:gd name="connsiteY6" fmla="*/ 38050 h 574817"/>
                    <a:gd name="connsiteX7" fmla="*/ 506209 w 507946"/>
                    <a:gd name="connsiteY7" fmla="*/ 30440 h 574817"/>
                    <a:gd name="connsiteX8" fmla="*/ 0 w 507946"/>
                    <a:gd name="connsiteY8" fmla="*/ 353292 h 574817"/>
                    <a:gd name="connsiteX9" fmla="*/ 0 w 507946"/>
                    <a:gd name="connsiteY9" fmla="*/ 362040 h 574817"/>
                    <a:gd name="connsiteX10" fmla="*/ 507946 w 507946"/>
                    <a:gd name="connsiteY10" fmla="*/ 68429 h 574817"/>
                    <a:gd name="connsiteX11" fmla="*/ 506209 w 507946"/>
                    <a:gd name="connsiteY11" fmla="*/ 60819 h 574817"/>
                    <a:gd name="connsiteX12" fmla="*/ 0 w 507946"/>
                    <a:gd name="connsiteY12" fmla="*/ 383731 h 574817"/>
                    <a:gd name="connsiteX13" fmla="*/ 0 w 507946"/>
                    <a:gd name="connsiteY13" fmla="*/ 392420 h 574817"/>
                    <a:gd name="connsiteX14" fmla="*/ 507946 w 507946"/>
                    <a:gd name="connsiteY14" fmla="*/ 98809 h 574817"/>
                    <a:gd name="connsiteX15" fmla="*/ 506209 w 507946"/>
                    <a:gd name="connsiteY15" fmla="*/ 91259 h 574817"/>
                    <a:gd name="connsiteX16" fmla="*/ 0 w 507946"/>
                    <a:gd name="connsiteY16" fmla="*/ 414111 h 574817"/>
                    <a:gd name="connsiteX17" fmla="*/ 0 w 507946"/>
                    <a:gd name="connsiteY17" fmla="*/ 422859 h 574817"/>
                    <a:gd name="connsiteX18" fmla="*/ 507946 w 507946"/>
                    <a:gd name="connsiteY18" fmla="*/ 129249 h 574817"/>
                    <a:gd name="connsiteX19" fmla="*/ 506209 w 507946"/>
                    <a:gd name="connsiteY19" fmla="*/ 121639 h 574817"/>
                    <a:gd name="connsiteX20" fmla="*/ 0 w 507946"/>
                    <a:gd name="connsiteY20" fmla="*/ 444491 h 574817"/>
                    <a:gd name="connsiteX21" fmla="*/ 0 w 507946"/>
                    <a:gd name="connsiteY21" fmla="*/ 453239 h 574817"/>
                    <a:gd name="connsiteX22" fmla="*/ 507946 w 507946"/>
                    <a:gd name="connsiteY22" fmla="*/ 159628 h 574817"/>
                    <a:gd name="connsiteX23" fmla="*/ 506209 w 507946"/>
                    <a:gd name="connsiteY23" fmla="*/ 152018 h 574817"/>
                    <a:gd name="connsiteX24" fmla="*/ 0 w 507946"/>
                    <a:gd name="connsiteY24" fmla="*/ 474930 h 574817"/>
                    <a:gd name="connsiteX25" fmla="*/ 0 w 507946"/>
                    <a:gd name="connsiteY25" fmla="*/ 483619 h 574817"/>
                    <a:gd name="connsiteX26" fmla="*/ 507946 w 507946"/>
                    <a:gd name="connsiteY26" fmla="*/ 190008 h 574817"/>
                    <a:gd name="connsiteX27" fmla="*/ 506209 w 507946"/>
                    <a:gd name="connsiteY27" fmla="*/ 182278 h 574817"/>
                    <a:gd name="connsiteX28" fmla="*/ 0 w 507946"/>
                    <a:gd name="connsiteY28" fmla="*/ 505310 h 574817"/>
                    <a:gd name="connsiteX29" fmla="*/ 0 w 507946"/>
                    <a:gd name="connsiteY29" fmla="*/ 514058 h 574817"/>
                    <a:gd name="connsiteX30" fmla="*/ 507946 w 507946"/>
                    <a:gd name="connsiteY30" fmla="*/ 220448 h 574817"/>
                    <a:gd name="connsiteX31" fmla="*/ 506209 w 507946"/>
                    <a:gd name="connsiteY31" fmla="*/ 212898 h 574817"/>
                    <a:gd name="connsiteX32" fmla="*/ 0 w 507946"/>
                    <a:gd name="connsiteY32" fmla="*/ 535690 h 574817"/>
                    <a:gd name="connsiteX33" fmla="*/ 0 w 507946"/>
                    <a:gd name="connsiteY33" fmla="*/ 544438 h 574817"/>
                    <a:gd name="connsiteX34" fmla="*/ 507946 w 507946"/>
                    <a:gd name="connsiteY34" fmla="*/ 250827 h 574817"/>
                    <a:gd name="connsiteX35" fmla="*/ 506209 w 507946"/>
                    <a:gd name="connsiteY35" fmla="*/ 243217 h 574817"/>
                    <a:gd name="connsiteX36" fmla="*/ 0 w 507946"/>
                    <a:gd name="connsiteY36" fmla="*/ 566129 h 574817"/>
                    <a:gd name="connsiteX37" fmla="*/ 0 w 507946"/>
                    <a:gd name="connsiteY37" fmla="*/ 574818 h 574817"/>
                    <a:gd name="connsiteX38" fmla="*/ 507946 w 507946"/>
                    <a:gd name="connsiteY38" fmla="*/ 281207 h 574817"/>
                    <a:gd name="connsiteX39" fmla="*/ 506209 w 507946"/>
                    <a:gd name="connsiteY39" fmla="*/ 273657 h 574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07946" h="574817">
                      <a:moveTo>
                        <a:pt x="506209" y="0"/>
                      </a:moveTo>
                      <a:lnTo>
                        <a:pt x="0" y="292532"/>
                      </a:lnTo>
                      <a:lnTo>
                        <a:pt x="0" y="301221"/>
                      </a:lnTo>
                      <a:lnTo>
                        <a:pt x="507946" y="7610"/>
                      </a:lnTo>
                      <a:close/>
                      <a:moveTo>
                        <a:pt x="0" y="322912"/>
                      </a:moveTo>
                      <a:lnTo>
                        <a:pt x="0" y="331660"/>
                      </a:lnTo>
                      <a:lnTo>
                        <a:pt x="507946" y="38050"/>
                      </a:lnTo>
                      <a:lnTo>
                        <a:pt x="506209" y="30440"/>
                      </a:lnTo>
                      <a:close/>
                      <a:moveTo>
                        <a:pt x="0" y="353292"/>
                      </a:moveTo>
                      <a:lnTo>
                        <a:pt x="0" y="362040"/>
                      </a:lnTo>
                      <a:lnTo>
                        <a:pt x="507946" y="68429"/>
                      </a:lnTo>
                      <a:lnTo>
                        <a:pt x="506209" y="60819"/>
                      </a:lnTo>
                      <a:close/>
                      <a:moveTo>
                        <a:pt x="0" y="383731"/>
                      </a:moveTo>
                      <a:lnTo>
                        <a:pt x="0" y="392420"/>
                      </a:lnTo>
                      <a:lnTo>
                        <a:pt x="507946" y="98809"/>
                      </a:lnTo>
                      <a:lnTo>
                        <a:pt x="506209" y="91259"/>
                      </a:lnTo>
                      <a:close/>
                      <a:moveTo>
                        <a:pt x="0" y="414111"/>
                      </a:moveTo>
                      <a:lnTo>
                        <a:pt x="0" y="422859"/>
                      </a:lnTo>
                      <a:lnTo>
                        <a:pt x="507946" y="129249"/>
                      </a:lnTo>
                      <a:lnTo>
                        <a:pt x="506209" y="121639"/>
                      </a:lnTo>
                      <a:close/>
                      <a:moveTo>
                        <a:pt x="0" y="444491"/>
                      </a:moveTo>
                      <a:lnTo>
                        <a:pt x="0" y="453239"/>
                      </a:lnTo>
                      <a:lnTo>
                        <a:pt x="507946" y="159628"/>
                      </a:lnTo>
                      <a:lnTo>
                        <a:pt x="506209" y="152018"/>
                      </a:lnTo>
                      <a:close/>
                      <a:moveTo>
                        <a:pt x="0" y="474930"/>
                      </a:moveTo>
                      <a:lnTo>
                        <a:pt x="0" y="483619"/>
                      </a:lnTo>
                      <a:lnTo>
                        <a:pt x="507946" y="190008"/>
                      </a:lnTo>
                      <a:lnTo>
                        <a:pt x="506209" y="182278"/>
                      </a:lnTo>
                      <a:close/>
                      <a:moveTo>
                        <a:pt x="0" y="505310"/>
                      </a:moveTo>
                      <a:lnTo>
                        <a:pt x="0" y="514058"/>
                      </a:lnTo>
                      <a:lnTo>
                        <a:pt x="507946" y="220448"/>
                      </a:lnTo>
                      <a:lnTo>
                        <a:pt x="506209" y="212898"/>
                      </a:lnTo>
                      <a:close/>
                      <a:moveTo>
                        <a:pt x="0" y="535690"/>
                      </a:moveTo>
                      <a:lnTo>
                        <a:pt x="0" y="544438"/>
                      </a:lnTo>
                      <a:lnTo>
                        <a:pt x="507946" y="250827"/>
                      </a:lnTo>
                      <a:lnTo>
                        <a:pt x="506209" y="243217"/>
                      </a:lnTo>
                      <a:close/>
                      <a:moveTo>
                        <a:pt x="0" y="566129"/>
                      </a:moveTo>
                      <a:lnTo>
                        <a:pt x="0" y="574818"/>
                      </a:lnTo>
                      <a:lnTo>
                        <a:pt x="507946" y="281207"/>
                      </a:lnTo>
                      <a:lnTo>
                        <a:pt x="506209" y="273657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0" name="Graphic 5">
              <a:extLst>
                <a:ext uri="{FF2B5EF4-FFF2-40B4-BE49-F238E27FC236}">
                  <a16:creationId xmlns:a16="http://schemas.microsoft.com/office/drawing/2014/main" id="{7E24B66E-1559-5837-3D31-181171A125C9}"/>
                </a:ext>
              </a:extLst>
            </p:cNvPr>
            <p:cNvGrpSpPr/>
            <p:nvPr/>
          </p:nvGrpSpPr>
          <p:grpSpPr>
            <a:xfrm>
              <a:off x="11060108" y="3596957"/>
              <a:ext cx="555103" cy="1087797"/>
              <a:chOff x="11060108" y="3596957"/>
              <a:chExt cx="555103" cy="1087797"/>
            </a:xfrm>
          </p:grpSpPr>
          <p:grpSp>
            <p:nvGrpSpPr>
              <p:cNvPr id="391" name="Graphic 5">
                <a:extLst>
                  <a:ext uri="{FF2B5EF4-FFF2-40B4-BE49-F238E27FC236}">
                    <a16:creationId xmlns:a16="http://schemas.microsoft.com/office/drawing/2014/main" id="{64C308DD-4786-6A36-1912-CDDE5222F466}"/>
                  </a:ext>
                </a:extLst>
              </p:cNvPr>
              <p:cNvGrpSpPr/>
              <p:nvPr/>
            </p:nvGrpSpPr>
            <p:grpSpPr>
              <a:xfrm>
                <a:off x="11060108" y="3596957"/>
                <a:ext cx="555103" cy="1087797"/>
                <a:chOff x="11060108" y="3596957"/>
                <a:chExt cx="555103" cy="1087797"/>
              </a:xfrm>
            </p:grpSpPr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B08B683C-EAC8-9A5B-08CF-378E7E652948}"/>
                    </a:ext>
                  </a:extLst>
                </p:cNvPr>
                <p:cNvSpPr/>
                <p:nvPr/>
              </p:nvSpPr>
              <p:spPr>
                <a:xfrm>
                  <a:off x="11076406" y="4353454"/>
                  <a:ext cx="530656" cy="303078"/>
                </a:xfrm>
                <a:custGeom>
                  <a:avLst/>
                  <a:gdLst>
                    <a:gd name="connsiteX0" fmla="*/ 530656 w 530656"/>
                    <a:gd name="connsiteY0" fmla="*/ 302000 h 303078"/>
                    <a:gd name="connsiteX1" fmla="*/ 514358 w 530656"/>
                    <a:gd name="connsiteY1" fmla="*/ 303078 h 303078"/>
                    <a:gd name="connsiteX2" fmla="*/ 0 w 530656"/>
                    <a:gd name="connsiteY2" fmla="*/ 5932 h 303078"/>
                    <a:gd name="connsiteX3" fmla="*/ 8149 w 530656"/>
                    <a:gd name="connsiteY3" fmla="*/ 0 h 303078"/>
                    <a:gd name="connsiteX4" fmla="*/ 530656 w 530656"/>
                    <a:gd name="connsiteY4" fmla="*/ 302000 h 303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0656" h="303078">
                      <a:moveTo>
                        <a:pt x="530656" y="302000"/>
                      </a:moveTo>
                      <a:lnTo>
                        <a:pt x="514358" y="303078"/>
                      </a:lnTo>
                      <a:lnTo>
                        <a:pt x="0" y="5932"/>
                      </a:lnTo>
                      <a:lnTo>
                        <a:pt x="8149" y="0"/>
                      </a:lnTo>
                      <a:lnTo>
                        <a:pt x="530656" y="302000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F89657DE-5ABF-DC52-C294-4BAFEAC3D0FE}"/>
                    </a:ext>
                  </a:extLst>
                </p:cNvPr>
                <p:cNvSpPr/>
                <p:nvPr/>
              </p:nvSpPr>
              <p:spPr>
                <a:xfrm>
                  <a:off x="11084556" y="3634467"/>
                  <a:ext cx="506208" cy="1011578"/>
                </a:xfrm>
                <a:custGeom>
                  <a:avLst/>
                  <a:gdLst>
                    <a:gd name="connsiteX0" fmla="*/ 0 w 506208"/>
                    <a:gd name="connsiteY0" fmla="*/ 718987 h 1011578"/>
                    <a:gd name="connsiteX1" fmla="*/ 506209 w 506208"/>
                    <a:gd name="connsiteY1" fmla="*/ 1011579 h 1011578"/>
                    <a:gd name="connsiteX2" fmla="*/ 506209 w 506208"/>
                    <a:gd name="connsiteY2" fmla="*/ 292592 h 1011578"/>
                    <a:gd name="connsiteX3" fmla="*/ 0 w 506208"/>
                    <a:gd name="connsiteY3" fmla="*/ 0 h 1011578"/>
                    <a:gd name="connsiteX4" fmla="*/ 0 w 506208"/>
                    <a:gd name="connsiteY4" fmla="*/ 718987 h 1011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08" h="1011578">
                      <a:moveTo>
                        <a:pt x="0" y="718987"/>
                      </a:moveTo>
                      <a:lnTo>
                        <a:pt x="506209" y="1011579"/>
                      </a:lnTo>
                      <a:lnTo>
                        <a:pt x="506209" y="292592"/>
                      </a:lnTo>
                      <a:lnTo>
                        <a:pt x="0" y="0"/>
                      </a:lnTo>
                      <a:lnTo>
                        <a:pt x="0" y="718987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D90DFEBA-F7B7-0EC5-47F7-E3ADE71CF8AB}"/>
                    </a:ext>
                  </a:extLst>
                </p:cNvPr>
                <p:cNvSpPr/>
                <p:nvPr/>
              </p:nvSpPr>
              <p:spPr>
                <a:xfrm>
                  <a:off x="11060108" y="3601690"/>
                  <a:ext cx="546954" cy="1083063"/>
                </a:xfrm>
                <a:custGeom>
                  <a:avLst/>
                  <a:gdLst>
                    <a:gd name="connsiteX0" fmla="*/ 0 w 546954"/>
                    <a:gd name="connsiteY0" fmla="*/ 767103 h 1083063"/>
                    <a:gd name="connsiteX1" fmla="*/ 546955 w 546954"/>
                    <a:gd name="connsiteY1" fmla="*/ 1083064 h 1083063"/>
                    <a:gd name="connsiteX2" fmla="*/ 546955 w 546954"/>
                    <a:gd name="connsiteY2" fmla="*/ 316081 h 1083063"/>
                    <a:gd name="connsiteX3" fmla="*/ 0 w 546954"/>
                    <a:gd name="connsiteY3" fmla="*/ 0 h 1083063"/>
                    <a:gd name="connsiteX4" fmla="*/ 16119 w 546954"/>
                    <a:gd name="connsiteY4" fmla="*/ 28223 h 1083063"/>
                    <a:gd name="connsiteX5" fmla="*/ 530477 w 546954"/>
                    <a:gd name="connsiteY5" fmla="*/ 325369 h 1083063"/>
                    <a:gd name="connsiteX6" fmla="*/ 530477 w 546954"/>
                    <a:gd name="connsiteY6" fmla="*/ 1054841 h 1083063"/>
                    <a:gd name="connsiteX7" fmla="*/ 16119 w 546954"/>
                    <a:gd name="connsiteY7" fmla="*/ 757695 h 108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6954" h="1083063">
                      <a:moveTo>
                        <a:pt x="0" y="767103"/>
                      </a:moveTo>
                      <a:lnTo>
                        <a:pt x="546955" y="1083064"/>
                      </a:lnTo>
                      <a:lnTo>
                        <a:pt x="546955" y="316081"/>
                      </a:lnTo>
                      <a:lnTo>
                        <a:pt x="0" y="0"/>
                      </a:lnTo>
                      <a:close/>
                      <a:moveTo>
                        <a:pt x="16119" y="28223"/>
                      </a:moveTo>
                      <a:lnTo>
                        <a:pt x="530477" y="325369"/>
                      </a:lnTo>
                      <a:lnTo>
                        <a:pt x="530477" y="1054841"/>
                      </a:lnTo>
                      <a:lnTo>
                        <a:pt x="16119" y="757695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C50B050B-C4B8-5199-E834-FF5C4A7FDCFE}"/>
                    </a:ext>
                  </a:extLst>
                </p:cNvPr>
                <p:cNvSpPr/>
                <p:nvPr/>
              </p:nvSpPr>
              <p:spPr>
                <a:xfrm>
                  <a:off x="11076406" y="3629913"/>
                  <a:ext cx="8149" cy="729472"/>
                </a:xfrm>
                <a:custGeom>
                  <a:avLst/>
                  <a:gdLst>
                    <a:gd name="connsiteX0" fmla="*/ 0 w 8149"/>
                    <a:gd name="connsiteY0" fmla="*/ 729473 h 729472"/>
                    <a:gd name="connsiteX1" fmla="*/ 8149 w 8149"/>
                    <a:gd name="connsiteY1" fmla="*/ 723541 h 729472"/>
                    <a:gd name="connsiteX2" fmla="*/ 8149 w 8149"/>
                    <a:gd name="connsiteY2" fmla="*/ 4554 h 729472"/>
                    <a:gd name="connsiteX3" fmla="*/ 0 w 8149"/>
                    <a:gd name="connsiteY3" fmla="*/ 0 h 729472"/>
                    <a:gd name="connsiteX4" fmla="*/ 0 w 8149"/>
                    <a:gd name="connsiteY4" fmla="*/ 729473 h 729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49" h="729472">
                      <a:moveTo>
                        <a:pt x="0" y="729473"/>
                      </a:moveTo>
                      <a:lnTo>
                        <a:pt x="8149" y="723541"/>
                      </a:lnTo>
                      <a:lnTo>
                        <a:pt x="8149" y="4554"/>
                      </a:lnTo>
                      <a:lnTo>
                        <a:pt x="0" y="0"/>
                      </a:lnTo>
                      <a:lnTo>
                        <a:pt x="0" y="72947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63F8BA57-D918-2765-C34C-FA1784D1A629}"/>
                    </a:ext>
                  </a:extLst>
                </p:cNvPr>
                <p:cNvSpPr/>
                <p:nvPr/>
              </p:nvSpPr>
              <p:spPr>
                <a:xfrm>
                  <a:off x="11060108" y="3596957"/>
                  <a:ext cx="555103" cy="320694"/>
                </a:xfrm>
                <a:custGeom>
                  <a:avLst/>
                  <a:gdLst>
                    <a:gd name="connsiteX0" fmla="*/ 0 w 555103"/>
                    <a:gd name="connsiteY0" fmla="*/ 4734 h 320694"/>
                    <a:gd name="connsiteX1" fmla="*/ 8149 w 555103"/>
                    <a:gd name="connsiteY1" fmla="*/ 0 h 320694"/>
                    <a:gd name="connsiteX2" fmla="*/ 555104 w 555103"/>
                    <a:gd name="connsiteY2" fmla="*/ 316021 h 320694"/>
                    <a:gd name="connsiteX3" fmla="*/ 546955 w 555103"/>
                    <a:gd name="connsiteY3" fmla="*/ 320695 h 320694"/>
                    <a:gd name="connsiteX4" fmla="*/ 0 w 555103"/>
                    <a:gd name="connsiteY4" fmla="*/ 4734 h 320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5103" h="320694">
                      <a:moveTo>
                        <a:pt x="0" y="4734"/>
                      </a:moveTo>
                      <a:lnTo>
                        <a:pt x="8149" y="0"/>
                      </a:lnTo>
                      <a:lnTo>
                        <a:pt x="555104" y="316021"/>
                      </a:lnTo>
                      <a:lnTo>
                        <a:pt x="546955" y="320695"/>
                      </a:lnTo>
                      <a:lnTo>
                        <a:pt x="0" y="4734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F7A6F14F-4FA2-2BC8-B7F1-69D43744A9D5}"/>
                    </a:ext>
                  </a:extLst>
                </p:cNvPr>
                <p:cNvSpPr/>
                <p:nvPr/>
              </p:nvSpPr>
              <p:spPr>
                <a:xfrm>
                  <a:off x="11607063" y="3912978"/>
                  <a:ext cx="8149" cy="771776"/>
                </a:xfrm>
                <a:custGeom>
                  <a:avLst/>
                  <a:gdLst>
                    <a:gd name="connsiteX0" fmla="*/ 8149 w 8149"/>
                    <a:gd name="connsiteY0" fmla="*/ 0 h 771776"/>
                    <a:gd name="connsiteX1" fmla="*/ 0 w 8149"/>
                    <a:gd name="connsiteY1" fmla="*/ 4674 h 771776"/>
                    <a:gd name="connsiteX2" fmla="*/ 0 w 8149"/>
                    <a:gd name="connsiteY2" fmla="*/ 771777 h 771776"/>
                    <a:gd name="connsiteX3" fmla="*/ 8149 w 8149"/>
                    <a:gd name="connsiteY3" fmla="*/ 767103 h 771776"/>
                    <a:gd name="connsiteX4" fmla="*/ 8149 w 8149"/>
                    <a:gd name="connsiteY4" fmla="*/ 0 h 771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49" h="771776">
                      <a:moveTo>
                        <a:pt x="8149" y="0"/>
                      </a:moveTo>
                      <a:lnTo>
                        <a:pt x="0" y="4674"/>
                      </a:lnTo>
                      <a:lnTo>
                        <a:pt x="0" y="771777"/>
                      </a:lnTo>
                      <a:lnTo>
                        <a:pt x="8149" y="767103"/>
                      </a:lnTo>
                      <a:lnTo>
                        <a:pt x="814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2FE890AE-38B8-DBB8-AFF1-297E9F9E6DE5}"/>
                    </a:ext>
                  </a:extLst>
                </p:cNvPr>
                <p:cNvSpPr/>
                <p:nvPr/>
              </p:nvSpPr>
              <p:spPr>
                <a:xfrm>
                  <a:off x="11076406" y="3992972"/>
                  <a:ext cx="514357" cy="302059"/>
                </a:xfrm>
                <a:custGeom>
                  <a:avLst/>
                  <a:gdLst>
                    <a:gd name="connsiteX0" fmla="*/ 514358 w 514357"/>
                    <a:gd name="connsiteY0" fmla="*/ 292772 h 302059"/>
                    <a:gd name="connsiteX1" fmla="*/ 8149 w 514357"/>
                    <a:gd name="connsiteY1" fmla="*/ 0 h 302059"/>
                    <a:gd name="connsiteX2" fmla="*/ 0 w 514357"/>
                    <a:gd name="connsiteY2" fmla="*/ 4913 h 302059"/>
                    <a:gd name="connsiteX3" fmla="*/ 514358 w 514357"/>
                    <a:gd name="connsiteY3" fmla="*/ 302059 h 302059"/>
                    <a:gd name="connsiteX4" fmla="*/ 514358 w 514357"/>
                    <a:gd name="connsiteY4" fmla="*/ 292772 h 30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57" h="302059">
                      <a:moveTo>
                        <a:pt x="514358" y="292772"/>
                      </a:moveTo>
                      <a:lnTo>
                        <a:pt x="8149" y="0"/>
                      </a:lnTo>
                      <a:lnTo>
                        <a:pt x="0" y="4913"/>
                      </a:lnTo>
                      <a:lnTo>
                        <a:pt x="514358" y="302059"/>
                      </a:lnTo>
                      <a:lnTo>
                        <a:pt x="514358" y="292772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D2857094-BB8E-0D89-28AC-4A89503D469D}"/>
                    </a:ext>
                  </a:extLst>
                </p:cNvPr>
                <p:cNvSpPr/>
                <p:nvPr/>
              </p:nvSpPr>
              <p:spPr>
                <a:xfrm>
                  <a:off x="11076406" y="3997885"/>
                  <a:ext cx="514357" cy="315361"/>
                </a:xfrm>
                <a:custGeom>
                  <a:avLst/>
                  <a:gdLst>
                    <a:gd name="connsiteX0" fmla="*/ 0 w 514357"/>
                    <a:gd name="connsiteY0" fmla="*/ 0 h 315361"/>
                    <a:gd name="connsiteX1" fmla="*/ 0 w 514357"/>
                    <a:gd name="connsiteY1" fmla="*/ 18216 h 315361"/>
                    <a:gd name="connsiteX2" fmla="*/ 514358 w 514357"/>
                    <a:gd name="connsiteY2" fmla="*/ 315362 h 315361"/>
                    <a:gd name="connsiteX3" fmla="*/ 514358 w 514357"/>
                    <a:gd name="connsiteY3" fmla="*/ 297146 h 315361"/>
                    <a:gd name="connsiteX4" fmla="*/ 0 w 514357"/>
                    <a:gd name="connsiteY4" fmla="*/ 0 h 315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57" h="315361">
                      <a:moveTo>
                        <a:pt x="0" y="0"/>
                      </a:moveTo>
                      <a:lnTo>
                        <a:pt x="0" y="18216"/>
                      </a:lnTo>
                      <a:lnTo>
                        <a:pt x="514358" y="315362"/>
                      </a:lnTo>
                      <a:lnTo>
                        <a:pt x="514358" y="2971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2" name="Graphic 5">
                <a:extLst>
                  <a:ext uri="{FF2B5EF4-FFF2-40B4-BE49-F238E27FC236}">
                    <a16:creationId xmlns:a16="http://schemas.microsoft.com/office/drawing/2014/main" id="{CA6F1EA6-D117-503A-4061-F62B1080C8A5}"/>
                  </a:ext>
                </a:extLst>
              </p:cNvPr>
              <p:cNvGrpSpPr/>
              <p:nvPr/>
            </p:nvGrpSpPr>
            <p:grpSpPr>
              <a:xfrm>
                <a:off x="11080241" y="3648189"/>
                <a:ext cx="510522" cy="587820"/>
                <a:chOff x="11080241" y="3648189"/>
                <a:chExt cx="510522" cy="587820"/>
              </a:xfrm>
            </p:grpSpPr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F2B22292-3AB1-8AF6-DB32-67BCCD41D35F}"/>
                    </a:ext>
                  </a:extLst>
                </p:cNvPr>
                <p:cNvSpPr/>
                <p:nvPr/>
              </p:nvSpPr>
              <p:spPr>
                <a:xfrm>
                  <a:off x="11080241" y="3648189"/>
                  <a:ext cx="510522" cy="587820"/>
                </a:xfrm>
                <a:custGeom>
                  <a:avLst/>
                  <a:gdLst>
                    <a:gd name="connsiteX0" fmla="*/ 4314 w 510522"/>
                    <a:gd name="connsiteY0" fmla="*/ 212778 h 587820"/>
                    <a:gd name="connsiteX1" fmla="*/ 0 w 510522"/>
                    <a:gd name="connsiteY1" fmla="*/ 231892 h 587820"/>
                    <a:gd name="connsiteX2" fmla="*/ 510523 w 510522"/>
                    <a:gd name="connsiteY2" fmla="*/ 527061 h 587820"/>
                    <a:gd name="connsiteX3" fmla="*/ 510523 w 510522"/>
                    <a:gd name="connsiteY3" fmla="*/ 505310 h 587820"/>
                    <a:gd name="connsiteX4" fmla="*/ 4314 w 510522"/>
                    <a:gd name="connsiteY4" fmla="*/ 182398 h 587820"/>
                    <a:gd name="connsiteX5" fmla="*/ 0 w 510522"/>
                    <a:gd name="connsiteY5" fmla="*/ 201453 h 587820"/>
                    <a:gd name="connsiteX6" fmla="*/ 510523 w 510522"/>
                    <a:gd name="connsiteY6" fmla="*/ 496621 h 587820"/>
                    <a:gd name="connsiteX7" fmla="*/ 510523 w 510522"/>
                    <a:gd name="connsiteY7" fmla="*/ 474930 h 587820"/>
                    <a:gd name="connsiteX8" fmla="*/ 4314 w 510522"/>
                    <a:gd name="connsiteY8" fmla="*/ 243158 h 587820"/>
                    <a:gd name="connsiteX9" fmla="*/ 0 w 510522"/>
                    <a:gd name="connsiteY9" fmla="*/ 262272 h 587820"/>
                    <a:gd name="connsiteX10" fmla="*/ 510523 w 510522"/>
                    <a:gd name="connsiteY10" fmla="*/ 557441 h 587820"/>
                    <a:gd name="connsiteX11" fmla="*/ 510523 w 510522"/>
                    <a:gd name="connsiteY11" fmla="*/ 535809 h 587820"/>
                    <a:gd name="connsiteX12" fmla="*/ 4314 w 510522"/>
                    <a:gd name="connsiteY12" fmla="*/ 273597 h 587820"/>
                    <a:gd name="connsiteX13" fmla="*/ 0 w 510522"/>
                    <a:gd name="connsiteY13" fmla="*/ 292652 h 587820"/>
                    <a:gd name="connsiteX14" fmla="*/ 510523 w 510522"/>
                    <a:gd name="connsiteY14" fmla="*/ 587820 h 587820"/>
                    <a:gd name="connsiteX15" fmla="*/ 510523 w 510522"/>
                    <a:gd name="connsiteY15" fmla="*/ 566129 h 587820"/>
                    <a:gd name="connsiteX16" fmla="*/ 0 w 510522"/>
                    <a:gd name="connsiteY16" fmla="*/ 19055 h 587820"/>
                    <a:gd name="connsiteX17" fmla="*/ 510523 w 510522"/>
                    <a:gd name="connsiteY17" fmla="*/ 314103 h 587820"/>
                    <a:gd name="connsiteX18" fmla="*/ 510523 w 510522"/>
                    <a:gd name="connsiteY18" fmla="*/ 292532 h 587820"/>
                    <a:gd name="connsiteX19" fmla="*/ 4314 w 510522"/>
                    <a:gd name="connsiteY19" fmla="*/ 0 h 587820"/>
                    <a:gd name="connsiteX20" fmla="*/ 4314 w 510522"/>
                    <a:gd name="connsiteY20" fmla="*/ 60999 h 587820"/>
                    <a:gd name="connsiteX21" fmla="*/ 0 w 510522"/>
                    <a:gd name="connsiteY21" fmla="*/ 80114 h 587820"/>
                    <a:gd name="connsiteX22" fmla="*/ 510523 w 510522"/>
                    <a:gd name="connsiteY22" fmla="*/ 375282 h 587820"/>
                    <a:gd name="connsiteX23" fmla="*/ 510523 w 510522"/>
                    <a:gd name="connsiteY23" fmla="*/ 353292 h 587820"/>
                    <a:gd name="connsiteX24" fmla="*/ 4314 w 510522"/>
                    <a:gd name="connsiteY24" fmla="*/ 152198 h 587820"/>
                    <a:gd name="connsiteX25" fmla="*/ 0 w 510522"/>
                    <a:gd name="connsiteY25" fmla="*/ 171313 h 587820"/>
                    <a:gd name="connsiteX26" fmla="*/ 510523 w 510522"/>
                    <a:gd name="connsiteY26" fmla="*/ 466481 h 587820"/>
                    <a:gd name="connsiteX27" fmla="*/ 510523 w 510522"/>
                    <a:gd name="connsiteY27" fmla="*/ 444730 h 587820"/>
                    <a:gd name="connsiteX28" fmla="*/ 4314 w 510522"/>
                    <a:gd name="connsiteY28" fmla="*/ 91439 h 587820"/>
                    <a:gd name="connsiteX29" fmla="*/ 0 w 510522"/>
                    <a:gd name="connsiteY29" fmla="*/ 110374 h 587820"/>
                    <a:gd name="connsiteX30" fmla="*/ 510523 w 510522"/>
                    <a:gd name="connsiteY30" fmla="*/ 405542 h 587820"/>
                    <a:gd name="connsiteX31" fmla="*/ 510523 w 510522"/>
                    <a:gd name="connsiteY31" fmla="*/ 383851 h 587820"/>
                    <a:gd name="connsiteX32" fmla="*/ 4314 w 510522"/>
                    <a:gd name="connsiteY32" fmla="*/ 30619 h 587820"/>
                    <a:gd name="connsiteX33" fmla="*/ 0 w 510522"/>
                    <a:gd name="connsiteY33" fmla="*/ 49734 h 587820"/>
                    <a:gd name="connsiteX34" fmla="*/ 510523 w 510522"/>
                    <a:gd name="connsiteY34" fmla="*/ 344903 h 587820"/>
                    <a:gd name="connsiteX35" fmla="*/ 510523 w 510522"/>
                    <a:gd name="connsiteY35" fmla="*/ 322912 h 587820"/>
                    <a:gd name="connsiteX36" fmla="*/ 4314 w 510522"/>
                    <a:gd name="connsiteY36" fmla="*/ 121818 h 587820"/>
                    <a:gd name="connsiteX37" fmla="*/ 0 w 510522"/>
                    <a:gd name="connsiteY37" fmla="*/ 140933 h 587820"/>
                    <a:gd name="connsiteX38" fmla="*/ 510523 w 510522"/>
                    <a:gd name="connsiteY38" fmla="*/ 436102 h 587820"/>
                    <a:gd name="connsiteX39" fmla="*/ 510523 w 510522"/>
                    <a:gd name="connsiteY39" fmla="*/ 414351 h 587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10522" h="587820">
                      <a:moveTo>
                        <a:pt x="4314" y="212778"/>
                      </a:moveTo>
                      <a:lnTo>
                        <a:pt x="0" y="231892"/>
                      </a:lnTo>
                      <a:lnTo>
                        <a:pt x="510523" y="527061"/>
                      </a:lnTo>
                      <a:lnTo>
                        <a:pt x="510523" y="505310"/>
                      </a:lnTo>
                      <a:close/>
                      <a:moveTo>
                        <a:pt x="4314" y="182398"/>
                      </a:moveTo>
                      <a:lnTo>
                        <a:pt x="0" y="201453"/>
                      </a:lnTo>
                      <a:lnTo>
                        <a:pt x="510523" y="496621"/>
                      </a:lnTo>
                      <a:lnTo>
                        <a:pt x="510523" y="474930"/>
                      </a:lnTo>
                      <a:close/>
                      <a:moveTo>
                        <a:pt x="4314" y="243158"/>
                      </a:moveTo>
                      <a:lnTo>
                        <a:pt x="0" y="262272"/>
                      </a:lnTo>
                      <a:lnTo>
                        <a:pt x="510523" y="557441"/>
                      </a:lnTo>
                      <a:lnTo>
                        <a:pt x="510523" y="535809"/>
                      </a:lnTo>
                      <a:close/>
                      <a:moveTo>
                        <a:pt x="4314" y="273597"/>
                      </a:moveTo>
                      <a:lnTo>
                        <a:pt x="0" y="292652"/>
                      </a:lnTo>
                      <a:lnTo>
                        <a:pt x="510523" y="587820"/>
                      </a:lnTo>
                      <a:lnTo>
                        <a:pt x="510523" y="566129"/>
                      </a:lnTo>
                      <a:close/>
                      <a:moveTo>
                        <a:pt x="0" y="19055"/>
                      </a:moveTo>
                      <a:lnTo>
                        <a:pt x="510523" y="314103"/>
                      </a:lnTo>
                      <a:lnTo>
                        <a:pt x="510523" y="292532"/>
                      </a:lnTo>
                      <a:lnTo>
                        <a:pt x="4314" y="0"/>
                      </a:lnTo>
                      <a:close/>
                      <a:moveTo>
                        <a:pt x="4314" y="60999"/>
                      </a:moveTo>
                      <a:lnTo>
                        <a:pt x="0" y="80114"/>
                      </a:lnTo>
                      <a:lnTo>
                        <a:pt x="510523" y="375282"/>
                      </a:lnTo>
                      <a:lnTo>
                        <a:pt x="510523" y="353292"/>
                      </a:lnTo>
                      <a:close/>
                      <a:moveTo>
                        <a:pt x="4314" y="152198"/>
                      </a:moveTo>
                      <a:lnTo>
                        <a:pt x="0" y="171313"/>
                      </a:lnTo>
                      <a:lnTo>
                        <a:pt x="510523" y="466481"/>
                      </a:lnTo>
                      <a:lnTo>
                        <a:pt x="510523" y="444730"/>
                      </a:lnTo>
                      <a:close/>
                      <a:moveTo>
                        <a:pt x="4314" y="91439"/>
                      </a:moveTo>
                      <a:lnTo>
                        <a:pt x="0" y="110374"/>
                      </a:lnTo>
                      <a:lnTo>
                        <a:pt x="510523" y="405542"/>
                      </a:lnTo>
                      <a:lnTo>
                        <a:pt x="510523" y="383851"/>
                      </a:lnTo>
                      <a:close/>
                      <a:moveTo>
                        <a:pt x="4314" y="30619"/>
                      </a:moveTo>
                      <a:lnTo>
                        <a:pt x="0" y="49734"/>
                      </a:lnTo>
                      <a:lnTo>
                        <a:pt x="510523" y="344903"/>
                      </a:lnTo>
                      <a:lnTo>
                        <a:pt x="510523" y="322912"/>
                      </a:lnTo>
                      <a:close/>
                      <a:moveTo>
                        <a:pt x="4314" y="121818"/>
                      </a:moveTo>
                      <a:lnTo>
                        <a:pt x="0" y="140933"/>
                      </a:lnTo>
                      <a:lnTo>
                        <a:pt x="510523" y="436102"/>
                      </a:lnTo>
                      <a:lnTo>
                        <a:pt x="510523" y="41435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57F4242F-219C-B4C3-FBEB-1E0E0C700AF8}"/>
                    </a:ext>
                  </a:extLst>
                </p:cNvPr>
                <p:cNvSpPr/>
                <p:nvPr/>
              </p:nvSpPr>
              <p:spPr>
                <a:xfrm>
                  <a:off x="11082818" y="3648189"/>
                  <a:ext cx="507946" cy="574757"/>
                </a:xfrm>
                <a:custGeom>
                  <a:avLst/>
                  <a:gdLst>
                    <a:gd name="connsiteX0" fmla="*/ 0 w 507946"/>
                    <a:gd name="connsiteY0" fmla="*/ 7550 h 574757"/>
                    <a:gd name="connsiteX1" fmla="*/ 507946 w 507946"/>
                    <a:gd name="connsiteY1" fmla="*/ 301161 h 574757"/>
                    <a:gd name="connsiteX2" fmla="*/ 507946 w 507946"/>
                    <a:gd name="connsiteY2" fmla="*/ 292532 h 574757"/>
                    <a:gd name="connsiteX3" fmla="*/ 1738 w 507946"/>
                    <a:gd name="connsiteY3" fmla="*/ 0 h 574757"/>
                    <a:gd name="connsiteX4" fmla="*/ 1738 w 507946"/>
                    <a:gd name="connsiteY4" fmla="*/ 30380 h 574757"/>
                    <a:gd name="connsiteX5" fmla="*/ 0 w 507946"/>
                    <a:gd name="connsiteY5" fmla="*/ 37990 h 574757"/>
                    <a:gd name="connsiteX6" fmla="*/ 507946 w 507946"/>
                    <a:gd name="connsiteY6" fmla="*/ 331600 h 574757"/>
                    <a:gd name="connsiteX7" fmla="*/ 507946 w 507946"/>
                    <a:gd name="connsiteY7" fmla="*/ 322912 h 574757"/>
                    <a:gd name="connsiteX8" fmla="*/ 1738 w 507946"/>
                    <a:gd name="connsiteY8" fmla="*/ 60759 h 574757"/>
                    <a:gd name="connsiteX9" fmla="*/ 0 w 507946"/>
                    <a:gd name="connsiteY9" fmla="*/ 68429 h 574757"/>
                    <a:gd name="connsiteX10" fmla="*/ 507946 w 507946"/>
                    <a:gd name="connsiteY10" fmla="*/ 362040 h 574757"/>
                    <a:gd name="connsiteX11" fmla="*/ 507946 w 507946"/>
                    <a:gd name="connsiteY11" fmla="*/ 353292 h 574757"/>
                    <a:gd name="connsiteX12" fmla="*/ 1738 w 507946"/>
                    <a:gd name="connsiteY12" fmla="*/ 91199 h 574757"/>
                    <a:gd name="connsiteX13" fmla="*/ 0 w 507946"/>
                    <a:gd name="connsiteY13" fmla="*/ 98749 h 574757"/>
                    <a:gd name="connsiteX14" fmla="*/ 507946 w 507946"/>
                    <a:gd name="connsiteY14" fmla="*/ 392360 h 574757"/>
                    <a:gd name="connsiteX15" fmla="*/ 507946 w 507946"/>
                    <a:gd name="connsiteY15" fmla="*/ 383671 h 574757"/>
                    <a:gd name="connsiteX16" fmla="*/ 1738 w 507946"/>
                    <a:gd name="connsiteY16" fmla="*/ 121579 h 574757"/>
                    <a:gd name="connsiteX17" fmla="*/ 0 w 507946"/>
                    <a:gd name="connsiteY17" fmla="*/ 129189 h 574757"/>
                    <a:gd name="connsiteX18" fmla="*/ 507946 w 507946"/>
                    <a:gd name="connsiteY18" fmla="*/ 422799 h 574757"/>
                    <a:gd name="connsiteX19" fmla="*/ 507946 w 507946"/>
                    <a:gd name="connsiteY19" fmla="*/ 414051 h 574757"/>
                    <a:gd name="connsiteX20" fmla="*/ 1738 w 507946"/>
                    <a:gd name="connsiteY20" fmla="*/ 151958 h 574757"/>
                    <a:gd name="connsiteX21" fmla="*/ 0 w 507946"/>
                    <a:gd name="connsiteY21" fmla="*/ 159568 h 574757"/>
                    <a:gd name="connsiteX22" fmla="*/ 507946 w 507946"/>
                    <a:gd name="connsiteY22" fmla="*/ 453179 h 574757"/>
                    <a:gd name="connsiteX23" fmla="*/ 507946 w 507946"/>
                    <a:gd name="connsiteY23" fmla="*/ 444431 h 574757"/>
                    <a:gd name="connsiteX24" fmla="*/ 1738 w 507946"/>
                    <a:gd name="connsiteY24" fmla="*/ 182398 h 574757"/>
                    <a:gd name="connsiteX25" fmla="*/ 0 w 507946"/>
                    <a:gd name="connsiteY25" fmla="*/ 189948 h 574757"/>
                    <a:gd name="connsiteX26" fmla="*/ 507946 w 507946"/>
                    <a:gd name="connsiteY26" fmla="*/ 483559 h 574757"/>
                    <a:gd name="connsiteX27" fmla="*/ 507946 w 507946"/>
                    <a:gd name="connsiteY27" fmla="*/ 474870 h 574757"/>
                    <a:gd name="connsiteX28" fmla="*/ 1738 w 507946"/>
                    <a:gd name="connsiteY28" fmla="*/ 212778 h 574757"/>
                    <a:gd name="connsiteX29" fmla="*/ 0 w 507946"/>
                    <a:gd name="connsiteY29" fmla="*/ 220328 h 574757"/>
                    <a:gd name="connsiteX30" fmla="*/ 507946 w 507946"/>
                    <a:gd name="connsiteY30" fmla="*/ 513938 h 574757"/>
                    <a:gd name="connsiteX31" fmla="*/ 507946 w 507946"/>
                    <a:gd name="connsiteY31" fmla="*/ 505190 h 574757"/>
                    <a:gd name="connsiteX32" fmla="*/ 1738 w 507946"/>
                    <a:gd name="connsiteY32" fmla="*/ 243158 h 574757"/>
                    <a:gd name="connsiteX33" fmla="*/ 0 w 507946"/>
                    <a:gd name="connsiteY33" fmla="*/ 250767 h 574757"/>
                    <a:gd name="connsiteX34" fmla="*/ 507946 w 507946"/>
                    <a:gd name="connsiteY34" fmla="*/ 544378 h 574757"/>
                    <a:gd name="connsiteX35" fmla="*/ 507946 w 507946"/>
                    <a:gd name="connsiteY35" fmla="*/ 535809 h 574757"/>
                    <a:gd name="connsiteX36" fmla="*/ 1738 w 507946"/>
                    <a:gd name="connsiteY36" fmla="*/ 273597 h 574757"/>
                    <a:gd name="connsiteX37" fmla="*/ 0 w 507946"/>
                    <a:gd name="connsiteY37" fmla="*/ 281147 h 574757"/>
                    <a:gd name="connsiteX38" fmla="*/ 507946 w 507946"/>
                    <a:gd name="connsiteY38" fmla="*/ 574758 h 574757"/>
                    <a:gd name="connsiteX39" fmla="*/ 507946 w 507946"/>
                    <a:gd name="connsiteY39" fmla="*/ 566069 h 574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07946" h="574757">
                      <a:moveTo>
                        <a:pt x="0" y="7550"/>
                      </a:moveTo>
                      <a:lnTo>
                        <a:pt x="507946" y="301161"/>
                      </a:lnTo>
                      <a:lnTo>
                        <a:pt x="507946" y="292532"/>
                      </a:lnTo>
                      <a:lnTo>
                        <a:pt x="1738" y="0"/>
                      </a:lnTo>
                      <a:close/>
                      <a:moveTo>
                        <a:pt x="1738" y="30380"/>
                      </a:moveTo>
                      <a:lnTo>
                        <a:pt x="0" y="37990"/>
                      </a:lnTo>
                      <a:lnTo>
                        <a:pt x="507946" y="331600"/>
                      </a:lnTo>
                      <a:lnTo>
                        <a:pt x="507946" y="322912"/>
                      </a:lnTo>
                      <a:close/>
                      <a:moveTo>
                        <a:pt x="1738" y="60759"/>
                      </a:moveTo>
                      <a:lnTo>
                        <a:pt x="0" y="68429"/>
                      </a:lnTo>
                      <a:lnTo>
                        <a:pt x="507946" y="362040"/>
                      </a:lnTo>
                      <a:lnTo>
                        <a:pt x="507946" y="353292"/>
                      </a:lnTo>
                      <a:close/>
                      <a:moveTo>
                        <a:pt x="1738" y="91199"/>
                      </a:moveTo>
                      <a:lnTo>
                        <a:pt x="0" y="98749"/>
                      </a:lnTo>
                      <a:lnTo>
                        <a:pt x="507946" y="392360"/>
                      </a:lnTo>
                      <a:lnTo>
                        <a:pt x="507946" y="383671"/>
                      </a:lnTo>
                      <a:close/>
                      <a:moveTo>
                        <a:pt x="1738" y="121579"/>
                      </a:moveTo>
                      <a:lnTo>
                        <a:pt x="0" y="129189"/>
                      </a:lnTo>
                      <a:lnTo>
                        <a:pt x="507946" y="422799"/>
                      </a:lnTo>
                      <a:lnTo>
                        <a:pt x="507946" y="414051"/>
                      </a:lnTo>
                      <a:close/>
                      <a:moveTo>
                        <a:pt x="1738" y="151958"/>
                      </a:moveTo>
                      <a:lnTo>
                        <a:pt x="0" y="159568"/>
                      </a:lnTo>
                      <a:lnTo>
                        <a:pt x="507946" y="453179"/>
                      </a:lnTo>
                      <a:lnTo>
                        <a:pt x="507946" y="444431"/>
                      </a:lnTo>
                      <a:close/>
                      <a:moveTo>
                        <a:pt x="1738" y="182398"/>
                      </a:moveTo>
                      <a:lnTo>
                        <a:pt x="0" y="189948"/>
                      </a:lnTo>
                      <a:lnTo>
                        <a:pt x="507946" y="483559"/>
                      </a:lnTo>
                      <a:lnTo>
                        <a:pt x="507946" y="474870"/>
                      </a:lnTo>
                      <a:close/>
                      <a:moveTo>
                        <a:pt x="1738" y="212778"/>
                      </a:moveTo>
                      <a:lnTo>
                        <a:pt x="0" y="220328"/>
                      </a:lnTo>
                      <a:lnTo>
                        <a:pt x="507946" y="513938"/>
                      </a:lnTo>
                      <a:lnTo>
                        <a:pt x="507946" y="505190"/>
                      </a:lnTo>
                      <a:close/>
                      <a:moveTo>
                        <a:pt x="1738" y="243158"/>
                      </a:moveTo>
                      <a:lnTo>
                        <a:pt x="0" y="250767"/>
                      </a:lnTo>
                      <a:lnTo>
                        <a:pt x="507946" y="544378"/>
                      </a:lnTo>
                      <a:lnTo>
                        <a:pt x="507946" y="535809"/>
                      </a:lnTo>
                      <a:close/>
                      <a:moveTo>
                        <a:pt x="1738" y="273597"/>
                      </a:moveTo>
                      <a:lnTo>
                        <a:pt x="0" y="281147"/>
                      </a:lnTo>
                      <a:lnTo>
                        <a:pt x="507946" y="574758"/>
                      </a:lnTo>
                      <a:lnTo>
                        <a:pt x="507946" y="566069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" name="Graphic 5">
            <a:extLst>
              <a:ext uri="{FF2B5EF4-FFF2-40B4-BE49-F238E27FC236}">
                <a16:creationId xmlns:a16="http://schemas.microsoft.com/office/drawing/2014/main" id="{F244CE99-F340-E376-1C0F-451E289927BB}"/>
              </a:ext>
            </a:extLst>
          </p:cNvPr>
          <p:cNvGrpSpPr/>
          <p:nvPr/>
        </p:nvGrpSpPr>
        <p:grpSpPr>
          <a:xfrm rot="21147012">
            <a:off x="14417153" y="2920800"/>
            <a:ext cx="1520789" cy="714325"/>
            <a:chOff x="9541961" y="3646631"/>
            <a:chExt cx="1432100" cy="672667"/>
          </a:xfrm>
        </p:grpSpPr>
        <p:grpSp>
          <p:nvGrpSpPr>
            <p:cNvPr id="356" name="Graphic 5">
              <a:extLst>
                <a:ext uri="{FF2B5EF4-FFF2-40B4-BE49-F238E27FC236}">
                  <a16:creationId xmlns:a16="http://schemas.microsoft.com/office/drawing/2014/main" id="{D7A685D3-2B22-3420-0E87-818A9D6D0C2A}"/>
                </a:ext>
              </a:extLst>
            </p:cNvPr>
            <p:cNvGrpSpPr/>
            <p:nvPr/>
          </p:nvGrpSpPr>
          <p:grpSpPr>
            <a:xfrm>
              <a:off x="9541961" y="3678808"/>
              <a:ext cx="217871" cy="349396"/>
              <a:chOff x="9541961" y="3678808"/>
              <a:chExt cx="217871" cy="349396"/>
            </a:xfrm>
          </p:grpSpPr>
          <p:grpSp>
            <p:nvGrpSpPr>
              <p:cNvPr id="379" name="Graphic 5">
                <a:extLst>
                  <a:ext uri="{FF2B5EF4-FFF2-40B4-BE49-F238E27FC236}">
                    <a16:creationId xmlns:a16="http://schemas.microsoft.com/office/drawing/2014/main" id="{E9685A6B-2EAC-96AD-F452-061D8F6145F5}"/>
                  </a:ext>
                </a:extLst>
              </p:cNvPr>
              <p:cNvGrpSpPr/>
              <p:nvPr/>
            </p:nvGrpSpPr>
            <p:grpSpPr>
              <a:xfrm>
                <a:off x="9541961" y="3678808"/>
                <a:ext cx="217871" cy="349396"/>
                <a:chOff x="9541961" y="3678808"/>
                <a:chExt cx="217871" cy="349396"/>
              </a:xfrm>
            </p:grpSpPr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71A75525-7055-FEDA-5353-7997E730388D}"/>
                    </a:ext>
                  </a:extLst>
                </p:cNvPr>
                <p:cNvSpPr/>
                <p:nvPr/>
              </p:nvSpPr>
              <p:spPr>
                <a:xfrm>
                  <a:off x="9558379" y="3892904"/>
                  <a:ext cx="185214" cy="107137"/>
                </a:xfrm>
                <a:custGeom>
                  <a:avLst/>
                  <a:gdLst>
                    <a:gd name="connsiteX0" fmla="*/ 0 w 185214"/>
                    <a:gd name="connsiteY0" fmla="*/ 101985 h 107137"/>
                    <a:gd name="connsiteX1" fmla="*/ 8569 w 185214"/>
                    <a:gd name="connsiteY1" fmla="*/ 107138 h 107137"/>
                    <a:gd name="connsiteX2" fmla="*/ 185214 w 185214"/>
                    <a:gd name="connsiteY2" fmla="*/ 5153 h 107137"/>
                    <a:gd name="connsiteX3" fmla="*/ 176586 w 185214"/>
                    <a:gd name="connsiteY3" fmla="*/ 0 h 107137"/>
                    <a:gd name="connsiteX4" fmla="*/ 0 w 185214"/>
                    <a:gd name="connsiteY4" fmla="*/ 101985 h 107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214" h="107137">
                      <a:moveTo>
                        <a:pt x="0" y="101985"/>
                      </a:moveTo>
                      <a:lnTo>
                        <a:pt x="8569" y="107138"/>
                      </a:lnTo>
                      <a:lnTo>
                        <a:pt x="185214" y="5153"/>
                      </a:lnTo>
                      <a:lnTo>
                        <a:pt x="176586" y="0"/>
                      </a:lnTo>
                      <a:lnTo>
                        <a:pt x="0" y="101985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6E458A09-F63E-304B-9F48-11E87CAB9332}"/>
                    </a:ext>
                  </a:extLst>
                </p:cNvPr>
                <p:cNvSpPr/>
                <p:nvPr/>
              </p:nvSpPr>
              <p:spPr>
                <a:xfrm>
                  <a:off x="9566948" y="3716978"/>
                  <a:ext cx="168077" cy="272938"/>
                </a:xfrm>
                <a:custGeom>
                  <a:avLst/>
                  <a:gdLst>
                    <a:gd name="connsiteX0" fmla="*/ 168017 w 168077"/>
                    <a:gd name="connsiteY0" fmla="*/ 175927 h 272938"/>
                    <a:gd name="connsiteX1" fmla="*/ 0 w 168077"/>
                    <a:gd name="connsiteY1" fmla="*/ 272938 h 272938"/>
                    <a:gd name="connsiteX2" fmla="*/ 0 w 168077"/>
                    <a:gd name="connsiteY2" fmla="*/ 96951 h 272938"/>
                    <a:gd name="connsiteX3" fmla="*/ 168077 w 168077"/>
                    <a:gd name="connsiteY3" fmla="*/ 0 h 272938"/>
                    <a:gd name="connsiteX4" fmla="*/ 168017 w 168077"/>
                    <a:gd name="connsiteY4" fmla="*/ 175927 h 272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77" h="272938">
                      <a:moveTo>
                        <a:pt x="168017" y="175927"/>
                      </a:moveTo>
                      <a:lnTo>
                        <a:pt x="0" y="272938"/>
                      </a:lnTo>
                      <a:lnTo>
                        <a:pt x="0" y="96951"/>
                      </a:lnTo>
                      <a:lnTo>
                        <a:pt x="168077" y="0"/>
                      </a:lnTo>
                      <a:lnTo>
                        <a:pt x="168017" y="1759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E4CD4C04-D64C-5276-9C91-40E850F6BD97}"/>
                    </a:ext>
                  </a:extLst>
                </p:cNvPr>
                <p:cNvSpPr/>
                <p:nvPr/>
              </p:nvSpPr>
              <p:spPr>
                <a:xfrm>
                  <a:off x="9550710" y="3683842"/>
                  <a:ext cx="209122" cy="344363"/>
                </a:xfrm>
                <a:custGeom>
                  <a:avLst/>
                  <a:gdLst>
                    <a:gd name="connsiteX0" fmla="*/ 209123 w 209122"/>
                    <a:gd name="connsiteY0" fmla="*/ 0 h 344363"/>
                    <a:gd name="connsiteX1" fmla="*/ 0 w 209122"/>
                    <a:gd name="connsiteY1" fmla="*/ 120740 h 344363"/>
                    <a:gd name="connsiteX2" fmla="*/ 0 w 209122"/>
                    <a:gd name="connsiteY2" fmla="*/ 344363 h 344363"/>
                    <a:gd name="connsiteX3" fmla="*/ 209123 w 209122"/>
                    <a:gd name="connsiteY3" fmla="*/ 223623 h 344363"/>
                    <a:gd name="connsiteX4" fmla="*/ 192884 w 209122"/>
                    <a:gd name="connsiteY4" fmla="*/ 214216 h 344363"/>
                    <a:gd name="connsiteX5" fmla="*/ 16238 w 209122"/>
                    <a:gd name="connsiteY5" fmla="*/ 316081 h 344363"/>
                    <a:gd name="connsiteX6" fmla="*/ 16238 w 209122"/>
                    <a:gd name="connsiteY6" fmla="*/ 130087 h 344363"/>
                    <a:gd name="connsiteX7" fmla="*/ 192884 w 209122"/>
                    <a:gd name="connsiteY7" fmla="*/ 28223 h 344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122" h="344363">
                      <a:moveTo>
                        <a:pt x="209123" y="0"/>
                      </a:moveTo>
                      <a:lnTo>
                        <a:pt x="0" y="120740"/>
                      </a:lnTo>
                      <a:lnTo>
                        <a:pt x="0" y="344363"/>
                      </a:lnTo>
                      <a:lnTo>
                        <a:pt x="209123" y="223623"/>
                      </a:lnTo>
                      <a:close/>
                      <a:moveTo>
                        <a:pt x="192884" y="214216"/>
                      </a:moveTo>
                      <a:lnTo>
                        <a:pt x="16238" y="316081"/>
                      </a:lnTo>
                      <a:lnTo>
                        <a:pt x="16238" y="130087"/>
                      </a:lnTo>
                      <a:lnTo>
                        <a:pt x="192884" y="28223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B085A609-05EA-82F7-D564-061C84DDB482}"/>
                    </a:ext>
                  </a:extLst>
                </p:cNvPr>
                <p:cNvSpPr/>
                <p:nvPr/>
              </p:nvSpPr>
              <p:spPr>
                <a:xfrm>
                  <a:off x="9734965" y="3711944"/>
                  <a:ext cx="8628" cy="186113"/>
                </a:xfrm>
                <a:custGeom>
                  <a:avLst/>
                  <a:gdLst>
                    <a:gd name="connsiteX0" fmla="*/ 8629 w 8628"/>
                    <a:gd name="connsiteY0" fmla="*/ 186113 h 186113"/>
                    <a:gd name="connsiteX1" fmla="*/ 0 w 8628"/>
                    <a:gd name="connsiteY1" fmla="*/ 180960 h 186113"/>
                    <a:gd name="connsiteX2" fmla="*/ 60 w 8628"/>
                    <a:gd name="connsiteY2" fmla="*/ 5033 h 186113"/>
                    <a:gd name="connsiteX3" fmla="*/ 8629 w 8628"/>
                    <a:gd name="connsiteY3" fmla="*/ 0 h 186113"/>
                    <a:gd name="connsiteX4" fmla="*/ 8629 w 8628"/>
                    <a:gd name="connsiteY4" fmla="*/ 186113 h 186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8" h="186113">
                      <a:moveTo>
                        <a:pt x="8629" y="186113"/>
                      </a:moveTo>
                      <a:lnTo>
                        <a:pt x="0" y="180960"/>
                      </a:lnTo>
                      <a:lnTo>
                        <a:pt x="60" y="5033"/>
                      </a:lnTo>
                      <a:lnTo>
                        <a:pt x="8629" y="0"/>
                      </a:lnTo>
                      <a:lnTo>
                        <a:pt x="8629" y="18611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6C96726D-71A8-4A35-C99D-3F86EEA2B773}"/>
                    </a:ext>
                  </a:extLst>
                </p:cNvPr>
                <p:cNvSpPr/>
                <p:nvPr/>
              </p:nvSpPr>
              <p:spPr>
                <a:xfrm>
                  <a:off x="9541961" y="3678808"/>
                  <a:ext cx="217871" cy="125773"/>
                </a:xfrm>
                <a:custGeom>
                  <a:avLst/>
                  <a:gdLst>
                    <a:gd name="connsiteX0" fmla="*/ 217871 w 217871"/>
                    <a:gd name="connsiteY0" fmla="*/ 5033 h 125773"/>
                    <a:gd name="connsiteX1" fmla="*/ 209123 w 217871"/>
                    <a:gd name="connsiteY1" fmla="*/ 0 h 125773"/>
                    <a:gd name="connsiteX2" fmla="*/ 0 w 217871"/>
                    <a:gd name="connsiteY2" fmla="*/ 120740 h 125773"/>
                    <a:gd name="connsiteX3" fmla="*/ 8748 w 217871"/>
                    <a:gd name="connsiteY3" fmla="*/ 125773 h 125773"/>
                    <a:gd name="connsiteX4" fmla="*/ 217871 w 217871"/>
                    <a:gd name="connsiteY4" fmla="*/ 5033 h 125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871" h="125773">
                      <a:moveTo>
                        <a:pt x="217871" y="5033"/>
                      </a:moveTo>
                      <a:lnTo>
                        <a:pt x="209123" y="0"/>
                      </a:lnTo>
                      <a:lnTo>
                        <a:pt x="0" y="120740"/>
                      </a:lnTo>
                      <a:lnTo>
                        <a:pt x="8748" y="125773"/>
                      </a:lnTo>
                      <a:lnTo>
                        <a:pt x="217871" y="5033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E9BF1555-61DE-3E55-5868-FFB40A19B9B7}"/>
                    </a:ext>
                  </a:extLst>
                </p:cNvPr>
                <p:cNvSpPr/>
                <p:nvPr/>
              </p:nvSpPr>
              <p:spPr>
                <a:xfrm>
                  <a:off x="9541961" y="3799548"/>
                  <a:ext cx="8748" cy="228596"/>
                </a:xfrm>
                <a:custGeom>
                  <a:avLst/>
                  <a:gdLst>
                    <a:gd name="connsiteX0" fmla="*/ 0 w 8748"/>
                    <a:gd name="connsiteY0" fmla="*/ 0 h 228596"/>
                    <a:gd name="connsiteX1" fmla="*/ 8748 w 8748"/>
                    <a:gd name="connsiteY1" fmla="*/ 5033 h 228596"/>
                    <a:gd name="connsiteX2" fmla="*/ 8748 w 8748"/>
                    <a:gd name="connsiteY2" fmla="*/ 228597 h 228596"/>
                    <a:gd name="connsiteX3" fmla="*/ 0 w 8748"/>
                    <a:gd name="connsiteY3" fmla="*/ 223623 h 228596"/>
                    <a:gd name="connsiteX4" fmla="*/ 0 w 8748"/>
                    <a:gd name="connsiteY4" fmla="*/ 0 h 228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48" h="228596">
                      <a:moveTo>
                        <a:pt x="0" y="0"/>
                      </a:moveTo>
                      <a:lnTo>
                        <a:pt x="8748" y="5033"/>
                      </a:lnTo>
                      <a:lnTo>
                        <a:pt x="8748" y="228597"/>
                      </a:lnTo>
                      <a:lnTo>
                        <a:pt x="0" y="2236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0" name="Graphic 5">
                <a:extLst>
                  <a:ext uri="{FF2B5EF4-FFF2-40B4-BE49-F238E27FC236}">
                    <a16:creationId xmlns:a16="http://schemas.microsoft.com/office/drawing/2014/main" id="{13110EB4-16EA-B2DB-D38D-9146F6CA14F7}"/>
                  </a:ext>
                </a:extLst>
              </p:cNvPr>
              <p:cNvGrpSpPr/>
              <p:nvPr/>
            </p:nvGrpSpPr>
            <p:grpSpPr>
              <a:xfrm>
                <a:off x="9573539" y="3788403"/>
                <a:ext cx="154894" cy="188689"/>
                <a:chOff x="9573539" y="3788403"/>
                <a:chExt cx="154894" cy="188689"/>
              </a:xfrm>
              <a:solidFill>
                <a:srgbClr val="F0F0F0"/>
              </a:solidFill>
            </p:grpSpPr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89E64676-2B6D-D189-C991-298EBEA92C4D}"/>
                    </a:ext>
                  </a:extLst>
                </p:cNvPr>
                <p:cNvSpPr/>
                <p:nvPr/>
              </p:nvSpPr>
              <p:spPr>
                <a:xfrm>
                  <a:off x="9573539" y="3788403"/>
                  <a:ext cx="154894" cy="188689"/>
                </a:xfrm>
                <a:custGeom>
                  <a:avLst/>
                  <a:gdLst>
                    <a:gd name="connsiteX0" fmla="*/ 154895 w 154894"/>
                    <a:gd name="connsiteY0" fmla="*/ 99228 h 188689"/>
                    <a:gd name="connsiteX1" fmla="*/ 0 w 154894"/>
                    <a:gd name="connsiteY1" fmla="*/ 188690 h 188689"/>
                    <a:gd name="connsiteX2" fmla="*/ 0 w 154894"/>
                    <a:gd name="connsiteY2" fmla="*/ 143929 h 188689"/>
                    <a:gd name="connsiteX3" fmla="*/ 38709 w 154894"/>
                    <a:gd name="connsiteY3" fmla="*/ 54528 h 188689"/>
                    <a:gd name="connsiteX4" fmla="*/ 62857 w 154894"/>
                    <a:gd name="connsiteY4" fmla="*/ 76878 h 188689"/>
                    <a:gd name="connsiteX5" fmla="*/ 54168 w 154894"/>
                    <a:gd name="connsiteY5" fmla="*/ 114388 h 188689"/>
                    <a:gd name="connsiteX6" fmla="*/ 107677 w 154894"/>
                    <a:gd name="connsiteY6" fmla="*/ 0 h 188689"/>
                    <a:gd name="connsiteX7" fmla="*/ 154895 w 154894"/>
                    <a:gd name="connsiteY7" fmla="*/ 54528 h 188689"/>
                    <a:gd name="connsiteX8" fmla="*/ 154895 w 154894"/>
                    <a:gd name="connsiteY8" fmla="*/ 99228 h 188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4894" h="188689">
                      <a:moveTo>
                        <a:pt x="154895" y="99228"/>
                      </a:moveTo>
                      <a:lnTo>
                        <a:pt x="0" y="188690"/>
                      </a:lnTo>
                      <a:lnTo>
                        <a:pt x="0" y="143929"/>
                      </a:lnTo>
                      <a:lnTo>
                        <a:pt x="38709" y="54528"/>
                      </a:lnTo>
                      <a:lnTo>
                        <a:pt x="62857" y="76878"/>
                      </a:lnTo>
                      <a:lnTo>
                        <a:pt x="54168" y="114388"/>
                      </a:lnTo>
                      <a:lnTo>
                        <a:pt x="107677" y="0"/>
                      </a:lnTo>
                      <a:lnTo>
                        <a:pt x="154895" y="54528"/>
                      </a:lnTo>
                      <a:lnTo>
                        <a:pt x="154895" y="99228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F70D9F1B-22BA-6E13-EE12-8DD0858B2FBF}"/>
                    </a:ext>
                  </a:extLst>
                </p:cNvPr>
                <p:cNvSpPr/>
                <p:nvPr/>
              </p:nvSpPr>
              <p:spPr>
                <a:xfrm>
                  <a:off x="9623453" y="3798172"/>
                  <a:ext cx="22949" cy="29599"/>
                </a:xfrm>
                <a:custGeom>
                  <a:avLst/>
                  <a:gdLst>
                    <a:gd name="connsiteX0" fmla="*/ 11445 w 22949"/>
                    <a:gd name="connsiteY0" fmla="*/ 1556 h 29599"/>
                    <a:gd name="connsiteX1" fmla="*/ 0 w 22949"/>
                    <a:gd name="connsiteY1" fmla="*/ 21390 h 29599"/>
                    <a:gd name="connsiteX2" fmla="*/ 11445 w 22949"/>
                    <a:gd name="connsiteY2" fmla="*/ 28041 h 29599"/>
                    <a:gd name="connsiteX3" fmla="*/ 22950 w 22949"/>
                    <a:gd name="connsiteY3" fmla="*/ 8327 h 29599"/>
                    <a:gd name="connsiteX4" fmla="*/ 11445 w 22949"/>
                    <a:gd name="connsiteY4" fmla="*/ 1556 h 29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49" h="29599">
                      <a:moveTo>
                        <a:pt x="11445" y="1556"/>
                      </a:moveTo>
                      <a:cubicBezTo>
                        <a:pt x="4698" y="5976"/>
                        <a:pt x="449" y="13336"/>
                        <a:pt x="0" y="21390"/>
                      </a:cubicBezTo>
                      <a:cubicBezTo>
                        <a:pt x="0" y="28700"/>
                        <a:pt x="5153" y="31696"/>
                        <a:pt x="11445" y="28041"/>
                      </a:cubicBezTo>
                      <a:cubicBezTo>
                        <a:pt x="18198" y="23673"/>
                        <a:pt x="22470" y="16354"/>
                        <a:pt x="22950" y="8327"/>
                      </a:cubicBezTo>
                      <a:cubicBezTo>
                        <a:pt x="22950" y="897"/>
                        <a:pt x="17796" y="-2099"/>
                        <a:pt x="11445" y="1556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7" name="Graphic 5">
              <a:extLst>
                <a:ext uri="{FF2B5EF4-FFF2-40B4-BE49-F238E27FC236}">
                  <a16:creationId xmlns:a16="http://schemas.microsoft.com/office/drawing/2014/main" id="{B3C5E696-94FD-CA62-69EE-4C6E5456AD5E}"/>
                </a:ext>
              </a:extLst>
            </p:cNvPr>
            <p:cNvGrpSpPr/>
            <p:nvPr/>
          </p:nvGrpSpPr>
          <p:grpSpPr>
            <a:xfrm>
              <a:off x="10756191" y="3646631"/>
              <a:ext cx="217871" cy="349336"/>
              <a:chOff x="10756191" y="3646631"/>
              <a:chExt cx="217871" cy="349336"/>
            </a:xfrm>
          </p:grpSpPr>
          <p:grpSp>
            <p:nvGrpSpPr>
              <p:cNvPr id="369" name="Graphic 5">
                <a:extLst>
                  <a:ext uri="{FF2B5EF4-FFF2-40B4-BE49-F238E27FC236}">
                    <a16:creationId xmlns:a16="http://schemas.microsoft.com/office/drawing/2014/main" id="{1838498C-3213-321F-5F2B-50BB8D157974}"/>
                  </a:ext>
                </a:extLst>
              </p:cNvPr>
              <p:cNvGrpSpPr/>
              <p:nvPr/>
            </p:nvGrpSpPr>
            <p:grpSpPr>
              <a:xfrm>
                <a:off x="10756191" y="3646631"/>
                <a:ext cx="217871" cy="349336"/>
                <a:chOff x="10756191" y="3646631"/>
                <a:chExt cx="217871" cy="349336"/>
              </a:xfrm>
            </p:grpSpPr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72F4B7EB-866C-67C3-6746-F3F42AF8B6AD}"/>
                    </a:ext>
                  </a:extLst>
                </p:cNvPr>
                <p:cNvSpPr/>
                <p:nvPr/>
              </p:nvSpPr>
              <p:spPr>
                <a:xfrm>
                  <a:off x="10772429" y="3860727"/>
                  <a:ext cx="185274" cy="107077"/>
                </a:xfrm>
                <a:custGeom>
                  <a:avLst/>
                  <a:gdLst>
                    <a:gd name="connsiteX0" fmla="*/ 185274 w 185274"/>
                    <a:gd name="connsiteY0" fmla="*/ 101985 h 107077"/>
                    <a:gd name="connsiteX1" fmla="*/ 176646 w 185274"/>
                    <a:gd name="connsiteY1" fmla="*/ 107078 h 107077"/>
                    <a:gd name="connsiteX2" fmla="*/ 0 w 185274"/>
                    <a:gd name="connsiteY2" fmla="*/ 5093 h 107077"/>
                    <a:gd name="connsiteX3" fmla="*/ 8629 w 185274"/>
                    <a:gd name="connsiteY3" fmla="*/ 0 h 107077"/>
                    <a:gd name="connsiteX4" fmla="*/ 185274 w 185274"/>
                    <a:gd name="connsiteY4" fmla="*/ 101985 h 10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274" h="107077">
                      <a:moveTo>
                        <a:pt x="185274" y="101985"/>
                      </a:moveTo>
                      <a:lnTo>
                        <a:pt x="176646" y="107078"/>
                      </a:lnTo>
                      <a:lnTo>
                        <a:pt x="0" y="5093"/>
                      </a:lnTo>
                      <a:lnTo>
                        <a:pt x="8629" y="0"/>
                      </a:lnTo>
                      <a:lnTo>
                        <a:pt x="185274" y="101985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" name="Freeform: Shape 373">
                  <a:extLst>
                    <a:ext uri="{FF2B5EF4-FFF2-40B4-BE49-F238E27FC236}">
                      <a16:creationId xmlns:a16="http://schemas.microsoft.com/office/drawing/2014/main" id="{9C97190A-0D58-F616-CCE7-3B12140B80E5}"/>
                    </a:ext>
                  </a:extLst>
                </p:cNvPr>
                <p:cNvSpPr/>
                <p:nvPr/>
              </p:nvSpPr>
              <p:spPr>
                <a:xfrm>
                  <a:off x="10781058" y="3684800"/>
                  <a:ext cx="168017" cy="272878"/>
                </a:xfrm>
                <a:custGeom>
                  <a:avLst/>
                  <a:gdLst>
                    <a:gd name="connsiteX0" fmla="*/ 0 w 168017"/>
                    <a:gd name="connsiteY0" fmla="*/ 175927 h 272878"/>
                    <a:gd name="connsiteX1" fmla="*/ 168017 w 168017"/>
                    <a:gd name="connsiteY1" fmla="*/ 272878 h 272878"/>
                    <a:gd name="connsiteX2" fmla="*/ 168017 w 168017"/>
                    <a:gd name="connsiteY2" fmla="*/ 96951 h 272878"/>
                    <a:gd name="connsiteX3" fmla="*/ 0 w 168017"/>
                    <a:gd name="connsiteY3" fmla="*/ 0 h 272878"/>
                    <a:gd name="connsiteX4" fmla="*/ 0 w 168017"/>
                    <a:gd name="connsiteY4" fmla="*/ 175927 h 272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17" h="272878">
                      <a:moveTo>
                        <a:pt x="0" y="175927"/>
                      </a:moveTo>
                      <a:lnTo>
                        <a:pt x="168017" y="272878"/>
                      </a:lnTo>
                      <a:lnTo>
                        <a:pt x="168017" y="96951"/>
                      </a:lnTo>
                      <a:lnTo>
                        <a:pt x="0" y="0"/>
                      </a:lnTo>
                      <a:lnTo>
                        <a:pt x="0" y="1759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E2E5C074-48EE-281F-3714-91F30C47C45B}"/>
                    </a:ext>
                  </a:extLst>
                </p:cNvPr>
                <p:cNvSpPr/>
                <p:nvPr/>
              </p:nvSpPr>
              <p:spPr>
                <a:xfrm>
                  <a:off x="10756191" y="3651604"/>
                  <a:ext cx="209122" cy="344363"/>
                </a:xfrm>
                <a:custGeom>
                  <a:avLst/>
                  <a:gdLst>
                    <a:gd name="connsiteX0" fmla="*/ 0 w 209122"/>
                    <a:gd name="connsiteY0" fmla="*/ 223623 h 344363"/>
                    <a:gd name="connsiteX1" fmla="*/ 209123 w 209122"/>
                    <a:gd name="connsiteY1" fmla="*/ 344363 h 344363"/>
                    <a:gd name="connsiteX2" fmla="*/ 209123 w 209122"/>
                    <a:gd name="connsiteY2" fmla="*/ 120740 h 344363"/>
                    <a:gd name="connsiteX3" fmla="*/ 0 w 209122"/>
                    <a:gd name="connsiteY3" fmla="*/ 0 h 344363"/>
                    <a:gd name="connsiteX4" fmla="*/ 16238 w 209122"/>
                    <a:gd name="connsiteY4" fmla="*/ 28163 h 344363"/>
                    <a:gd name="connsiteX5" fmla="*/ 192884 w 209122"/>
                    <a:gd name="connsiteY5" fmla="*/ 130028 h 344363"/>
                    <a:gd name="connsiteX6" fmla="*/ 192884 w 209122"/>
                    <a:gd name="connsiteY6" fmla="*/ 316201 h 344363"/>
                    <a:gd name="connsiteX7" fmla="*/ 16238 w 209122"/>
                    <a:gd name="connsiteY7" fmla="*/ 214336 h 344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122" h="344363">
                      <a:moveTo>
                        <a:pt x="0" y="223623"/>
                      </a:moveTo>
                      <a:lnTo>
                        <a:pt x="209123" y="344363"/>
                      </a:lnTo>
                      <a:lnTo>
                        <a:pt x="209123" y="120740"/>
                      </a:lnTo>
                      <a:lnTo>
                        <a:pt x="0" y="0"/>
                      </a:lnTo>
                      <a:close/>
                      <a:moveTo>
                        <a:pt x="16238" y="28163"/>
                      </a:moveTo>
                      <a:lnTo>
                        <a:pt x="192884" y="130028"/>
                      </a:lnTo>
                      <a:lnTo>
                        <a:pt x="192884" y="316201"/>
                      </a:lnTo>
                      <a:lnTo>
                        <a:pt x="16238" y="214336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B1ECD442-4C90-A9D9-8689-3324F3063C6A}"/>
                    </a:ext>
                  </a:extLst>
                </p:cNvPr>
                <p:cNvSpPr/>
                <p:nvPr/>
              </p:nvSpPr>
              <p:spPr>
                <a:xfrm>
                  <a:off x="10772429" y="3679767"/>
                  <a:ext cx="8628" cy="186053"/>
                </a:xfrm>
                <a:custGeom>
                  <a:avLst/>
                  <a:gdLst>
                    <a:gd name="connsiteX0" fmla="*/ 0 w 8628"/>
                    <a:gd name="connsiteY0" fmla="*/ 186053 h 186053"/>
                    <a:gd name="connsiteX1" fmla="*/ 8629 w 8628"/>
                    <a:gd name="connsiteY1" fmla="*/ 180960 h 186053"/>
                    <a:gd name="connsiteX2" fmla="*/ 8629 w 8628"/>
                    <a:gd name="connsiteY2" fmla="*/ 5033 h 186053"/>
                    <a:gd name="connsiteX3" fmla="*/ 0 w 8628"/>
                    <a:gd name="connsiteY3" fmla="*/ 0 h 186053"/>
                    <a:gd name="connsiteX4" fmla="*/ 0 w 8628"/>
                    <a:gd name="connsiteY4" fmla="*/ 186053 h 186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8" h="186053">
                      <a:moveTo>
                        <a:pt x="0" y="186053"/>
                      </a:moveTo>
                      <a:lnTo>
                        <a:pt x="8629" y="180960"/>
                      </a:lnTo>
                      <a:lnTo>
                        <a:pt x="8629" y="5033"/>
                      </a:lnTo>
                      <a:lnTo>
                        <a:pt x="0" y="0"/>
                      </a:lnTo>
                      <a:lnTo>
                        <a:pt x="0" y="18605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5CED8FCA-D5C1-9DEA-C5F0-8BA40968EBD0}"/>
                    </a:ext>
                  </a:extLst>
                </p:cNvPr>
                <p:cNvSpPr/>
                <p:nvPr/>
              </p:nvSpPr>
              <p:spPr>
                <a:xfrm>
                  <a:off x="10756191" y="3646631"/>
                  <a:ext cx="217871" cy="125713"/>
                </a:xfrm>
                <a:custGeom>
                  <a:avLst/>
                  <a:gdLst>
                    <a:gd name="connsiteX0" fmla="*/ 0 w 217871"/>
                    <a:gd name="connsiteY0" fmla="*/ 4973 h 125713"/>
                    <a:gd name="connsiteX1" fmla="*/ 8748 w 217871"/>
                    <a:gd name="connsiteY1" fmla="*/ 0 h 125713"/>
                    <a:gd name="connsiteX2" fmla="*/ 217871 w 217871"/>
                    <a:gd name="connsiteY2" fmla="*/ 120740 h 125713"/>
                    <a:gd name="connsiteX3" fmla="*/ 209123 w 217871"/>
                    <a:gd name="connsiteY3" fmla="*/ 125713 h 125713"/>
                    <a:gd name="connsiteX4" fmla="*/ 0 w 217871"/>
                    <a:gd name="connsiteY4" fmla="*/ 4973 h 125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871" h="125713">
                      <a:moveTo>
                        <a:pt x="0" y="4973"/>
                      </a:moveTo>
                      <a:lnTo>
                        <a:pt x="8748" y="0"/>
                      </a:lnTo>
                      <a:lnTo>
                        <a:pt x="217871" y="120740"/>
                      </a:lnTo>
                      <a:lnTo>
                        <a:pt x="209123" y="125713"/>
                      </a:lnTo>
                      <a:lnTo>
                        <a:pt x="0" y="4973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A4A4C14D-D88B-C2D8-8336-BBF4CA075E59}"/>
                    </a:ext>
                  </a:extLst>
                </p:cNvPr>
                <p:cNvSpPr/>
                <p:nvPr/>
              </p:nvSpPr>
              <p:spPr>
                <a:xfrm>
                  <a:off x="10965314" y="3767371"/>
                  <a:ext cx="8748" cy="228596"/>
                </a:xfrm>
                <a:custGeom>
                  <a:avLst/>
                  <a:gdLst>
                    <a:gd name="connsiteX0" fmla="*/ 8749 w 8748"/>
                    <a:gd name="connsiteY0" fmla="*/ 0 h 228596"/>
                    <a:gd name="connsiteX1" fmla="*/ 0 w 8748"/>
                    <a:gd name="connsiteY1" fmla="*/ 4973 h 228596"/>
                    <a:gd name="connsiteX2" fmla="*/ 0 w 8748"/>
                    <a:gd name="connsiteY2" fmla="*/ 228597 h 228596"/>
                    <a:gd name="connsiteX3" fmla="*/ 8749 w 8748"/>
                    <a:gd name="connsiteY3" fmla="*/ 223564 h 228596"/>
                    <a:gd name="connsiteX4" fmla="*/ 8749 w 8748"/>
                    <a:gd name="connsiteY4" fmla="*/ 0 h 228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48" h="228596">
                      <a:moveTo>
                        <a:pt x="8749" y="0"/>
                      </a:moveTo>
                      <a:lnTo>
                        <a:pt x="0" y="4973"/>
                      </a:lnTo>
                      <a:lnTo>
                        <a:pt x="0" y="228597"/>
                      </a:lnTo>
                      <a:lnTo>
                        <a:pt x="8749" y="223564"/>
                      </a:lnTo>
                      <a:lnTo>
                        <a:pt x="874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0" name="Graphic 5">
                <a:extLst>
                  <a:ext uri="{FF2B5EF4-FFF2-40B4-BE49-F238E27FC236}">
                    <a16:creationId xmlns:a16="http://schemas.microsoft.com/office/drawing/2014/main" id="{401979A5-0431-FD17-7AE1-F28F07F58962}"/>
                  </a:ext>
                </a:extLst>
              </p:cNvPr>
              <p:cNvGrpSpPr/>
              <p:nvPr/>
            </p:nvGrpSpPr>
            <p:grpSpPr>
              <a:xfrm>
                <a:off x="10787589" y="3756166"/>
                <a:ext cx="154954" cy="188689"/>
                <a:chOff x="10787589" y="3756166"/>
                <a:chExt cx="154954" cy="188689"/>
              </a:xfrm>
              <a:solidFill>
                <a:srgbClr val="F0F0F0"/>
              </a:solidFill>
            </p:grpSpPr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C6138EE7-D111-6F7A-49AC-347867F3477A}"/>
                    </a:ext>
                  </a:extLst>
                </p:cNvPr>
                <p:cNvSpPr/>
                <p:nvPr/>
              </p:nvSpPr>
              <p:spPr>
                <a:xfrm>
                  <a:off x="10787589" y="3756166"/>
                  <a:ext cx="154954" cy="188689"/>
                </a:xfrm>
                <a:custGeom>
                  <a:avLst/>
                  <a:gdLst>
                    <a:gd name="connsiteX0" fmla="*/ 0 w 154954"/>
                    <a:gd name="connsiteY0" fmla="*/ 99288 h 188689"/>
                    <a:gd name="connsiteX1" fmla="*/ 154955 w 154954"/>
                    <a:gd name="connsiteY1" fmla="*/ 188690 h 188689"/>
                    <a:gd name="connsiteX2" fmla="*/ 154955 w 154954"/>
                    <a:gd name="connsiteY2" fmla="*/ 143989 h 188689"/>
                    <a:gd name="connsiteX3" fmla="*/ 116186 w 154954"/>
                    <a:gd name="connsiteY3" fmla="*/ 54588 h 188689"/>
                    <a:gd name="connsiteX4" fmla="*/ 92098 w 154954"/>
                    <a:gd name="connsiteY4" fmla="*/ 76938 h 188689"/>
                    <a:gd name="connsiteX5" fmla="*/ 100786 w 154954"/>
                    <a:gd name="connsiteY5" fmla="*/ 114388 h 188689"/>
                    <a:gd name="connsiteX6" fmla="*/ 47277 w 154954"/>
                    <a:gd name="connsiteY6" fmla="*/ 0 h 188689"/>
                    <a:gd name="connsiteX7" fmla="*/ 0 w 154954"/>
                    <a:gd name="connsiteY7" fmla="*/ 54588 h 188689"/>
                    <a:gd name="connsiteX8" fmla="*/ 0 w 154954"/>
                    <a:gd name="connsiteY8" fmla="*/ 99288 h 188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4954" h="188689">
                      <a:moveTo>
                        <a:pt x="0" y="99288"/>
                      </a:moveTo>
                      <a:lnTo>
                        <a:pt x="154955" y="188690"/>
                      </a:lnTo>
                      <a:lnTo>
                        <a:pt x="154955" y="143989"/>
                      </a:lnTo>
                      <a:lnTo>
                        <a:pt x="116186" y="54588"/>
                      </a:lnTo>
                      <a:lnTo>
                        <a:pt x="92098" y="76938"/>
                      </a:lnTo>
                      <a:lnTo>
                        <a:pt x="100786" y="114388"/>
                      </a:lnTo>
                      <a:lnTo>
                        <a:pt x="47277" y="0"/>
                      </a:lnTo>
                      <a:lnTo>
                        <a:pt x="0" y="54588"/>
                      </a:lnTo>
                      <a:lnTo>
                        <a:pt x="0" y="99288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C222975E-A479-01A2-7210-80DF3DB7916D}"/>
                    </a:ext>
                  </a:extLst>
                </p:cNvPr>
                <p:cNvSpPr/>
                <p:nvPr/>
              </p:nvSpPr>
              <p:spPr>
                <a:xfrm>
                  <a:off x="10869680" y="3765979"/>
                  <a:ext cx="22889" cy="29567"/>
                </a:xfrm>
                <a:custGeom>
                  <a:avLst/>
                  <a:gdLst>
                    <a:gd name="connsiteX0" fmla="*/ 11445 w 22889"/>
                    <a:gd name="connsiteY0" fmla="*/ 1571 h 29567"/>
                    <a:gd name="connsiteX1" fmla="*/ 22890 w 22889"/>
                    <a:gd name="connsiteY1" fmla="*/ 21405 h 29567"/>
                    <a:gd name="connsiteX2" fmla="*/ 11445 w 22889"/>
                    <a:gd name="connsiteY2" fmla="*/ 27996 h 29567"/>
                    <a:gd name="connsiteX3" fmla="*/ 0 w 22889"/>
                    <a:gd name="connsiteY3" fmla="*/ 8162 h 29567"/>
                    <a:gd name="connsiteX4" fmla="*/ 11445 w 22889"/>
                    <a:gd name="connsiteY4" fmla="*/ 1571 h 29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89" h="29567">
                      <a:moveTo>
                        <a:pt x="11445" y="1571"/>
                      </a:moveTo>
                      <a:cubicBezTo>
                        <a:pt x="18216" y="5970"/>
                        <a:pt x="22470" y="13343"/>
                        <a:pt x="22890" y="21405"/>
                      </a:cubicBezTo>
                      <a:cubicBezTo>
                        <a:pt x="22890" y="28715"/>
                        <a:pt x="17796" y="31651"/>
                        <a:pt x="11445" y="27996"/>
                      </a:cubicBezTo>
                      <a:cubicBezTo>
                        <a:pt x="4662" y="23611"/>
                        <a:pt x="401" y="16229"/>
                        <a:pt x="0" y="8162"/>
                      </a:cubicBezTo>
                      <a:cubicBezTo>
                        <a:pt x="0" y="852"/>
                        <a:pt x="5093" y="-2084"/>
                        <a:pt x="11445" y="1571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8" name="Graphic 5">
              <a:extLst>
                <a:ext uri="{FF2B5EF4-FFF2-40B4-BE49-F238E27FC236}">
                  <a16:creationId xmlns:a16="http://schemas.microsoft.com/office/drawing/2014/main" id="{2BF209A1-40D9-1975-6FF1-29F93B3CD0B6}"/>
                </a:ext>
              </a:extLst>
            </p:cNvPr>
            <p:cNvGrpSpPr/>
            <p:nvPr/>
          </p:nvGrpSpPr>
          <p:grpSpPr>
            <a:xfrm>
              <a:off x="9541961" y="3969962"/>
              <a:ext cx="217871" cy="349336"/>
              <a:chOff x="9541961" y="3969962"/>
              <a:chExt cx="217871" cy="349336"/>
            </a:xfrm>
          </p:grpSpPr>
          <p:grpSp>
            <p:nvGrpSpPr>
              <p:cNvPr id="359" name="Graphic 5">
                <a:extLst>
                  <a:ext uri="{FF2B5EF4-FFF2-40B4-BE49-F238E27FC236}">
                    <a16:creationId xmlns:a16="http://schemas.microsoft.com/office/drawing/2014/main" id="{18F1E369-7524-B6B2-1184-015EEB245669}"/>
                  </a:ext>
                </a:extLst>
              </p:cNvPr>
              <p:cNvGrpSpPr/>
              <p:nvPr/>
            </p:nvGrpSpPr>
            <p:grpSpPr>
              <a:xfrm>
                <a:off x="9541961" y="3969962"/>
                <a:ext cx="217871" cy="349336"/>
                <a:chOff x="9541961" y="3969962"/>
                <a:chExt cx="217871" cy="349336"/>
              </a:xfrm>
            </p:grpSpPr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3BA3DBBD-7D84-29CD-959D-61EA49C22121}"/>
                    </a:ext>
                  </a:extLst>
                </p:cNvPr>
                <p:cNvSpPr/>
                <p:nvPr/>
              </p:nvSpPr>
              <p:spPr>
                <a:xfrm>
                  <a:off x="9558379" y="4184058"/>
                  <a:ext cx="185214" cy="107078"/>
                </a:xfrm>
                <a:custGeom>
                  <a:avLst/>
                  <a:gdLst>
                    <a:gd name="connsiteX0" fmla="*/ 0 w 185214"/>
                    <a:gd name="connsiteY0" fmla="*/ 101985 h 107078"/>
                    <a:gd name="connsiteX1" fmla="*/ 8569 w 185214"/>
                    <a:gd name="connsiteY1" fmla="*/ 107078 h 107078"/>
                    <a:gd name="connsiteX2" fmla="*/ 185214 w 185214"/>
                    <a:gd name="connsiteY2" fmla="*/ 5093 h 107078"/>
                    <a:gd name="connsiteX3" fmla="*/ 176586 w 185214"/>
                    <a:gd name="connsiteY3" fmla="*/ 0 h 107078"/>
                    <a:gd name="connsiteX4" fmla="*/ 0 w 185214"/>
                    <a:gd name="connsiteY4" fmla="*/ 101985 h 10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214" h="107078">
                      <a:moveTo>
                        <a:pt x="0" y="101985"/>
                      </a:moveTo>
                      <a:lnTo>
                        <a:pt x="8569" y="107078"/>
                      </a:lnTo>
                      <a:lnTo>
                        <a:pt x="185214" y="5093"/>
                      </a:lnTo>
                      <a:lnTo>
                        <a:pt x="176586" y="0"/>
                      </a:lnTo>
                      <a:lnTo>
                        <a:pt x="0" y="101985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D1A2B089-2412-347A-0857-BDACB25715E6}"/>
                    </a:ext>
                  </a:extLst>
                </p:cNvPr>
                <p:cNvSpPr/>
                <p:nvPr/>
              </p:nvSpPr>
              <p:spPr>
                <a:xfrm>
                  <a:off x="9566948" y="4008132"/>
                  <a:ext cx="168077" cy="272878"/>
                </a:xfrm>
                <a:custGeom>
                  <a:avLst/>
                  <a:gdLst>
                    <a:gd name="connsiteX0" fmla="*/ 168017 w 168077"/>
                    <a:gd name="connsiteY0" fmla="*/ 175927 h 272878"/>
                    <a:gd name="connsiteX1" fmla="*/ 0 w 168077"/>
                    <a:gd name="connsiteY1" fmla="*/ 272878 h 272878"/>
                    <a:gd name="connsiteX2" fmla="*/ 0 w 168077"/>
                    <a:gd name="connsiteY2" fmla="*/ 96951 h 272878"/>
                    <a:gd name="connsiteX3" fmla="*/ 168077 w 168077"/>
                    <a:gd name="connsiteY3" fmla="*/ 0 h 272878"/>
                    <a:gd name="connsiteX4" fmla="*/ 168017 w 168077"/>
                    <a:gd name="connsiteY4" fmla="*/ 175927 h 272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77" h="272878">
                      <a:moveTo>
                        <a:pt x="168017" y="175927"/>
                      </a:moveTo>
                      <a:lnTo>
                        <a:pt x="0" y="272878"/>
                      </a:lnTo>
                      <a:lnTo>
                        <a:pt x="0" y="96951"/>
                      </a:lnTo>
                      <a:lnTo>
                        <a:pt x="168077" y="0"/>
                      </a:lnTo>
                      <a:lnTo>
                        <a:pt x="168017" y="1759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3F836BD0-E468-E119-9E5A-7C7075DB5F6B}"/>
                    </a:ext>
                  </a:extLst>
                </p:cNvPr>
                <p:cNvSpPr/>
                <p:nvPr/>
              </p:nvSpPr>
              <p:spPr>
                <a:xfrm>
                  <a:off x="9550710" y="3974936"/>
                  <a:ext cx="209122" cy="344363"/>
                </a:xfrm>
                <a:custGeom>
                  <a:avLst/>
                  <a:gdLst>
                    <a:gd name="connsiteX0" fmla="*/ 209123 w 209122"/>
                    <a:gd name="connsiteY0" fmla="*/ 0 h 344363"/>
                    <a:gd name="connsiteX1" fmla="*/ 0 w 209122"/>
                    <a:gd name="connsiteY1" fmla="*/ 120740 h 344363"/>
                    <a:gd name="connsiteX2" fmla="*/ 0 w 209122"/>
                    <a:gd name="connsiteY2" fmla="*/ 344363 h 344363"/>
                    <a:gd name="connsiteX3" fmla="*/ 209123 w 209122"/>
                    <a:gd name="connsiteY3" fmla="*/ 223623 h 344363"/>
                    <a:gd name="connsiteX4" fmla="*/ 192884 w 209122"/>
                    <a:gd name="connsiteY4" fmla="*/ 214216 h 344363"/>
                    <a:gd name="connsiteX5" fmla="*/ 16238 w 209122"/>
                    <a:gd name="connsiteY5" fmla="*/ 316081 h 344363"/>
                    <a:gd name="connsiteX6" fmla="*/ 16238 w 209122"/>
                    <a:gd name="connsiteY6" fmla="*/ 130327 h 344363"/>
                    <a:gd name="connsiteX7" fmla="*/ 192884 w 209122"/>
                    <a:gd name="connsiteY7" fmla="*/ 28462 h 344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122" h="344363">
                      <a:moveTo>
                        <a:pt x="209123" y="0"/>
                      </a:moveTo>
                      <a:lnTo>
                        <a:pt x="0" y="120740"/>
                      </a:lnTo>
                      <a:lnTo>
                        <a:pt x="0" y="344363"/>
                      </a:lnTo>
                      <a:lnTo>
                        <a:pt x="209123" y="223623"/>
                      </a:lnTo>
                      <a:close/>
                      <a:moveTo>
                        <a:pt x="192884" y="214216"/>
                      </a:moveTo>
                      <a:lnTo>
                        <a:pt x="16238" y="316081"/>
                      </a:lnTo>
                      <a:lnTo>
                        <a:pt x="16238" y="130327"/>
                      </a:lnTo>
                      <a:lnTo>
                        <a:pt x="192884" y="28462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B0B578DC-562F-D608-5F0F-86FB0E1FE7B8}"/>
                    </a:ext>
                  </a:extLst>
                </p:cNvPr>
                <p:cNvSpPr/>
                <p:nvPr/>
              </p:nvSpPr>
              <p:spPr>
                <a:xfrm>
                  <a:off x="9734965" y="4003098"/>
                  <a:ext cx="8628" cy="186053"/>
                </a:xfrm>
                <a:custGeom>
                  <a:avLst/>
                  <a:gdLst>
                    <a:gd name="connsiteX0" fmla="*/ 8629 w 8628"/>
                    <a:gd name="connsiteY0" fmla="*/ 186053 h 186053"/>
                    <a:gd name="connsiteX1" fmla="*/ 0 w 8628"/>
                    <a:gd name="connsiteY1" fmla="*/ 180960 h 186053"/>
                    <a:gd name="connsiteX2" fmla="*/ 60 w 8628"/>
                    <a:gd name="connsiteY2" fmla="*/ 5033 h 186053"/>
                    <a:gd name="connsiteX3" fmla="*/ 8629 w 8628"/>
                    <a:gd name="connsiteY3" fmla="*/ 0 h 186053"/>
                    <a:gd name="connsiteX4" fmla="*/ 8629 w 8628"/>
                    <a:gd name="connsiteY4" fmla="*/ 186053 h 186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8" h="186053">
                      <a:moveTo>
                        <a:pt x="8629" y="186053"/>
                      </a:moveTo>
                      <a:lnTo>
                        <a:pt x="0" y="180960"/>
                      </a:lnTo>
                      <a:lnTo>
                        <a:pt x="60" y="5033"/>
                      </a:lnTo>
                      <a:lnTo>
                        <a:pt x="8629" y="0"/>
                      </a:lnTo>
                      <a:lnTo>
                        <a:pt x="8629" y="18605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3BC15FB0-DD0B-AC54-672F-0A9EADFC426F}"/>
                    </a:ext>
                  </a:extLst>
                </p:cNvPr>
                <p:cNvSpPr/>
                <p:nvPr/>
              </p:nvSpPr>
              <p:spPr>
                <a:xfrm>
                  <a:off x="9541961" y="3969962"/>
                  <a:ext cx="217871" cy="125713"/>
                </a:xfrm>
                <a:custGeom>
                  <a:avLst/>
                  <a:gdLst>
                    <a:gd name="connsiteX0" fmla="*/ 217871 w 217871"/>
                    <a:gd name="connsiteY0" fmla="*/ 4973 h 125713"/>
                    <a:gd name="connsiteX1" fmla="*/ 209123 w 217871"/>
                    <a:gd name="connsiteY1" fmla="*/ 0 h 125713"/>
                    <a:gd name="connsiteX2" fmla="*/ 0 w 217871"/>
                    <a:gd name="connsiteY2" fmla="*/ 120740 h 125713"/>
                    <a:gd name="connsiteX3" fmla="*/ 8748 w 217871"/>
                    <a:gd name="connsiteY3" fmla="*/ 125713 h 125713"/>
                    <a:gd name="connsiteX4" fmla="*/ 217871 w 217871"/>
                    <a:gd name="connsiteY4" fmla="*/ 4973 h 125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871" h="125713">
                      <a:moveTo>
                        <a:pt x="217871" y="4973"/>
                      </a:moveTo>
                      <a:lnTo>
                        <a:pt x="209123" y="0"/>
                      </a:lnTo>
                      <a:lnTo>
                        <a:pt x="0" y="120740"/>
                      </a:lnTo>
                      <a:lnTo>
                        <a:pt x="8748" y="125713"/>
                      </a:lnTo>
                      <a:lnTo>
                        <a:pt x="217871" y="4973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32C6F801-3AB5-5534-0B76-1F62173FF0E9}"/>
                    </a:ext>
                  </a:extLst>
                </p:cNvPr>
                <p:cNvSpPr/>
                <p:nvPr/>
              </p:nvSpPr>
              <p:spPr>
                <a:xfrm>
                  <a:off x="9541961" y="4090702"/>
                  <a:ext cx="8748" cy="228596"/>
                </a:xfrm>
                <a:custGeom>
                  <a:avLst/>
                  <a:gdLst>
                    <a:gd name="connsiteX0" fmla="*/ 0 w 8748"/>
                    <a:gd name="connsiteY0" fmla="*/ 0 h 228596"/>
                    <a:gd name="connsiteX1" fmla="*/ 8748 w 8748"/>
                    <a:gd name="connsiteY1" fmla="*/ 4973 h 228596"/>
                    <a:gd name="connsiteX2" fmla="*/ 8748 w 8748"/>
                    <a:gd name="connsiteY2" fmla="*/ 228597 h 228596"/>
                    <a:gd name="connsiteX3" fmla="*/ 0 w 8748"/>
                    <a:gd name="connsiteY3" fmla="*/ 223564 h 228596"/>
                    <a:gd name="connsiteX4" fmla="*/ 0 w 8748"/>
                    <a:gd name="connsiteY4" fmla="*/ 0 h 228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48" h="228596">
                      <a:moveTo>
                        <a:pt x="0" y="0"/>
                      </a:moveTo>
                      <a:lnTo>
                        <a:pt x="8748" y="4973"/>
                      </a:lnTo>
                      <a:lnTo>
                        <a:pt x="8748" y="228597"/>
                      </a:lnTo>
                      <a:lnTo>
                        <a:pt x="0" y="2235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0" name="Graphic 5">
                <a:extLst>
                  <a:ext uri="{FF2B5EF4-FFF2-40B4-BE49-F238E27FC236}">
                    <a16:creationId xmlns:a16="http://schemas.microsoft.com/office/drawing/2014/main" id="{5DD69C4D-97C6-BE3F-9B4A-A218724560CF}"/>
                  </a:ext>
                </a:extLst>
              </p:cNvPr>
              <p:cNvGrpSpPr/>
              <p:nvPr/>
            </p:nvGrpSpPr>
            <p:grpSpPr>
              <a:xfrm>
                <a:off x="9573539" y="4079497"/>
                <a:ext cx="154894" cy="188749"/>
                <a:chOff x="9573539" y="4079497"/>
                <a:chExt cx="154894" cy="188749"/>
              </a:xfrm>
              <a:solidFill>
                <a:srgbClr val="F0F0F0"/>
              </a:solidFill>
            </p:grpSpPr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F1D07212-B8DE-7A1D-F6DF-73841256D2DA}"/>
                    </a:ext>
                  </a:extLst>
                </p:cNvPr>
                <p:cNvSpPr/>
                <p:nvPr/>
              </p:nvSpPr>
              <p:spPr>
                <a:xfrm>
                  <a:off x="9573539" y="4079497"/>
                  <a:ext cx="154894" cy="188749"/>
                </a:xfrm>
                <a:custGeom>
                  <a:avLst/>
                  <a:gdLst>
                    <a:gd name="connsiteX0" fmla="*/ 154895 w 154894"/>
                    <a:gd name="connsiteY0" fmla="*/ 99288 h 188749"/>
                    <a:gd name="connsiteX1" fmla="*/ 0 w 154894"/>
                    <a:gd name="connsiteY1" fmla="*/ 188750 h 188749"/>
                    <a:gd name="connsiteX2" fmla="*/ 0 w 154894"/>
                    <a:gd name="connsiteY2" fmla="*/ 143989 h 188749"/>
                    <a:gd name="connsiteX3" fmla="*/ 38709 w 154894"/>
                    <a:gd name="connsiteY3" fmla="*/ 54588 h 188749"/>
                    <a:gd name="connsiteX4" fmla="*/ 62857 w 154894"/>
                    <a:gd name="connsiteY4" fmla="*/ 76938 h 188749"/>
                    <a:gd name="connsiteX5" fmla="*/ 54168 w 154894"/>
                    <a:gd name="connsiteY5" fmla="*/ 114388 h 188749"/>
                    <a:gd name="connsiteX6" fmla="*/ 107677 w 154894"/>
                    <a:gd name="connsiteY6" fmla="*/ 0 h 188749"/>
                    <a:gd name="connsiteX7" fmla="*/ 154895 w 154894"/>
                    <a:gd name="connsiteY7" fmla="*/ 54588 h 188749"/>
                    <a:gd name="connsiteX8" fmla="*/ 154895 w 154894"/>
                    <a:gd name="connsiteY8" fmla="*/ 99288 h 18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4894" h="188749">
                      <a:moveTo>
                        <a:pt x="154895" y="99288"/>
                      </a:moveTo>
                      <a:lnTo>
                        <a:pt x="0" y="188750"/>
                      </a:lnTo>
                      <a:lnTo>
                        <a:pt x="0" y="143989"/>
                      </a:lnTo>
                      <a:lnTo>
                        <a:pt x="38709" y="54588"/>
                      </a:lnTo>
                      <a:lnTo>
                        <a:pt x="62857" y="76938"/>
                      </a:lnTo>
                      <a:lnTo>
                        <a:pt x="54168" y="114388"/>
                      </a:lnTo>
                      <a:lnTo>
                        <a:pt x="107677" y="0"/>
                      </a:lnTo>
                      <a:lnTo>
                        <a:pt x="154895" y="54588"/>
                      </a:lnTo>
                      <a:lnTo>
                        <a:pt x="154895" y="99288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39A8A91C-65E2-6DC1-6CD7-919A2D8A19AB}"/>
                    </a:ext>
                  </a:extLst>
                </p:cNvPr>
                <p:cNvSpPr/>
                <p:nvPr/>
              </p:nvSpPr>
              <p:spPr>
                <a:xfrm>
                  <a:off x="9623453" y="4089311"/>
                  <a:ext cx="22949" cy="29567"/>
                </a:xfrm>
                <a:custGeom>
                  <a:avLst/>
                  <a:gdLst>
                    <a:gd name="connsiteX0" fmla="*/ 11445 w 22949"/>
                    <a:gd name="connsiteY0" fmla="*/ 1571 h 29567"/>
                    <a:gd name="connsiteX1" fmla="*/ 0 w 22949"/>
                    <a:gd name="connsiteY1" fmla="*/ 21405 h 29567"/>
                    <a:gd name="connsiteX2" fmla="*/ 11445 w 22949"/>
                    <a:gd name="connsiteY2" fmla="*/ 27996 h 29567"/>
                    <a:gd name="connsiteX3" fmla="*/ 22950 w 22949"/>
                    <a:gd name="connsiteY3" fmla="*/ 8162 h 29567"/>
                    <a:gd name="connsiteX4" fmla="*/ 11445 w 22949"/>
                    <a:gd name="connsiteY4" fmla="*/ 1571 h 29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49" h="29567">
                      <a:moveTo>
                        <a:pt x="11445" y="1571"/>
                      </a:moveTo>
                      <a:cubicBezTo>
                        <a:pt x="4698" y="5993"/>
                        <a:pt x="449" y="13352"/>
                        <a:pt x="0" y="21405"/>
                      </a:cubicBezTo>
                      <a:cubicBezTo>
                        <a:pt x="0" y="28715"/>
                        <a:pt x="5153" y="31651"/>
                        <a:pt x="11445" y="27996"/>
                      </a:cubicBezTo>
                      <a:cubicBezTo>
                        <a:pt x="18228" y="23604"/>
                        <a:pt x="22506" y="16234"/>
                        <a:pt x="22950" y="8162"/>
                      </a:cubicBezTo>
                      <a:cubicBezTo>
                        <a:pt x="22950" y="852"/>
                        <a:pt x="17796" y="-2084"/>
                        <a:pt x="11445" y="1571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" name="Graphic 5">
            <a:extLst>
              <a:ext uri="{FF2B5EF4-FFF2-40B4-BE49-F238E27FC236}">
                <a16:creationId xmlns:a16="http://schemas.microsoft.com/office/drawing/2014/main" id="{0EB7D025-E53B-85E2-0ECB-DC7D26951FC5}"/>
              </a:ext>
            </a:extLst>
          </p:cNvPr>
          <p:cNvGrpSpPr/>
          <p:nvPr/>
        </p:nvGrpSpPr>
        <p:grpSpPr>
          <a:xfrm rot="21147012">
            <a:off x="14724312" y="2923548"/>
            <a:ext cx="518532" cy="777193"/>
            <a:chOff x="9828561" y="3624940"/>
            <a:chExt cx="488292" cy="731869"/>
          </a:xfrm>
        </p:grpSpPr>
        <p:grpSp>
          <p:nvGrpSpPr>
            <p:cNvPr id="288" name="Graphic 5">
              <a:extLst>
                <a:ext uri="{FF2B5EF4-FFF2-40B4-BE49-F238E27FC236}">
                  <a16:creationId xmlns:a16="http://schemas.microsoft.com/office/drawing/2014/main" id="{24E9779B-E6DA-2EE5-17B3-96449239765D}"/>
                </a:ext>
              </a:extLst>
            </p:cNvPr>
            <p:cNvGrpSpPr/>
            <p:nvPr/>
          </p:nvGrpSpPr>
          <p:grpSpPr>
            <a:xfrm>
              <a:off x="9828561" y="3930654"/>
              <a:ext cx="488292" cy="426154"/>
              <a:chOff x="9828561" y="3930654"/>
              <a:chExt cx="488292" cy="426154"/>
            </a:xfrm>
          </p:grpSpPr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F87C2459-E9E7-89F0-776F-8BA26523EE02}"/>
                  </a:ext>
                </a:extLst>
              </p:cNvPr>
              <p:cNvSpPr/>
              <p:nvPr/>
            </p:nvSpPr>
            <p:spPr>
              <a:xfrm>
                <a:off x="9828561" y="4060382"/>
                <a:ext cx="488292" cy="296426"/>
              </a:xfrm>
              <a:custGeom>
                <a:avLst/>
                <a:gdLst>
                  <a:gd name="connsiteX0" fmla="*/ 488292 w 488292"/>
                  <a:gd name="connsiteY0" fmla="*/ 77597 h 296426"/>
                  <a:gd name="connsiteX1" fmla="*/ 353891 w 488292"/>
                  <a:gd name="connsiteY1" fmla="*/ 0 h 296426"/>
                  <a:gd name="connsiteX2" fmla="*/ 0 w 488292"/>
                  <a:gd name="connsiteY2" fmla="*/ 204089 h 296426"/>
                  <a:gd name="connsiteX3" fmla="*/ 60 w 488292"/>
                  <a:gd name="connsiteY3" fmla="*/ 218890 h 296426"/>
                  <a:gd name="connsiteX4" fmla="*/ 134402 w 488292"/>
                  <a:gd name="connsiteY4" fmla="*/ 296427 h 296426"/>
                  <a:gd name="connsiteX5" fmla="*/ 488292 w 488292"/>
                  <a:gd name="connsiteY5" fmla="*/ 92338 h 296426"/>
                  <a:gd name="connsiteX6" fmla="*/ 488292 w 488292"/>
                  <a:gd name="connsiteY6" fmla="*/ 77597 h 29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292" h="296426">
                    <a:moveTo>
                      <a:pt x="488292" y="77597"/>
                    </a:moveTo>
                    <a:lnTo>
                      <a:pt x="353891" y="0"/>
                    </a:lnTo>
                    <a:lnTo>
                      <a:pt x="0" y="204089"/>
                    </a:lnTo>
                    <a:lnTo>
                      <a:pt x="60" y="218890"/>
                    </a:lnTo>
                    <a:lnTo>
                      <a:pt x="134402" y="296427"/>
                    </a:lnTo>
                    <a:lnTo>
                      <a:pt x="488292" y="92338"/>
                    </a:lnTo>
                    <a:lnTo>
                      <a:pt x="488292" y="77597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AD7090C-E570-75E7-A3E9-711BEF09D836}"/>
                  </a:ext>
                </a:extLst>
              </p:cNvPr>
              <p:cNvSpPr/>
              <p:nvPr/>
            </p:nvSpPr>
            <p:spPr>
              <a:xfrm>
                <a:off x="9828561" y="4060382"/>
                <a:ext cx="488292" cy="281686"/>
              </a:xfrm>
              <a:custGeom>
                <a:avLst/>
                <a:gdLst>
                  <a:gd name="connsiteX0" fmla="*/ 134402 w 488292"/>
                  <a:gd name="connsiteY0" fmla="*/ 281686 h 281686"/>
                  <a:gd name="connsiteX1" fmla="*/ 488292 w 488292"/>
                  <a:gd name="connsiteY1" fmla="*/ 77597 h 281686"/>
                  <a:gd name="connsiteX2" fmla="*/ 353891 w 488292"/>
                  <a:gd name="connsiteY2" fmla="*/ 0 h 281686"/>
                  <a:gd name="connsiteX3" fmla="*/ 0 w 488292"/>
                  <a:gd name="connsiteY3" fmla="*/ 204089 h 281686"/>
                  <a:gd name="connsiteX4" fmla="*/ 134402 w 488292"/>
                  <a:gd name="connsiteY4" fmla="*/ 281686 h 28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8292" h="281686">
                    <a:moveTo>
                      <a:pt x="134402" y="281686"/>
                    </a:moveTo>
                    <a:lnTo>
                      <a:pt x="488292" y="77597"/>
                    </a:lnTo>
                    <a:lnTo>
                      <a:pt x="353891" y="0"/>
                    </a:lnTo>
                    <a:lnTo>
                      <a:pt x="0" y="204089"/>
                    </a:lnTo>
                    <a:lnTo>
                      <a:pt x="134402" y="281686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DCC03A9-4844-AE21-2FED-D3A101009691}"/>
                  </a:ext>
                </a:extLst>
              </p:cNvPr>
              <p:cNvSpPr/>
              <p:nvPr/>
            </p:nvSpPr>
            <p:spPr>
              <a:xfrm>
                <a:off x="9828561" y="4264472"/>
                <a:ext cx="134401" cy="92337"/>
              </a:xfrm>
              <a:custGeom>
                <a:avLst/>
                <a:gdLst>
                  <a:gd name="connsiteX0" fmla="*/ 134402 w 134401"/>
                  <a:gd name="connsiteY0" fmla="*/ 77597 h 92337"/>
                  <a:gd name="connsiteX1" fmla="*/ 134402 w 134401"/>
                  <a:gd name="connsiteY1" fmla="*/ 92338 h 92337"/>
                  <a:gd name="connsiteX2" fmla="*/ 60 w 134401"/>
                  <a:gd name="connsiteY2" fmla="*/ 14800 h 92337"/>
                  <a:gd name="connsiteX3" fmla="*/ 0 w 134401"/>
                  <a:gd name="connsiteY3" fmla="*/ 0 h 92337"/>
                  <a:gd name="connsiteX4" fmla="*/ 134402 w 134401"/>
                  <a:gd name="connsiteY4" fmla="*/ 77597 h 92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401" h="92337">
                    <a:moveTo>
                      <a:pt x="134402" y="77597"/>
                    </a:moveTo>
                    <a:lnTo>
                      <a:pt x="134402" y="92338"/>
                    </a:lnTo>
                    <a:lnTo>
                      <a:pt x="60" y="14800"/>
                    </a:lnTo>
                    <a:lnTo>
                      <a:pt x="0" y="0"/>
                    </a:lnTo>
                    <a:lnTo>
                      <a:pt x="134402" y="77597"/>
                    </a:lnTo>
                    <a:close/>
                  </a:path>
                </a:pathLst>
              </a:custGeom>
              <a:solidFill>
                <a:srgbClr val="E6E6E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CB9B8B46-1970-4E16-1849-E055A27753C1}"/>
                  </a:ext>
                </a:extLst>
              </p:cNvPr>
              <p:cNvSpPr/>
              <p:nvPr/>
            </p:nvSpPr>
            <p:spPr>
              <a:xfrm>
                <a:off x="10222898" y="3932512"/>
                <a:ext cx="78855" cy="195520"/>
              </a:xfrm>
              <a:custGeom>
                <a:avLst/>
                <a:gdLst>
                  <a:gd name="connsiteX0" fmla="*/ 0 w 78855"/>
                  <a:gd name="connsiteY0" fmla="*/ 0 h 195520"/>
                  <a:gd name="connsiteX1" fmla="*/ 78855 w 78855"/>
                  <a:gd name="connsiteY1" fmla="*/ 45540 h 195520"/>
                  <a:gd name="connsiteX2" fmla="*/ 78855 w 78855"/>
                  <a:gd name="connsiteY2" fmla="*/ 195521 h 195520"/>
                  <a:gd name="connsiteX3" fmla="*/ 0 w 78855"/>
                  <a:gd name="connsiteY3" fmla="*/ 149981 h 195520"/>
                  <a:gd name="connsiteX4" fmla="*/ 0 w 78855"/>
                  <a:gd name="connsiteY4" fmla="*/ 0 h 195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55" h="195520">
                    <a:moveTo>
                      <a:pt x="0" y="0"/>
                    </a:moveTo>
                    <a:lnTo>
                      <a:pt x="78855" y="45540"/>
                    </a:lnTo>
                    <a:lnTo>
                      <a:pt x="78855" y="195521"/>
                    </a:lnTo>
                    <a:lnTo>
                      <a:pt x="0" y="14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02420116-4FBA-B113-4EF7-3A7D0B5E9F6D}"/>
                  </a:ext>
                </a:extLst>
              </p:cNvPr>
              <p:cNvSpPr/>
              <p:nvPr/>
            </p:nvSpPr>
            <p:spPr>
              <a:xfrm>
                <a:off x="10205461" y="3936526"/>
                <a:ext cx="93715" cy="53149"/>
              </a:xfrm>
              <a:custGeom>
                <a:avLst/>
                <a:gdLst>
                  <a:gd name="connsiteX0" fmla="*/ 93716 w 93715"/>
                  <a:gd name="connsiteY0" fmla="*/ 43742 h 53149"/>
                  <a:gd name="connsiteX1" fmla="*/ 17437 w 93715"/>
                  <a:gd name="connsiteY1" fmla="*/ 0 h 53149"/>
                  <a:gd name="connsiteX2" fmla="*/ 0 w 93715"/>
                  <a:gd name="connsiteY2" fmla="*/ 9527 h 53149"/>
                  <a:gd name="connsiteX3" fmla="*/ 75620 w 93715"/>
                  <a:gd name="connsiteY3" fmla="*/ 53150 h 53149"/>
                  <a:gd name="connsiteX4" fmla="*/ 93716 w 93715"/>
                  <a:gd name="connsiteY4" fmla="*/ 43742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15" h="53149">
                    <a:moveTo>
                      <a:pt x="93716" y="43742"/>
                    </a:moveTo>
                    <a:lnTo>
                      <a:pt x="17437" y="0"/>
                    </a:lnTo>
                    <a:cubicBezTo>
                      <a:pt x="12769" y="4926"/>
                      <a:pt x="6669" y="8259"/>
                      <a:pt x="0" y="9527"/>
                    </a:cubicBezTo>
                    <a:lnTo>
                      <a:pt x="75620" y="53150"/>
                    </a:lnTo>
                    <a:cubicBezTo>
                      <a:pt x="82037" y="50816"/>
                      <a:pt x="88119" y="47653"/>
                      <a:pt x="93716" y="43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5BCD1905-80B8-A196-6A7C-85A955B04B64}"/>
                  </a:ext>
                </a:extLst>
              </p:cNvPr>
              <p:cNvSpPr/>
              <p:nvPr/>
            </p:nvSpPr>
            <p:spPr>
              <a:xfrm>
                <a:off x="10198570" y="3930654"/>
                <a:ext cx="105759" cy="60715"/>
              </a:xfrm>
              <a:custGeom>
                <a:avLst/>
                <a:gdLst>
                  <a:gd name="connsiteX0" fmla="*/ 75200 w 105759"/>
                  <a:gd name="connsiteY0" fmla="*/ 58962 h 60715"/>
                  <a:gd name="connsiteX1" fmla="*/ 89881 w 105759"/>
                  <a:gd name="connsiteY1" fmla="*/ 58962 h 60715"/>
                  <a:gd name="connsiteX2" fmla="*/ 102704 w 105759"/>
                  <a:gd name="connsiteY2" fmla="*/ 51592 h 60715"/>
                  <a:gd name="connsiteX3" fmla="*/ 102704 w 105759"/>
                  <a:gd name="connsiteY3" fmla="*/ 43203 h 60715"/>
                  <a:gd name="connsiteX4" fmla="*/ 27504 w 105759"/>
                  <a:gd name="connsiteY4" fmla="*/ 0 h 60715"/>
                  <a:gd name="connsiteX5" fmla="*/ 24328 w 105759"/>
                  <a:gd name="connsiteY5" fmla="*/ 1858 h 60715"/>
                  <a:gd name="connsiteX6" fmla="*/ 98270 w 105759"/>
                  <a:gd name="connsiteY6" fmla="*/ 44581 h 60715"/>
                  <a:gd name="connsiteX7" fmla="*/ 100001 w 105759"/>
                  <a:gd name="connsiteY7" fmla="*/ 47884 h 60715"/>
                  <a:gd name="connsiteX8" fmla="*/ 98270 w 105759"/>
                  <a:gd name="connsiteY8" fmla="*/ 49614 h 60715"/>
                  <a:gd name="connsiteX9" fmla="*/ 86286 w 105759"/>
                  <a:gd name="connsiteY9" fmla="*/ 56385 h 60715"/>
                  <a:gd name="connsiteX10" fmla="*/ 77477 w 105759"/>
                  <a:gd name="connsiteY10" fmla="*/ 56385 h 60715"/>
                  <a:gd name="connsiteX11" fmla="*/ 3595 w 105759"/>
                  <a:gd name="connsiteY11" fmla="*/ 13662 h 60715"/>
                  <a:gd name="connsiteX12" fmla="*/ 0 w 105759"/>
                  <a:gd name="connsiteY12" fmla="*/ 15759 h 6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759" h="60715">
                    <a:moveTo>
                      <a:pt x="75200" y="58962"/>
                    </a:moveTo>
                    <a:cubicBezTo>
                      <a:pt x="79814" y="61300"/>
                      <a:pt x="85267" y="61300"/>
                      <a:pt x="89881" y="58962"/>
                    </a:cubicBezTo>
                    <a:lnTo>
                      <a:pt x="102704" y="51592"/>
                    </a:lnTo>
                    <a:cubicBezTo>
                      <a:pt x="106778" y="49255"/>
                      <a:pt x="106778" y="45600"/>
                      <a:pt x="102704" y="43203"/>
                    </a:cubicBezTo>
                    <a:lnTo>
                      <a:pt x="27504" y="0"/>
                    </a:lnTo>
                    <a:lnTo>
                      <a:pt x="24328" y="1858"/>
                    </a:lnTo>
                    <a:lnTo>
                      <a:pt x="98270" y="44581"/>
                    </a:lnTo>
                    <a:cubicBezTo>
                      <a:pt x="99660" y="45015"/>
                      <a:pt x="100433" y="46494"/>
                      <a:pt x="100001" y="47884"/>
                    </a:cubicBezTo>
                    <a:cubicBezTo>
                      <a:pt x="99744" y="48709"/>
                      <a:pt x="99097" y="49357"/>
                      <a:pt x="98270" y="49614"/>
                    </a:cubicBezTo>
                    <a:lnTo>
                      <a:pt x="86286" y="56385"/>
                    </a:lnTo>
                    <a:cubicBezTo>
                      <a:pt x="83511" y="57765"/>
                      <a:pt x="80252" y="57765"/>
                      <a:pt x="77477" y="56385"/>
                    </a:cubicBezTo>
                    <a:lnTo>
                      <a:pt x="3595" y="13662"/>
                    </a:lnTo>
                    <a:lnTo>
                      <a:pt x="0" y="15759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F5372507-1F54-2BAE-5305-28405E152BD2}"/>
                  </a:ext>
                </a:extLst>
              </p:cNvPr>
              <p:cNvSpPr/>
              <p:nvPr/>
            </p:nvSpPr>
            <p:spPr>
              <a:xfrm>
                <a:off x="10198570" y="3946473"/>
                <a:ext cx="105759" cy="194696"/>
              </a:xfrm>
              <a:custGeom>
                <a:avLst/>
                <a:gdLst>
                  <a:gd name="connsiteX0" fmla="*/ 0 w 105759"/>
                  <a:gd name="connsiteY0" fmla="*/ 0 h 194696"/>
                  <a:gd name="connsiteX1" fmla="*/ 0 w 105759"/>
                  <a:gd name="connsiteY1" fmla="*/ 149801 h 194696"/>
                  <a:gd name="connsiteX2" fmla="*/ 75200 w 105759"/>
                  <a:gd name="connsiteY2" fmla="*/ 192944 h 194696"/>
                  <a:gd name="connsiteX3" fmla="*/ 89881 w 105759"/>
                  <a:gd name="connsiteY3" fmla="*/ 192944 h 194696"/>
                  <a:gd name="connsiteX4" fmla="*/ 102704 w 105759"/>
                  <a:gd name="connsiteY4" fmla="*/ 185574 h 194696"/>
                  <a:gd name="connsiteX5" fmla="*/ 105760 w 105759"/>
                  <a:gd name="connsiteY5" fmla="*/ 181379 h 194696"/>
                  <a:gd name="connsiteX6" fmla="*/ 105760 w 105759"/>
                  <a:gd name="connsiteY6" fmla="*/ 31578 h 194696"/>
                  <a:gd name="connsiteX7" fmla="*/ 102704 w 105759"/>
                  <a:gd name="connsiteY7" fmla="*/ 35773 h 194696"/>
                  <a:gd name="connsiteX8" fmla="*/ 89881 w 105759"/>
                  <a:gd name="connsiteY8" fmla="*/ 43143 h 194696"/>
                  <a:gd name="connsiteX9" fmla="*/ 75200 w 105759"/>
                  <a:gd name="connsiteY9" fmla="*/ 43143 h 19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759" h="194696">
                    <a:moveTo>
                      <a:pt x="0" y="0"/>
                    </a:moveTo>
                    <a:lnTo>
                      <a:pt x="0" y="149801"/>
                    </a:lnTo>
                    <a:lnTo>
                      <a:pt x="75200" y="192944"/>
                    </a:lnTo>
                    <a:cubicBezTo>
                      <a:pt x="79814" y="195281"/>
                      <a:pt x="85267" y="195281"/>
                      <a:pt x="89881" y="192944"/>
                    </a:cubicBezTo>
                    <a:lnTo>
                      <a:pt x="102704" y="185574"/>
                    </a:lnTo>
                    <a:cubicBezTo>
                      <a:pt x="104411" y="184837"/>
                      <a:pt x="105586" y="183231"/>
                      <a:pt x="105760" y="181379"/>
                    </a:cubicBezTo>
                    <a:lnTo>
                      <a:pt x="105760" y="31578"/>
                    </a:lnTo>
                    <a:cubicBezTo>
                      <a:pt x="105586" y="33429"/>
                      <a:pt x="104411" y="35037"/>
                      <a:pt x="102704" y="35773"/>
                    </a:cubicBezTo>
                    <a:lnTo>
                      <a:pt x="89881" y="43143"/>
                    </a:lnTo>
                    <a:cubicBezTo>
                      <a:pt x="85267" y="45481"/>
                      <a:pt x="79814" y="45481"/>
                      <a:pt x="75200" y="43143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6CB63E0-2C0F-21E2-0012-F9E2851BD1A0}"/>
                  </a:ext>
                </a:extLst>
              </p:cNvPr>
              <p:cNvSpPr/>
              <p:nvPr/>
            </p:nvSpPr>
            <p:spPr>
              <a:xfrm>
                <a:off x="10281081" y="3978051"/>
                <a:ext cx="23249" cy="163109"/>
              </a:xfrm>
              <a:custGeom>
                <a:avLst/>
                <a:gdLst>
                  <a:gd name="connsiteX0" fmla="*/ 0 w 23249"/>
                  <a:gd name="connsiteY0" fmla="*/ 13302 h 163109"/>
                  <a:gd name="connsiteX1" fmla="*/ 7370 w 23249"/>
                  <a:gd name="connsiteY1" fmla="*/ 11565 h 163109"/>
                  <a:gd name="connsiteX2" fmla="*/ 20193 w 23249"/>
                  <a:gd name="connsiteY2" fmla="*/ 4194 h 163109"/>
                  <a:gd name="connsiteX3" fmla="*/ 23249 w 23249"/>
                  <a:gd name="connsiteY3" fmla="*/ 0 h 163109"/>
                  <a:gd name="connsiteX4" fmla="*/ 23249 w 23249"/>
                  <a:gd name="connsiteY4" fmla="*/ 149801 h 163109"/>
                  <a:gd name="connsiteX5" fmla="*/ 20193 w 23249"/>
                  <a:gd name="connsiteY5" fmla="*/ 153996 h 163109"/>
                  <a:gd name="connsiteX6" fmla="*/ 7370 w 23249"/>
                  <a:gd name="connsiteY6" fmla="*/ 161366 h 163109"/>
                  <a:gd name="connsiteX7" fmla="*/ 0 w 23249"/>
                  <a:gd name="connsiteY7" fmla="*/ 163104 h 16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49" h="163109">
                    <a:moveTo>
                      <a:pt x="0" y="13302"/>
                    </a:moveTo>
                    <a:cubicBezTo>
                      <a:pt x="2565" y="13375"/>
                      <a:pt x="5105" y="12776"/>
                      <a:pt x="7370" y="11565"/>
                    </a:cubicBezTo>
                    <a:lnTo>
                      <a:pt x="20193" y="4194"/>
                    </a:lnTo>
                    <a:cubicBezTo>
                      <a:pt x="21901" y="3459"/>
                      <a:pt x="23075" y="1851"/>
                      <a:pt x="23249" y="0"/>
                    </a:cubicBezTo>
                    <a:lnTo>
                      <a:pt x="23249" y="149801"/>
                    </a:lnTo>
                    <a:cubicBezTo>
                      <a:pt x="23075" y="151653"/>
                      <a:pt x="21901" y="153259"/>
                      <a:pt x="20193" y="153996"/>
                    </a:cubicBezTo>
                    <a:lnTo>
                      <a:pt x="7370" y="161366"/>
                    </a:lnTo>
                    <a:cubicBezTo>
                      <a:pt x="5105" y="162576"/>
                      <a:pt x="2565" y="163176"/>
                      <a:pt x="0" y="163104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EF9EA111-3A2F-468B-EEBD-804F949CF698}"/>
                  </a:ext>
                </a:extLst>
              </p:cNvPr>
              <p:cNvSpPr/>
              <p:nvPr/>
            </p:nvSpPr>
            <p:spPr>
              <a:xfrm>
                <a:off x="10165314" y="3955222"/>
                <a:ext cx="103362" cy="200074"/>
              </a:xfrm>
              <a:custGeom>
                <a:avLst/>
                <a:gdLst>
                  <a:gd name="connsiteX0" fmla="*/ 24508 w 103362"/>
                  <a:gd name="connsiteY0" fmla="*/ 0 h 200074"/>
                  <a:gd name="connsiteX1" fmla="*/ 103363 w 103362"/>
                  <a:gd name="connsiteY1" fmla="*/ 45540 h 200074"/>
                  <a:gd name="connsiteX2" fmla="*/ 78855 w 103362"/>
                  <a:gd name="connsiteY2" fmla="*/ 200075 h 200074"/>
                  <a:gd name="connsiteX3" fmla="*/ 0 w 103362"/>
                  <a:gd name="connsiteY3" fmla="*/ 154535 h 200074"/>
                  <a:gd name="connsiteX4" fmla="*/ 24508 w 103362"/>
                  <a:gd name="connsiteY4" fmla="*/ 0 h 200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362" h="200074">
                    <a:moveTo>
                      <a:pt x="24508" y="0"/>
                    </a:moveTo>
                    <a:lnTo>
                      <a:pt x="103363" y="45540"/>
                    </a:lnTo>
                    <a:lnTo>
                      <a:pt x="78855" y="200075"/>
                    </a:lnTo>
                    <a:lnTo>
                      <a:pt x="0" y="154535"/>
                    </a:lnTo>
                    <a:lnTo>
                      <a:pt x="24508" y="0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F34DE5CA-525D-24CC-6F98-FC8A9EB12CF6}"/>
                  </a:ext>
                </a:extLst>
              </p:cNvPr>
              <p:cNvSpPr/>
              <p:nvPr/>
            </p:nvSpPr>
            <p:spPr>
              <a:xfrm>
                <a:off x="10169090" y="3959117"/>
                <a:ext cx="96472" cy="51471"/>
              </a:xfrm>
              <a:custGeom>
                <a:avLst/>
                <a:gdLst>
                  <a:gd name="connsiteX0" fmla="*/ 96472 w 96472"/>
                  <a:gd name="connsiteY0" fmla="*/ 43802 h 51471"/>
                  <a:gd name="connsiteX1" fmla="*/ 20313 w 96472"/>
                  <a:gd name="connsiteY1" fmla="*/ 0 h 51471"/>
                  <a:gd name="connsiteX2" fmla="*/ 0 w 96472"/>
                  <a:gd name="connsiteY2" fmla="*/ 7850 h 51471"/>
                  <a:gd name="connsiteX3" fmla="*/ 75680 w 96472"/>
                  <a:gd name="connsiteY3" fmla="*/ 51472 h 51471"/>
                  <a:gd name="connsiteX4" fmla="*/ 96472 w 96472"/>
                  <a:gd name="connsiteY4" fmla="*/ 43802 h 51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72" h="51471">
                    <a:moveTo>
                      <a:pt x="96472" y="43802"/>
                    </a:moveTo>
                    <a:lnTo>
                      <a:pt x="20313" y="0"/>
                    </a:lnTo>
                    <a:cubicBezTo>
                      <a:pt x="14351" y="4359"/>
                      <a:pt x="7346" y="7067"/>
                      <a:pt x="0" y="7850"/>
                    </a:cubicBezTo>
                    <a:lnTo>
                      <a:pt x="75680" y="51472"/>
                    </a:lnTo>
                    <a:cubicBezTo>
                      <a:pt x="82876" y="49702"/>
                      <a:pt x="89851" y="47129"/>
                      <a:pt x="96472" y="43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944F2FA-D18C-E719-090A-7C592E19EA9C}"/>
                  </a:ext>
                </a:extLst>
              </p:cNvPr>
              <p:cNvSpPr/>
              <p:nvPr/>
            </p:nvSpPr>
            <p:spPr>
              <a:xfrm>
                <a:off x="10161240" y="3954083"/>
                <a:ext cx="110243" cy="58133"/>
              </a:xfrm>
              <a:custGeom>
                <a:avLst/>
                <a:gdLst>
                  <a:gd name="connsiteX0" fmla="*/ 75440 w 110243"/>
                  <a:gd name="connsiteY0" fmla="*/ 56146 h 58133"/>
                  <a:gd name="connsiteX1" fmla="*/ 91319 w 110243"/>
                  <a:gd name="connsiteY1" fmla="*/ 56865 h 58133"/>
                  <a:gd name="connsiteX2" fmla="*/ 106299 w 110243"/>
                  <a:gd name="connsiteY2" fmla="*/ 50873 h 58133"/>
                  <a:gd name="connsiteX3" fmla="*/ 107557 w 110243"/>
                  <a:gd name="connsiteY3" fmla="*/ 43143 h 58133"/>
                  <a:gd name="connsiteX4" fmla="*/ 32297 w 110243"/>
                  <a:gd name="connsiteY4" fmla="*/ 0 h 58133"/>
                  <a:gd name="connsiteX5" fmla="*/ 28582 w 110243"/>
                  <a:gd name="connsiteY5" fmla="*/ 1498 h 58133"/>
                  <a:gd name="connsiteX6" fmla="*/ 102524 w 110243"/>
                  <a:gd name="connsiteY6" fmla="*/ 44161 h 58133"/>
                  <a:gd name="connsiteX7" fmla="*/ 101805 w 110243"/>
                  <a:gd name="connsiteY7" fmla="*/ 48775 h 58133"/>
                  <a:gd name="connsiteX8" fmla="*/ 87903 w 110243"/>
                  <a:gd name="connsiteY8" fmla="*/ 54408 h 58133"/>
                  <a:gd name="connsiteX9" fmla="*/ 78316 w 110243"/>
                  <a:gd name="connsiteY9" fmla="*/ 53928 h 58133"/>
                  <a:gd name="connsiteX10" fmla="*/ 4194 w 110243"/>
                  <a:gd name="connsiteY10" fmla="*/ 11025 h 58133"/>
                  <a:gd name="connsiteX11" fmla="*/ 0 w 110243"/>
                  <a:gd name="connsiteY11" fmla="*/ 12763 h 58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243" h="58133">
                    <a:moveTo>
                      <a:pt x="75440" y="56146"/>
                    </a:moveTo>
                    <a:cubicBezTo>
                      <a:pt x="80419" y="58518"/>
                      <a:pt x="86148" y="58778"/>
                      <a:pt x="91319" y="56865"/>
                    </a:cubicBezTo>
                    <a:lnTo>
                      <a:pt x="106299" y="50873"/>
                    </a:lnTo>
                    <a:cubicBezTo>
                      <a:pt x="111033" y="48955"/>
                      <a:pt x="111572" y="45480"/>
                      <a:pt x="107557" y="43143"/>
                    </a:cubicBezTo>
                    <a:lnTo>
                      <a:pt x="32297" y="0"/>
                    </a:lnTo>
                    <a:lnTo>
                      <a:pt x="28582" y="1498"/>
                    </a:lnTo>
                    <a:lnTo>
                      <a:pt x="102524" y="44161"/>
                    </a:lnTo>
                    <a:cubicBezTo>
                      <a:pt x="104981" y="45540"/>
                      <a:pt x="104621" y="47637"/>
                      <a:pt x="101805" y="48775"/>
                    </a:cubicBezTo>
                    <a:lnTo>
                      <a:pt x="87903" y="54408"/>
                    </a:lnTo>
                    <a:cubicBezTo>
                      <a:pt x="84776" y="55548"/>
                      <a:pt x="81318" y="55375"/>
                      <a:pt x="78316" y="53928"/>
                    </a:cubicBezTo>
                    <a:lnTo>
                      <a:pt x="4194" y="11025"/>
                    </a:lnTo>
                    <a:lnTo>
                      <a:pt x="0" y="12763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CE60B105-82A6-2F15-5BAE-C2CD83C98F80}"/>
                  </a:ext>
                </a:extLst>
              </p:cNvPr>
              <p:cNvSpPr/>
              <p:nvPr/>
            </p:nvSpPr>
            <p:spPr>
              <a:xfrm>
                <a:off x="10136972" y="3966846"/>
                <a:ext cx="134521" cy="199660"/>
              </a:xfrm>
              <a:custGeom>
                <a:avLst/>
                <a:gdLst>
                  <a:gd name="connsiteX0" fmla="*/ 24448 w 134521"/>
                  <a:gd name="connsiteY0" fmla="*/ 0 h 199660"/>
                  <a:gd name="connsiteX1" fmla="*/ 0 w 134521"/>
                  <a:gd name="connsiteY1" fmla="*/ 154475 h 199660"/>
                  <a:gd name="connsiteX2" fmla="*/ 75200 w 134521"/>
                  <a:gd name="connsiteY2" fmla="*/ 197678 h 199660"/>
                  <a:gd name="connsiteX3" fmla="*/ 91079 w 134521"/>
                  <a:gd name="connsiteY3" fmla="*/ 198397 h 199660"/>
                  <a:gd name="connsiteX4" fmla="*/ 106119 w 134521"/>
                  <a:gd name="connsiteY4" fmla="*/ 192405 h 199660"/>
                  <a:gd name="connsiteX5" fmla="*/ 110014 w 134521"/>
                  <a:gd name="connsiteY5" fmla="*/ 188690 h 199660"/>
                  <a:gd name="connsiteX6" fmla="*/ 134522 w 134521"/>
                  <a:gd name="connsiteY6" fmla="*/ 34155 h 199660"/>
                  <a:gd name="connsiteX7" fmla="*/ 130567 w 134521"/>
                  <a:gd name="connsiteY7" fmla="*/ 37870 h 199660"/>
                  <a:gd name="connsiteX8" fmla="*/ 115587 w 134521"/>
                  <a:gd name="connsiteY8" fmla="*/ 43862 h 199660"/>
                  <a:gd name="connsiteX9" fmla="*/ 99708 w 134521"/>
                  <a:gd name="connsiteY9" fmla="*/ 43143 h 19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4521" h="199660">
                    <a:moveTo>
                      <a:pt x="24448" y="0"/>
                    </a:moveTo>
                    <a:lnTo>
                      <a:pt x="0" y="154475"/>
                    </a:lnTo>
                    <a:lnTo>
                      <a:pt x="75200" y="197678"/>
                    </a:lnTo>
                    <a:cubicBezTo>
                      <a:pt x="80180" y="200045"/>
                      <a:pt x="85908" y="200302"/>
                      <a:pt x="91079" y="198397"/>
                    </a:cubicBezTo>
                    <a:lnTo>
                      <a:pt x="106119" y="192405"/>
                    </a:lnTo>
                    <a:cubicBezTo>
                      <a:pt x="108456" y="191386"/>
                      <a:pt x="109774" y="190068"/>
                      <a:pt x="110014" y="188690"/>
                    </a:cubicBezTo>
                    <a:lnTo>
                      <a:pt x="134522" y="34155"/>
                    </a:lnTo>
                    <a:cubicBezTo>
                      <a:pt x="134522" y="35533"/>
                      <a:pt x="132964" y="36911"/>
                      <a:pt x="130567" y="37870"/>
                    </a:cubicBezTo>
                    <a:lnTo>
                      <a:pt x="115587" y="43862"/>
                    </a:lnTo>
                    <a:cubicBezTo>
                      <a:pt x="110416" y="45775"/>
                      <a:pt x="104687" y="45516"/>
                      <a:pt x="99708" y="43143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C5E27FA-2BF5-D2DC-FCF2-D8F2B40F589D}"/>
                  </a:ext>
                </a:extLst>
              </p:cNvPr>
              <p:cNvSpPr/>
              <p:nvPr/>
            </p:nvSpPr>
            <p:spPr>
              <a:xfrm>
                <a:off x="10219842" y="4001001"/>
                <a:ext cx="51651" cy="165491"/>
              </a:xfrm>
              <a:custGeom>
                <a:avLst/>
                <a:gdLst>
                  <a:gd name="connsiteX0" fmla="*/ 24507 w 51651"/>
                  <a:gd name="connsiteY0" fmla="*/ 10965 h 165491"/>
                  <a:gd name="connsiteX1" fmla="*/ 32717 w 51651"/>
                  <a:gd name="connsiteY1" fmla="*/ 9707 h 165491"/>
                  <a:gd name="connsiteX2" fmla="*/ 47697 w 51651"/>
                  <a:gd name="connsiteY2" fmla="*/ 3715 h 165491"/>
                  <a:gd name="connsiteX3" fmla="*/ 51651 w 51651"/>
                  <a:gd name="connsiteY3" fmla="*/ 0 h 165491"/>
                  <a:gd name="connsiteX4" fmla="*/ 27144 w 51651"/>
                  <a:gd name="connsiteY4" fmla="*/ 154535 h 165491"/>
                  <a:gd name="connsiteX5" fmla="*/ 23249 w 51651"/>
                  <a:gd name="connsiteY5" fmla="*/ 158250 h 165491"/>
                  <a:gd name="connsiteX6" fmla="*/ 8209 w 51651"/>
                  <a:gd name="connsiteY6" fmla="*/ 164242 h 165491"/>
                  <a:gd name="connsiteX7" fmla="*/ 0 w 51651"/>
                  <a:gd name="connsiteY7" fmla="*/ 165441 h 16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651" h="165491">
                    <a:moveTo>
                      <a:pt x="24507" y="10965"/>
                    </a:moveTo>
                    <a:cubicBezTo>
                      <a:pt x="27300" y="11118"/>
                      <a:pt x="30098" y="10689"/>
                      <a:pt x="32717" y="9707"/>
                    </a:cubicBezTo>
                    <a:lnTo>
                      <a:pt x="47697" y="3715"/>
                    </a:lnTo>
                    <a:cubicBezTo>
                      <a:pt x="50094" y="2756"/>
                      <a:pt x="51412" y="1378"/>
                      <a:pt x="51651" y="0"/>
                    </a:cubicBezTo>
                    <a:lnTo>
                      <a:pt x="27144" y="154535"/>
                    </a:lnTo>
                    <a:cubicBezTo>
                      <a:pt x="27144" y="155913"/>
                      <a:pt x="25586" y="157231"/>
                      <a:pt x="23249" y="158250"/>
                    </a:cubicBezTo>
                    <a:lnTo>
                      <a:pt x="8209" y="164242"/>
                    </a:lnTo>
                    <a:cubicBezTo>
                      <a:pt x="5591" y="165237"/>
                      <a:pt x="2792" y="165644"/>
                      <a:pt x="0" y="165441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34" name="Graphic 5">
                <a:extLst>
                  <a:ext uri="{FF2B5EF4-FFF2-40B4-BE49-F238E27FC236}">
                    <a16:creationId xmlns:a16="http://schemas.microsoft.com/office/drawing/2014/main" id="{CC0D394F-422B-4AA0-DD65-4B5851877727}"/>
                  </a:ext>
                </a:extLst>
              </p:cNvPr>
              <p:cNvGrpSpPr/>
              <p:nvPr/>
            </p:nvGrpSpPr>
            <p:grpSpPr>
              <a:xfrm>
                <a:off x="10079297" y="4049281"/>
                <a:ext cx="96312" cy="150311"/>
                <a:chOff x="10079297" y="4049281"/>
                <a:chExt cx="96312" cy="150311"/>
              </a:xfrm>
            </p:grpSpPr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76753EA3-D3AB-305B-434D-78FDB3AB92B9}"/>
                    </a:ext>
                  </a:extLst>
                </p:cNvPr>
                <p:cNvSpPr/>
                <p:nvPr/>
              </p:nvSpPr>
              <p:spPr>
                <a:xfrm>
                  <a:off x="10079958" y="4144735"/>
                  <a:ext cx="95033" cy="54857"/>
                </a:xfrm>
                <a:custGeom>
                  <a:avLst/>
                  <a:gdLst>
                    <a:gd name="connsiteX0" fmla="*/ 81102 w 95033"/>
                    <a:gd name="connsiteY0" fmla="*/ 8044 h 54857"/>
                    <a:gd name="connsiteX1" fmla="*/ 81102 w 95033"/>
                    <a:gd name="connsiteY1" fmla="*/ 46813 h 54857"/>
                    <a:gd name="connsiteX2" fmla="*/ 13931 w 95033"/>
                    <a:gd name="connsiteY2" fmla="*/ 46813 h 54857"/>
                    <a:gd name="connsiteX3" fmla="*/ 13931 w 95033"/>
                    <a:gd name="connsiteY3" fmla="*/ 8044 h 54857"/>
                    <a:gd name="connsiteX4" fmla="*/ 81102 w 95033"/>
                    <a:gd name="connsiteY4" fmla="*/ 8044 h 54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033" h="54857">
                      <a:moveTo>
                        <a:pt x="81102" y="8044"/>
                      </a:moveTo>
                      <a:cubicBezTo>
                        <a:pt x="99678" y="18710"/>
                        <a:pt x="99678" y="36087"/>
                        <a:pt x="81102" y="46813"/>
                      </a:cubicBezTo>
                      <a:cubicBezTo>
                        <a:pt x="59998" y="57539"/>
                        <a:pt x="35036" y="57539"/>
                        <a:pt x="13931" y="46813"/>
                      </a:cubicBezTo>
                      <a:cubicBezTo>
                        <a:pt x="-4644" y="36087"/>
                        <a:pt x="-4644" y="18710"/>
                        <a:pt x="13931" y="8044"/>
                      </a:cubicBezTo>
                      <a:cubicBezTo>
                        <a:pt x="35036" y="-2681"/>
                        <a:pt x="59998" y="-2681"/>
                        <a:pt x="81102" y="8044"/>
                      </a:cubicBez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818272A9-586D-D0BF-1611-30E92C5EA553}"/>
                    </a:ext>
                  </a:extLst>
                </p:cNvPr>
                <p:cNvSpPr/>
                <p:nvPr/>
              </p:nvSpPr>
              <p:spPr>
                <a:xfrm>
                  <a:off x="10079297" y="4109038"/>
                  <a:ext cx="96312" cy="81262"/>
                </a:xfrm>
                <a:custGeom>
                  <a:avLst/>
                  <a:gdLst>
                    <a:gd name="connsiteX0" fmla="*/ 17948 w 96312"/>
                    <a:gd name="connsiteY0" fmla="*/ 70706 h 81262"/>
                    <a:gd name="connsiteX1" fmla="*/ 8061 w 96312"/>
                    <a:gd name="connsiteY1" fmla="*/ 0 h 81262"/>
                    <a:gd name="connsiteX2" fmla="*/ 88234 w 96312"/>
                    <a:gd name="connsiteY2" fmla="*/ 0 h 81262"/>
                    <a:gd name="connsiteX3" fmla="*/ 78407 w 96312"/>
                    <a:gd name="connsiteY3" fmla="*/ 70706 h 81262"/>
                    <a:gd name="connsiteX4" fmla="*/ 77928 w 96312"/>
                    <a:gd name="connsiteY4" fmla="*/ 71186 h 81262"/>
                    <a:gd name="connsiteX5" fmla="*/ 77389 w 96312"/>
                    <a:gd name="connsiteY5" fmla="*/ 71725 h 81262"/>
                    <a:gd name="connsiteX6" fmla="*/ 75951 w 96312"/>
                    <a:gd name="connsiteY6" fmla="*/ 72983 h 81262"/>
                    <a:gd name="connsiteX7" fmla="*/ 75531 w 96312"/>
                    <a:gd name="connsiteY7" fmla="*/ 73343 h 81262"/>
                    <a:gd name="connsiteX8" fmla="*/ 74333 w 96312"/>
                    <a:gd name="connsiteY8" fmla="*/ 74242 h 81262"/>
                    <a:gd name="connsiteX9" fmla="*/ 72236 w 96312"/>
                    <a:gd name="connsiteY9" fmla="*/ 75560 h 81262"/>
                    <a:gd name="connsiteX10" fmla="*/ 24299 w 96312"/>
                    <a:gd name="connsiteY10" fmla="*/ 75560 h 81262"/>
                    <a:gd name="connsiteX11" fmla="*/ 24299 w 96312"/>
                    <a:gd name="connsiteY11" fmla="*/ 75560 h 81262"/>
                    <a:gd name="connsiteX12" fmla="*/ 22202 w 96312"/>
                    <a:gd name="connsiteY12" fmla="*/ 74242 h 81262"/>
                    <a:gd name="connsiteX13" fmla="*/ 21063 w 96312"/>
                    <a:gd name="connsiteY13" fmla="*/ 73343 h 81262"/>
                    <a:gd name="connsiteX14" fmla="*/ 20584 w 96312"/>
                    <a:gd name="connsiteY14" fmla="*/ 72983 h 81262"/>
                    <a:gd name="connsiteX15" fmla="*/ 19146 w 96312"/>
                    <a:gd name="connsiteY15" fmla="*/ 71725 h 81262"/>
                    <a:gd name="connsiteX16" fmla="*/ 18547 w 96312"/>
                    <a:gd name="connsiteY16" fmla="*/ 71126 h 81262"/>
                    <a:gd name="connsiteX17" fmla="*/ 17948 w 96312"/>
                    <a:gd name="connsiteY17" fmla="*/ 70706 h 81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6312" h="81262">
                      <a:moveTo>
                        <a:pt x="17948" y="70706"/>
                      </a:moveTo>
                      <a:cubicBezTo>
                        <a:pt x="1829" y="54228"/>
                        <a:pt x="-7698" y="13063"/>
                        <a:pt x="8061" y="0"/>
                      </a:cubicBezTo>
                      <a:lnTo>
                        <a:pt x="88234" y="0"/>
                      </a:lnTo>
                      <a:cubicBezTo>
                        <a:pt x="103994" y="13063"/>
                        <a:pt x="94526" y="54228"/>
                        <a:pt x="78407" y="70706"/>
                      </a:cubicBezTo>
                      <a:lnTo>
                        <a:pt x="77928" y="71186"/>
                      </a:lnTo>
                      <a:lnTo>
                        <a:pt x="77389" y="71725"/>
                      </a:lnTo>
                      <a:lnTo>
                        <a:pt x="75951" y="72983"/>
                      </a:lnTo>
                      <a:lnTo>
                        <a:pt x="75531" y="73343"/>
                      </a:lnTo>
                      <a:lnTo>
                        <a:pt x="74333" y="74242"/>
                      </a:lnTo>
                      <a:cubicBezTo>
                        <a:pt x="73662" y="74721"/>
                        <a:pt x="72961" y="75164"/>
                        <a:pt x="72236" y="75560"/>
                      </a:cubicBezTo>
                      <a:cubicBezTo>
                        <a:pt x="57160" y="83164"/>
                        <a:pt x="39375" y="83164"/>
                        <a:pt x="24299" y="75560"/>
                      </a:cubicBezTo>
                      <a:lnTo>
                        <a:pt x="24299" y="75560"/>
                      </a:lnTo>
                      <a:cubicBezTo>
                        <a:pt x="23568" y="75176"/>
                        <a:pt x="22867" y="74739"/>
                        <a:pt x="22202" y="74242"/>
                      </a:cubicBezTo>
                      <a:lnTo>
                        <a:pt x="21063" y="73343"/>
                      </a:lnTo>
                      <a:lnTo>
                        <a:pt x="20584" y="72983"/>
                      </a:lnTo>
                      <a:lnTo>
                        <a:pt x="19146" y="71725"/>
                      </a:lnTo>
                      <a:lnTo>
                        <a:pt x="18547" y="71126"/>
                      </a:lnTo>
                      <a:cubicBezTo>
                        <a:pt x="18331" y="71012"/>
                        <a:pt x="18127" y="70874"/>
                        <a:pt x="17948" y="70706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0FBE9738-14C8-B63C-BB9B-77B66FFDD701}"/>
                    </a:ext>
                  </a:extLst>
                </p:cNvPr>
                <p:cNvSpPr/>
                <p:nvPr/>
              </p:nvSpPr>
              <p:spPr>
                <a:xfrm>
                  <a:off x="10080617" y="4094852"/>
                  <a:ext cx="93715" cy="54093"/>
                </a:xfrm>
                <a:custGeom>
                  <a:avLst/>
                  <a:gdLst>
                    <a:gd name="connsiteX0" fmla="*/ 79964 w 93715"/>
                    <a:gd name="connsiteY0" fmla="*/ 7954 h 54093"/>
                    <a:gd name="connsiteX1" fmla="*/ 79964 w 93715"/>
                    <a:gd name="connsiteY1" fmla="*/ 46184 h 54093"/>
                    <a:gd name="connsiteX2" fmla="*/ 13752 w 93715"/>
                    <a:gd name="connsiteY2" fmla="*/ 46184 h 54093"/>
                    <a:gd name="connsiteX3" fmla="*/ 13752 w 93715"/>
                    <a:gd name="connsiteY3" fmla="*/ 7954 h 54093"/>
                    <a:gd name="connsiteX4" fmla="*/ 79964 w 93715"/>
                    <a:gd name="connsiteY4" fmla="*/ 7954 h 54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15" h="54093">
                      <a:moveTo>
                        <a:pt x="79964" y="7954"/>
                      </a:moveTo>
                      <a:cubicBezTo>
                        <a:pt x="98300" y="18500"/>
                        <a:pt x="98300" y="35638"/>
                        <a:pt x="79964" y="46184"/>
                      </a:cubicBezTo>
                      <a:cubicBezTo>
                        <a:pt x="59154" y="56730"/>
                        <a:pt x="34562" y="56730"/>
                        <a:pt x="13752" y="46184"/>
                      </a:cubicBezTo>
                      <a:cubicBezTo>
                        <a:pt x="-4584" y="35638"/>
                        <a:pt x="-4584" y="18500"/>
                        <a:pt x="13752" y="7954"/>
                      </a:cubicBezTo>
                      <a:cubicBezTo>
                        <a:pt x="34550" y="-2651"/>
                        <a:pt x="59166" y="-2651"/>
                        <a:pt x="79964" y="79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CCE92FDB-B54D-0B3C-178A-2873C2415F95}"/>
                    </a:ext>
                  </a:extLst>
                </p:cNvPr>
                <p:cNvSpPr/>
                <p:nvPr/>
              </p:nvSpPr>
              <p:spPr>
                <a:xfrm>
                  <a:off x="10098773" y="4105438"/>
                  <a:ext cx="56999" cy="32911"/>
                </a:xfrm>
                <a:custGeom>
                  <a:avLst/>
                  <a:gdLst>
                    <a:gd name="connsiteX0" fmla="*/ 48685 w 56999"/>
                    <a:gd name="connsiteY0" fmla="*/ 4858 h 32911"/>
                    <a:gd name="connsiteX1" fmla="*/ 48685 w 56999"/>
                    <a:gd name="connsiteY1" fmla="*/ 28107 h 32911"/>
                    <a:gd name="connsiteX2" fmla="*/ 8359 w 56999"/>
                    <a:gd name="connsiteY2" fmla="*/ 28107 h 32911"/>
                    <a:gd name="connsiteX3" fmla="*/ 8359 w 56999"/>
                    <a:gd name="connsiteY3" fmla="*/ 4858 h 32911"/>
                    <a:gd name="connsiteX4" fmla="*/ 48685 w 56999"/>
                    <a:gd name="connsiteY4" fmla="*/ 4858 h 32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999" h="32911">
                      <a:moveTo>
                        <a:pt x="48685" y="4858"/>
                      </a:moveTo>
                      <a:cubicBezTo>
                        <a:pt x="59771" y="11270"/>
                        <a:pt x="59771" y="21696"/>
                        <a:pt x="48685" y="28107"/>
                      </a:cubicBezTo>
                      <a:cubicBezTo>
                        <a:pt x="36006" y="34513"/>
                        <a:pt x="21038" y="34513"/>
                        <a:pt x="8359" y="28107"/>
                      </a:cubicBezTo>
                      <a:cubicBezTo>
                        <a:pt x="-2786" y="21696"/>
                        <a:pt x="-2786" y="11270"/>
                        <a:pt x="8359" y="4858"/>
                      </a:cubicBezTo>
                      <a:cubicBezTo>
                        <a:pt x="21020" y="-1619"/>
                        <a:pt x="36024" y="-1619"/>
                        <a:pt x="48685" y="485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F2AB6EAC-453F-EFFD-BA0E-E8CDEB5A62AA}"/>
                    </a:ext>
                  </a:extLst>
                </p:cNvPr>
                <p:cNvSpPr/>
                <p:nvPr/>
              </p:nvSpPr>
              <p:spPr>
                <a:xfrm>
                  <a:off x="10100660" y="4116517"/>
                  <a:ext cx="53628" cy="21592"/>
                </a:xfrm>
                <a:custGeom>
                  <a:avLst/>
                  <a:gdLst>
                    <a:gd name="connsiteX0" fmla="*/ 6651 w 53628"/>
                    <a:gd name="connsiteY0" fmla="*/ 4804 h 21592"/>
                    <a:gd name="connsiteX1" fmla="*/ 46978 w 53628"/>
                    <a:gd name="connsiteY1" fmla="*/ 4804 h 21592"/>
                    <a:gd name="connsiteX2" fmla="*/ 53629 w 53628"/>
                    <a:gd name="connsiteY2" fmla="*/ 10796 h 21592"/>
                    <a:gd name="connsiteX3" fmla="*/ 46978 w 53628"/>
                    <a:gd name="connsiteY3" fmla="*/ 16788 h 21592"/>
                    <a:gd name="connsiteX4" fmla="*/ 6651 w 53628"/>
                    <a:gd name="connsiteY4" fmla="*/ 16788 h 21592"/>
                    <a:gd name="connsiteX5" fmla="*/ 0 w 53628"/>
                    <a:gd name="connsiteY5" fmla="*/ 10796 h 21592"/>
                    <a:gd name="connsiteX6" fmla="*/ 6651 w 53628"/>
                    <a:gd name="connsiteY6" fmla="*/ 4804 h 21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628" h="21592">
                      <a:moveTo>
                        <a:pt x="6651" y="4804"/>
                      </a:moveTo>
                      <a:cubicBezTo>
                        <a:pt x="19330" y="-1601"/>
                        <a:pt x="34299" y="-1601"/>
                        <a:pt x="46978" y="4804"/>
                      </a:cubicBezTo>
                      <a:cubicBezTo>
                        <a:pt x="49638" y="6242"/>
                        <a:pt x="51921" y="8297"/>
                        <a:pt x="53629" y="10796"/>
                      </a:cubicBezTo>
                      <a:cubicBezTo>
                        <a:pt x="51921" y="13295"/>
                        <a:pt x="49638" y="15350"/>
                        <a:pt x="46978" y="16788"/>
                      </a:cubicBezTo>
                      <a:cubicBezTo>
                        <a:pt x="34299" y="23194"/>
                        <a:pt x="19330" y="23194"/>
                        <a:pt x="6651" y="16788"/>
                      </a:cubicBezTo>
                      <a:cubicBezTo>
                        <a:pt x="3991" y="15350"/>
                        <a:pt x="1708" y="13295"/>
                        <a:pt x="0" y="10796"/>
                      </a:cubicBezTo>
                      <a:cubicBezTo>
                        <a:pt x="1708" y="8297"/>
                        <a:pt x="3991" y="6242"/>
                        <a:pt x="6651" y="4804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AFF732AA-7535-00AC-906F-B8001D70A340}"/>
                    </a:ext>
                  </a:extLst>
                </p:cNvPr>
                <p:cNvSpPr/>
                <p:nvPr/>
              </p:nvSpPr>
              <p:spPr>
                <a:xfrm>
                  <a:off x="10083964" y="4049281"/>
                  <a:ext cx="82151" cy="81941"/>
                </a:xfrm>
                <a:custGeom>
                  <a:avLst/>
                  <a:gdLst>
                    <a:gd name="connsiteX0" fmla="*/ 61217 w 82151"/>
                    <a:gd name="connsiteY0" fmla="*/ 78152 h 81941"/>
                    <a:gd name="connsiteX1" fmla="*/ 75778 w 82151"/>
                    <a:gd name="connsiteY1" fmla="*/ 58738 h 81941"/>
                    <a:gd name="connsiteX2" fmla="*/ 80272 w 82151"/>
                    <a:gd name="connsiteY2" fmla="*/ 28778 h 81941"/>
                    <a:gd name="connsiteX3" fmla="*/ 62655 w 82151"/>
                    <a:gd name="connsiteY3" fmla="*/ 42679 h 81941"/>
                    <a:gd name="connsiteX4" fmla="*/ 64094 w 82151"/>
                    <a:gd name="connsiteY4" fmla="*/ 22366 h 81941"/>
                    <a:gd name="connsiteX5" fmla="*/ 58102 w 82151"/>
                    <a:gd name="connsiteY5" fmla="*/ 196 h 81941"/>
                    <a:gd name="connsiteX6" fmla="*/ 45338 w 82151"/>
                    <a:gd name="connsiteY6" fmla="*/ 21348 h 81941"/>
                    <a:gd name="connsiteX7" fmla="*/ 40665 w 82151"/>
                    <a:gd name="connsiteY7" fmla="*/ 38964 h 81941"/>
                    <a:gd name="connsiteX8" fmla="*/ 35452 w 82151"/>
                    <a:gd name="connsiteY8" fmla="*/ 16674 h 81941"/>
                    <a:gd name="connsiteX9" fmla="*/ 26224 w 82151"/>
                    <a:gd name="connsiteY9" fmla="*/ 5349 h 81941"/>
                    <a:gd name="connsiteX10" fmla="*/ 21370 w 82151"/>
                    <a:gd name="connsiteY10" fmla="*/ 24404 h 81941"/>
                    <a:gd name="connsiteX11" fmla="*/ 21969 w 82151"/>
                    <a:gd name="connsiteY11" fmla="*/ 43638 h 81941"/>
                    <a:gd name="connsiteX12" fmla="*/ 11423 w 82151"/>
                    <a:gd name="connsiteY12" fmla="*/ 32793 h 81941"/>
                    <a:gd name="connsiteX13" fmla="*/ 997 w 82151"/>
                    <a:gd name="connsiteY13" fmla="*/ 27280 h 81941"/>
                    <a:gd name="connsiteX14" fmla="*/ 8248 w 82151"/>
                    <a:gd name="connsiteY14" fmla="*/ 54544 h 81941"/>
                    <a:gd name="connsiteX15" fmla="*/ 26224 w 82151"/>
                    <a:gd name="connsiteY15" fmla="*/ 77973 h 81941"/>
                    <a:gd name="connsiteX16" fmla="*/ 61217 w 82151"/>
                    <a:gd name="connsiteY16" fmla="*/ 78152 h 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2151" h="81941">
                      <a:moveTo>
                        <a:pt x="61217" y="78152"/>
                      </a:moveTo>
                      <a:cubicBezTo>
                        <a:pt x="66916" y="72358"/>
                        <a:pt x="71811" y="65833"/>
                        <a:pt x="75778" y="58738"/>
                      </a:cubicBezTo>
                      <a:cubicBezTo>
                        <a:pt x="82489" y="46754"/>
                        <a:pt x="83748" y="30935"/>
                        <a:pt x="80272" y="28778"/>
                      </a:cubicBezTo>
                      <a:cubicBezTo>
                        <a:pt x="76797" y="26621"/>
                        <a:pt x="62655" y="42679"/>
                        <a:pt x="62655" y="42679"/>
                      </a:cubicBezTo>
                      <a:cubicBezTo>
                        <a:pt x="63926" y="35986"/>
                        <a:pt x="64405" y="29167"/>
                        <a:pt x="64094" y="22366"/>
                      </a:cubicBezTo>
                      <a:cubicBezTo>
                        <a:pt x="63554" y="11760"/>
                        <a:pt x="60918" y="2173"/>
                        <a:pt x="58102" y="196"/>
                      </a:cubicBezTo>
                      <a:cubicBezTo>
                        <a:pt x="55285" y="-1782"/>
                        <a:pt x="48275" y="11641"/>
                        <a:pt x="45338" y="21348"/>
                      </a:cubicBezTo>
                      <a:cubicBezTo>
                        <a:pt x="42402" y="31055"/>
                        <a:pt x="40665" y="38964"/>
                        <a:pt x="40665" y="38964"/>
                      </a:cubicBezTo>
                      <a:cubicBezTo>
                        <a:pt x="39496" y="31414"/>
                        <a:pt x="37752" y="23960"/>
                        <a:pt x="35452" y="16674"/>
                      </a:cubicBezTo>
                      <a:cubicBezTo>
                        <a:pt x="31916" y="6607"/>
                        <a:pt x="28740" y="4330"/>
                        <a:pt x="26224" y="5349"/>
                      </a:cubicBezTo>
                      <a:cubicBezTo>
                        <a:pt x="23707" y="6368"/>
                        <a:pt x="22089" y="11341"/>
                        <a:pt x="21370" y="24404"/>
                      </a:cubicBezTo>
                      <a:cubicBezTo>
                        <a:pt x="21125" y="30821"/>
                        <a:pt x="21322" y="37251"/>
                        <a:pt x="21969" y="43638"/>
                      </a:cubicBezTo>
                      <a:cubicBezTo>
                        <a:pt x="21969" y="43638"/>
                        <a:pt x="16996" y="38125"/>
                        <a:pt x="11423" y="32793"/>
                      </a:cubicBezTo>
                      <a:cubicBezTo>
                        <a:pt x="5851" y="27460"/>
                        <a:pt x="2735" y="26141"/>
                        <a:pt x="997" y="27280"/>
                      </a:cubicBezTo>
                      <a:cubicBezTo>
                        <a:pt x="-740" y="28418"/>
                        <a:pt x="-1220" y="37466"/>
                        <a:pt x="8248" y="54544"/>
                      </a:cubicBezTo>
                      <a:cubicBezTo>
                        <a:pt x="12969" y="63250"/>
                        <a:pt x="19033" y="71160"/>
                        <a:pt x="26224" y="77973"/>
                      </a:cubicBezTo>
                      <a:cubicBezTo>
                        <a:pt x="26224" y="77973"/>
                        <a:pt x="38927" y="86781"/>
                        <a:pt x="61217" y="78152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FF35E8E-A88D-E779-40AD-E43A4BF5F995}"/>
                  </a:ext>
                </a:extLst>
              </p:cNvPr>
              <p:cNvSpPr/>
              <p:nvPr/>
            </p:nvSpPr>
            <p:spPr>
              <a:xfrm>
                <a:off x="10002391" y="4046301"/>
                <a:ext cx="78855" cy="195520"/>
              </a:xfrm>
              <a:custGeom>
                <a:avLst/>
                <a:gdLst>
                  <a:gd name="connsiteX0" fmla="*/ 0 w 78855"/>
                  <a:gd name="connsiteY0" fmla="*/ 0 h 195520"/>
                  <a:gd name="connsiteX1" fmla="*/ 78855 w 78855"/>
                  <a:gd name="connsiteY1" fmla="*/ 45540 h 195520"/>
                  <a:gd name="connsiteX2" fmla="*/ 78855 w 78855"/>
                  <a:gd name="connsiteY2" fmla="*/ 195521 h 195520"/>
                  <a:gd name="connsiteX3" fmla="*/ 0 w 78855"/>
                  <a:gd name="connsiteY3" fmla="*/ 149981 h 195520"/>
                  <a:gd name="connsiteX4" fmla="*/ 0 w 78855"/>
                  <a:gd name="connsiteY4" fmla="*/ 0 h 195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55" h="195520">
                    <a:moveTo>
                      <a:pt x="0" y="0"/>
                    </a:moveTo>
                    <a:lnTo>
                      <a:pt x="78855" y="45540"/>
                    </a:lnTo>
                    <a:lnTo>
                      <a:pt x="78855" y="195521"/>
                    </a:lnTo>
                    <a:lnTo>
                      <a:pt x="0" y="14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4265220-BCB4-5901-88B6-435B5C4A9C6B}"/>
                  </a:ext>
                </a:extLst>
              </p:cNvPr>
              <p:cNvSpPr/>
              <p:nvPr/>
            </p:nvSpPr>
            <p:spPr>
              <a:xfrm>
                <a:off x="9984954" y="4050375"/>
                <a:ext cx="93715" cy="53089"/>
              </a:xfrm>
              <a:custGeom>
                <a:avLst/>
                <a:gdLst>
                  <a:gd name="connsiteX0" fmla="*/ 93716 w 93715"/>
                  <a:gd name="connsiteY0" fmla="*/ 43742 h 53089"/>
                  <a:gd name="connsiteX1" fmla="*/ 17437 w 93715"/>
                  <a:gd name="connsiteY1" fmla="*/ 0 h 53089"/>
                  <a:gd name="connsiteX2" fmla="*/ 0 w 93715"/>
                  <a:gd name="connsiteY2" fmla="*/ 9527 h 53089"/>
                  <a:gd name="connsiteX3" fmla="*/ 75620 w 93715"/>
                  <a:gd name="connsiteY3" fmla="*/ 53090 h 53089"/>
                  <a:gd name="connsiteX4" fmla="*/ 93716 w 93715"/>
                  <a:gd name="connsiteY4" fmla="*/ 43742 h 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15" h="53089">
                    <a:moveTo>
                      <a:pt x="93716" y="43742"/>
                    </a:moveTo>
                    <a:lnTo>
                      <a:pt x="17437" y="0"/>
                    </a:lnTo>
                    <a:cubicBezTo>
                      <a:pt x="12751" y="4907"/>
                      <a:pt x="6657" y="8233"/>
                      <a:pt x="0" y="9527"/>
                    </a:cubicBezTo>
                    <a:lnTo>
                      <a:pt x="75620" y="53090"/>
                    </a:lnTo>
                    <a:cubicBezTo>
                      <a:pt x="82049" y="50807"/>
                      <a:pt x="88131" y="47661"/>
                      <a:pt x="93716" y="43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7DAF4BA4-E59E-7638-D4E7-1B41131FF139}"/>
                  </a:ext>
                </a:extLst>
              </p:cNvPr>
              <p:cNvSpPr/>
              <p:nvPr/>
            </p:nvSpPr>
            <p:spPr>
              <a:xfrm>
                <a:off x="9978063" y="4044443"/>
                <a:ext cx="105759" cy="60714"/>
              </a:xfrm>
              <a:custGeom>
                <a:avLst/>
                <a:gdLst>
                  <a:gd name="connsiteX0" fmla="*/ 75200 w 105759"/>
                  <a:gd name="connsiteY0" fmla="*/ 58962 h 60714"/>
                  <a:gd name="connsiteX1" fmla="*/ 89881 w 105759"/>
                  <a:gd name="connsiteY1" fmla="*/ 58962 h 60714"/>
                  <a:gd name="connsiteX2" fmla="*/ 102704 w 105759"/>
                  <a:gd name="connsiteY2" fmla="*/ 51592 h 60714"/>
                  <a:gd name="connsiteX3" fmla="*/ 102704 w 105759"/>
                  <a:gd name="connsiteY3" fmla="*/ 43203 h 60714"/>
                  <a:gd name="connsiteX4" fmla="*/ 27504 w 105759"/>
                  <a:gd name="connsiteY4" fmla="*/ 0 h 60714"/>
                  <a:gd name="connsiteX5" fmla="*/ 24328 w 105759"/>
                  <a:gd name="connsiteY5" fmla="*/ 1858 h 60714"/>
                  <a:gd name="connsiteX6" fmla="*/ 98270 w 105759"/>
                  <a:gd name="connsiteY6" fmla="*/ 44581 h 60714"/>
                  <a:gd name="connsiteX7" fmla="*/ 98270 w 105759"/>
                  <a:gd name="connsiteY7" fmla="*/ 49614 h 60714"/>
                  <a:gd name="connsiteX8" fmla="*/ 86286 w 105759"/>
                  <a:gd name="connsiteY8" fmla="*/ 56385 h 60714"/>
                  <a:gd name="connsiteX9" fmla="*/ 77477 w 105759"/>
                  <a:gd name="connsiteY9" fmla="*/ 56385 h 60714"/>
                  <a:gd name="connsiteX10" fmla="*/ 3595 w 105759"/>
                  <a:gd name="connsiteY10" fmla="*/ 13722 h 60714"/>
                  <a:gd name="connsiteX11" fmla="*/ 0 w 105759"/>
                  <a:gd name="connsiteY11" fmla="*/ 15819 h 6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5759" h="60714">
                    <a:moveTo>
                      <a:pt x="75200" y="58962"/>
                    </a:moveTo>
                    <a:cubicBezTo>
                      <a:pt x="79814" y="61299"/>
                      <a:pt x="85267" y="61299"/>
                      <a:pt x="89881" y="58962"/>
                    </a:cubicBezTo>
                    <a:lnTo>
                      <a:pt x="102704" y="51592"/>
                    </a:lnTo>
                    <a:cubicBezTo>
                      <a:pt x="106778" y="49255"/>
                      <a:pt x="106778" y="45600"/>
                      <a:pt x="102704" y="43203"/>
                    </a:cubicBezTo>
                    <a:lnTo>
                      <a:pt x="27504" y="0"/>
                    </a:lnTo>
                    <a:lnTo>
                      <a:pt x="24328" y="1858"/>
                    </a:lnTo>
                    <a:lnTo>
                      <a:pt x="98270" y="44581"/>
                    </a:lnTo>
                    <a:cubicBezTo>
                      <a:pt x="100726" y="45959"/>
                      <a:pt x="100726" y="48176"/>
                      <a:pt x="98270" y="49614"/>
                    </a:cubicBezTo>
                    <a:lnTo>
                      <a:pt x="86286" y="56385"/>
                    </a:lnTo>
                    <a:cubicBezTo>
                      <a:pt x="83511" y="57763"/>
                      <a:pt x="80252" y="57763"/>
                      <a:pt x="77477" y="56385"/>
                    </a:cubicBezTo>
                    <a:lnTo>
                      <a:pt x="3595" y="13722"/>
                    </a:lnTo>
                    <a:lnTo>
                      <a:pt x="0" y="15819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1F85A631-39A6-B140-86C7-3CA899122E46}"/>
                  </a:ext>
                </a:extLst>
              </p:cNvPr>
              <p:cNvSpPr/>
              <p:nvPr/>
            </p:nvSpPr>
            <p:spPr>
              <a:xfrm>
                <a:off x="9978063" y="4060262"/>
                <a:ext cx="105759" cy="194696"/>
              </a:xfrm>
              <a:custGeom>
                <a:avLst/>
                <a:gdLst>
                  <a:gd name="connsiteX0" fmla="*/ 0 w 105759"/>
                  <a:gd name="connsiteY0" fmla="*/ 0 h 194696"/>
                  <a:gd name="connsiteX1" fmla="*/ 0 w 105759"/>
                  <a:gd name="connsiteY1" fmla="*/ 149801 h 194696"/>
                  <a:gd name="connsiteX2" fmla="*/ 75200 w 105759"/>
                  <a:gd name="connsiteY2" fmla="*/ 192944 h 194696"/>
                  <a:gd name="connsiteX3" fmla="*/ 89881 w 105759"/>
                  <a:gd name="connsiteY3" fmla="*/ 192944 h 194696"/>
                  <a:gd name="connsiteX4" fmla="*/ 102704 w 105759"/>
                  <a:gd name="connsiteY4" fmla="*/ 185574 h 194696"/>
                  <a:gd name="connsiteX5" fmla="*/ 105760 w 105759"/>
                  <a:gd name="connsiteY5" fmla="*/ 181379 h 194696"/>
                  <a:gd name="connsiteX6" fmla="*/ 105760 w 105759"/>
                  <a:gd name="connsiteY6" fmla="*/ 31578 h 194696"/>
                  <a:gd name="connsiteX7" fmla="*/ 102704 w 105759"/>
                  <a:gd name="connsiteY7" fmla="*/ 35773 h 194696"/>
                  <a:gd name="connsiteX8" fmla="*/ 89881 w 105759"/>
                  <a:gd name="connsiteY8" fmla="*/ 43143 h 194696"/>
                  <a:gd name="connsiteX9" fmla="*/ 75200 w 105759"/>
                  <a:gd name="connsiteY9" fmla="*/ 43143 h 19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759" h="194696">
                    <a:moveTo>
                      <a:pt x="0" y="0"/>
                    </a:moveTo>
                    <a:lnTo>
                      <a:pt x="0" y="149801"/>
                    </a:lnTo>
                    <a:lnTo>
                      <a:pt x="75200" y="192944"/>
                    </a:lnTo>
                    <a:cubicBezTo>
                      <a:pt x="79814" y="195281"/>
                      <a:pt x="85267" y="195281"/>
                      <a:pt x="89881" y="192944"/>
                    </a:cubicBezTo>
                    <a:lnTo>
                      <a:pt x="102704" y="185574"/>
                    </a:lnTo>
                    <a:cubicBezTo>
                      <a:pt x="104412" y="184837"/>
                      <a:pt x="105586" y="183231"/>
                      <a:pt x="105760" y="181379"/>
                    </a:cubicBezTo>
                    <a:lnTo>
                      <a:pt x="105760" y="31578"/>
                    </a:lnTo>
                    <a:cubicBezTo>
                      <a:pt x="105556" y="33418"/>
                      <a:pt x="104394" y="35018"/>
                      <a:pt x="102704" y="35773"/>
                    </a:cubicBezTo>
                    <a:lnTo>
                      <a:pt x="89881" y="43143"/>
                    </a:lnTo>
                    <a:cubicBezTo>
                      <a:pt x="85267" y="45480"/>
                      <a:pt x="79814" y="45480"/>
                      <a:pt x="75200" y="43143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01BF4DB9-E26A-11CD-9D4A-7E8DD153517A}"/>
                  </a:ext>
                </a:extLst>
              </p:cNvPr>
              <p:cNvSpPr/>
              <p:nvPr/>
            </p:nvSpPr>
            <p:spPr>
              <a:xfrm>
                <a:off x="10060573" y="4091841"/>
                <a:ext cx="23249" cy="163105"/>
              </a:xfrm>
              <a:custGeom>
                <a:avLst/>
                <a:gdLst>
                  <a:gd name="connsiteX0" fmla="*/ 0 w 23249"/>
                  <a:gd name="connsiteY0" fmla="*/ 13302 h 163105"/>
                  <a:gd name="connsiteX1" fmla="*/ 7370 w 23249"/>
                  <a:gd name="connsiteY1" fmla="*/ 11565 h 163105"/>
                  <a:gd name="connsiteX2" fmla="*/ 20193 w 23249"/>
                  <a:gd name="connsiteY2" fmla="*/ 4194 h 163105"/>
                  <a:gd name="connsiteX3" fmla="*/ 23249 w 23249"/>
                  <a:gd name="connsiteY3" fmla="*/ 0 h 163105"/>
                  <a:gd name="connsiteX4" fmla="*/ 23249 w 23249"/>
                  <a:gd name="connsiteY4" fmla="*/ 149801 h 163105"/>
                  <a:gd name="connsiteX5" fmla="*/ 20193 w 23249"/>
                  <a:gd name="connsiteY5" fmla="*/ 153996 h 163105"/>
                  <a:gd name="connsiteX6" fmla="*/ 7370 w 23249"/>
                  <a:gd name="connsiteY6" fmla="*/ 161366 h 163105"/>
                  <a:gd name="connsiteX7" fmla="*/ 0 w 23249"/>
                  <a:gd name="connsiteY7" fmla="*/ 163104 h 16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49" h="163105">
                    <a:moveTo>
                      <a:pt x="0" y="13302"/>
                    </a:moveTo>
                    <a:cubicBezTo>
                      <a:pt x="2565" y="13374"/>
                      <a:pt x="5105" y="12775"/>
                      <a:pt x="7370" y="11565"/>
                    </a:cubicBezTo>
                    <a:lnTo>
                      <a:pt x="20193" y="4194"/>
                    </a:lnTo>
                    <a:cubicBezTo>
                      <a:pt x="21883" y="3439"/>
                      <a:pt x="23045" y="1840"/>
                      <a:pt x="23249" y="0"/>
                    </a:cubicBezTo>
                    <a:lnTo>
                      <a:pt x="23249" y="149801"/>
                    </a:lnTo>
                    <a:cubicBezTo>
                      <a:pt x="23075" y="151653"/>
                      <a:pt x="21901" y="153259"/>
                      <a:pt x="20193" y="153996"/>
                    </a:cubicBezTo>
                    <a:lnTo>
                      <a:pt x="7370" y="161366"/>
                    </a:lnTo>
                    <a:cubicBezTo>
                      <a:pt x="5099" y="162552"/>
                      <a:pt x="2565" y="163146"/>
                      <a:pt x="0" y="163104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C59C49B1-7BC7-36D5-2288-32A7DB405D8A}"/>
                  </a:ext>
                </a:extLst>
              </p:cNvPr>
              <p:cNvSpPr/>
              <p:nvPr/>
            </p:nvSpPr>
            <p:spPr>
              <a:xfrm>
                <a:off x="9970153" y="4064816"/>
                <a:ext cx="78795" cy="195520"/>
              </a:xfrm>
              <a:custGeom>
                <a:avLst/>
                <a:gdLst>
                  <a:gd name="connsiteX0" fmla="*/ 0 w 78795"/>
                  <a:gd name="connsiteY0" fmla="*/ 0 h 195520"/>
                  <a:gd name="connsiteX1" fmla="*/ 78795 w 78795"/>
                  <a:gd name="connsiteY1" fmla="*/ 45540 h 195520"/>
                  <a:gd name="connsiteX2" fmla="*/ 78795 w 78795"/>
                  <a:gd name="connsiteY2" fmla="*/ 195521 h 195520"/>
                  <a:gd name="connsiteX3" fmla="*/ 0 w 78795"/>
                  <a:gd name="connsiteY3" fmla="*/ 149981 h 195520"/>
                  <a:gd name="connsiteX4" fmla="*/ 0 w 78795"/>
                  <a:gd name="connsiteY4" fmla="*/ 0 h 195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95" h="195520">
                    <a:moveTo>
                      <a:pt x="0" y="0"/>
                    </a:moveTo>
                    <a:lnTo>
                      <a:pt x="78795" y="45540"/>
                    </a:lnTo>
                    <a:lnTo>
                      <a:pt x="78795" y="195521"/>
                    </a:lnTo>
                    <a:lnTo>
                      <a:pt x="0" y="14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BCE41D97-051B-BC0E-1325-F3B340E3AA0D}"/>
                  </a:ext>
                </a:extLst>
              </p:cNvPr>
              <p:cNvSpPr/>
              <p:nvPr/>
            </p:nvSpPr>
            <p:spPr>
              <a:xfrm>
                <a:off x="9952716" y="4069011"/>
                <a:ext cx="93715" cy="53149"/>
              </a:xfrm>
              <a:custGeom>
                <a:avLst/>
                <a:gdLst>
                  <a:gd name="connsiteX0" fmla="*/ 93716 w 93715"/>
                  <a:gd name="connsiteY0" fmla="*/ 43802 h 53149"/>
                  <a:gd name="connsiteX1" fmla="*/ 17437 w 93715"/>
                  <a:gd name="connsiteY1" fmla="*/ 0 h 53149"/>
                  <a:gd name="connsiteX2" fmla="*/ 0 w 93715"/>
                  <a:gd name="connsiteY2" fmla="*/ 9587 h 53149"/>
                  <a:gd name="connsiteX3" fmla="*/ 75620 w 93715"/>
                  <a:gd name="connsiteY3" fmla="*/ 53150 h 53149"/>
                  <a:gd name="connsiteX4" fmla="*/ 93716 w 93715"/>
                  <a:gd name="connsiteY4" fmla="*/ 43802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15" h="53149">
                    <a:moveTo>
                      <a:pt x="93716" y="43802"/>
                    </a:moveTo>
                    <a:lnTo>
                      <a:pt x="17437" y="0"/>
                    </a:lnTo>
                    <a:cubicBezTo>
                      <a:pt x="12775" y="4943"/>
                      <a:pt x="6675" y="8299"/>
                      <a:pt x="0" y="9587"/>
                    </a:cubicBezTo>
                    <a:lnTo>
                      <a:pt x="75620" y="53150"/>
                    </a:lnTo>
                    <a:cubicBezTo>
                      <a:pt x="82049" y="50867"/>
                      <a:pt x="88131" y="47721"/>
                      <a:pt x="93716" y="43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E83113D8-B6D7-9D8F-FA70-3328E5196D78}"/>
                  </a:ext>
                </a:extLst>
              </p:cNvPr>
              <p:cNvSpPr/>
              <p:nvPr/>
            </p:nvSpPr>
            <p:spPr>
              <a:xfrm>
                <a:off x="9946125" y="4062959"/>
                <a:ext cx="105364" cy="60714"/>
              </a:xfrm>
              <a:custGeom>
                <a:avLst/>
                <a:gdLst>
                  <a:gd name="connsiteX0" fmla="*/ 74901 w 105364"/>
                  <a:gd name="connsiteY0" fmla="*/ 58962 h 60714"/>
                  <a:gd name="connsiteX1" fmla="*/ 89581 w 105364"/>
                  <a:gd name="connsiteY1" fmla="*/ 58962 h 60714"/>
                  <a:gd name="connsiteX2" fmla="*/ 102404 w 105364"/>
                  <a:gd name="connsiteY2" fmla="*/ 51592 h 60714"/>
                  <a:gd name="connsiteX3" fmla="*/ 105095 w 105364"/>
                  <a:gd name="connsiteY3" fmla="*/ 45833 h 60714"/>
                  <a:gd name="connsiteX4" fmla="*/ 102404 w 105364"/>
                  <a:gd name="connsiteY4" fmla="*/ 43143 h 60714"/>
                  <a:gd name="connsiteX5" fmla="*/ 27204 w 105364"/>
                  <a:gd name="connsiteY5" fmla="*/ 0 h 60714"/>
                  <a:gd name="connsiteX6" fmla="*/ 24028 w 105364"/>
                  <a:gd name="connsiteY6" fmla="*/ 1858 h 60714"/>
                  <a:gd name="connsiteX7" fmla="*/ 97970 w 105364"/>
                  <a:gd name="connsiteY7" fmla="*/ 44521 h 60714"/>
                  <a:gd name="connsiteX8" fmla="*/ 97970 w 105364"/>
                  <a:gd name="connsiteY8" fmla="*/ 49614 h 60714"/>
                  <a:gd name="connsiteX9" fmla="*/ 85986 w 105364"/>
                  <a:gd name="connsiteY9" fmla="*/ 56385 h 60714"/>
                  <a:gd name="connsiteX10" fmla="*/ 77178 w 105364"/>
                  <a:gd name="connsiteY10" fmla="*/ 56385 h 60714"/>
                  <a:gd name="connsiteX11" fmla="*/ 3595 w 105364"/>
                  <a:gd name="connsiteY11" fmla="*/ 13722 h 60714"/>
                  <a:gd name="connsiteX12" fmla="*/ 0 w 105364"/>
                  <a:gd name="connsiteY12" fmla="*/ 15819 h 6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364" h="60714">
                    <a:moveTo>
                      <a:pt x="74901" y="58962"/>
                    </a:moveTo>
                    <a:cubicBezTo>
                      <a:pt x="79515" y="61299"/>
                      <a:pt x="84967" y="61299"/>
                      <a:pt x="89581" y="58962"/>
                    </a:cubicBezTo>
                    <a:lnTo>
                      <a:pt x="102404" y="51592"/>
                    </a:lnTo>
                    <a:cubicBezTo>
                      <a:pt x="104735" y="50747"/>
                      <a:pt x="105940" y="48164"/>
                      <a:pt x="105095" y="45833"/>
                    </a:cubicBezTo>
                    <a:cubicBezTo>
                      <a:pt x="104639" y="44581"/>
                      <a:pt x="103657" y="43598"/>
                      <a:pt x="102404" y="43143"/>
                    </a:cubicBezTo>
                    <a:lnTo>
                      <a:pt x="27204" y="0"/>
                    </a:lnTo>
                    <a:lnTo>
                      <a:pt x="24028" y="1858"/>
                    </a:lnTo>
                    <a:lnTo>
                      <a:pt x="97970" y="44521"/>
                    </a:lnTo>
                    <a:cubicBezTo>
                      <a:pt x="100427" y="45959"/>
                      <a:pt x="100427" y="48176"/>
                      <a:pt x="97970" y="49614"/>
                    </a:cubicBezTo>
                    <a:lnTo>
                      <a:pt x="85986" y="56385"/>
                    </a:lnTo>
                    <a:cubicBezTo>
                      <a:pt x="83212" y="57763"/>
                      <a:pt x="79952" y="57763"/>
                      <a:pt x="77178" y="56385"/>
                    </a:cubicBezTo>
                    <a:lnTo>
                      <a:pt x="3595" y="13722"/>
                    </a:lnTo>
                    <a:lnTo>
                      <a:pt x="0" y="15819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3D492F4B-290F-C751-2668-F16D64FC1153}"/>
                  </a:ext>
                </a:extLst>
              </p:cNvPr>
              <p:cNvSpPr/>
              <p:nvPr/>
            </p:nvSpPr>
            <p:spPr>
              <a:xfrm>
                <a:off x="9945826" y="4078778"/>
                <a:ext cx="105759" cy="194696"/>
              </a:xfrm>
              <a:custGeom>
                <a:avLst/>
                <a:gdLst>
                  <a:gd name="connsiteX0" fmla="*/ 0 w 105759"/>
                  <a:gd name="connsiteY0" fmla="*/ 0 h 194696"/>
                  <a:gd name="connsiteX1" fmla="*/ 0 w 105759"/>
                  <a:gd name="connsiteY1" fmla="*/ 149801 h 194696"/>
                  <a:gd name="connsiteX2" fmla="*/ 75200 w 105759"/>
                  <a:gd name="connsiteY2" fmla="*/ 192944 h 194696"/>
                  <a:gd name="connsiteX3" fmla="*/ 89881 w 105759"/>
                  <a:gd name="connsiteY3" fmla="*/ 192944 h 194696"/>
                  <a:gd name="connsiteX4" fmla="*/ 102704 w 105759"/>
                  <a:gd name="connsiteY4" fmla="*/ 185574 h 194696"/>
                  <a:gd name="connsiteX5" fmla="*/ 105760 w 105759"/>
                  <a:gd name="connsiteY5" fmla="*/ 181380 h 194696"/>
                  <a:gd name="connsiteX6" fmla="*/ 105760 w 105759"/>
                  <a:gd name="connsiteY6" fmla="*/ 31578 h 194696"/>
                  <a:gd name="connsiteX7" fmla="*/ 102704 w 105759"/>
                  <a:gd name="connsiteY7" fmla="*/ 35773 h 194696"/>
                  <a:gd name="connsiteX8" fmla="*/ 89881 w 105759"/>
                  <a:gd name="connsiteY8" fmla="*/ 43143 h 194696"/>
                  <a:gd name="connsiteX9" fmla="*/ 75200 w 105759"/>
                  <a:gd name="connsiteY9" fmla="*/ 43143 h 19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759" h="194696">
                    <a:moveTo>
                      <a:pt x="0" y="0"/>
                    </a:moveTo>
                    <a:lnTo>
                      <a:pt x="0" y="149801"/>
                    </a:lnTo>
                    <a:lnTo>
                      <a:pt x="75200" y="192944"/>
                    </a:lnTo>
                    <a:cubicBezTo>
                      <a:pt x="79814" y="195281"/>
                      <a:pt x="85267" y="195281"/>
                      <a:pt x="89881" y="192944"/>
                    </a:cubicBezTo>
                    <a:lnTo>
                      <a:pt x="102704" y="185574"/>
                    </a:lnTo>
                    <a:cubicBezTo>
                      <a:pt x="104394" y="184819"/>
                      <a:pt x="105556" y="183219"/>
                      <a:pt x="105760" y="181380"/>
                    </a:cubicBezTo>
                    <a:lnTo>
                      <a:pt x="105760" y="31578"/>
                    </a:lnTo>
                    <a:cubicBezTo>
                      <a:pt x="105556" y="33418"/>
                      <a:pt x="104394" y="35018"/>
                      <a:pt x="102704" y="35773"/>
                    </a:cubicBezTo>
                    <a:lnTo>
                      <a:pt x="89881" y="43143"/>
                    </a:lnTo>
                    <a:cubicBezTo>
                      <a:pt x="85267" y="45480"/>
                      <a:pt x="79814" y="45480"/>
                      <a:pt x="75200" y="43143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6DF3961D-8E0B-C848-9B92-B6D4C105F8D9}"/>
                  </a:ext>
                </a:extLst>
              </p:cNvPr>
              <p:cNvSpPr/>
              <p:nvPr/>
            </p:nvSpPr>
            <p:spPr>
              <a:xfrm>
                <a:off x="10028336" y="4110356"/>
                <a:ext cx="23249" cy="163105"/>
              </a:xfrm>
              <a:custGeom>
                <a:avLst/>
                <a:gdLst>
                  <a:gd name="connsiteX0" fmla="*/ 0 w 23249"/>
                  <a:gd name="connsiteY0" fmla="*/ 13302 h 163105"/>
                  <a:gd name="connsiteX1" fmla="*/ 7370 w 23249"/>
                  <a:gd name="connsiteY1" fmla="*/ 11565 h 163105"/>
                  <a:gd name="connsiteX2" fmla="*/ 20193 w 23249"/>
                  <a:gd name="connsiteY2" fmla="*/ 4194 h 163105"/>
                  <a:gd name="connsiteX3" fmla="*/ 23249 w 23249"/>
                  <a:gd name="connsiteY3" fmla="*/ 0 h 163105"/>
                  <a:gd name="connsiteX4" fmla="*/ 23249 w 23249"/>
                  <a:gd name="connsiteY4" fmla="*/ 149801 h 163105"/>
                  <a:gd name="connsiteX5" fmla="*/ 20193 w 23249"/>
                  <a:gd name="connsiteY5" fmla="*/ 153996 h 163105"/>
                  <a:gd name="connsiteX6" fmla="*/ 7370 w 23249"/>
                  <a:gd name="connsiteY6" fmla="*/ 161366 h 163105"/>
                  <a:gd name="connsiteX7" fmla="*/ 0 w 23249"/>
                  <a:gd name="connsiteY7" fmla="*/ 163104 h 16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49" h="163105">
                    <a:moveTo>
                      <a:pt x="0" y="13302"/>
                    </a:moveTo>
                    <a:cubicBezTo>
                      <a:pt x="2565" y="13338"/>
                      <a:pt x="5093" y="12739"/>
                      <a:pt x="7370" y="11565"/>
                    </a:cubicBezTo>
                    <a:lnTo>
                      <a:pt x="20193" y="4194"/>
                    </a:lnTo>
                    <a:cubicBezTo>
                      <a:pt x="21883" y="3439"/>
                      <a:pt x="23045" y="1840"/>
                      <a:pt x="23249" y="0"/>
                    </a:cubicBezTo>
                    <a:lnTo>
                      <a:pt x="23249" y="149801"/>
                    </a:lnTo>
                    <a:cubicBezTo>
                      <a:pt x="23045" y="151641"/>
                      <a:pt x="21883" y="153241"/>
                      <a:pt x="20193" y="153996"/>
                    </a:cubicBezTo>
                    <a:lnTo>
                      <a:pt x="7370" y="161366"/>
                    </a:lnTo>
                    <a:cubicBezTo>
                      <a:pt x="5093" y="162540"/>
                      <a:pt x="2565" y="163140"/>
                      <a:pt x="0" y="163104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EFC8848A-43B3-CE9F-4ED3-400AB17297C7}"/>
                  </a:ext>
                </a:extLst>
              </p:cNvPr>
              <p:cNvSpPr/>
              <p:nvPr/>
            </p:nvSpPr>
            <p:spPr>
              <a:xfrm>
                <a:off x="9913828" y="4096634"/>
                <a:ext cx="103303" cy="200014"/>
              </a:xfrm>
              <a:custGeom>
                <a:avLst/>
                <a:gdLst>
                  <a:gd name="connsiteX0" fmla="*/ 24448 w 103303"/>
                  <a:gd name="connsiteY0" fmla="*/ 0 h 200014"/>
                  <a:gd name="connsiteX1" fmla="*/ 103303 w 103303"/>
                  <a:gd name="connsiteY1" fmla="*/ 45540 h 200014"/>
                  <a:gd name="connsiteX2" fmla="*/ 78796 w 103303"/>
                  <a:gd name="connsiteY2" fmla="*/ 200015 h 200014"/>
                  <a:gd name="connsiteX3" fmla="*/ 0 w 103303"/>
                  <a:gd name="connsiteY3" fmla="*/ 154475 h 200014"/>
                  <a:gd name="connsiteX4" fmla="*/ 24448 w 103303"/>
                  <a:gd name="connsiteY4" fmla="*/ 0 h 200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303" h="200014">
                    <a:moveTo>
                      <a:pt x="24448" y="0"/>
                    </a:moveTo>
                    <a:lnTo>
                      <a:pt x="103303" y="45540"/>
                    </a:lnTo>
                    <a:lnTo>
                      <a:pt x="78796" y="200015"/>
                    </a:lnTo>
                    <a:lnTo>
                      <a:pt x="0" y="154475"/>
                    </a:lnTo>
                    <a:lnTo>
                      <a:pt x="24448" y="0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E0B25619-5982-CD68-F825-C70FE877204F}"/>
                  </a:ext>
                </a:extLst>
              </p:cNvPr>
              <p:cNvSpPr/>
              <p:nvPr/>
            </p:nvSpPr>
            <p:spPr>
              <a:xfrm>
                <a:off x="9917423" y="4100469"/>
                <a:ext cx="96591" cy="51531"/>
              </a:xfrm>
              <a:custGeom>
                <a:avLst/>
                <a:gdLst>
                  <a:gd name="connsiteX0" fmla="*/ 96592 w 96591"/>
                  <a:gd name="connsiteY0" fmla="*/ 43862 h 51531"/>
                  <a:gd name="connsiteX1" fmla="*/ 20313 w 96591"/>
                  <a:gd name="connsiteY1" fmla="*/ 0 h 51531"/>
                  <a:gd name="connsiteX2" fmla="*/ 0 w 96591"/>
                  <a:gd name="connsiteY2" fmla="*/ 7910 h 51531"/>
                  <a:gd name="connsiteX3" fmla="*/ 75680 w 96591"/>
                  <a:gd name="connsiteY3" fmla="*/ 51532 h 51531"/>
                  <a:gd name="connsiteX4" fmla="*/ 96592 w 96591"/>
                  <a:gd name="connsiteY4" fmla="*/ 43862 h 5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1" h="51531">
                    <a:moveTo>
                      <a:pt x="96592" y="43862"/>
                    </a:moveTo>
                    <a:lnTo>
                      <a:pt x="20313" y="0"/>
                    </a:lnTo>
                    <a:cubicBezTo>
                      <a:pt x="14369" y="4398"/>
                      <a:pt x="7358" y="7131"/>
                      <a:pt x="0" y="7910"/>
                    </a:cubicBezTo>
                    <a:lnTo>
                      <a:pt x="75680" y="51532"/>
                    </a:lnTo>
                    <a:cubicBezTo>
                      <a:pt x="82906" y="49728"/>
                      <a:pt x="89917" y="47157"/>
                      <a:pt x="96592" y="438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B5C5256F-CA96-197A-75B0-0408765205BE}"/>
                  </a:ext>
                </a:extLst>
              </p:cNvPr>
              <p:cNvSpPr/>
              <p:nvPr/>
            </p:nvSpPr>
            <p:spPr>
              <a:xfrm>
                <a:off x="9909873" y="4095196"/>
                <a:ext cx="110113" cy="58188"/>
              </a:xfrm>
              <a:custGeom>
                <a:avLst/>
                <a:gdLst>
                  <a:gd name="connsiteX0" fmla="*/ 75260 w 110113"/>
                  <a:gd name="connsiteY0" fmla="*/ 56205 h 58188"/>
                  <a:gd name="connsiteX1" fmla="*/ 91139 w 110113"/>
                  <a:gd name="connsiteY1" fmla="*/ 56925 h 58188"/>
                  <a:gd name="connsiteX2" fmla="*/ 106179 w 110113"/>
                  <a:gd name="connsiteY2" fmla="*/ 50932 h 58188"/>
                  <a:gd name="connsiteX3" fmla="*/ 107378 w 110113"/>
                  <a:gd name="connsiteY3" fmla="*/ 43203 h 58188"/>
                  <a:gd name="connsiteX4" fmla="*/ 32177 w 110113"/>
                  <a:gd name="connsiteY4" fmla="*/ 0 h 58188"/>
                  <a:gd name="connsiteX5" fmla="*/ 28402 w 110113"/>
                  <a:gd name="connsiteY5" fmla="*/ 1558 h 58188"/>
                  <a:gd name="connsiteX6" fmla="*/ 102404 w 110113"/>
                  <a:gd name="connsiteY6" fmla="*/ 44221 h 58188"/>
                  <a:gd name="connsiteX7" fmla="*/ 101625 w 110113"/>
                  <a:gd name="connsiteY7" fmla="*/ 48835 h 58188"/>
                  <a:gd name="connsiteX8" fmla="*/ 87724 w 110113"/>
                  <a:gd name="connsiteY8" fmla="*/ 54468 h 58188"/>
                  <a:gd name="connsiteX9" fmla="*/ 78196 w 110113"/>
                  <a:gd name="connsiteY9" fmla="*/ 54048 h 58188"/>
                  <a:gd name="connsiteX10" fmla="*/ 4254 w 110113"/>
                  <a:gd name="connsiteY10" fmla="*/ 11445 h 58188"/>
                  <a:gd name="connsiteX11" fmla="*/ 0 w 110113"/>
                  <a:gd name="connsiteY11" fmla="*/ 13123 h 5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113" h="58188">
                    <a:moveTo>
                      <a:pt x="75260" y="56205"/>
                    </a:moveTo>
                    <a:cubicBezTo>
                      <a:pt x="80240" y="58572"/>
                      <a:pt x="85968" y="58830"/>
                      <a:pt x="91139" y="56925"/>
                    </a:cubicBezTo>
                    <a:lnTo>
                      <a:pt x="106179" y="50932"/>
                    </a:lnTo>
                    <a:cubicBezTo>
                      <a:pt x="110913" y="48955"/>
                      <a:pt x="111452" y="45540"/>
                      <a:pt x="107378" y="43203"/>
                    </a:cubicBezTo>
                    <a:lnTo>
                      <a:pt x="32177" y="0"/>
                    </a:lnTo>
                    <a:lnTo>
                      <a:pt x="28402" y="1558"/>
                    </a:lnTo>
                    <a:lnTo>
                      <a:pt x="102404" y="44221"/>
                    </a:lnTo>
                    <a:cubicBezTo>
                      <a:pt x="104801" y="45659"/>
                      <a:pt x="104501" y="47697"/>
                      <a:pt x="101625" y="48835"/>
                    </a:cubicBezTo>
                    <a:lnTo>
                      <a:pt x="87724" y="54468"/>
                    </a:lnTo>
                    <a:cubicBezTo>
                      <a:pt x="84626" y="55654"/>
                      <a:pt x="81180" y="55498"/>
                      <a:pt x="78196" y="54048"/>
                    </a:cubicBezTo>
                    <a:lnTo>
                      <a:pt x="4254" y="11445"/>
                    </a:lnTo>
                    <a:lnTo>
                      <a:pt x="0" y="13123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DC2C3C50-3F36-633E-5639-EA32F92EEC00}"/>
                  </a:ext>
                </a:extLst>
              </p:cNvPr>
              <p:cNvSpPr/>
              <p:nvPr/>
            </p:nvSpPr>
            <p:spPr>
              <a:xfrm>
                <a:off x="9885426" y="4108199"/>
                <a:ext cx="134521" cy="199689"/>
              </a:xfrm>
              <a:custGeom>
                <a:avLst/>
                <a:gdLst>
                  <a:gd name="connsiteX0" fmla="*/ 24448 w 134521"/>
                  <a:gd name="connsiteY0" fmla="*/ 0 h 199689"/>
                  <a:gd name="connsiteX1" fmla="*/ 0 w 134521"/>
                  <a:gd name="connsiteY1" fmla="*/ 154535 h 199689"/>
                  <a:gd name="connsiteX2" fmla="*/ 75200 w 134521"/>
                  <a:gd name="connsiteY2" fmla="*/ 197738 h 199689"/>
                  <a:gd name="connsiteX3" fmla="*/ 91139 w 134521"/>
                  <a:gd name="connsiteY3" fmla="*/ 198397 h 199689"/>
                  <a:gd name="connsiteX4" fmla="*/ 106119 w 134521"/>
                  <a:gd name="connsiteY4" fmla="*/ 192405 h 199689"/>
                  <a:gd name="connsiteX5" fmla="*/ 110014 w 134521"/>
                  <a:gd name="connsiteY5" fmla="*/ 188690 h 199689"/>
                  <a:gd name="connsiteX6" fmla="*/ 134522 w 134521"/>
                  <a:gd name="connsiteY6" fmla="*/ 33855 h 199689"/>
                  <a:gd name="connsiteX7" fmla="*/ 130627 w 134521"/>
                  <a:gd name="connsiteY7" fmla="*/ 37510 h 199689"/>
                  <a:gd name="connsiteX8" fmla="*/ 115587 w 134521"/>
                  <a:gd name="connsiteY8" fmla="*/ 43502 h 199689"/>
                  <a:gd name="connsiteX9" fmla="*/ 99708 w 134521"/>
                  <a:gd name="connsiteY9" fmla="*/ 42783 h 19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4521" h="199689">
                    <a:moveTo>
                      <a:pt x="24448" y="0"/>
                    </a:moveTo>
                    <a:lnTo>
                      <a:pt x="0" y="154535"/>
                    </a:lnTo>
                    <a:lnTo>
                      <a:pt x="75200" y="197738"/>
                    </a:lnTo>
                    <a:cubicBezTo>
                      <a:pt x="80210" y="200087"/>
                      <a:pt x="85956" y="200326"/>
                      <a:pt x="91139" y="198397"/>
                    </a:cubicBezTo>
                    <a:lnTo>
                      <a:pt x="106119" y="192405"/>
                    </a:lnTo>
                    <a:cubicBezTo>
                      <a:pt x="108456" y="191446"/>
                      <a:pt x="109774" y="190128"/>
                      <a:pt x="110014" y="188690"/>
                    </a:cubicBezTo>
                    <a:lnTo>
                      <a:pt x="134522" y="33855"/>
                    </a:lnTo>
                    <a:cubicBezTo>
                      <a:pt x="134522" y="35233"/>
                      <a:pt x="132964" y="36552"/>
                      <a:pt x="130627" y="37510"/>
                    </a:cubicBezTo>
                    <a:lnTo>
                      <a:pt x="115587" y="43502"/>
                    </a:lnTo>
                    <a:cubicBezTo>
                      <a:pt x="110410" y="45408"/>
                      <a:pt x="104687" y="45150"/>
                      <a:pt x="99708" y="42783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336128BB-9195-2FE5-F237-28DFDFC62B50}"/>
                  </a:ext>
                </a:extLst>
              </p:cNvPr>
              <p:cNvSpPr/>
              <p:nvPr/>
            </p:nvSpPr>
            <p:spPr>
              <a:xfrm>
                <a:off x="9968356" y="4142473"/>
                <a:ext cx="51591" cy="165480"/>
              </a:xfrm>
              <a:custGeom>
                <a:avLst/>
                <a:gdLst>
                  <a:gd name="connsiteX0" fmla="*/ 24448 w 51591"/>
                  <a:gd name="connsiteY0" fmla="*/ 10906 h 165480"/>
                  <a:gd name="connsiteX1" fmla="*/ 32657 w 51591"/>
                  <a:gd name="connsiteY1" fmla="*/ 9647 h 165480"/>
                  <a:gd name="connsiteX2" fmla="*/ 47697 w 51591"/>
                  <a:gd name="connsiteY2" fmla="*/ 3655 h 165480"/>
                  <a:gd name="connsiteX3" fmla="*/ 51592 w 51591"/>
                  <a:gd name="connsiteY3" fmla="*/ 0 h 165480"/>
                  <a:gd name="connsiteX4" fmla="*/ 27084 w 51591"/>
                  <a:gd name="connsiteY4" fmla="*/ 154475 h 165480"/>
                  <a:gd name="connsiteX5" fmla="*/ 23189 w 51591"/>
                  <a:gd name="connsiteY5" fmla="*/ 158190 h 165480"/>
                  <a:gd name="connsiteX6" fmla="*/ 8209 w 51591"/>
                  <a:gd name="connsiteY6" fmla="*/ 164182 h 165480"/>
                  <a:gd name="connsiteX7" fmla="*/ 0 w 51591"/>
                  <a:gd name="connsiteY7" fmla="*/ 165441 h 16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591" h="165480">
                    <a:moveTo>
                      <a:pt x="24448" y="10906"/>
                    </a:moveTo>
                    <a:cubicBezTo>
                      <a:pt x="27240" y="11055"/>
                      <a:pt x="30038" y="10630"/>
                      <a:pt x="32657" y="9647"/>
                    </a:cubicBezTo>
                    <a:lnTo>
                      <a:pt x="47697" y="3655"/>
                    </a:lnTo>
                    <a:cubicBezTo>
                      <a:pt x="50034" y="2696"/>
                      <a:pt x="51352" y="1378"/>
                      <a:pt x="51592" y="0"/>
                    </a:cubicBezTo>
                    <a:lnTo>
                      <a:pt x="27084" y="154475"/>
                    </a:lnTo>
                    <a:cubicBezTo>
                      <a:pt x="27084" y="155913"/>
                      <a:pt x="25526" y="157231"/>
                      <a:pt x="23189" y="158190"/>
                    </a:cubicBezTo>
                    <a:lnTo>
                      <a:pt x="8209" y="164182"/>
                    </a:lnTo>
                    <a:cubicBezTo>
                      <a:pt x="5597" y="165189"/>
                      <a:pt x="2792" y="165620"/>
                      <a:pt x="0" y="165441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9" name="Graphic 5">
              <a:extLst>
                <a:ext uri="{FF2B5EF4-FFF2-40B4-BE49-F238E27FC236}">
                  <a16:creationId xmlns:a16="http://schemas.microsoft.com/office/drawing/2014/main" id="{0EF0473E-3ABC-2FE6-3E92-58F719EFFE9B}"/>
                </a:ext>
              </a:extLst>
            </p:cNvPr>
            <p:cNvGrpSpPr/>
            <p:nvPr/>
          </p:nvGrpSpPr>
          <p:grpSpPr>
            <a:xfrm>
              <a:off x="9828561" y="3624940"/>
              <a:ext cx="488292" cy="440775"/>
              <a:chOff x="9828561" y="3624940"/>
              <a:chExt cx="488292" cy="440775"/>
            </a:xfrm>
          </p:grpSpPr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7DCB519-BA76-5B86-5303-A96D4236736D}"/>
                  </a:ext>
                </a:extLst>
              </p:cNvPr>
              <p:cNvSpPr/>
              <p:nvPr/>
            </p:nvSpPr>
            <p:spPr>
              <a:xfrm>
                <a:off x="9828561" y="3769288"/>
                <a:ext cx="488292" cy="296426"/>
              </a:xfrm>
              <a:custGeom>
                <a:avLst/>
                <a:gdLst>
                  <a:gd name="connsiteX0" fmla="*/ 488292 w 488292"/>
                  <a:gd name="connsiteY0" fmla="*/ 77597 h 296426"/>
                  <a:gd name="connsiteX1" fmla="*/ 353891 w 488292"/>
                  <a:gd name="connsiteY1" fmla="*/ 0 h 296426"/>
                  <a:gd name="connsiteX2" fmla="*/ 0 w 488292"/>
                  <a:gd name="connsiteY2" fmla="*/ 204089 h 296426"/>
                  <a:gd name="connsiteX3" fmla="*/ 60 w 488292"/>
                  <a:gd name="connsiteY3" fmla="*/ 218830 h 296426"/>
                  <a:gd name="connsiteX4" fmla="*/ 134402 w 488292"/>
                  <a:gd name="connsiteY4" fmla="*/ 296427 h 296426"/>
                  <a:gd name="connsiteX5" fmla="*/ 488292 w 488292"/>
                  <a:gd name="connsiteY5" fmla="*/ 92338 h 296426"/>
                  <a:gd name="connsiteX6" fmla="*/ 488292 w 488292"/>
                  <a:gd name="connsiteY6" fmla="*/ 77597 h 29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292" h="296426">
                    <a:moveTo>
                      <a:pt x="488292" y="77597"/>
                    </a:moveTo>
                    <a:lnTo>
                      <a:pt x="353891" y="0"/>
                    </a:lnTo>
                    <a:lnTo>
                      <a:pt x="0" y="204089"/>
                    </a:lnTo>
                    <a:lnTo>
                      <a:pt x="60" y="218830"/>
                    </a:lnTo>
                    <a:lnTo>
                      <a:pt x="134402" y="296427"/>
                    </a:lnTo>
                    <a:lnTo>
                      <a:pt x="488292" y="92338"/>
                    </a:lnTo>
                    <a:lnTo>
                      <a:pt x="488292" y="77597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3BACF53-BB21-B273-C8C7-4B49C44CBF9B}"/>
                  </a:ext>
                </a:extLst>
              </p:cNvPr>
              <p:cNvSpPr/>
              <p:nvPr/>
            </p:nvSpPr>
            <p:spPr>
              <a:xfrm>
                <a:off x="9828561" y="3769288"/>
                <a:ext cx="488292" cy="281686"/>
              </a:xfrm>
              <a:custGeom>
                <a:avLst/>
                <a:gdLst>
                  <a:gd name="connsiteX0" fmla="*/ 134402 w 488292"/>
                  <a:gd name="connsiteY0" fmla="*/ 281686 h 281686"/>
                  <a:gd name="connsiteX1" fmla="*/ 488292 w 488292"/>
                  <a:gd name="connsiteY1" fmla="*/ 77597 h 281686"/>
                  <a:gd name="connsiteX2" fmla="*/ 353891 w 488292"/>
                  <a:gd name="connsiteY2" fmla="*/ 0 h 281686"/>
                  <a:gd name="connsiteX3" fmla="*/ 0 w 488292"/>
                  <a:gd name="connsiteY3" fmla="*/ 204089 h 281686"/>
                  <a:gd name="connsiteX4" fmla="*/ 134402 w 488292"/>
                  <a:gd name="connsiteY4" fmla="*/ 281686 h 28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8292" h="281686">
                    <a:moveTo>
                      <a:pt x="134402" y="281686"/>
                    </a:moveTo>
                    <a:lnTo>
                      <a:pt x="488292" y="77597"/>
                    </a:lnTo>
                    <a:lnTo>
                      <a:pt x="353891" y="0"/>
                    </a:lnTo>
                    <a:lnTo>
                      <a:pt x="0" y="204089"/>
                    </a:lnTo>
                    <a:lnTo>
                      <a:pt x="134402" y="281686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764FC040-78F1-73EF-64BC-68B43C41B967}"/>
                  </a:ext>
                </a:extLst>
              </p:cNvPr>
              <p:cNvSpPr/>
              <p:nvPr/>
            </p:nvSpPr>
            <p:spPr>
              <a:xfrm>
                <a:off x="9828561" y="3973378"/>
                <a:ext cx="134401" cy="92337"/>
              </a:xfrm>
              <a:custGeom>
                <a:avLst/>
                <a:gdLst>
                  <a:gd name="connsiteX0" fmla="*/ 134402 w 134401"/>
                  <a:gd name="connsiteY0" fmla="*/ 77597 h 92337"/>
                  <a:gd name="connsiteX1" fmla="*/ 134402 w 134401"/>
                  <a:gd name="connsiteY1" fmla="*/ 92338 h 92337"/>
                  <a:gd name="connsiteX2" fmla="*/ 60 w 134401"/>
                  <a:gd name="connsiteY2" fmla="*/ 14740 h 92337"/>
                  <a:gd name="connsiteX3" fmla="*/ 0 w 134401"/>
                  <a:gd name="connsiteY3" fmla="*/ 0 h 92337"/>
                  <a:gd name="connsiteX4" fmla="*/ 134402 w 134401"/>
                  <a:gd name="connsiteY4" fmla="*/ 77597 h 92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401" h="92337">
                    <a:moveTo>
                      <a:pt x="134402" y="77597"/>
                    </a:moveTo>
                    <a:lnTo>
                      <a:pt x="134402" y="92338"/>
                    </a:lnTo>
                    <a:lnTo>
                      <a:pt x="60" y="14740"/>
                    </a:lnTo>
                    <a:lnTo>
                      <a:pt x="0" y="0"/>
                    </a:lnTo>
                    <a:lnTo>
                      <a:pt x="134402" y="77597"/>
                    </a:lnTo>
                    <a:close/>
                  </a:path>
                </a:pathLst>
              </a:custGeom>
              <a:solidFill>
                <a:srgbClr val="E6E6E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400EA25E-8A51-F363-5AF2-FECFC1EC1597}"/>
                  </a:ext>
                </a:extLst>
              </p:cNvPr>
              <p:cNvSpPr/>
              <p:nvPr/>
            </p:nvSpPr>
            <p:spPr>
              <a:xfrm>
                <a:off x="10203124" y="3627157"/>
                <a:ext cx="87124" cy="216133"/>
              </a:xfrm>
              <a:custGeom>
                <a:avLst/>
                <a:gdLst>
                  <a:gd name="connsiteX0" fmla="*/ 0 w 87124"/>
                  <a:gd name="connsiteY0" fmla="*/ 0 h 216133"/>
                  <a:gd name="connsiteX1" fmla="*/ 87124 w 87124"/>
                  <a:gd name="connsiteY1" fmla="*/ 50333 h 216133"/>
                  <a:gd name="connsiteX2" fmla="*/ 87124 w 87124"/>
                  <a:gd name="connsiteY2" fmla="*/ 216133 h 216133"/>
                  <a:gd name="connsiteX3" fmla="*/ 0 w 87124"/>
                  <a:gd name="connsiteY3" fmla="*/ 165800 h 216133"/>
                  <a:gd name="connsiteX4" fmla="*/ 0 w 87124"/>
                  <a:gd name="connsiteY4" fmla="*/ 0 h 21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124" h="216133">
                    <a:moveTo>
                      <a:pt x="0" y="0"/>
                    </a:moveTo>
                    <a:lnTo>
                      <a:pt x="87124" y="50333"/>
                    </a:lnTo>
                    <a:lnTo>
                      <a:pt x="87124" y="216133"/>
                    </a:lnTo>
                    <a:lnTo>
                      <a:pt x="0" y="165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1F8EA2AA-C612-6E13-8DB0-FE0BE6F54E68}"/>
                  </a:ext>
                </a:extLst>
              </p:cNvPr>
              <p:cNvSpPr/>
              <p:nvPr/>
            </p:nvSpPr>
            <p:spPr>
              <a:xfrm>
                <a:off x="10183830" y="3631831"/>
                <a:ext cx="103602" cy="58482"/>
              </a:xfrm>
              <a:custGeom>
                <a:avLst/>
                <a:gdLst>
                  <a:gd name="connsiteX0" fmla="*/ 103602 w 103602"/>
                  <a:gd name="connsiteY0" fmla="*/ 48416 h 58482"/>
                  <a:gd name="connsiteX1" fmla="*/ 19294 w 103602"/>
                  <a:gd name="connsiteY1" fmla="*/ 0 h 58482"/>
                  <a:gd name="connsiteX2" fmla="*/ 0 w 103602"/>
                  <a:gd name="connsiteY2" fmla="*/ 10546 h 58482"/>
                  <a:gd name="connsiteX3" fmla="*/ 83889 w 103602"/>
                  <a:gd name="connsiteY3" fmla="*/ 58482 h 58482"/>
                  <a:gd name="connsiteX4" fmla="*/ 103602 w 103602"/>
                  <a:gd name="connsiteY4" fmla="*/ 48416 h 5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602" h="58482">
                    <a:moveTo>
                      <a:pt x="103602" y="48416"/>
                    </a:moveTo>
                    <a:lnTo>
                      <a:pt x="19294" y="0"/>
                    </a:lnTo>
                    <a:cubicBezTo>
                      <a:pt x="14153" y="5483"/>
                      <a:pt x="7394" y="9179"/>
                      <a:pt x="0" y="10546"/>
                    </a:cubicBezTo>
                    <a:lnTo>
                      <a:pt x="83889" y="58482"/>
                    </a:lnTo>
                    <a:cubicBezTo>
                      <a:pt x="90881" y="56025"/>
                      <a:pt x="97515" y="52639"/>
                      <a:pt x="103602" y="484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19945D3-8E5E-5477-0899-47A8611777FB}"/>
                  </a:ext>
                </a:extLst>
              </p:cNvPr>
              <p:cNvSpPr/>
              <p:nvPr/>
            </p:nvSpPr>
            <p:spPr>
              <a:xfrm>
                <a:off x="10176220" y="3624940"/>
                <a:ext cx="116858" cy="67311"/>
              </a:xfrm>
              <a:custGeom>
                <a:avLst/>
                <a:gdLst>
                  <a:gd name="connsiteX0" fmla="*/ 83110 w 116858"/>
                  <a:gd name="connsiteY0" fmla="*/ 65373 h 67311"/>
                  <a:gd name="connsiteX1" fmla="*/ 99348 w 116858"/>
                  <a:gd name="connsiteY1" fmla="*/ 65373 h 67311"/>
                  <a:gd name="connsiteX2" fmla="*/ 113549 w 116858"/>
                  <a:gd name="connsiteY2" fmla="*/ 57224 h 67311"/>
                  <a:gd name="connsiteX3" fmla="*/ 116587 w 116858"/>
                  <a:gd name="connsiteY3" fmla="*/ 50975 h 67311"/>
                  <a:gd name="connsiteX4" fmla="*/ 113549 w 116858"/>
                  <a:gd name="connsiteY4" fmla="*/ 47936 h 67311"/>
                  <a:gd name="connsiteX5" fmla="*/ 30440 w 116858"/>
                  <a:gd name="connsiteY5" fmla="*/ 0 h 67311"/>
                  <a:gd name="connsiteX6" fmla="*/ 26904 w 116858"/>
                  <a:gd name="connsiteY6" fmla="*/ 1977 h 67311"/>
                  <a:gd name="connsiteX7" fmla="*/ 108636 w 116858"/>
                  <a:gd name="connsiteY7" fmla="*/ 49734 h 67311"/>
                  <a:gd name="connsiteX8" fmla="*/ 108636 w 116858"/>
                  <a:gd name="connsiteY8" fmla="*/ 55307 h 67311"/>
                  <a:gd name="connsiteX9" fmla="*/ 95453 w 116858"/>
                  <a:gd name="connsiteY9" fmla="*/ 62797 h 67311"/>
                  <a:gd name="connsiteX10" fmla="*/ 85686 w 116858"/>
                  <a:gd name="connsiteY10" fmla="*/ 62797 h 67311"/>
                  <a:gd name="connsiteX11" fmla="*/ 4015 w 116858"/>
                  <a:gd name="connsiteY11" fmla="*/ 15699 h 67311"/>
                  <a:gd name="connsiteX12" fmla="*/ 0 w 116858"/>
                  <a:gd name="connsiteY12" fmla="*/ 17976 h 67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6858" h="67311">
                    <a:moveTo>
                      <a:pt x="83110" y="65373"/>
                    </a:moveTo>
                    <a:cubicBezTo>
                      <a:pt x="88215" y="67958"/>
                      <a:pt x="94243" y="67958"/>
                      <a:pt x="99348" y="65373"/>
                    </a:cubicBezTo>
                    <a:lnTo>
                      <a:pt x="113549" y="57224"/>
                    </a:lnTo>
                    <a:cubicBezTo>
                      <a:pt x="116114" y="56337"/>
                      <a:pt x="117474" y="53540"/>
                      <a:pt x="116587" y="50975"/>
                    </a:cubicBezTo>
                    <a:cubicBezTo>
                      <a:pt x="116096" y="49549"/>
                      <a:pt x="114976" y="48429"/>
                      <a:pt x="113549" y="47936"/>
                    </a:cubicBezTo>
                    <a:lnTo>
                      <a:pt x="30440" y="0"/>
                    </a:lnTo>
                    <a:lnTo>
                      <a:pt x="26904" y="1977"/>
                    </a:lnTo>
                    <a:lnTo>
                      <a:pt x="108636" y="49734"/>
                    </a:lnTo>
                    <a:cubicBezTo>
                      <a:pt x="111332" y="51292"/>
                      <a:pt x="111332" y="53749"/>
                      <a:pt x="108636" y="55307"/>
                    </a:cubicBezTo>
                    <a:lnTo>
                      <a:pt x="95453" y="62797"/>
                    </a:lnTo>
                    <a:cubicBezTo>
                      <a:pt x="92385" y="64355"/>
                      <a:pt x="88754" y="64355"/>
                      <a:pt x="85686" y="62797"/>
                    </a:cubicBezTo>
                    <a:lnTo>
                      <a:pt x="4015" y="15699"/>
                    </a:lnTo>
                    <a:lnTo>
                      <a:pt x="0" y="17976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2E6C0773-FE46-D5AC-CB9B-5E32487A5EA5}"/>
                  </a:ext>
                </a:extLst>
              </p:cNvPr>
              <p:cNvSpPr/>
              <p:nvPr/>
            </p:nvSpPr>
            <p:spPr>
              <a:xfrm>
                <a:off x="10176220" y="3642616"/>
                <a:ext cx="116904" cy="215614"/>
              </a:xfrm>
              <a:custGeom>
                <a:avLst/>
                <a:gdLst>
                  <a:gd name="connsiteX0" fmla="*/ 0 w 116904"/>
                  <a:gd name="connsiteY0" fmla="*/ 0 h 215614"/>
                  <a:gd name="connsiteX1" fmla="*/ 0 w 116904"/>
                  <a:gd name="connsiteY1" fmla="*/ 165740 h 215614"/>
                  <a:gd name="connsiteX2" fmla="*/ 83110 w 116904"/>
                  <a:gd name="connsiteY2" fmla="*/ 213677 h 215614"/>
                  <a:gd name="connsiteX3" fmla="*/ 99348 w 116904"/>
                  <a:gd name="connsiteY3" fmla="*/ 213677 h 215614"/>
                  <a:gd name="connsiteX4" fmla="*/ 113549 w 116904"/>
                  <a:gd name="connsiteY4" fmla="*/ 205527 h 215614"/>
                  <a:gd name="connsiteX5" fmla="*/ 116905 w 116904"/>
                  <a:gd name="connsiteY5" fmla="*/ 200914 h 215614"/>
                  <a:gd name="connsiteX6" fmla="*/ 116905 w 116904"/>
                  <a:gd name="connsiteY6" fmla="*/ 34874 h 215614"/>
                  <a:gd name="connsiteX7" fmla="*/ 113549 w 116904"/>
                  <a:gd name="connsiteY7" fmla="*/ 39548 h 215614"/>
                  <a:gd name="connsiteX8" fmla="*/ 99348 w 116904"/>
                  <a:gd name="connsiteY8" fmla="*/ 47697 h 215614"/>
                  <a:gd name="connsiteX9" fmla="*/ 83110 w 116904"/>
                  <a:gd name="connsiteY9" fmla="*/ 47697 h 21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904" h="215614">
                    <a:moveTo>
                      <a:pt x="0" y="0"/>
                    </a:moveTo>
                    <a:lnTo>
                      <a:pt x="0" y="165740"/>
                    </a:lnTo>
                    <a:lnTo>
                      <a:pt x="83110" y="213677"/>
                    </a:lnTo>
                    <a:cubicBezTo>
                      <a:pt x="88215" y="216260"/>
                      <a:pt x="94243" y="216260"/>
                      <a:pt x="99348" y="213677"/>
                    </a:cubicBezTo>
                    <a:lnTo>
                      <a:pt x="113549" y="205527"/>
                    </a:lnTo>
                    <a:cubicBezTo>
                      <a:pt x="115419" y="204711"/>
                      <a:pt x="116707" y="202946"/>
                      <a:pt x="116905" y="200914"/>
                    </a:cubicBezTo>
                    <a:lnTo>
                      <a:pt x="116905" y="34874"/>
                    </a:lnTo>
                    <a:cubicBezTo>
                      <a:pt x="116659" y="36902"/>
                      <a:pt x="115389" y="38664"/>
                      <a:pt x="113549" y="39548"/>
                    </a:cubicBezTo>
                    <a:lnTo>
                      <a:pt x="99348" y="47697"/>
                    </a:lnTo>
                    <a:cubicBezTo>
                      <a:pt x="94243" y="50281"/>
                      <a:pt x="88215" y="50281"/>
                      <a:pt x="83110" y="4769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D6FE1096-788D-90DA-D245-0CB9E6C6BF33}"/>
                  </a:ext>
                </a:extLst>
              </p:cNvPr>
              <p:cNvSpPr/>
              <p:nvPr/>
            </p:nvSpPr>
            <p:spPr>
              <a:xfrm>
                <a:off x="10267299" y="3677490"/>
                <a:ext cx="25705" cy="180485"/>
              </a:xfrm>
              <a:custGeom>
                <a:avLst/>
                <a:gdLst>
                  <a:gd name="connsiteX0" fmla="*/ 0 w 25705"/>
                  <a:gd name="connsiteY0" fmla="*/ 14740 h 180485"/>
                  <a:gd name="connsiteX1" fmla="*/ 8149 w 25705"/>
                  <a:gd name="connsiteY1" fmla="*/ 12823 h 180485"/>
                  <a:gd name="connsiteX2" fmla="*/ 22350 w 25705"/>
                  <a:gd name="connsiteY2" fmla="*/ 4674 h 180485"/>
                  <a:gd name="connsiteX3" fmla="*/ 25706 w 25705"/>
                  <a:gd name="connsiteY3" fmla="*/ 0 h 180485"/>
                  <a:gd name="connsiteX4" fmla="*/ 25706 w 25705"/>
                  <a:gd name="connsiteY4" fmla="*/ 165800 h 180485"/>
                  <a:gd name="connsiteX5" fmla="*/ 22350 w 25705"/>
                  <a:gd name="connsiteY5" fmla="*/ 170414 h 180485"/>
                  <a:gd name="connsiteX6" fmla="*/ 8149 w 25705"/>
                  <a:gd name="connsiteY6" fmla="*/ 178563 h 180485"/>
                  <a:gd name="connsiteX7" fmla="*/ 0 w 25705"/>
                  <a:gd name="connsiteY7" fmla="*/ 180481 h 180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05" h="180485">
                    <a:moveTo>
                      <a:pt x="0" y="14740"/>
                    </a:moveTo>
                    <a:cubicBezTo>
                      <a:pt x="2834" y="14782"/>
                      <a:pt x="5633" y="14124"/>
                      <a:pt x="8149" y="12823"/>
                    </a:cubicBezTo>
                    <a:lnTo>
                      <a:pt x="22350" y="4674"/>
                    </a:lnTo>
                    <a:cubicBezTo>
                      <a:pt x="24190" y="3790"/>
                      <a:pt x="25460" y="2028"/>
                      <a:pt x="25706" y="0"/>
                    </a:cubicBezTo>
                    <a:lnTo>
                      <a:pt x="25706" y="165800"/>
                    </a:lnTo>
                    <a:cubicBezTo>
                      <a:pt x="25508" y="167833"/>
                      <a:pt x="24220" y="169598"/>
                      <a:pt x="22350" y="170414"/>
                    </a:cubicBezTo>
                    <a:lnTo>
                      <a:pt x="8149" y="178563"/>
                    </a:lnTo>
                    <a:cubicBezTo>
                      <a:pt x="5645" y="179890"/>
                      <a:pt x="2834" y="180551"/>
                      <a:pt x="0" y="180481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0DF584D4-7594-B647-11EB-BBC76D4F745D}"/>
                  </a:ext>
                </a:extLst>
              </p:cNvPr>
              <p:cNvSpPr/>
              <p:nvPr/>
            </p:nvSpPr>
            <p:spPr>
              <a:xfrm>
                <a:off x="10142185" y="3655979"/>
                <a:ext cx="114208" cy="221106"/>
              </a:xfrm>
              <a:custGeom>
                <a:avLst/>
                <a:gdLst>
                  <a:gd name="connsiteX0" fmla="*/ 27084 w 114208"/>
                  <a:gd name="connsiteY0" fmla="*/ 0 h 221106"/>
                  <a:gd name="connsiteX1" fmla="*/ 114209 w 114208"/>
                  <a:gd name="connsiteY1" fmla="*/ 50333 h 221106"/>
                  <a:gd name="connsiteX2" fmla="*/ 87125 w 114208"/>
                  <a:gd name="connsiteY2" fmla="*/ 221107 h 221106"/>
                  <a:gd name="connsiteX3" fmla="*/ 0 w 114208"/>
                  <a:gd name="connsiteY3" fmla="*/ 170774 h 221106"/>
                  <a:gd name="connsiteX4" fmla="*/ 27084 w 114208"/>
                  <a:gd name="connsiteY4" fmla="*/ 0 h 221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08" h="221106">
                    <a:moveTo>
                      <a:pt x="27084" y="0"/>
                    </a:moveTo>
                    <a:lnTo>
                      <a:pt x="114209" y="50333"/>
                    </a:lnTo>
                    <a:lnTo>
                      <a:pt x="87125" y="221107"/>
                    </a:lnTo>
                    <a:lnTo>
                      <a:pt x="0" y="170774"/>
                    </a:lnTo>
                    <a:lnTo>
                      <a:pt x="27084" y="0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62AADF83-DF47-7F7B-93F5-0CE4CE0AFE9C}"/>
                  </a:ext>
                </a:extLst>
              </p:cNvPr>
              <p:cNvSpPr/>
              <p:nvPr/>
            </p:nvSpPr>
            <p:spPr>
              <a:xfrm>
                <a:off x="10146140" y="3660233"/>
                <a:ext cx="106838" cy="56684"/>
              </a:xfrm>
              <a:custGeom>
                <a:avLst/>
                <a:gdLst>
                  <a:gd name="connsiteX0" fmla="*/ 106838 w 106838"/>
                  <a:gd name="connsiteY0" fmla="*/ 48476 h 56684"/>
                  <a:gd name="connsiteX1" fmla="*/ 22470 w 106838"/>
                  <a:gd name="connsiteY1" fmla="*/ 0 h 56684"/>
                  <a:gd name="connsiteX2" fmla="*/ 0 w 106838"/>
                  <a:gd name="connsiteY2" fmla="*/ 8748 h 56684"/>
                  <a:gd name="connsiteX3" fmla="*/ 83889 w 106838"/>
                  <a:gd name="connsiteY3" fmla="*/ 56685 h 56684"/>
                  <a:gd name="connsiteX4" fmla="*/ 106838 w 106838"/>
                  <a:gd name="connsiteY4" fmla="*/ 48476 h 56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38" h="56684">
                    <a:moveTo>
                      <a:pt x="106838" y="48476"/>
                    </a:moveTo>
                    <a:lnTo>
                      <a:pt x="22470" y="0"/>
                    </a:lnTo>
                    <a:cubicBezTo>
                      <a:pt x="15891" y="4867"/>
                      <a:pt x="8137" y="7887"/>
                      <a:pt x="0" y="8748"/>
                    </a:cubicBezTo>
                    <a:lnTo>
                      <a:pt x="83889" y="56685"/>
                    </a:lnTo>
                    <a:cubicBezTo>
                      <a:pt x="91816" y="54787"/>
                      <a:pt x="99510" y="52035"/>
                      <a:pt x="106838" y="484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A7A4F544-CFFD-6476-D3F0-34FA5E0114FC}"/>
                  </a:ext>
                </a:extLst>
              </p:cNvPr>
              <p:cNvSpPr/>
              <p:nvPr/>
            </p:nvSpPr>
            <p:spPr>
              <a:xfrm>
                <a:off x="10137871" y="3654181"/>
                <a:ext cx="121852" cy="64631"/>
              </a:xfrm>
              <a:custGeom>
                <a:avLst/>
                <a:gdLst>
                  <a:gd name="connsiteX0" fmla="*/ 83170 w 121852"/>
                  <a:gd name="connsiteY0" fmla="*/ 62437 h 64631"/>
                  <a:gd name="connsiteX1" fmla="*/ 100727 w 121852"/>
                  <a:gd name="connsiteY1" fmla="*/ 63216 h 64631"/>
                  <a:gd name="connsiteX2" fmla="*/ 117444 w 121852"/>
                  <a:gd name="connsiteY2" fmla="*/ 56445 h 64631"/>
                  <a:gd name="connsiteX3" fmla="*/ 118763 w 121852"/>
                  <a:gd name="connsiteY3" fmla="*/ 47936 h 64631"/>
                  <a:gd name="connsiteX4" fmla="*/ 35653 w 121852"/>
                  <a:gd name="connsiteY4" fmla="*/ 0 h 64631"/>
                  <a:gd name="connsiteX5" fmla="*/ 31518 w 121852"/>
                  <a:gd name="connsiteY5" fmla="*/ 1678 h 64631"/>
                  <a:gd name="connsiteX6" fmla="*/ 113250 w 121852"/>
                  <a:gd name="connsiteY6" fmla="*/ 48895 h 64631"/>
                  <a:gd name="connsiteX7" fmla="*/ 112471 w 121852"/>
                  <a:gd name="connsiteY7" fmla="*/ 53988 h 64631"/>
                  <a:gd name="connsiteX8" fmla="*/ 97071 w 121852"/>
                  <a:gd name="connsiteY8" fmla="*/ 59980 h 64631"/>
                  <a:gd name="connsiteX9" fmla="*/ 86525 w 121852"/>
                  <a:gd name="connsiteY9" fmla="*/ 59561 h 64631"/>
                  <a:gd name="connsiteX10" fmla="*/ 4674 w 121852"/>
                  <a:gd name="connsiteY10" fmla="*/ 12703 h 64631"/>
                  <a:gd name="connsiteX11" fmla="*/ 0 w 121852"/>
                  <a:gd name="connsiteY11" fmla="*/ 14621 h 64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852" h="64631">
                    <a:moveTo>
                      <a:pt x="83170" y="62437"/>
                    </a:moveTo>
                    <a:cubicBezTo>
                      <a:pt x="88676" y="65063"/>
                      <a:pt x="95010" y="65344"/>
                      <a:pt x="100727" y="63216"/>
                    </a:cubicBezTo>
                    <a:lnTo>
                      <a:pt x="117444" y="56445"/>
                    </a:lnTo>
                    <a:cubicBezTo>
                      <a:pt x="122657" y="54348"/>
                      <a:pt x="123436" y="50453"/>
                      <a:pt x="118763" y="47936"/>
                    </a:cubicBezTo>
                    <a:lnTo>
                      <a:pt x="35653" y="0"/>
                    </a:lnTo>
                    <a:lnTo>
                      <a:pt x="31518" y="1678"/>
                    </a:lnTo>
                    <a:lnTo>
                      <a:pt x="113250" y="48895"/>
                    </a:lnTo>
                    <a:cubicBezTo>
                      <a:pt x="115946" y="50393"/>
                      <a:pt x="115587" y="52670"/>
                      <a:pt x="112471" y="53988"/>
                    </a:cubicBezTo>
                    <a:lnTo>
                      <a:pt x="97071" y="59980"/>
                    </a:lnTo>
                    <a:cubicBezTo>
                      <a:pt x="93644" y="61266"/>
                      <a:pt x="89839" y="61115"/>
                      <a:pt x="86525" y="59561"/>
                    </a:cubicBezTo>
                    <a:lnTo>
                      <a:pt x="4674" y="12703"/>
                    </a:lnTo>
                    <a:lnTo>
                      <a:pt x="0" y="14621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97048B4-F7E2-9CF1-A29F-3D0C32A74521}"/>
                  </a:ext>
                </a:extLst>
              </p:cNvPr>
              <p:cNvSpPr/>
              <p:nvPr/>
            </p:nvSpPr>
            <p:spPr>
              <a:xfrm>
                <a:off x="10110787" y="3668682"/>
                <a:ext cx="148722" cy="220917"/>
              </a:xfrm>
              <a:custGeom>
                <a:avLst/>
                <a:gdLst>
                  <a:gd name="connsiteX0" fmla="*/ 27084 w 148722"/>
                  <a:gd name="connsiteY0" fmla="*/ 0 h 220917"/>
                  <a:gd name="connsiteX1" fmla="*/ 0 w 148722"/>
                  <a:gd name="connsiteY1" fmla="*/ 170774 h 220917"/>
                  <a:gd name="connsiteX2" fmla="*/ 83170 w 148722"/>
                  <a:gd name="connsiteY2" fmla="*/ 218710 h 220917"/>
                  <a:gd name="connsiteX3" fmla="*/ 100726 w 148722"/>
                  <a:gd name="connsiteY3" fmla="*/ 219549 h 220917"/>
                  <a:gd name="connsiteX4" fmla="*/ 117324 w 148722"/>
                  <a:gd name="connsiteY4" fmla="*/ 212778 h 220917"/>
                  <a:gd name="connsiteX5" fmla="*/ 121639 w 148722"/>
                  <a:gd name="connsiteY5" fmla="*/ 208643 h 220917"/>
                  <a:gd name="connsiteX6" fmla="*/ 148723 w 148722"/>
                  <a:gd name="connsiteY6" fmla="*/ 37870 h 220917"/>
                  <a:gd name="connsiteX7" fmla="*/ 144408 w 148722"/>
                  <a:gd name="connsiteY7" fmla="*/ 41944 h 220917"/>
                  <a:gd name="connsiteX8" fmla="*/ 127811 w 148722"/>
                  <a:gd name="connsiteY8" fmla="*/ 48775 h 220917"/>
                  <a:gd name="connsiteX9" fmla="*/ 110254 w 148722"/>
                  <a:gd name="connsiteY9" fmla="*/ 47936 h 22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8722" h="220917">
                    <a:moveTo>
                      <a:pt x="27084" y="0"/>
                    </a:moveTo>
                    <a:lnTo>
                      <a:pt x="0" y="170774"/>
                    </a:lnTo>
                    <a:lnTo>
                      <a:pt x="83170" y="218710"/>
                    </a:lnTo>
                    <a:cubicBezTo>
                      <a:pt x="88676" y="221328"/>
                      <a:pt x="94998" y="221630"/>
                      <a:pt x="100726" y="219549"/>
                    </a:cubicBezTo>
                    <a:lnTo>
                      <a:pt x="117324" y="212778"/>
                    </a:lnTo>
                    <a:cubicBezTo>
                      <a:pt x="119961" y="211699"/>
                      <a:pt x="121399" y="210201"/>
                      <a:pt x="121639" y="208643"/>
                    </a:cubicBezTo>
                    <a:lnTo>
                      <a:pt x="148723" y="37870"/>
                    </a:lnTo>
                    <a:cubicBezTo>
                      <a:pt x="148723" y="39428"/>
                      <a:pt x="146985" y="40866"/>
                      <a:pt x="144408" y="41944"/>
                    </a:cubicBezTo>
                    <a:lnTo>
                      <a:pt x="127811" y="48775"/>
                    </a:lnTo>
                    <a:cubicBezTo>
                      <a:pt x="122082" y="50857"/>
                      <a:pt x="115760" y="50554"/>
                      <a:pt x="110254" y="4793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EA762928-9B5B-7A16-322F-9BE706C12F39}"/>
                  </a:ext>
                </a:extLst>
              </p:cNvPr>
              <p:cNvSpPr/>
              <p:nvPr/>
            </p:nvSpPr>
            <p:spPr>
              <a:xfrm>
                <a:off x="10202585" y="3706551"/>
                <a:ext cx="57044" cy="183042"/>
              </a:xfrm>
              <a:custGeom>
                <a:avLst/>
                <a:gdLst>
                  <a:gd name="connsiteX0" fmla="*/ 26964 w 57044"/>
                  <a:gd name="connsiteY0" fmla="*/ 12104 h 183042"/>
                  <a:gd name="connsiteX1" fmla="*/ 36012 w 57044"/>
                  <a:gd name="connsiteY1" fmla="*/ 10786 h 183042"/>
                  <a:gd name="connsiteX2" fmla="*/ 52730 w 57044"/>
                  <a:gd name="connsiteY2" fmla="*/ 4075 h 183042"/>
                  <a:gd name="connsiteX3" fmla="*/ 57044 w 57044"/>
                  <a:gd name="connsiteY3" fmla="*/ 0 h 183042"/>
                  <a:gd name="connsiteX4" fmla="*/ 29960 w 57044"/>
                  <a:gd name="connsiteY4" fmla="*/ 170774 h 183042"/>
                  <a:gd name="connsiteX5" fmla="*/ 25646 w 57044"/>
                  <a:gd name="connsiteY5" fmla="*/ 174908 h 183042"/>
                  <a:gd name="connsiteX6" fmla="*/ 9048 w 57044"/>
                  <a:gd name="connsiteY6" fmla="*/ 181679 h 183042"/>
                  <a:gd name="connsiteX7" fmla="*/ 0 w 57044"/>
                  <a:gd name="connsiteY7" fmla="*/ 182997 h 18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044" h="183042">
                    <a:moveTo>
                      <a:pt x="26964" y="12104"/>
                    </a:moveTo>
                    <a:cubicBezTo>
                      <a:pt x="30038" y="12294"/>
                      <a:pt x="33118" y="11846"/>
                      <a:pt x="36012" y="10786"/>
                    </a:cubicBezTo>
                    <a:lnTo>
                      <a:pt x="52730" y="4075"/>
                    </a:lnTo>
                    <a:cubicBezTo>
                      <a:pt x="55307" y="2996"/>
                      <a:pt x="56805" y="1558"/>
                      <a:pt x="57044" y="0"/>
                    </a:cubicBezTo>
                    <a:lnTo>
                      <a:pt x="29960" y="170774"/>
                    </a:lnTo>
                    <a:cubicBezTo>
                      <a:pt x="29960" y="172331"/>
                      <a:pt x="28283" y="173830"/>
                      <a:pt x="25646" y="174908"/>
                    </a:cubicBezTo>
                    <a:lnTo>
                      <a:pt x="9048" y="181679"/>
                    </a:lnTo>
                    <a:cubicBezTo>
                      <a:pt x="6154" y="182744"/>
                      <a:pt x="3074" y="183193"/>
                      <a:pt x="0" y="182997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3" name="Graphic 5">
                <a:extLst>
                  <a:ext uri="{FF2B5EF4-FFF2-40B4-BE49-F238E27FC236}">
                    <a16:creationId xmlns:a16="http://schemas.microsoft.com/office/drawing/2014/main" id="{95D605BC-DF2E-9201-D7FE-DE2BF2DDEEA2}"/>
                  </a:ext>
                </a:extLst>
              </p:cNvPr>
              <p:cNvGrpSpPr/>
              <p:nvPr/>
            </p:nvGrpSpPr>
            <p:grpSpPr>
              <a:xfrm>
                <a:off x="9996339" y="3713802"/>
                <a:ext cx="160287" cy="272938"/>
                <a:chOff x="9996339" y="3713802"/>
                <a:chExt cx="160287" cy="272938"/>
              </a:xfrm>
            </p:grpSpPr>
            <p:grpSp>
              <p:nvGrpSpPr>
                <p:cNvPr id="311" name="Graphic 5">
                  <a:extLst>
                    <a:ext uri="{FF2B5EF4-FFF2-40B4-BE49-F238E27FC236}">
                      <a16:creationId xmlns:a16="http://schemas.microsoft.com/office/drawing/2014/main" id="{B6E6FC60-D69D-6516-3A32-E52BA47B0F3E}"/>
                    </a:ext>
                  </a:extLst>
                </p:cNvPr>
                <p:cNvGrpSpPr/>
                <p:nvPr/>
              </p:nvGrpSpPr>
              <p:grpSpPr>
                <a:xfrm>
                  <a:off x="9996339" y="3713802"/>
                  <a:ext cx="160287" cy="272938"/>
                  <a:chOff x="9996339" y="3713802"/>
                  <a:chExt cx="160287" cy="272938"/>
                </a:xfrm>
              </p:grpSpPr>
              <p:sp>
                <p:nvSpPr>
                  <p:cNvPr id="315" name="Freeform: Shape 314">
                    <a:extLst>
                      <a:ext uri="{FF2B5EF4-FFF2-40B4-BE49-F238E27FC236}">
                        <a16:creationId xmlns:a16="http://schemas.microsoft.com/office/drawing/2014/main" id="{7E3F990D-1774-3CD8-50BF-99AE6E9702C3}"/>
                      </a:ext>
                    </a:extLst>
                  </p:cNvPr>
                  <p:cNvSpPr/>
                  <p:nvPr/>
                </p:nvSpPr>
                <p:spPr>
                  <a:xfrm>
                    <a:off x="10024441" y="3900215"/>
                    <a:ext cx="120560" cy="68968"/>
                  </a:xfrm>
                  <a:custGeom>
                    <a:avLst/>
                    <a:gdLst>
                      <a:gd name="connsiteX0" fmla="*/ 0 w 120560"/>
                      <a:gd name="connsiteY0" fmla="*/ 65973 h 68968"/>
                      <a:gd name="connsiteX1" fmla="*/ 6232 w 120560"/>
                      <a:gd name="connsiteY1" fmla="*/ 68969 h 68968"/>
                      <a:gd name="connsiteX2" fmla="*/ 120560 w 120560"/>
                      <a:gd name="connsiteY2" fmla="*/ 2936 h 68968"/>
                      <a:gd name="connsiteX3" fmla="*/ 114388 w 120560"/>
                      <a:gd name="connsiteY3" fmla="*/ 0 h 68968"/>
                      <a:gd name="connsiteX4" fmla="*/ 0 w 120560"/>
                      <a:gd name="connsiteY4" fmla="*/ 65973 h 68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560" h="68968">
                        <a:moveTo>
                          <a:pt x="0" y="65973"/>
                        </a:moveTo>
                        <a:lnTo>
                          <a:pt x="6232" y="68969"/>
                        </a:lnTo>
                        <a:lnTo>
                          <a:pt x="120560" y="2936"/>
                        </a:lnTo>
                        <a:lnTo>
                          <a:pt x="114388" y="0"/>
                        </a:lnTo>
                        <a:lnTo>
                          <a:pt x="0" y="65973"/>
                        </a:lnTo>
                        <a:close/>
                      </a:path>
                    </a:pathLst>
                  </a:custGeom>
                  <a:solidFill>
                    <a:srgbClr val="FAFAFA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: Shape 315">
                    <a:extLst>
                      <a:ext uri="{FF2B5EF4-FFF2-40B4-BE49-F238E27FC236}">
                        <a16:creationId xmlns:a16="http://schemas.microsoft.com/office/drawing/2014/main" id="{4274F604-8DB3-1E93-7E6E-ED2964219733}"/>
                      </a:ext>
                    </a:extLst>
                  </p:cNvPr>
                  <p:cNvSpPr/>
                  <p:nvPr/>
                </p:nvSpPr>
                <p:spPr>
                  <a:xfrm>
                    <a:off x="10014195" y="3737530"/>
                    <a:ext cx="124634" cy="225421"/>
                  </a:xfrm>
                  <a:custGeom>
                    <a:avLst/>
                    <a:gdLst>
                      <a:gd name="connsiteX0" fmla="*/ 124635 w 124634"/>
                      <a:gd name="connsiteY0" fmla="*/ 162684 h 225421"/>
                      <a:gd name="connsiteX1" fmla="*/ 15879 w 124634"/>
                      <a:gd name="connsiteY1" fmla="*/ 225421 h 225421"/>
                      <a:gd name="connsiteX2" fmla="*/ 0 w 124634"/>
                      <a:gd name="connsiteY2" fmla="*/ 62797 h 225421"/>
                      <a:gd name="connsiteX3" fmla="*/ 108816 w 124634"/>
                      <a:gd name="connsiteY3" fmla="*/ 0 h 225421"/>
                      <a:gd name="connsiteX4" fmla="*/ 124635 w 124634"/>
                      <a:gd name="connsiteY4" fmla="*/ 162684 h 2254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34" h="225421">
                        <a:moveTo>
                          <a:pt x="124635" y="162684"/>
                        </a:moveTo>
                        <a:lnTo>
                          <a:pt x="15879" y="225421"/>
                        </a:lnTo>
                        <a:lnTo>
                          <a:pt x="0" y="62797"/>
                        </a:lnTo>
                        <a:lnTo>
                          <a:pt x="108816" y="0"/>
                        </a:lnTo>
                        <a:lnTo>
                          <a:pt x="124635" y="1626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7" name="Freeform: Shape 316">
                    <a:extLst>
                      <a:ext uri="{FF2B5EF4-FFF2-40B4-BE49-F238E27FC236}">
                        <a16:creationId xmlns:a16="http://schemas.microsoft.com/office/drawing/2014/main" id="{3A79CF58-A125-0032-4CE0-7263EDEC0FC5}"/>
                      </a:ext>
                    </a:extLst>
                  </p:cNvPr>
                  <p:cNvSpPr/>
                  <p:nvPr/>
                </p:nvSpPr>
                <p:spPr>
                  <a:xfrm>
                    <a:off x="10002570" y="3716618"/>
                    <a:ext cx="154055" cy="269642"/>
                  </a:xfrm>
                  <a:custGeom>
                    <a:avLst/>
                    <a:gdLst>
                      <a:gd name="connsiteX0" fmla="*/ 135360 w 154055"/>
                      <a:gd name="connsiteY0" fmla="*/ 0 h 269642"/>
                      <a:gd name="connsiteX1" fmla="*/ 0 w 154055"/>
                      <a:gd name="connsiteY1" fmla="*/ 77897 h 269642"/>
                      <a:gd name="connsiteX2" fmla="*/ 18695 w 154055"/>
                      <a:gd name="connsiteY2" fmla="*/ 269642 h 269642"/>
                      <a:gd name="connsiteX3" fmla="*/ 154056 w 154055"/>
                      <a:gd name="connsiteY3" fmla="*/ 191746 h 269642"/>
                      <a:gd name="connsiteX4" fmla="*/ 142431 w 154055"/>
                      <a:gd name="connsiteY4" fmla="*/ 186413 h 269642"/>
                      <a:gd name="connsiteX5" fmla="*/ 28103 w 154055"/>
                      <a:gd name="connsiteY5" fmla="*/ 252325 h 269642"/>
                      <a:gd name="connsiteX6" fmla="*/ 11625 w 154055"/>
                      <a:gd name="connsiteY6" fmla="*/ 83889 h 269642"/>
                      <a:gd name="connsiteX7" fmla="*/ 125953 w 154055"/>
                      <a:gd name="connsiteY7" fmla="*/ 17976 h 269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055" h="269642">
                        <a:moveTo>
                          <a:pt x="135360" y="0"/>
                        </a:moveTo>
                        <a:lnTo>
                          <a:pt x="0" y="77897"/>
                        </a:lnTo>
                        <a:lnTo>
                          <a:pt x="18695" y="269642"/>
                        </a:lnTo>
                        <a:lnTo>
                          <a:pt x="154056" y="191746"/>
                        </a:lnTo>
                        <a:close/>
                        <a:moveTo>
                          <a:pt x="142431" y="186413"/>
                        </a:moveTo>
                        <a:lnTo>
                          <a:pt x="28103" y="252325"/>
                        </a:lnTo>
                        <a:lnTo>
                          <a:pt x="11625" y="83889"/>
                        </a:lnTo>
                        <a:lnTo>
                          <a:pt x="125953" y="17976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" name="Freeform: Shape 317">
                    <a:extLst>
                      <a:ext uri="{FF2B5EF4-FFF2-40B4-BE49-F238E27FC236}">
                        <a16:creationId xmlns:a16="http://schemas.microsoft.com/office/drawing/2014/main" id="{21AAC825-4D45-8773-F60D-67AAB2610536}"/>
                      </a:ext>
                    </a:extLst>
                  </p:cNvPr>
                  <p:cNvSpPr/>
                  <p:nvPr/>
                </p:nvSpPr>
                <p:spPr>
                  <a:xfrm>
                    <a:off x="10123011" y="3734295"/>
                    <a:ext cx="21990" cy="168856"/>
                  </a:xfrm>
                  <a:custGeom>
                    <a:avLst/>
                    <a:gdLst>
                      <a:gd name="connsiteX0" fmla="*/ 21991 w 21990"/>
                      <a:gd name="connsiteY0" fmla="*/ 168856 h 168856"/>
                      <a:gd name="connsiteX1" fmla="*/ 15819 w 21990"/>
                      <a:gd name="connsiteY1" fmla="*/ 165920 h 168856"/>
                      <a:gd name="connsiteX2" fmla="*/ 0 w 21990"/>
                      <a:gd name="connsiteY2" fmla="*/ 3236 h 168856"/>
                      <a:gd name="connsiteX3" fmla="*/ 5513 w 21990"/>
                      <a:gd name="connsiteY3" fmla="*/ 0 h 168856"/>
                      <a:gd name="connsiteX4" fmla="*/ 21991 w 21990"/>
                      <a:gd name="connsiteY4" fmla="*/ 168856 h 1688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990" h="168856">
                        <a:moveTo>
                          <a:pt x="21991" y="168856"/>
                        </a:moveTo>
                        <a:lnTo>
                          <a:pt x="15819" y="165920"/>
                        </a:lnTo>
                        <a:lnTo>
                          <a:pt x="0" y="3236"/>
                        </a:lnTo>
                        <a:lnTo>
                          <a:pt x="5513" y="0"/>
                        </a:lnTo>
                        <a:lnTo>
                          <a:pt x="21991" y="16885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9" name="Freeform: Shape 318">
                    <a:extLst>
                      <a:ext uri="{FF2B5EF4-FFF2-40B4-BE49-F238E27FC236}">
                        <a16:creationId xmlns:a16="http://schemas.microsoft.com/office/drawing/2014/main" id="{23BC5732-4CC8-5A6A-A6BD-BE8A05C9E09B}"/>
                      </a:ext>
                    </a:extLst>
                  </p:cNvPr>
                  <p:cNvSpPr/>
                  <p:nvPr/>
                </p:nvSpPr>
                <p:spPr>
                  <a:xfrm>
                    <a:off x="9996339" y="3713802"/>
                    <a:ext cx="141592" cy="81072"/>
                  </a:xfrm>
                  <a:custGeom>
                    <a:avLst/>
                    <a:gdLst>
                      <a:gd name="connsiteX0" fmla="*/ 141592 w 141592"/>
                      <a:gd name="connsiteY0" fmla="*/ 2936 h 81072"/>
                      <a:gd name="connsiteX1" fmla="*/ 135360 w 141592"/>
                      <a:gd name="connsiteY1" fmla="*/ 0 h 81072"/>
                      <a:gd name="connsiteX2" fmla="*/ 0 w 141592"/>
                      <a:gd name="connsiteY2" fmla="*/ 78196 h 81072"/>
                      <a:gd name="connsiteX3" fmla="*/ 6232 w 141592"/>
                      <a:gd name="connsiteY3" fmla="*/ 81073 h 81072"/>
                      <a:gd name="connsiteX4" fmla="*/ 141592 w 141592"/>
                      <a:gd name="connsiteY4" fmla="*/ 2936 h 81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592" h="81072">
                        <a:moveTo>
                          <a:pt x="141592" y="2936"/>
                        </a:moveTo>
                        <a:lnTo>
                          <a:pt x="135360" y="0"/>
                        </a:lnTo>
                        <a:lnTo>
                          <a:pt x="0" y="78196"/>
                        </a:lnTo>
                        <a:lnTo>
                          <a:pt x="6232" y="81073"/>
                        </a:lnTo>
                        <a:lnTo>
                          <a:pt x="141592" y="2936"/>
                        </a:lnTo>
                        <a:close/>
                      </a:path>
                    </a:pathLst>
                  </a:custGeom>
                  <a:solidFill>
                    <a:srgbClr val="FAFAFA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" name="Freeform: Shape 319">
                    <a:extLst>
                      <a:ext uri="{FF2B5EF4-FFF2-40B4-BE49-F238E27FC236}">
                        <a16:creationId xmlns:a16="http://schemas.microsoft.com/office/drawing/2014/main" id="{1011091E-4F1A-97B0-B642-A5444109820E}"/>
                      </a:ext>
                    </a:extLst>
                  </p:cNvPr>
                  <p:cNvSpPr/>
                  <p:nvPr/>
                </p:nvSpPr>
                <p:spPr>
                  <a:xfrm>
                    <a:off x="9996339" y="3791998"/>
                    <a:ext cx="24926" cy="194741"/>
                  </a:xfrm>
                  <a:custGeom>
                    <a:avLst/>
                    <a:gdLst>
                      <a:gd name="connsiteX0" fmla="*/ 0 w 24926"/>
                      <a:gd name="connsiteY0" fmla="*/ 0 h 194741"/>
                      <a:gd name="connsiteX1" fmla="*/ 6232 w 24926"/>
                      <a:gd name="connsiteY1" fmla="*/ 2876 h 194741"/>
                      <a:gd name="connsiteX2" fmla="*/ 24927 w 24926"/>
                      <a:gd name="connsiteY2" fmla="*/ 194742 h 194741"/>
                      <a:gd name="connsiteX3" fmla="*/ 18635 w 24926"/>
                      <a:gd name="connsiteY3" fmla="*/ 191866 h 194741"/>
                      <a:gd name="connsiteX4" fmla="*/ 0 w 24926"/>
                      <a:gd name="connsiteY4" fmla="*/ 0 h 194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926" h="194741">
                        <a:moveTo>
                          <a:pt x="0" y="0"/>
                        </a:moveTo>
                        <a:lnTo>
                          <a:pt x="6232" y="2876"/>
                        </a:lnTo>
                        <a:lnTo>
                          <a:pt x="24927" y="194742"/>
                        </a:lnTo>
                        <a:lnTo>
                          <a:pt x="18635" y="1918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2" name="Graphic 5">
                  <a:extLst>
                    <a:ext uri="{FF2B5EF4-FFF2-40B4-BE49-F238E27FC236}">
                      <a16:creationId xmlns:a16="http://schemas.microsoft.com/office/drawing/2014/main" id="{E3400EDC-80CE-F59E-033C-04B88E4DCB4D}"/>
                    </a:ext>
                  </a:extLst>
                </p:cNvPr>
                <p:cNvGrpSpPr/>
                <p:nvPr/>
              </p:nvGrpSpPr>
              <p:grpSpPr>
                <a:xfrm>
                  <a:off x="10031093" y="3812098"/>
                  <a:ext cx="102943" cy="142883"/>
                  <a:chOff x="10031093" y="3812098"/>
                  <a:chExt cx="102943" cy="142883"/>
                </a:xfrm>
                <a:solidFill>
                  <a:srgbClr val="F0F0F0"/>
                </a:solidFill>
              </p:grpSpPr>
              <p:sp>
                <p:nvSpPr>
                  <p:cNvPr id="313" name="Freeform: Shape 312">
                    <a:extLst>
                      <a:ext uri="{FF2B5EF4-FFF2-40B4-BE49-F238E27FC236}">
                        <a16:creationId xmlns:a16="http://schemas.microsoft.com/office/drawing/2014/main" id="{7CD3F9BC-16ED-E7B9-E884-AB06D72D58E5}"/>
                      </a:ext>
                    </a:extLst>
                  </p:cNvPr>
                  <p:cNvSpPr/>
                  <p:nvPr/>
                </p:nvSpPr>
                <p:spPr>
                  <a:xfrm>
                    <a:off x="10031093" y="3812251"/>
                    <a:ext cx="102943" cy="142730"/>
                  </a:xfrm>
                  <a:custGeom>
                    <a:avLst/>
                    <a:gdLst>
                      <a:gd name="connsiteX0" fmla="*/ 102943 w 102943"/>
                      <a:gd name="connsiteY0" fmla="*/ 84848 h 142730"/>
                      <a:gd name="connsiteX1" fmla="*/ 2637 w 102943"/>
                      <a:gd name="connsiteY1" fmla="*/ 142731 h 142730"/>
                      <a:gd name="connsiteX2" fmla="*/ 0 w 102943"/>
                      <a:gd name="connsiteY2" fmla="*/ 115347 h 142730"/>
                      <a:gd name="connsiteX3" fmla="*/ 18635 w 102943"/>
                      <a:gd name="connsiteY3" fmla="*/ 34814 h 142730"/>
                      <a:gd name="connsiteX4" fmla="*/ 36432 w 102943"/>
                      <a:gd name="connsiteY4" fmla="*/ 62317 h 142730"/>
                      <a:gd name="connsiteX5" fmla="*/ 32717 w 102943"/>
                      <a:gd name="connsiteY5" fmla="*/ 85447 h 142730"/>
                      <a:gd name="connsiteX6" fmla="*/ 62377 w 102943"/>
                      <a:gd name="connsiteY6" fmla="*/ 0 h 142730"/>
                      <a:gd name="connsiteX7" fmla="*/ 100247 w 102943"/>
                      <a:gd name="connsiteY7" fmla="*/ 57464 h 142730"/>
                      <a:gd name="connsiteX8" fmla="*/ 102943 w 102943"/>
                      <a:gd name="connsiteY8" fmla="*/ 84848 h 142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2943" h="142730">
                        <a:moveTo>
                          <a:pt x="102943" y="84848"/>
                        </a:moveTo>
                        <a:lnTo>
                          <a:pt x="2637" y="142731"/>
                        </a:lnTo>
                        <a:lnTo>
                          <a:pt x="0" y="115347"/>
                        </a:lnTo>
                        <a:lnTo>
                          <a:pt x="18635" y="34814"/>
                        </a:lnTo>
                        <a:lnTo>
                          <a:pt x="36432" y="62317"/>
                        </a:lnTo>
                        <a:lnTo>
                          <a:pt x="32717" y="85447"/>
                        </a:lnTo>
                        <a:lnTo>
                          <a:pt x="62377" y="0"/>
                        </a:lnTo>
                        <a:lnTo>
                          <a:pt x="100247" y="57464"/>
                        </a:lnTo>
                        <a:lnTo>
                          <a:pt x="102943" y="84848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: Shape 313">
                    <a:extLst>
                      <a:ext uri="{FF2B5EF4-FFF2-40B4-BE49-F238E27FC236}">
                        <a16:creationId xmlns:a16="http://schemas.microsoft.com/office/drawing/2014/main" id="{2B8800EA-8329-334E-EAFD-A2CEDE4507BF}"/>
                      </a:ext>
                    </a:extLst>
                  </p:cNvPr>
                  <p:cNvSpPr/>
                  <p:nvPr/>
                </p:nvSpPr>
                <p:spPr>
                  <a:xfrm>
                    <a:off x="10041574" y="3812098"/>
                    <a:ext cx="14814" cy="18262"/>
                  </a:xfrm>
                  <a:custGeom>
                    <a:avLst/>
                    <a:gdLst>
                      <a:gd name="connsiteX0" fmla="*/ 6596 w 14814"/>
                      <a:gd name="connsiteY0" fmla="*/ 1052 h 18262"/>
                      <a:gd name="connsiteX1" fmla="*/ 5 w 14814"/>
                      <a:gd name="connsiteY1" fmla="*/ 13455 h 18262"/>
                      <a:gd name="connsiteX2" fmla="*/ 8214 w 14814"/>
                      <a:gd name="connsiteY2" fmla="*/ 17290 h 18262"/>
                      <a:gd name="connsiteX3" fmla="*/ 14805 w 14814"/>
                      <a:gd name="connsiteY3" fmla="*/ 4887 h 18262"/>
                      <a:gd name="connsiteX4" fmla="*/ 6596 w 14814"/>
                      <a:gd name="connsiteY4" fmla="*/ 1052 h 18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814" h="18262">
                        <a:moveTo>
                          <a:pt x="6596" y="1052"/>
                        </a:moveTo>
                        <a:cubicBezTo>
                          <a:pt x="2372" y="3743"/>
                          <a:pt x="-127" y="8450"/>
                          <a:pt x="5" y="13455"/>
                        </a:cubicBezTo>
                        <a:cubicBezTo>
                          <a:pt x="424" y="17949"/>
                          <a:pt x="4080" y="19447"/>
                          <a:pt x="8214" y="17290"/>
                        </a:cubicBezTo>
                        <a:cubicBezTo>
                          <a:pt x="12474" y="14633"/>
                          <a:pt x="14985" y="9903"/>
                          <a:pt x="14805" y="4887"/>
                        </a:cubicBezTo>
                        <a:cubicBezTo>
                          <a:pt x="14386" y="393"/>
                          <a:pt x="10731" y="-1285"/>
                          <a:pt x="6596" y="1052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4" name="Graphic 5">
                <a:extLst>
                  <a:ext uri="{FF2B5EF4-FFF2-40B4-BE49-F238E27FC236}">
                    <a16:creationId xmlns:a16="http://schemas.microsoft.com/office/drawing/2014/main" id="{C60CC386-75B0-E596-A012-6677F5C55A48}"/>
                  </a:ext>
                </a:extLst>
              </p:cNvPr>
              <p:cNvGrpSpPr/>
              <p:nvPr/>
            </p:nvGrpSpPr>
            <p:grpSpPr>
              <a:xfrm>
                <a:off x="9886398" y="3851483"/>
                <a:ext cx="96324" cy="150253"/>
                <a:chOff x="9886398" y="3851483"/>
                <a:chExt cx="96324" cy="150253"/>
              </a:xfrm>
            </p:grpSpPr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536E8C44-A909-9183-52F1-8FA20EB0C483}"/>
                    </a:ext>
                  </a:extLst>
                </p:cNvPr>
                <p:cNvSpPr/>
                <p:nvPr/>
              </p:nvSpPr>
              <p:spPr>
                <a:xfrm>
                  <a:off x="9887059" y="3946861"/>
                  <a:ext cx="95003" cy="54875"/>
                </a:xfrm>
                <a:custGeom>
                  <a:avLst/>
                  <a:gdLst>
                    <a:gd name="connsiteX0" fmla="*/ 81117 w 95003"/>
                    <a:gd name="connsiteY0" fmla="*/ 8061 h 54875"/>
                    <a:gd name="connsiteX1" fmla="*/ 81117 w 95003"/>
                    <a:gd name="connsiteY1" fmla="*/ 46830 h 54875"/>
                    <a:gd name="connsiteX2" fmla="*/ 13887 w 95003"/>
                    <a:gd name="connsiteY2" fmla="*/ 46830 h 54875"/>
                    <a:gd name="connsiteX3" fmla="*/ 13887 w 95003"/>
                    <a:gd name="connsiteY3" fmla="*/ 8061 h 54875"/>
                    <a:gd name="connsiteX4" fmla="*/ 81117 w 95003"/>
                    <a:gd name="connsiteY4" fmla="*/ 8061 h 54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003" h="54875">
                      <a:moveTo>
                        <a:pt x="81117" y="8061"/>
                      </a:moveTo>
                      <a:cubicBezTo>
                        <a:pt x="99633" y="18787"/>
                        <a:pt x="99633" y="36104"/>
                        <a:pt x="81117" y="46830"/>
                      </a:cubicBezTo>
                      <a:cubicBezTo>
                        <a:pt x="59989" y="57558"/>
                        <a:pt x="35015" y="57558"/>
                        <a:pt x="13887" y="46830"/>
                      </a:cubicBezTo>
                      <a:cubicBezTo>
                        <a:pt x="-4629" y="36104"/>
                        <a:pt x="-4629" y="18787"/>
                        <a:pt x="13887" y="8061"/>
                      </a:cubicBezTo>
                      <a:cubicBezTo>
                        <a:pt x="35009" y="-2687"/>
                        <a:pt x="59995" y="-2687"/>
                        <a:pt x="81117" y="8061"/>
                      </a:cubicBez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38A793AD-6CA1-192A-D4CF-D75B47D448CC}"/>
                    </a:ext>
                  </a:extLst>
                </p:cNvPr>
                <p:cNvSpPr/>
                <p:nvPr/>
              </p:nvSpPr>
              <p:spPr>
                <a:xfrm>
                  <a:off x="9886398" y="3911180"/>
                  <a:ext cx="96324" cy="80949"/>
                </a:xfrm>
                <a:custGeom>
                  <a:avLst/>
                  <a:gdLst>
                    <a:gd name="connsiteX0" fmla="*/ 17962 w 96324"/>
                    <a:gd name="connsiteY0" fmla="*/ 70766 h 80949"/>
                    <a:gd name="connsiteX1" fmla="*/ 8076 w 96324"/>
                    <a:gd name="connsiteY1" fmla="*/ 0 h 80949"/>
                    <a:gd name="connsiteX2" fmla="*/ 88249 w 96324"/>
                    <a:gd name="connsiteY2" fmla="*/ 0 h 80949"/>
                    <a:gd name="connsiteX3" fmla="*/ 78362 w 96324"/>
                    <a:gd name="connsiteY3" fmla="*/ 70706 h 80949"/>
                    <a:gd name="connsiteX4" fmla="*/ 77943 w 96324"/>
                    <a:gd name="connsiteY4" fmla="*/ 71186 h 80949"/>
                    <a:gd name="connsiteX5" fmla="*/ 77404 w 96324"/>
                    <a:gd name="connsiteY5" fmla="*/ 71725 h 80949"/>
                    <a:gd name="connsiteX6" fmla="*/ 75906 w 96324"/>
                    <a:gd name="connsiteY6" fmla="*/ 73043 h 80949"/>
                    <a:gd name="connsiteX7" fmla="*/ 75546 w 96324"/>
                    <a:gd name="connsiteY7" fmla="*/ 73043 h 80949"/>
                    <a:gd name="connsiteX8" fmla="*/ 74288 w 96324"/>
                    <a:gd name="connsiteY8" fmla="*/ 73942 h 80949"/>
                    <a:gd name="connsiteX9" fmla="*/ 72251 w 96324"/>
                    <a:gd name="connsiteY9" fmla="*/ 75260 h 80949"/>
                    <a:gd name="connsiteX10" fmla="*/ 24314 w 96324"/>
                    <a:gd name="connsiteY10" fmla="*/ 75260 h 80949"/>
                    <a:gd name="connsiteX11" fmla="*/ 24314 w 96324"/>
                    <a:gd name="connsiteY11" fmla="*/ 75260 h 80949"/>
                    <a:gd name="connsiteX12" fmla="*/ 22217 w 96324"/>
                    <a:gd name="connsiteY12" fmla="*/ 73942 h 80949"/>
                    <a:gd name="connsiteX13" fmla="*/ 21078 w 96324"/>
                    <a:gd name="connsiteY13" fmla="*/ 73103 h 80949"/>
                    <a:gd name="connsiteX14" fmla="*/ 20599 w 96324"/>
                    <a:gd name="connsiteY14" fmla="*/ 72684 h 80949"/>
                    <a:gd name="connsiteX15" fmla="*/ 19221 w 96324"/>
                    <a:gd name="connsiteY15" fmla="*/ 71485 h 80949"/>
                    <a:gd name="connsiteX16" fmla="*/ 18562 w 96324"/>
                    <a:gd name="connsiteY16" fmla="*/ 70826 h 80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6324" h="80949">
                      <a:moveTo>
                        <a:pt x="17962" y="70766"/>
                      </a:moveTo>
                      <a:cubicBezTo>
                        <a:pt x="1784" y="54288"/>
                        <a:pt x="-7684" y="13123"/>
                        <a:pt x="8076" y="0"/>
                      </a:cubicBezTo>
                      <a:lnTo>
                        <a:pt x="88249" y="0"/>
                      </a:lnTo>
                      <a:cubicBezTo>
                        <a:pt x="104008" y="13123"/>
                        <a:pt x="94541" y="53928"/>
                        <a:pt x="78362" y="70706"/>
                      </a:cubicBezTo>
                      <a:lnTo>
                        <a:pt x="77943" y="71186"/>
                      </a:lnTo>
                      <a:lnTo>
                        <a:pt x="77404" y="71725"/>
                      </a:lnTo>
                      <a:lnTo>
                        <a:pt x="75906" y="73043"/>
                      </a:lnTo>
                      <a:lnTo>
                        <a:pt x="75546" y="73043"/>
                      </a:lnTo>
                      <a:lnTo>
                        <a:pt x="74288" y="73942"/>
                      </a:lnTo>
                      <a:cubicBezTo>
                        <a:pt x="73635" y="74423"/>
                        <a:pt x="72958" y="74864"/>
                        <a:pt x="72251" y="75260"/>
                      </a:cubicBezTo>
                      <a:cubicBezTo>
                        <a:pt x="57175" y="82846"/>
                        <a:pt x="39390" y="82846"/>
                        <a:pt x="24314" y="75260"/>
                      </a:cubicBezTo>
                      <a:lnTo>
                        <a:pt x="24314" y="75260"/>
                      </a:lnTo>
                      <a:lnTo>
                        <a:pt x="22217" y="73942"/>
                      </a:lnTo>
                      <a:cubicBezTo>
                        <a:pt x="21863" y="73629"/>
                        <a:pt x="21480" y="73348"/>
                        <a:pt x="21078" y="73103"/>
                      </a:cubicBezTo>
                      <a:lnTo>
                        <a:pt x="20599" y="72684"/>
                      </a:lnTo>
                      <a:lnTo>
                        <a:pt x="19221" y="71485"/>
                      </a:lnTo>
                      <a:lnTo>
                        <a:pt x="18562" y="70826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B2B196A8-290C-7480-5A87-24F9932A44BA}"/>
                    </a:ext>
                  </a:extLst>
                </p:cNvPr>
                <p:cNvSpPr/>
                <p:nvPr/>
              </p:nvSpPr>
              <p:spPr>
                <a:xfrm>
                  <a:off x="9887718" y="3897036"/>
                  <a:ext cx="93685" cy="54053"/>
                </a:xfrm>
                <a:custGeom>
                  <a:avLst/>
                  <a:gdLst>
                    <a:gd name="connsiteX0" fmla="*/ 79979 w 93685"/>
                    <a:gd name="connsiteY0" fmla="*/ 7912 h 54053"/>
                    <a:gd name="connsiteX1" fmla="*/ 79979 w 93685"/>
                    <a:gd name="connsiteY1" fmla="*/ 46141 h 54053"/>
                    <a:gd name="connsiteX2" fmla="*/ 13707 w 93685"/>
                    <a:gd name="connsiteY2" fmla="*/ 46141 h 54053"/>
                    <a:gd name="connsiteX3" fmla="*/ 13707 w 93685"/>
                    <a:gd name="connsiteY3" fmla="*/ 7912 h 54053"/>
                    <a:gd name="connsiteX4" fmla="*/ 79979 w 93685"/>
                    <a:gd name="connsiteY4" fmla="*/ 7912 h 54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685" h="54053">
                      <a:moveTo>
                        <a:pt x="79979" y="7912"/>
                      </a:moveTo>
                      <a:cubicBezTo>
                        <a:pt x="98255" y="18458"/>
                        <a:pt x="98255" y="35596"/>
                        <a:pt x="79979" y="46141"/>
                      </a:cubicBezTo>
                      <a:cubicBezTo>
                        <a:pt x="59151" y="56691"/>
                        <a:pt x="34535" y="56691"/>
                        <a:pt x="13707" y="46141"/>
                      </a:cubicBezTo>
                      <a:cubicBezTo>
                        <a:pt x="-4569" y="35596"/>
                        <a:pt x="-4569" y="18458"/>
                        <a:pt x="13707" y="7912"/>
                      </a:cubicBezTo>
                      <a:cubicBezTo>
                        <a:pt x="34535" y="-2637"/>
                        <a:pt x="59151" y="-2637"/>
                        <a:pt x="79979" y="79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2603EDB3-8172-F9EF-F394-BFBA5950E073}"/>
                    </a:ext>
                  </a:extLst>
                </p:cNvPr>
                <p:cNvSpPr/>
                <p:nvPr/>
              </p:nvSpPr>
              <p:spPr>
                <a:xfrm>
                  <a:off x="9906068" y="3907633"/>
                  <a:ext cx="56984" cy="32859"/>
                </a:xfrm>
                <a:custGeom>
                  <a:avLst/>
                  <a:gdLst>
                    <a:gd name="connsiteX0" fmla="*/ 48626 w 56984"/>
                    <a:gd name="connsiteY0" fmla="*/ 4805 h 32859"/>
                    <a:gd name="connsiteX1" fmla="*/ 48626 w 56984"/>
                    <a:gd name="connsiteY1" fmla="*/ 28054 h 32859"/>
                    <a:gd name="connsiteX2" fmla="*/ 8359 w 56984"/>
                    <a:gd name="connsiteY2" fmla="*/ 28054 h 32859"/>
                    <a:gd name="connsiteX3" fmla="*/ 8359 w 56984"/>
                    <a:gd name="connsiteY3" fmla="*/ 4805 h 32859"/>
                    <a:gd name="connsiteX4" fmla="*/ 48626 w 56984"/>
                    <a:gd name="connsiteY4" fmla="*/ 4805 h 32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984" h="32859">
                      <a:moveTo>
                        <a:pt x="48626" y="4805"/>
                      </a:moveTo>
                      <a:cubicBezTo>
                        <a:pt x="59771" y="11217"/>
                        <a:pt x="59771" y="21643"/>
                        <a:pt x="48626" y="28054"/>
                      </a:cubicBezTo>
                      <a:cubicBezTo>
                        <a:pt x="35970" y="34461"/>
                        <a:pt x="21014" y="34461"/>
                        <a:pt x="8359" y="28054"/>
                      </a:cubicBezTo>
                      <a:cubicBezTo>
                        <a:pt x="-2786" y="21643"/>
                        <a:pt x="-2786" y="11217"/>
                        <a:pt x="8359" y="4805"/>
                      </a:cubicBezTo>
                      <a:cubicBezTo>
                        <a:pt x="21014" y="-1602"/>
                        <a:pt x="35970" y="-1602"/>
                        <a:pt x="48626" y="4805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80E0F2CE-0946-91CD-172B-ED9D8FCE1101}"/>
                    </a:ext>
                  </a:extLst>
                </p:cNvPr>
                <p:cNvSpPr/>
                <p:nvPr/>
              </p:nvSpPr>
              <p:spPr>
                <a:xfrm>
                  <a:off x="9907716" y="3918659"/>
                  <a:ext cx="53688" cy="21594"/>
                </a:xfrm>
                <a:custGeom>
                  <a:avLst/>
                  <a:gdLst>
                    <a:gd name="connsiteX0" fmla="*/ 6711 w 53688"/>
                    <a:gd name="connsiteY0" fmla="*/ 4805 h 21594"/>
                    <a:gd name="connsiteX1" fmla="*/ 46978 w 53688"/>
                    <a:gd name="connsiteY1" fmla="*/ 4805 h 21594"/>
                    <a:gd name="connsiteX2" fmla="*/ 53689 w 53688"/>
                    <a:gd name="connsiteY2" fmla="*/ 10797 h 21594"/>
                    <a:gd name="connsiteX3" fmla="*/ 46978 w 53688"/>
                    <a:gd name="connsiteY3" fmla="*/ 16789 h 21594"/>
                    <a:gd name="connsiteX4" fmla="*/ 6711 w 53688"/>
                    <a:gd name="connsiteY4" fmla="*/ 16789 h 21594"/>
                    <a:gd name="connsiteX5" fmla="*/ 0 w 53688"/>
                    <a:gd name="connsiteY5" fmla="*/ 10797 h 21594"/>
                    <a:gd name="connsiteX6" fmla="*/ 6711 w 53688"/>
                    <a:gd name="connsiteY6" fmla="*/ 4805 h 21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688" h="21594">
                      <a:moveTo>
                        <a:pt x="6711" y="4805"/>
                      </a:moveTo>
                      <a:cubicBezTo>
                        <a:pt x="19366" y="-1602"/>
                        <a:pt x="34322" y="-1602"/>
                        <a:pt x="46978" y="4805"/>
                      </a:cubicBezTo>
                      <a:cubicBezTo>
                        <a:pt x="49668" y="6226"/>
                        <a:pt x="51975" y="8283"/>
                        <a:pt x="53689" y="10797"/>
                      </a:cubicBezTo>
                      <a:cubicBezTo>
                        <a:pt x="51975" y="13311"/>
                        <a:pt x="49668" y="15368"/>
                        <a:pt x="46978" y="16789"/>
                      </a:cubicBezTo>
                      <a:cubicBezTo>
                        <a:pt x="34322" y="23196"/>
                        <a:pt x="19366" y="23196"/>
                        <a:pt x="6711" y="16789"/>
                      </a:cubicBezTo>
                      <a:cubicBezTo>
                        <a:pt x="4021" y="15368"/>
                        <a:pt x="1714" y="13311"/>
                        <a:pt x="0" y="10797"/>
                      </a:cubicBezTo>
                      <a:cubicBezTo>
                        <a:pt x="1714" y="8283"/>
                        <a:pt x="4021" y="6226"/>
                        <a:pt x="6711" y="480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FB8C88CF-4AF1-914C-174E-F9FF2FB1ADB5}"/>
                    </a:ext>
                  </a:extLst>
                </p:cNvPr>
                <p:cNvSpPr/>
                <p:nvPr/>
              </p:nvSpPr>
              <p:spPr>
                <a:xfrm>
                  <a:off x="9890838" y="3851483"/>
                  <a:ext cx="82393" cy="82027"/>
                </a:xfrm>
                <a:custGeom>
                  <a:avLst/>
                  <a:gdLst>
                    <a:gd name="connsiteX0" fmla="*/ 61399 w 82393"/>
                    <a:gd name="connsiteY0" fmla="*/ 78093 h 82027"/>
                    <a:gd name="connsiteX1" fmla="*/ 76020 w 82393"/>
                    <a:gd name="connsiteY1" fmla="*/ 58738 h 82027"/>
                    <a:gd name="connsiteX2" fmla="*/ 80514 w 82393"/>
                    <a:gd name="connsiteY2" fmla="*/ 28778 h 82027"/>
                    <a:gd name="connsiteX3" fmla="*/ 62538 w 82393"/>
                    <a:gd name="connsiteY3" fmla="*/ 42739 h 82027"/>
                    <a:gd name="connsiteX4" fmla="*/ 64036 w 82393"/>
                    <a:gd name="connsiteY4" fmla="*/ 22426 h 82027"/>
                    <a:gd name="connsiteX5" fmla="*/ 58044 w 82393"/>
                    <a:gd name="connsiteY5" fmla="*/ 196 h 82027"/>
                    <a:gd name="connsiteX6" fmla="*/ 45341 w 82393"/>
                    <a:gd name="connsiteY6" fmla="*/ 21348 h 82027"/>
                    <a:gd name="connsiteX7" fmla="*/ 40667 w 82393"/>
                    <a:gd name="connsiteY7" fmla="*/ 39324 h 82027"/>
                    <a:gd name="connsiteX8" fmla="*/ 35454 w 82393"/>
                    <a:gd name="connsiteY8" fmla="*/ 16974 h 82027"/>
                    <a:gd name="connsiteX9" fmla="*/ 26226 w 82393"/>
                    <a:gd name="connsiteY9" fmla="*/ 5649 h 82027"/>
                    <a:gd name="connsiteX10" fmla="*/ 21372 w 82393"/>
                    <a:gd name="connsiteY10" fmla="*/ 24763 h 82027"/>
                    <a:gd name="connsiteX11" fmla="*/ 21971 w 82393"/>
                    <a:gd name="connsiteY11" fmla="*/ 43938 h 82027"/>
                    <a:gd name="connsiteX12" fmla="*/ 11426 w 82393"/>
                    <a:gd name="connsiteY12" fmla="*/ 33092 h 82027"/>
                    <a:gd name="connsiteX13" fmla="*/ 999 w 82393"/>
                    <a:gd name="connsiteY13" fmla="*/ 27580 h 82027"/>
                    <a:gd name="connsiteX14" fmla="*/ 8190 w 82393"/>
                    <a:gd name="connsiteY14" fmla="*/ 54843 h 82027"/>
                    <a:gd name="connsiteX15" fmla="*/ 26166 w 82393"/>
                    <a:gd name="connsiteY15" fmla="*/ 78272 h 82027"/>
                    <a:gd name="connsiteX16" fmla="*/ 61399 w 82393"/>
                    <a:gd name="connsiteY16" fmla="*/ 78093 h 82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2393" h="82027">
                      <a:moveTo>
                        <a:pt x="61399" y="78093"/>
                      </a:moveTo>
                      <a:cubicBezTo>
                        <a:pt x="67098" y="72308"/>
                        <a:pt x="72011" y="65800"/>
                        <a:pt x="76020" y="58738"/>
                      </a:cubicBezTo>
                      <a:cubicBezTo>
                        <a:pt x="82731" y="46754"/>
                        <a:pt x="83989" y="30875"/>
                        <a:pt x="80514" y="28778"/>
                      </a:cubicBezTo>
                      <a:cubicBezTo>
                        <a:pt x="77038" y="26681"/>
                        <a:pt x="62538" y="42739"/>
                        <a:pt x="62538" y="42739"/>
                      </a:cubicBezTo>
                      <a:cubicBezTo>
                        <a:pt x="63838" y="36052"/>
                        <a:pt x="64341" y="29233"/>
                        <a:pt x="64036" y="22426"/>
                      </a:cubicBezTo>
                      <a:cubicBezTo>
                        <a:pt x="63437" y="11820"/>
                        <a:pt x="60860" y="2173"/>
                        <a:pt x="58044" y="196"/>
                      </a:cubicBezTo>
                      <a:cubicBezTo>
                        <a:pt x="55227" y="-1782"/>
                        <a:pt x="48217" y="11641"/>
                        <a:pt x="45341" y="21348"/>
                      </a:cubicBezTo>
                      <a:cubicBezTo>
                        <a:pt x="42464" y="31055"/>
                        <a:pt x="40667" y="39324"/>
                        <a:pt x="40667" y="39324"/>
                      </a:cubicBezTo>
                      <a:cubicBezTo>
                        <a:pt x="39504" y="31752"/>
                        <a:pt x="37761" y="24280"/>
                        <a:pt x="35454" y="16974"/>
                      </a:cubicBezTo>
                      <a:cubicBezTo>
                        <a:pt x="31918" y="6907"/>
                        <a:pt x="28683" y="4989"/>
                        <a:pt x="26226" y="5649"/>
                      </a:cubicBezTo>
                      <a:cubicBezTo>
                        <a:pt x="23769" y="6308"/>
                        <a:pt x="22091" y="11641"/>
                        <a:pt x="21372" y="24763"/>
                      </a:cubicBezTo>
                      <a:cubicBezTo>
                        <a:pt x="21091" y="31161"/>
                        <a:pt x="21294" y="37570"/>
                        <a:pt x="21971" y="43938"/>
                      </a:cubicBezTo>
                      <a:cubicBezTo>
                        <a:pt x="21971" y="43938"/>
                        <a:pt x="16998" y="38425"/>
                        <a:pt x="11426" y="33092"/>
                      </a:cubicBezTo>
                      <a:cubicBezTo>
                        <a:pt x="5853" y="27759"/>
                        <a:pt x="2737" y="26441"/>
                        <a:pt x="999" y="27580"/>
                      </a:cubicBezTo>
                      <a:cubicBezTo>
                        <a:pt x="-738" y="28718"/>
                        <a:pt x="-1218" y="37766"/>
                        <a:pt x="8190" y="54843"/>
                      </a:cubicBezTo>
                      <a:cubicBezTo>
                        <a:pt x="12936" y="63535"/>
                        <a:pt x="18999" y="71438"/>
                        <a:pt x="26166" y="78272"/>
                      </a:cubicBezTo>
                      <a:cubicBezTo>
                        <a:pt x="26166" y="78272"/>
                        <a:pt x="39109" y="86841"/>
                        <a:pt x="61399" y="78093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" name="Graphic 5">
            <a:extLst>
              <a:ext uri="{FF2B5EF4-FFF2-40B4-BE49-F238E27FC236}">
                <a16:creationId xmlns:a16="http://schemas.microsoft.com/office/drawing/2014/main" id="{D6CE048C-6984-6711-8979-3CD96FF036E3}"/>
              </a:ext>
            </a:extLst>
          </p:cNvPr>
          <p:cNvGrpSpPr/>
          <p:nvPr/>
        </p:nvGrpSpPr>
        <p:grpSpPr>
          <a:xfrm rot="21147012">
            <a:off x="13870722" y="3915721"/>
            <a:ext cx="2971266" cy="1649858"/>
            <a:chOff x="8844965" y="4593713"/>
            <a:chExt cx="2797989" cy="1553642"/>
          </a:xfrm>
          <a:solidFill>
            <a:srgbClr val="EBEBEB"/>
          </a:solidFill>
        </p:grpSpPr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E34689E-2EA8-14DB-6EA5-3170F0C94B3A}"/>
                </a:ext>
              </a:extLst>
            </p:cNvPr>
            <p:cNvSpPr/>
            <p:nvPr/>
          </p:nvSpPr>
          <p:spPr>
            <a:xfrm>
              <a:off x="10421449" y="4593713"/>
              <a:ext cx="599730" cy="347486"/>
            </a:xfrm>
            <a:custGeom>
              <a:avLst/>
              <a:gdLst>
                <a:gd name="connsiteX0" fmla="*/ 378125 w 599730"/>
                <a:gd name="connsiteY0" fmla="*/ 345285 h 347486"/>
                <a:gd name="connsiteX1" fmla="*/ 595996 w 599730"/>
                <a:gd name="connsiteY1" fmla="*/ 219451 h 347486"/>
                <a:gd name="connsiteX2" fmla="*/ 599399 w 599730"/>
                <a:gd name="connsiteY2" fmla="*/ 212249 h 347486"/>
                <a:gd name="connsiteX3" fmla="*/ 595996 w 599730"/>
                <a:gd name="connsiteY3" fmla="*/ 208846 h 347486"/>
                <a:gd name="connsiteX4" fmla="*/ 240068 w 599730"/>
                <a:gd name="connsiteY4" fmla="*/ 2180 h 347486"/>
                <a:gd name="connsiteX5" fmla="*/ 221732 w 599730"/>
                <a:gd name="connsiteY5" fmla="*/ 2180 h 347486"/>
                <a:gd name="connsiteX6" fmla="*/ 3861 w 599730"/>
                <a:gd name="connsiteY6" fmla="*/ 128013 h 347486"/>
                <a:gd name="connsiteX7" fmla="*/ 272 w 599730"/>
                <a:gd name="connsiteY7" fmla="*/ 135029 h 347486"/>
                <a:gd name="connsiteX8" fmla="*/ 3861 w 599730"/>
                <a:gd name="connsiteY8" fmla="*/ 138619 h 347486"/>
                <a:gd name="connsiteX9" fmla="*/ 359789 w 599730"/>
                <a:gd name="connsiteY9" fmla="*/ 345285 h 347486"/>
                <a:gd name="connsiteX10" fmla="*/ 378125 w 599730"/>
                <a:gd name="connsiteY10" fmla="*/ 345285 h 34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9730" h="347486">
                  <a:moveTo>
                    <a:pt x="378125" y="345285"/>
                  </a:moveTo>
                  <a:lnTo>
                    <a:pt x="595996" y="219451"/>
                  </a:lnTo>
                  <a:cubicBezTo>
                    <a:pt x="598926" y="218403"/>
                    <a:pt x="600448" y="215179"/>
                    <a:pt x="599399" y="212249"/>
                  </a:cubicBezTo>
                  <a:cubicBezTo>
                    <a:pt x="598830" y="210661"/>
                    <a:pt x="597584" y="209415"/>
                    <a:pt x="595996" y="208846"/>
                  </a:cubicBezTo>
                  <a:lnTo>
                    <a:pt x="240068" y="2180"/>
                  </a:lnTo>
                  <a:cubicBezTo>
                    <a:pt x="234303" y="-727"/>
                    <a:pt x="227496" y="-727"/>
                    <a:pt x="221732" y="2180"/>
                  </a:cubicBezTo>
                  <a:lnTo>
                    <a:pt x="3861" y="128013"/>
                  </a:lnTo>
                  <a:cubicBezTo>
                    <a:pt x="931" y="128959"/>
                    <a:pt x="-675" y="132099"/>
                    <a:pt x="272" y="135029"/>
                  </a:cubicBezTo>
                  <a:cubicBezTo>
                    <a:pt x="823" y="136731"/>
                    <a:pt x="2159" y="138067"/>
                    <a:pt x="3861" y="138619"/>
                  </a:cubicBezTo>
                  <a:lnTo>
                    <a:pt x="359789" y="345285"/>
                  </a:lnTo>
                  <a:cubicBezTo>
                    <a:pt x="365547" y="348221"/>
                    <a:pt x="372366" y="348221"/>
                    <a:pt x="378125" y="345285"/>
                  </a:cubicBez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BAA2C76-5089-084B-AFFD-CEC656CB7A4A}"/>
                </a:ext>
              </a:extLst>
            </p:cNvPr>
            <p:cNvSpPr/>
            <p:nvPr/>
          </p:nvSpPr>
          <p:spPr>
            <a:xfrm>
              <a:off x="10048877" y="5761167"/>
              <a:ext cx="600190" cy="365275"/>
            </a:xfrm>
            <a:custGeom>
              <a:avLst/>
              <a:gdLst>
                <a:gd name="connsiteX0" fmla="*/ 290866 w 600190"/>
                <a:gd name="connsiteY0" fmla="*/ 347899 h 365275"/>
                <a:gd name="connsiteX1" fmla="*/ 277743 w 600190"/>
                <a:gd name="connsiteY1" fmla="*/ 322313 h 365275"/>
                <a:gd name="connsiteX2" fmla="*/ 272650 w 600190"/>
                <a:gd name="connsiteY2" fmla="*/ 318957 h 365275"/>
                <a:gd name="connsiteX3" fmla="*/ 237836 w 600190"/>
                <a:gd name="connsiteY3" fmla="*/ 314223 h 365275"/>
                <a:gd name="connsiteX4" fmla="*/ 236158 w 600190"/>
                <a:gd name="connsiteY4" fmla="*/ 314223 h 365275"/>
                <a:gd name="connsiteX5" fmla="*/ 227949 w 600190"/>
                <a:gd name="connsiteY5" fmla="*/ 316081 h 365275"/>
                <a:gd name="connsiteX6" fmla="*/ 193555 w 600190"/>
                <a:gd name="connsiteY6" fmla="*/ 339031 h 365275"/>
                <a:gd name="connsiteX7" fmla="*/ 173122 w 600190"/>
                <a:gd name="connsiteY7" fmla="*/ 344723 h 365275"/>
                <a:gd name="connsiteX8" fmla="*/ 159580 w 600190"/>
                <a:gd name="connsiteY8" fmla="*/ 342206 h 365275"/>
                <a:gd name="connsiteX9" fmla="*/ 107809 w 600190"/>
                <a:gd name="connsiteY9" fmla="*/ 320695 h 365275"/>
                <a:gd name="connsiteX10" fmla="*/ 93787 w 600190"/>
                <a:gd name="connsiteY10" fmla="*/ 304336 h 365275"/>
                <a:gd name="connsiteX11" fmla="*/ 99779 w 600190"/>
                <a:gd name="connsiteY11" fmla="*/ 284083 h 365275"/>
                <a:gd name="connsiteX12" fmla="*/ 119613 w 600190"/>
                <a:gd name="connsiteY12" fmla="*/ 262632 h 365275"/>
                <a:gd name="connsiteX13" fmla="*/ 107209 w 600190"/>
                <a:gd name="connsiteY13" fmla="*/ 251067 h 365275"/>
                <a:gd name="connsiteX14" fmla="*/ 99060 w 600190"/>
                <a:gd name="connsiteY14" fmla="*/ 247112 h 365275"/>
                <a:gd name="connsiteX15" fmla="*/ 39140 w 600190"/>
                <a:gd name="connsiteY15" fmla="*/ 248850 h 365275"/>
                <a:gd name="connsiteX16" fmla="*/ 10498 w 600190"/>
                <a:gd name="connsiteY16" fmla="*/ 227818 h 365275"/>
                <a:gd name="connsiteX17" fmla="*/ 1270 w 600190"/>
                <a:gd name="connsiteY17" fmla="*/ 198876 h 365275"/>
                <a:gd name="connsiteX18" fmla="*/ 3547 w 600190"/>
                <a:gd name="connsiteY18" fmla="*/ 178204 h 365275"/>
                <a:gd name="connsiteX19" fmla="*/ 20624 w 600190"/>
                <a:gd name="connsiteY19" fmla="*/ 166939 h 365275"/>
                <a:gd name="connsiteX20" fmla="*/ 76170 w 600190"/>
                <a:gd name="connsiteY20" fmla="*/ 157951 h 365275"/>
                <a:gd name="connsiteX21" fmla="*/ 78268 w 600190"/>
                <a:gd name="connsiteY21" fmla="*/ 155254 h 365275"/>
                <a:gd name="connsiteX22" fmla="*/ 82163 w 600190"/>
                <a:gd name="connsiteY22" fmla="*/ 144169 h 365275"/>
                <a:gd name="connsiteX23" fmla="*/ 43214 w 600190"/>
                <a:gd name="connsiteY23" fmla="*/ 124036 h 365275"/>
                <a:gd name="connsiteX24" fmla="*/ 30631 w 600190"/>
                <a:gd name="connsiteY24" fmla="*/ 106659 h 365275"/>
                <a:gd name="connsiteX25" fmla="*/ 38960 w 600190"/>
                <a:gd name="connsiteY25" fmla="*/ 87125 h 365275"/>
                <a:gd name="connsiteX26" fmla="*/ 71557 w 600190"/>
                <a:gd name="connsiteY26" fmla="*/ 59741 h 365275"/>
                <a:gd name="connsiteX27" fmla="*/ 94926 w 600190"/>
                <a:gd name="connsiteY27" fmla="*/ 51711 h 365275"/>
                <a:gd name="connsiteX28" fmla="*/ 105292 w 600190"/>
                <a:gd name="connsiteY28" fmla="*/ 53269 h 365275"/>
                <a:gd name="connsiteX29" fmla="*/ 155625 w 600190"/>
                <a:gd name="connsiteY29" fmla="*/ 69807 h 365275"/>
                <a:gd name="connsiteX30" fmla="*/ 159460 w 600190"/>
                <a:gd name="connsiteY30" fmla="*/ 70287 h 365275"/>
                <a:gd name="connsiteX31" fmla="*/ 166531 w 600190"/>
                <a:gd name="connsiteY31" fmla="*/ 69148 h 365275"/>
                <a:gd name="connsiteX32" fmla="*/ 193854 w 600190"/>
                <a:gd name="connsiteY32" fmla="*/ 59142 h 365275"/>
                <a:gd name="connsiteX33" fmla="*/ 190739 w 600190"/>
                <a:gd name="connsiteY33" fmla="*/ 35173 h 365275"/>
                <a:gd name="connsiteX34" fmla="*/ 196131 w 600190"/>
                <a:gd name="connsiteY34" fmla="*/ 15519 h 365275"/>
                <a:gd name="connsiteX35" fmla="*/ 213808 w 600190"/>
                <a:gd name="connsiteY35" fmla="*/ 5992 h 365275"/>
                <a:gd name="connsiteX36" fmla="*/ 278163 w 600190"/>
                <a:gd name="connsiteY36" fmla="*/ 0 h 365275"/>
                <a:gd name="connsiteX37" fmla="*/ 280739 w 600190"/>
                <a:gd name="connsiteY37" fmla="*/ 0 h 365275"/>
                <a:gd name="connsiteX38" fmla="*/ 309321 w 600190"/>
                <a:gd name="connsiteY38" fmla="*/ 17317 h 365275"/>
                <a:gd name="connsiteX39" fmla="*/ 322444 w 600190"/>
                <a:gd name="connsiteY39" fmla="*/ 42843 h 365275"/>
                <a:gd name="connsiteX40" fmla="*/ 327477 w 600190"/>
                <a:gd name="connsiteY40" fmla="*/ 46139 h 365275"/>
                <a:gd name="connsiteX41" fmla="*/ 362351 w 600190"/>
                <a:gd name="connsiteY41" fmla="*/ 50932 h 365275"/>
                <a:gd name="connsiteX42" fmla="*/ 364029 w 600190"/>
                <a:gd name="connsiteY42" fmla="*/ 50932 h 365275"/>
                <a:gd name="connsiteX43" fmla="*/ 372238 w 600190"/>
                <a:gd name="connsiteY43" fmla="*/ 49075 h 365275"/>
                <a:gd name="connsiteX44" fmla="*/ 406632 w 600190"/>
                <a:gd name="connsiteY44" fmla="*/ 26125 h 365275"/>
                <a:gd name="connsiteX45" fmla="*/ 427065 w 600190"/>
                <a:gd name="connsiteY45" fmla="*/ 20133 h 365275"/>
                <a:gd name="connsiteX46" fmla="*/ 440607 w 600190"/>
                <a:gd name="connsiteY46" fmla="*/ 22710 h 365275"/>
                <a:gd name="connsiteX47" fmla="*/ 492379 w 600190"/>
                <a:gd name="connsiteY47" fmla="*/ 44221 h 365275"/>
                <a:gd name="connsiteX48" fmla="*/ 506400 w 600190"/>
                <a:gd name="connsiteY48" fmla="*/ 60340 h 365275"/>
                <a:gd name="connsiteX49" fmla="*/ 500408 w 600190"/>
                <a:gd name="connsiteY49" fmla="*/ 80593 h 365275"/>
                <a:gd name="connsiteX50" fmla="*/ 480574 w 600190"/>
                <a:gd name="connsiteY50" fmla="*/ 102045 h 365275"/>
                <a:gd name="connsiteX51" fmla="*/ 492978 w 600190"/>
                <a:gd name="connsiteY51" fmla="*/ 113609 h 365275"/>
                <a:gd name="connsiteX52" fmla="*/ 501127 w 600190"/>
                <a:gd name="connsiteY52" fmla="*/ 117504 h 365275"/>
                <a:gd name="connsiteX53" fmla="*/ 561048 w 600190"/>
                <a:gd name="connsiteY53" fmla="*/ 115827 h 365275"/>
                <a:gd name="connsiteX54" fmla="*/ 589690 w 600190"/>
                <a:gd name="connsiteY54" fmla="*/ 136799 h 365275"/>
                <a:gd name="connsiteX55" fmla="*/ 598917 w 600190"/>
                <a:gd name="connsiteY55" fmla="*/ 166519 h 365275"/>
                <a:gd name="connsiteX56" fmla="*/ 596580 w 600190"/>
                <a:gd name="connsiteY56" fmla="*/ 187192 h 365275"/>
                <a:gd name="connsiteX57" fmla="*/ 579563 w 600190"/>
                <a:gd name="connsiteY57" fmla="*/ 198457 h 365275"/>
                <a:gd name="connsiteX58" fmla="*/ 524017 w 600190"/>
                <a:gd name="connsiteY58" fmla="*/ 207265 h 365275"/>
                <a:gd name="connsiteX59" fmla="*/ 521919 w 600190"/>
                <a:gd name="connsiteY59" fmla="*/ 210022 h 365275"/>
                <a:gd name="connsiteX60" fmla="*/ 518025 w 600190"/>
                <a:gd name="connsiteY60" fmla="*/ 221047 h 365275"/>
                <a:gd name="connsiteX61" fmla="*/ 556913 w 600190"/>
                <a:gd name="connsiteY61" fmla="*/ 241180 h 365275"/>
                <a:gd name="connsiteX62" fmla="*/ 569556 w 600190"/>
                <a:gd name="connsiteY62" fmla="*/ 258617 h 365275"/>
                <a:gd name="connsiteX63" fmla="*/ 561227 w 600190"/>
                <a:gd name="connsiteY63" fmla="*/ 278151 h 365275"/>
                <a:gd name="connsiteX64" fmla="*/ 528630 w 600190"/>
                <a:gd name="connsiteY64" fmla="*/ 305535 h 365275"/>
                <a:gd name="connsiteX65" fmla="*/ 505202 w 600190"/>
                <a:gd name="connsiteY65" fmla="*/ 313564 h 365275"/>
                <a:gd name="connsiteX66" fmla="*/ 494895 w 600190"/>
                <a:gd name="connsiteY66" fmla="*/ 311946 h 365275"/>
                <a:gd name="connsiteX67" fmla="*/ 444622 w 600190"/>
                <a:gd name="connsiteY67" fmla="*/ 295468 h 365275"/>
                <a:gd name="connsiteX68" fmla="*/ 440727 w 600190"/>
                <a:gd name="connsiteY68" fmla="*/ 294989 h 365275"/>
                <a:gd name="connsiteX69" fmla="*/ 433657 w 600190"/>
                <a:gd name="connsiteY69" fmla="*/ 296127 h 365275"/>
                <a:gd name="connsiteX70" fmla="*/ 406333 w 600190"/>
                <a:gd name="connsiteY70" fmla="*/ 306134 h 365275"/>
                <a:gd name="connsiteX71" fmla="*/ 409449 w 600190"/>
                <a:gd name="connsiteY71" fmla="*/ 330102 h 365275"/>
                <a:gd name="connsiteX72" fmla="*/ 404056 w 600190"/>
                <a:gd name="connsiteY72" fmla="*/ 349756 h 365275"/>
                <a:gd name="connsiteX73" fmla="*/ 386080 w 600190"/>
                <a:gd name="connsiteY73" fmla="*/ 359284 h 365275"/>
                <a:gd name="connsiteX74" fmla="*/ 321725 w 600190"/>
                <a:gd name="connsiteY74" fmla="*/ 365276 h 365275"/>
                <a:gd name="connsiteX75" fmla="*/ 319148 w 600190"/>
                <a:gd name="connsiteY75" fmla="*/ 365276 h 365275"/>
                <a:gd name="connsiteX76" fmla="*/ 290866 w 600190"/>
                <a:gd name="connsiteY76" fmla="*/ 347899 h 365275"/>
                <a:gd name="connsiteX77" fmla="*/ 207936 w 600190"/>
                <a:gd name="connsiteY77" fmla="*/ 151719 h 365275"/>
                <a:gd name="connsiteX78" fmla="*/ 192057 w 600190"/>
                <a:gd name="connsiteY78" fmla="*/ 184975 h 365275"/>
                <a:gd name="connsiteX79" fmla="*/ 236338 w 600190"/>
                <a:gd name="connsiteY79" fmla="*/ 227578 h 365275"/>
                <a:gd name="connsiteX80" fmla="*/ 303389 w 600190"/>
                <a:gd name="connsiteY80" fmla="*/ 240162 h 365275"/>
                <a:gd name="connsiteX81" fmla="*/ 392371 w 600190"/>
                <a:gd name="connsiteY81" fmla="*/ 213797 h 365275"/>
                <a:gd name="connsiteX82" fmla="*/ 408310 w 600190"/>
                <a:gd name="connsiteY82" fmla="*/ 180481 h 365275"/>
                <a:gd name="connsiteX83" fmla="*/ 364029 w 600190"/>
                <a:gd name="connsiteY83" fmla="*/ 137937 h 365275"/>
                <a:gd name="connsiteX84" fmla="*/ 296978 w 600190"/>
                <a:gd name="connsiteY84" fmla="*/ 125354 h 365275"/>
                <a:gd name="connsiteX85" fmla="*/ 207936 w 600190"/>
                <a:gd name="connsiteY85" fmla="*/ 151719 h 3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0190" h="365275">
                  <a:moveTo>
                    <a:pt x="290866" y="347899"/>
                  </a:moveTo>
                  <a:lnTo>
                    <a:pt x="277743" y="322313"/>
                  </a:lnTo>
                  <a:cubicBezTo>
                    <a:pt x="276443" y="320683"/>
                    <a:pt x="274663" y="319508"/>
                    <a:pt x="272650" y="318957"/>
                  </a:cubicBezTo>
                  <a:cubicBezTo>
                    <a:pt x="260666" y="317938"/>
                    <a:pt x="249101" y="316321"/>
                    <a:pt x="237836" y="314223"/>
                  </a:cubicBezTo>
                  <a:cubicBezTo>
                    <a:pt x="237279" y="314164"/>
                    <a:pt x="236716" y="314164"/>
                    <a:pt x="236158" y="314223"/>
                  </a:cubicBezTo>
                  <a:cubicBezTo>
                    <a:pt x="233312" y="314181"/>
                    <a:pt x="230502" y="314823"/>
                    <a:pt x="227949" y="316081"/>
                  </a:cubicBezTo>
                  <a:lnTo>
                    <a:pt x="193555" y="339031"/>
                  </a:lnTo>
                  <a:cubicBezTo>
                    <a:pt x="187431" y="342853"/>
                    <a:pt x="180336" y="344825"/>
                    <a:pt x="173122" y="344723"/>
                  </a:cubicBezTo>
                  <a:cubicBezTo>
                    <a:pt x="168484" y="344777"/>
                    <a:pt x="163888" y="343926"/>
                    <a:pt x="159580" y="342206"/>
                  </a:cubicBezTo>
                  <a:lnTo>
                    <a:pt x="107809" y="320695"/>
                  </a:lnTo>
                  <a:cubicBezTo>
                    <a:pt x="100690" y="317938"/>
                    <a:pt x="95423" y="311797"/>
                    <a:pt x="93787" y="304336"/>
                  </a:cubicBezTo>
                  <a:cubicBezTo>
                    <a:pt x="92301" y="297008"/>
                    <a:pt x="94548" y="289422"/>
                    <a:pt x="99779" y="284083"/>
                  </a:cubicBezTo>
                  <a:lnTo>
                    <a:pt x="119613" y="262632"/>
                  </a:lnTo>
                  <a:cubicBezTo>
                    <a:pt x="115269" y="259007"/>
                    <a:pt x="111128" y="255148"/>
                    <a:pt x="107209" y="251067"/>
                  </a:cubicBezTo>
                  <a:cubicBezTo>
                    <a:pt x="104938" y="248982"/>
                    <a:pt x="102104" y="247610"/>
                    <a:pt x="99060" y="247112"/>
                  </a:cubicBezTo>
                  <a:lnTo>
                    <a:pt x="39140" y="248850"/>
                  </a:lnTo>
                  <a:cubicBezTo>
                    <a:pt x="26095" y="248628"/>
                    <a:pt x="14614" y="240197"/>
                    <a:pt x="10498" y="227818"/>
                  </a:cubicBezTo>
                  <a:lnTo>
                    <a:pt x="1270" y="198876"/>
                  </a:lnTo>
                  <a:cubicBezTo>
                    <a:pt x="-1019" y="191985"/>
                    <a:pt x="-186" y="184435"/>
                    <a:pt x="3547" y="178204"/>
                  </a:cubicBezTo>
                  <a:cubicBezTo>
                    <a:pt x="7334" y="172152"/>
                    <a:pt x="13566" y="168041"/>
                    <a:pt x="20624" y="166939"/>
                  </a:cubicBezTo>
                  <a:lnTo>
                    <a:pt x="76170" y="157951"/>
                  </a:lnTo>
                  <a:cubicBezTo>
                    <a:pt x="77165" y="157321"/>
                    <a:pt x="77902" y="156369"/>
                    <a:pt x="78268" y="155254"/>
                  </a:cubicBezTo>
                  <a:cubicBezTo>
                    <a:pt x="79316" y="151473"/>
                    <a:pt x="80617" y="147770"/>
                    <a:pt x="82163" y="144169"/>
                  </a:cubicBezTo>
                  <a:lnTo>
                    <a:pt x="43214" y="124036"/>
                  </a:lnTo>
                  <a:cubicBezTo>
                    <a:pt x="36371" y="120722"/>
                    <a:pt x="31644" y="114197"/>
                    <a:pt x="30631" y="106659"/>
                  </a:cubicBezTo>
                  <a:cubicBezTo>
                    <a:pt x="29906" y="99157"/>
                    <a:pt x="33046" y="91798"/>
                    <a:pt x="38960" y="87125"/>
                  </a:cubicBezTo>
                  <a:lnTo>
                    <a:pt x="71557" y="59741"/>
                  </a:lnTo>
                  <a:cubicBezTo>
                    <a:pt x="78196" y="54468"/>
                    <a:pt x="86447" y="51634"/>
                    <a:pt x="94926" y="51711"/>
                  </a:cubicBezTo>
                  <a:cubicBezTo>
                    <a:pt x="98443" y="51688"/>
                    <a:pt x="101936" y="52215"/>
                    <a:pt x="105292" y="53269"/>
                  </a:cubicBezTo>
                  <a:lnTo>
                    <a:pt x="155625" y="69807"/>
                  </a:lnTo>
                  <a:cubicBezTo>
                    <a:pt x="156871" y="70173"/>
                    <a:pt x="158166" y="70335"/>
                    <a:pt x="159460" y="70287"/>
                  </a:cubicBezTo>
                  <a:cubicBezTo>
                    <a:pt x="161863" y="70329"/>
                    <a:pt x="164260" y="69939"/>
                    <a:pt x="166531" y="69148"/>
                  </a:cubicBezTo>
                  <a:cubicBezTo>
                    <a:pt x="175453" y="65325"/>
                    <a:pt x="184573" y="61988"/>
                    <a:pt x="193854" y="59142"/>
                  </a:cubicBezTo>
                  <a:lnTo>
                    <a:pt x="190739" y="35173"/>
                  </a:lnTo>
                  <a:cubicBezTo>
                    <a:pt x="189744" y="28157"/>
                    <a:pt x="191697" y="21044"/>
                    <a:pt x="196131" y="15519"/>
                  </a:cubicBezTo>
                  <a:cubicBezTo>
                    <a:pt x="200464" y="10043"/>
                    <a:pt x="206857" y="6597"/>
                    <a:pt x="213808" y="5992"/>
                  </a:cubicBezTo>
                  <a:lnTo>
                    <a:pt x="278163" y="0"/>
                  </a:lnTo>
                  <a:lnTo>
                    <a:pt x="280739" y="0"/>
                  </a:lnTo>
                  <a:cubicBezTo>
                    <a:pt x="292681" y="234"/>
                    <a:pt x="303587" y="6837"/>
                    <a:pt x="309321" y="17317"/>
                  </a:cubicBezTo>
                  <a:lnTo>
                    <a:pt x="322444" y="42843"/>
                  </a:lnTo>
                  <a:cubicBezTo>
                    <a:pt x="323708" y="44473"/>
                    <a:pt x="325476" y="45635"/>
                    <a:pt x="327477" y="46139"/>
                  </a:cubicBezTo>
                  <a:cubicBezTo>
                    <a:pt x="339461" y="47217"/>
                    <a:pt x="350966" y="48835"/>
                    <a:pt x="362351" y="50932"/>
                  </a:cubicBezTo>
                  <a:cubicBezTo>
                    <a:pt x="362908" y="50992"/>
                    <a:pt x="363472" y="50992"/>
                    <a:pt x="364029" y="50932"/>
                  </a:cubicBezTo>
                  <a:cubicBezTo>
                    <a:pt x="366875" y="50975"/>
                    <a:pt x="369685" y="50333"/>
                    <a:pt x="372238" y="49075"/>
                  </a:cubicBezTo>
                  <a:lnTo>
                    <a:pt x="406632" y="26125"/>
                  </a:lnTo>
                  <a:cubicBezTo>
                    <a:pt x="412708" y="22177"/>
                    <a:pt x="419815" y="20091"/>
                    <a:pt x="427065" y="20133"/>
                  </a:cubicBezTo>
                  <a:cubicBezTo>
                    <a:pt x="431703" y="20097"/>
                    <a:pt x="436305" y="20972"/>
                    <a:pt x="440607" y="22710"/>
                  </a:cubicBezTo>
                  <a:lnTo>
                    <a:pt x="492379" y="44221"/>
                  </a:lnTo>
                  <a:cubicBezTo>
                    <a:pt x="499437" y="46930"/>
                    <a:pt x="504692" y="52970"/>
                    <a:pt x="506400" y="60340"/>
                  </a:cubicBezTo>
                  <a:cubicBezTo>
                    <a:pt x="507886" y="67668"/>
                    <a:pt x="505645" y="75254"/>
                    <a:pt x="500408" y="80593"/>
                  </a:cubicBezTo>
                  <a:lnTo>
                    <a:pt x="480574" y="102045"/>
                  </a:lnTo>
                  <a:cubicBezTo>
                    <a:pt x="484919" y="105664"/>
                    <a:pt x="489059" y="109529"/>
                    <a:pt x="492978" y="113609"/>
                  </a:cubicBezTo>
                  <a:cubicBezTo>
                    <a:pt x="495255" y="115677"/>
                    <a:pt x="498089" y="117031"/>
                    <a:pt x="501127" y="117504"/>
                  </a:cubicBezTo>
                  <a:lnTo>
                    <a:pt x="561048" y="115827"/>
                  </a:lnTo>
                  <a:cubicBezTo>
                    <a:pt x="574068" y="116060"/>
                    <a:pt x="585537" y="124455"/>
                    <a:pt x="589690" y="136799"/>
                  </a:cubicBezTo>
                  <a:lnTo>
                    <a:pt x="598917" y="166519"/>
                  </a:lnTo>
                  <a:cubicBezTo>
                    <a:pt x="601224" y="173416"/>
                    <a:pt x="600367" y="180984"/>
                    <a:pt x="596580" y="187192"/>
                  </a:cubicBezTo>
                  <a:cubicBezTo>
                    <a:pt x="592829" y="193256"/>
                    <a:pt x="586610" y="197372"/>
                    <a:pt x="579563" y="198457"/>
                  </a:cubicBezTo>
                  <a:lnTo>
                    <a:pt x="524017" y="207265"/>
                  </a:lnTo>
                  <a:cubicBezTo>
                    <a:pt x="523034" y="207930"/>
                    <a:pt x="522303" y="208901"/>
                    <a:pt x="521919" y="210022"/>
                  </a:cubicBezTo>
                  <a:cubicBezTo>
                    <a:pt x="520859" y="213779"/>
                    <a:pt x="519559" y="217458"/>
                    <a:pt x="518025" y="221047"/>
                  </a:cubicBezTo>
                  <a:lnTo>
                    <a:pt x="556913" y="241180"/>
                  </a:lnTo>
                  <a:cubicBezTo>
                    <a:pt x="563804" y="244482"/>
                    <a:pt x="568562" y="251043"/>
                    <a:pt x="569556" y="258617"/>
                  </a:cubicBezTo>
                  <a:cubicBezTo>
                    <a:pt x="570281" y="266119"/>
                    <a:pt x="567141" y="273477"/>
                    <a:pt x="561227" y="278151"/>
                  </a:cubicBezTo>
                  <a:lnTo>
                    <a:pt x="528630" y="305535"/>
                  </a:lnTo>
                  <a:cubicBezTo>
                    <a:pt x="521973" y="310814"/>
                    <a:pt x="513698" y="313654"/>
                    <a:pt x="505202" y="313564"/>
                  </a:cubicBezTo>
                  <a:cubicBezTo>
                    <a:pt x="501702" y="313594"/>
                    <a:pt x="498221" y="313043"/>
                    <a:pt x="494895" y="311946"/>
                  </a:cubicBezTo>
                  <a:lnTo>
                    <a:pt x="444622" y="295468"/>
                  </a:lnTo>
                  <a:cubicBezTo>
                    <a:pt x="443358" y="295109"/>
                    <a:pt x="442039" y="294947"/>
                    <a:pt x="440727" y="294989"/>
                  </a:cubicBezTo>
                  <a:cubicBezTo>
                    <a:pt x="438324" y="294947"/>
                    <a:pt x="435928" y="295336"/>
                    <a:pt x="433657" y="296127"/>
                  </a:cubicBezTo>
                  <a:cubicBezTo>
                    <a:pt x="424734" y="299950"/>
                    <a:pt x="415614" y="303288"/>
                    <a:pt x="406333" y="306134"/>
                  </a:cubicBezTo>
                  <a:lnTo>
                    <a:pt x="409449" y="330102"/>
                  </a:lnTo>
                  <a:cubicBezTo>
                    <a:pt x="410371" y="337113"/>
                    <a:pt x="408430" y="344202"/>
                    <a:pt x="404056" y="349756"/>
                  </a:cubicBezTo>
                  <a:cubicBezTo>
                    <a:pt x="399640" y="355281"/>
                    <a:pt x="393132" y="358726"/>
                    <a:pt x="386080" y="359284"/>
                  </a:cubicBezTo>
                  <a:lnTo>
                    <a:pt x="321725" y="365276"/>
                  </a:lnTo>
                  <a:lnTo>
                    <a:pt x="319148" y="365276"/>
                  </a:lnTo>
                  <a:cubicBezTo>
                    <a:pt x="307296" y="364940"/>
                    <a:pt x="296522" y="358319"/>
                    <a:pt x="290866" y="347899"/>
                  </a:cubicBezTo>
                  <a:close/>
                  <a:moveTo>
                    <a:pt x="207936" y="151719"/>
                  </a:moveTo>
                  <a:cubicBezTo>
                    <a:pt x="199487" y="158849"/>
                    <a:pt x="189960" y="170414"/>
                    <a:pt x="192057" y="184975"/>
                  </a:cubicBezTo>
                  <a:cubicBezTo>
                    <a:pt x="194514" y="201153"/>
                    <a:pt x="211112" y="217092"/>
                    <a:pt x="236338" y="227578"/>
                  </a:cubicBezTo>
                  <a:cubicBezTo>
                    <a:pt x="257658" y="236093"/>
                    <a:pt x="280434" y="240365"/>
                    <a:pt x="303389" y="240162"/>
                  </a:cubicBezTo>
                  <a:cubicBezTo>
                    <a:pt x="339342" y="240162"/>
                    <a:pt x="372717" y="230275"/>
                    <a:pt x="392371" y="213797"/>
                  </a:cubicBezTo>
                  <a:cubicBezTo>
                    <a:pt x="400880" y="206666"/>
                    <a:pt x="410347" y="195041"/>
                    <a:pt x="408310" y="180481"/>
                  </a:cubicBezTo>
                  <a:cubicBezTo>
                    <a:pt x="405853" y="164362"/>
                    <a:pt x="389255" y="148423"/>
                    <a:pt x="364029" y="137937"/>
                  </a:cubicBezTo>
                  <a:cubicBezTo>
                    <a:pt x="342709" y="129422"/>
                    <a:pt x="319933" y="125150"/>
                    <a:pt x="296978" y="125354"/>
                  </a:cubicBezTo>
                  <a:cubicBezTo>
                    <a:pt x="260906" y="125354"/>
                    <a:pt x="227650" y="135241"/>
                    <a:pt x="207936" y="151719"/>
                  </a:cubicBez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4EBCA59-2FF3-C062-4C37-E0C91F1457D5}"/>
                </a:ext>
              </a:extLst>
            </p:cNvPr>
            <p:cNvSpPr/>
            <p:nvPr/>
          </p:nvSpPr>
          <p:spPr>
            <a:xfrm>
              <a:off x="10538996" y="5554920"/>
              <a:ext cx="413055" cy="255201"/>
            </a:xfrm>
            <a:custGeom>
              <a:avLst/>
              <a:gdLst>
                <a:gd name="connsiteX0" fmla="*/ 195684 w 413055"/>
                <a:gd name="connsiteY0" fmla="*/ 240940 h 255201"/>
                <a:gd name="connsiteX1" fmla="*/ 187115 w 413055"/>
                <a:gd name="connsiteY1" fmla="*/ 224343 h 255201"/>
                <a:gd name="connsiteX2" fmla="*/ 187115 w 413055"/>
                <a:gd name="connsiteY2" fmla="*/ 224343 h 255201"/>
                <a:gd name="connsiteX3" fmla="*/ 187115 w 413055"/>
                <a:gd name="connsiteY3" fmla="*/ 224343 h 255201"/>
                <a:gd name="connsiteX4" fmla="*/ 163147 w 413055"/>
                <a:gd name="connsiteY4" fmla="*/ 221047 h 255201"/>
                <a:gd name="connsiteX5" fmla="*/ 160271 w 413055"/>
                <a:gd name="connsiteY5" fmla="*/ 221526 h 255201"/>
                <a:gd name="connsiteX6" fmla="*/ 137141 w 413055"/>
                <a:gd name="connsiteY6" fmla="*/ 236926 h 255201"/>
                <a:gd name="connsiteX7" fmla="*/ 109818 w 413055"/>
                <a:gd name="connsiteY7" fmla="*/ 239562 h 255201"/>
                <a:gd name="connsiteX8" fmla="*/ 74944 w 413055"/>
                <a:gd name="connsiteY8" fmla="*/ 225062 h 255201"/>
                <a:gd name="connsiteX9" fmla="*/ 62960 w 413055"/>
                <a:gd name="connsiteY9" fmla="*/ 210800 h 255201"/>
                <a:gd name="connsiteX10" fmla="*/ 68173 w 413055"/>
                <a:gd name="connsiteY10" fmla="*/ 192824 h 255201"/>
                <a:gd name="connsiteX11" fmla="*/ 78119 w 413055"/>
                <a:gd name="connsiteY11" fmla="*/ 182039 h 255201"/>
                <a:gd name="connsiteX12" fmla="*/ 73206 w 413055"/>
                <a:gd name="connsiteY12" fmla="*/ 177305 h 255201"/>
                <a:gd name="connsiteX13" fmla="*/ 71348 w 413055"/>
                <a:gd name="connsiteY13" fmla="*/ 176047 h 255201"/>
                <a:gd name="connsiteX14" fmla="*/ 31082 w 413055"/>
                <a:gd name="connsiteY14" fmla="*/ 177245 h 255201"/>
                <a:gd name="connsiteX15" fmla="*/ 7114 w 413055"/>
                <a:gd name="connsiteY15" fmla="*/ 159748 h 255201"/>
                <a:gd name="connsiteX16" fmla="*/ 1122 w 413055"/>
                <a:gd name="connsiteY16" fmla="*/ 140214 h 255201"/>
                <a:gd name="connsiteX17" fmla="*/ 14334 w 413055"/>
                <a:gd name="connsiteY17" fmla="*/ 113471 h 255201"/>
                <a:gd name="connsiteX18" fmla="*/ 17959 w 413055"/>
                <a:gd name="connsiteY18" fmla="*/ 112591 h 255201"/>
                <a:gd name="connsiteX19" fmla="*/ 53253 w 413055"/>
                <a:gd name="connsiteY19" fmla="*/ 106599 h 255201"/>
                <a:gd name="connsiteX20" fmla="*/ 54031 w 413055"/>
                <a:gd name="connsiteY20" fmla="*/ 104082 h 255201"/>
                <a:gd name="connsiteX21" fmla="*/ 31741 w 413055"/>
                <a:gd name="connsiteY21" fmla="*/ 92517 h 255201"/>
                <a:gd name="connsiteX22" fmla="*/ 22393 w 413055"/>
                <a:gd name="connsiteY22" fmla="*/ 66703 h 255201"/>
                <a:gd name="connsiteX23" fmla="*/ 27966 w 413055"/>
                <a:gd name="connsiteY23" fmla="*/ 59681 h 255201"/>
                <a:gd name="connsiteX24" fmla="*/ 49897 w 413055"/>
                <a:gd name="connsiteY24" fmla="*/ 41285 h 255201"/>
                <a:gd name="connsiteX25" fmla="*/ 68712 w 413055"/>
                <a:gd name="connsiteY25" fmla="*/ 34814 h 255201"/>
                <a:gd name="connsiteX26" fmla="*/ 77161 w 413055"/>
                <a:gd name="connsiteY26" fmla="*/ 36072 h 255201"/>
                <a:gd name="connsiteX27" fmla="*/ 110836 w 413055"/>
                <a:gd name="connsiteY27" fmla="*/ 47157 h 255201"/>
                <a:gd name="connsiteX28" fmla="*/ 112094 w 413055"/>
                <a:gd name="connsiteY28" fmla="*/ 47157 h 255201"/>
                <a:gd name="connsiteX29" fmla="*/ 114911 w 413055"/>
                <a:gd name="connsiteY29" fmla="*/ 46738 h 255201"/>
                <a:gd name="connsiteX30" fmla="*/ 129951 w 413055"/>
                <a:gd name="connsiteY30" fmla="*/ 41105 h 255201"/>
                <a:gd name="connsiteX31" fmla="*/ 128333 w 413055"/>
                <a:gd name="connsiteY31" fmla="*/ 29121 h 255201"/>
                <a:gd name="connsiteX32" fmla="*/ 133007 w 413055"/>
                <a:gd name="connsiteY32" fmla="*/ 12284 h 255201"/>
                <a:gd name="connsiteX33" fmla="*/ 148167 w 413055"/>
                <a:gd name="connsiteY33" fmla="*/ 4075 h 255201"/>
                <a:gd name="connsiteX34" fmla="*/ 191489 w 413055"/>
                <a:gd name="connsiteY34" fmla="*/ 0 h 255201"/>
                <a:gd name="connsiteX35" fmla="*/ 193646 w 413055"/>
                <a:gd name="connsiteY35" fmla="*/ 0 h 255201"/>
                <a:gd name="connsiteX36" fmla="*/ 217135 w 413055"/>
                <a:gd name="connsiteY36" fmla="*/ 14261 h 255201"/>
                <a:gd name="connsiteX37" fmla="*/ 225644 w 413055"/>
                <a:gd name="connsiteY37" fmla="*/ 31219 h 255201"/>
                <a:gd name="connsiteX38" fmla="*/ 225644 w 413055"/>
                <a:gd name="connsiteY38" fmla="*/ 31219 h 255201"/>
                <a:gd name="connsiteX39" fmla="*/ 225644 w 413055"/>
                <a:gd name="connsiteY39" fmla="*/ 31219 h 255201"/>
                <a:gd name="connsiteX40" fmla="*/ 249612 w 413055"/>
                <a:gd name="connsiteY40" fmla="*/ 34454 h 255201"/>
                <a:gd name="connsiteX41" fmla="*/ 252428 w 413055"/>
                <a:gd name="connsiteY41" fmla="*/ 34035 h 255201"/>
                <a:gd name="connsiteX42" fmla="*/ 275558 w 413055"/>
                <a:gd name="connsiteY42" fmla="*/ 18575 h 255201"/>
                <a:gd name="connsiteX43" fmla="*/ 291976 w 413055"/>
                <a:gd name="connsiteY43" fmla="*/ 13901 h 255201"/>
                <a:gd name="connsiteX44" fmla="*/ 302941 w 413055"/>
                <a:gd name="connsiteY44" fmla="*/ 15999 h 255201"/>
                <a:gd name="connsiteX45" fmla="*/ 337755 w 413055"/>
                <a:gd name="connsiteY45" fmla="*/ 30500 h 255201"/>
                <a:gd name="connsiteX46" fmla="*/ 349212 w 413055"/>
                <a:gd name="connsiteY46" fmla="*/ 55822 h 255201"/>
                <a:gd name="connsiteX47" fmla="*/ 344886 w 413055"/>
                <a:gd name="connsiteY47" fmla="*/ 62617 h 255201"/>
                <a:gd name="connsiteX48" fmla="*/ 334879 w 413055"/>
                <a:gd name="connsiteY48" fmla="*/ 73403 h 255201"/>
                <a:gd name="connsiteX49" fmla="*/ 339792 w 413055"/>
                <a:gd name="connsiteY49" fmla="*/ 78196 h 255201"/>
                <a:gd name="connsiteX50" fmla="*/ 341710 w 413055"/>
                <a:gd name="connsiteY50" fmla="*/ 79395 h 255201"/>
                <a:gd name="connsiteX51" fmla="*/ 381977 w 413055"/>
                <a:gd name="connsiteY51" fmla="*/ 78256 h 255201"/>
                <a:gd name="connsiteX52" fmla="*/ 405945 w 413055"/>
                <a:gd name="connsiteY52" fmla="*/ 95753 h 255201"/>
                <a:gd name="connsiteX53" fmla="*/ 411937 w 413055"/>
                <a:gd name="connsiteY53" fmla="*/ 115227 h 255201"/>
                <a:gd name="connsiteX54" fmla="*/ 398676 w 413055"/>
                <a:gd name="connsiteY54" fmla="*/ 142042 h 255201"/>
                <a:gd name="connsiteX55" fmla="*/ 395099 w 413055"/>
                <a:gd name="connsiteY55" fmla="*/ 142911 h 255201"/>
                <a:gd name="connsiteX56" fmla="*/ 359806 w 413055"/>
                <a:gd name="connsiteY56" fmla="*/ 148603 h 255201"/>
                <a:gd name="connsiteX57" fmla="*/ 359027 w 413055"/>
                <a:gd name="connsiteY57" fmla="*/ 151179 h 255201"/>
                <a:gd name="connsiteX58" fmla="*/ 381437 w 413055"/>
                <a:gd name="connsiteY58" fmla="*/ 163044 h 255201"/>
                <a:gd name="connsiteX59" fmla="*/ 390761 w 413055"/>
                <a:gd name="connsiteY59" fmla="*/ 188780 h 255201"/>
                <a:gd name="connsiteX60" fmla="*/ 385152 w 413055"/>
                <a:gd name="connsiteY60" fmla="*/ 195820 h 255201"/>
                <a:gd name="connsiteX61" fmla="*/ 363461 w 413055"/>
                <a:gd name="connsiteY61" fmla="*/ 213916 h 255201"/>
                <a:gd name="connsiteX62" fmla="*/ 344586 w 413055"/>
                <a:gd name="connsiteY62" fmla="*/ 220448 h 255201"/>
                <a:gd name="connsiteX63" fmla="*/ 336197 w 413055"/>
                <a:gd name="connsiteY63" fmla="*/ 219129 h 255201"/>
                <a:gd name="connsiteX64" fmla="*/ 302462 w 413055"/>
                <a:gd name="connsiteY64" fmla="*/ 208044 h 255201"/>
                <a:gd name="connsiteX65" fmla="*/ 301204 w 413055"/>
                <a:gd name="connsiteY65" fmla="*/ 208044 h 255201"/>
                <a:gd name="connsiteX66" fmla="*/ 298387 w 413055"/>
                <a:gd name="connsiteY66" fmla="*/ 208404 h 255201"/>
                <a:gd name="connsiteX67" fmla="*/ 283407 w 413055"/>
                <a:gd name="connsiteY67" fmla="*/ 214096 h 255201"/>
                <a:gd name="connsiteX68" fmla="*/ 284965 w 413055"/>
                <a:gd name="connsiteY68" fmla="*/ 226080 h 255201"/>
                <a:gd name="connsiteX69" fmla="*/ 280291 w 413055"/>
                <a:gd name="connsiteY69" fmla="*/ 242918 h 255201"/>
                <a:gd name="connsiteX70" fmla="*/ 265131 w 413055"/>
                <a:gd name="connsiteY70" fmla="*/ 251127 h 255201"/>
                <a:gd name="connsiteX71" fmla="*/ 221869 w 413055"/>
                <a:gd name="connsiteY71" fmla="*/ 255202 h 255201"/>
                <a:gd name="connsiteX72" fmla="*/ 219652 w 413055"/>
                <a:gd name="connsiteY72" fmla="*/ 255202 h 255201"/>
                <a:gd name="connsiteX73" fmla="*/ 195684 w 413055"/>
                <a:gd name="connsiteY73" fmla="*/ 240940 h 255201"/>
                <a:gd name="connsiteX74" fmla="*/ 187175 w 413055"/>
                <a:gd name="connsiteY74" fmla="*/ 224163 h 255201"/>
                <a:gd name="connsiteX75" fmla="*/ 187175 w 413055"/>
                <a:gd name="connsiteY75" fmla="*/ 224163 h 255201"/>
                <a:gd name="connsiteX76" fmla="*/ 147328 w 413055"/>
                <a:gd name="connsiteY76" fmla="*/ 110314 h 255201"/>
                <a:gd name="connsiteX77" fmla="*/ 138280 w 413055"/>
                <a:gd name="connsiteY77" fmla="*/ 128290 h 255201"/>
                <a:gd name="connsiteX78" fmla="*/ 165124 w 413055"/>
                <a:gd name="connsiteY78" fmla="*/ 153217 h 255201"/>
                <a:gd name="connsiteX79" fmla="*/ 208387 w 413055"/>
                <a:gd name="connsiteY79" fmla="*/ 161306 h 255201"/>
                <a:gd name="connsiteX80" fmla="*/ 265131 w 413055"/>
                <a:gd name="connsiteY80" fmla="*/ 144648 h 255201"/>
                <a:gd name="connsiteX81" fmla="*/ 274180 w 413055"/>
                <a:gd name="connsiteY81" fmla="*/ 126672 h 255201"/>
                <a:gd name="connsiteX82" fmla="*/ 247335 w 413055"/>
                <a:gd name="connsiteY82" fmla="*/ 101745 h 255201"/>
                <a:gd name="connsiteX83" fmla="*/ 204072 w 413055"/>
                <a:gd name="connsiteY83" fmla="*/ 93656 h 255201"/>
                <a:gd name="connsiteX84" fmla="*/ 147747 w 413055"/>
                <a:gd name="connsiteY84" fmla="*/ 110493 h 255201"/>
                <a:gd name="connsiteX85" fmla="*/ 225644 w 413055"/>
                <a:gd name="connsiteY85" fmla="*/ 31219 h 255201"/>
                <a:gd name="connsiteX86" fmla="*/ 225644 w 413055"/>
                <a:gd name="connsiteY86" fmla="*/ 31219 h 25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413055" h="255201">
                  <a:moveTo>
                    <a:pt x="195684" y="240940"/>
                  </a:moveTo>
                  <a:lnTo>
                    <a:pt x="187115" y="224343"/>
                  </a:lnTo>
                  <a:lnTo>
                    <a:pt x="187115" y="224343"/>
                  </a:lnTo>
                  <a:lnTo>
                    <a:pt x="187115" y="224343"/>
                  </a:lnTo>
                  <a:cubicBezTo>
                    <a:pt x="179026" y="223564"/>
                    <a:pt x="171056" y="222485"/>
                    <a:pt x="163147" y="221047"/>
                  </a:cubicBezTo>
                  <a:cubicBezTo>
                    <a:pt x="162170" y="221083"/>
                    <a:pt x="161205" y="221239"/>
                    <a:pt x="160271" y="221526"/>
                  </a:cubicBezTo>
                  <a:lnTo>
                    <a:pt x="137141" y="236926"/>
                  </a:lnTo>
                  <a:cubicBezTo>
                    <a:pt x="128950" y="242037"/>
                    <a:pt x="118835" y="243014"/>
                    <a:pt x="109818" y="239562"/>
                  </a:cubicBezTo>
                  <a:lnTo>
                    <a:pt x="74944" y="225062"/>
                  </a:lnTo>
                  <a:cubicBezTo>
                    <a:pt x="68868" y="222539"/>
                    <a:pt x="64404" y="217218"/>
                    <a:pt x="62960" y="210800"/>
                  </a:cubicBezTo>
                  <a:cubicBezTo>
                    <a:pt x="61581" y="204311"/>
                    <a:pt x="63541" y="197570"/>
                    <a:pt x="68173" y="192824"/>
                  </a:cubicBezTo>
                  <a:lnTo>
                    <a:pt x="78119" y="182039"/>
                  </a:lnTo>
                  <a:lnTo>
                    <a:pt x="73206" y="177305"/>
                  </a:lnTo>
                  <a:cubicBezTo>
                    <a:pt x="72727" y="176825"/>
                    <a:pt x="71408" y="176166"/>
                    <a:pt x="71348" y="176047"/>
                  </a:cubicBezTo>
                  <a:lnTo>
                    <a:pt x="31082" y="177245"/>
                  </a:lnTo>
                  <a:cubicBezTo>
                    <a:pt x="20188" y="177095"/>
                    <a:pt x="10577" y="170078"/>
                    <a:pt x="7114" y="159748"/>
                  </a:cubicBezTo>
                  <a:lnTo>
                    <a:pt x="1122" y="140214"/>
                  </a:lnTo>
                  <a:cubicBezTo>
                    <a:pt x="-2617" y="129183"/>
                    <a:pt x="3297" y="117205"/>
                    <a:pt x="14334" y="113471"/>
                  </a:cubicBezTo>
                  <a:cubicBezTo>
                    <a:pt x="15515" y="113070"/>
                    <a:pt x="16725" y="112776"/>
                    <a:pt x="17959" y="112591"/>
                  </a:cubicBezTo>
                  <a:lnTo>
                    <a:pt x="53253" y="106599"/>
                  </a:lnTo>
                  <a:cubicBezTo>
                    <a:pt x="53253" y="105760"/>
                    <a:pt x="53792" y="104921"/>
                    <a:pt x="54031" y="104082"/>
                  </a:cubicBezTo>
                  <a:lnTo>
                    <a:pt x="31741" y="92517"/>
                  </a:lnTo>
                  <a:cubicBezTo>
                    <a:pt x="22034" y="87969"/>
                    <a:pt x="17845" y="76411"/>
                    <a:pt x="22393" y="66703"/>
                  </a:cubicBezTo>
                  <a:cubicBezTo>
                    <a:pt x="23676" y="63959"/>
                    <a:pt x="25587" y="61556"/>
                    <a:pt x="27966" y="59681"/>
                  </a:cubicBezTo>
                  <a:lnTo>
                    <a:pt x="49897" y="41285"/>
                  </a:lnTo>
                  <a:cubicBezTo>
                    <a:pt x="55230" y="37013"/>
                    <a:pt x="61881" y="34724"/>
                    <a:pt x="68712" y="34814"/>
                  </a:cubicBezTo>
                  <a:cubicBezTo>
                    <a:pt x="71576" y="34796"/>
                    <a:pt x="74428" y="35215"/>
                    <a:pt x="77161" y="36072"/>
                  </a:cubicBezTo>
                  <a:lnTo>
                    <a:pt x="110836" y="47157"/>
                  </a:lnTo>
                  <a:cubicBezTo>
                    <a:pt x="111256" y="47187"/>
                    <a:pt x="111675" y="47187"/>
                    <a:pt x="112094" y="47157"/>
                  </a:cubicBezTo>
                  <a:cubicBezTo>
                    <a:pt x="113053" y="47181"/>
                    <a:pt x="114000" y="47038"/>
                    <a:pt x="114911" y="46738"/>
                  </a:cubicBezTo>
                  <a:cubicBezTo>
                    <a:pt x="119704" y="44701"/>
                    <a:pt x="124738" y="42783"/>
                    <a:pt x="129951" y="41105"/>
                  </a:cubicBezTo>
                  <a:lnTo>
                    <a:pt x="128333" y="29121"/>
                  </a:lnTo>
                  <a:cubicBezTo>
                    <a:pt x="127542" y="23105"/>
                    <a:pt x="129226" y="17029"/>
                    <a:pt x="133007" y="12284"/>
                  </a:cubicBezTo>
                  <a:cubicBezTo>
                    <a:pt x="136692" y="7556"/>
                    <a:pt x="142192" y="4578"/>
                    <a:pt x="148167" y="4075"/>
                  </a:cubicBezTo>
                  <a:lnTo>
                    <a:pt x="191489" y="0"/>
                  </a:lnTo>
                  <a:lnTo>
                    <a:pt x="193646" y="0"/>
                  </a:lnTo>
                  <a:cubicBezTo>
                    <a:pt x="203473" y="186"/>
                    <a:pt x="212437" y="5633"/>
                    <a:pt x="217135" y="14261"/>
                  </a:cubicBezTo>
                  <a:lnTo>
                    <a:pt x="225644" y="31219"/>
                  </a:lnTo>
                  <a:lnTo>
                    <a:pt x="225644" y="31219"/>
                  </a:lnTo>
                  <a:lnTo>
                    <a:pt x="225644" y="31219"/>
                  </a:lnTo>
                  <a:cubicBezTo>
                    <a:pt x="233613" y="31938"/>
                    <a:pt x="241583" y="33016"/>
                    <a:pt x="249612" y="34454"/>
                  </a:cubicBezTo>
                  <a:cubicBezTo>
                    <a:pt x="250565" y="34430"/>
                    <a:pt x="251511" y="34292"/>
                    <a:pt x="252428" y="34035"/>
                  </a:cubicBezTo>
                  <a:lnTo>
                    <a:pt x="275558" y="18575"/>
                  </a:lnTo>
                  <a:cubicBezTo>
                    <a:pt x="280459" y="15459"/>
                    <a:pt x="286164" y="13836"/>
                    <a:pt x="291976" y="13901"/>
                  </a:cubicBezTo>
                  <a:cubicBezTo>
                    <a:pt x="295733" y="13872"/>
                    <a:pt x="299460" y="14585"/>
                    <a:pt x="302941" y="15999"/>
                  </a:cubicBezTo>
                  <a:lnTo>
                    <a:pt x="337755" y="30500"/>
                  </a:lnTo>
                  <a:cubicBezTo>
                    <a:pt x="347912" y="34329"/>
                    <a:pt x="353041" y="45665"/>
                    <a:pt x="349212" y="55822"/>
                  </a:cubicBezTo>
                  <a:cubicBezTo>
                    <a:pt x="348253" y="58363"/>
                    <a:pt x="346779" y="60675"/>
                    <a:pt x="344886" y="62617"/>
                  </a:cubicBezTo>
                  <a:lnTo>
                    <a:pt x="334879" y="73403"/>
                  </a:lnTo>
                  <a:cubicBezTo>
                    <a:pt x="336617" y="75020"/>
                    <a:pt x="338235" y="76578"/>
                    <a:pt x="339792" y="78196"/>
                  </a:cubicBezTo>
                  <a:cubicBezTo>
                    <a:pt x="340386" y="78664"/>
                    <a:pt x="341027" y="79071"/>
                    <a:pt x="341710" y="79395"/>
                  </a:cubicBezTo>
                  <a:lnTo>
                    <a:pt x="381977" y="78256"/>
                  </a:lnTo>
                  <a:cubicBezTo>
                    <a:pt x="392870" y="78406"/>
                    <a:pt x="402481" y="85423"/>
                    <a:pt x="405945" y="95753"/>
                  </a:cubicBezTo>
                  <a:lnTo>
                    <a:pt x="411937" y="115227"/>
                  </a:lnTo>
                  <a:cubicBezTo>
                    <a:pt x="415676" y="126295"/>
                    <a:pt x="409738" y="138297"/>
                    <a:pt x="398676" y="142042"/>
                  </a:cubicBezTo>
                  <a:cubicBezTo>
                    <a:pt x="397508" y="142431"/>
                    <a:pt x="396316" y="142725"/>
                    <a:pt x="395099" y="142911"/>
                  </a:cubicBezTo>
                  <a:lnTo>
                    <a:pt x="359806" y="148603"/>
                  </a:lnTo>
                  <a:cubicBezTo>
                    <a:pt x="359806" y="149442"/>
                    <a:pt x="359327" y="150281"/>
                    <a:pt x="359027" y="151179"/>
                  </a:cubicBezTo>
                  <a:lnTo>
                    <a:pt x="381437" y="163044"/>
                  </a:lnTo>
                  <a:cubicBezTo>
                    <a:pt x="391120" y="167574"/>
                    <a:pt x="395291" y="179096"/>
                    <a:pt x="390761" y="188780"/>
                  </a:cubicBezTo>
                  <a:cubicBezTo>
                    <a:pt x="389473" y="191536"/>
                    <a:pt x="387549" y="193945"/>
                    <a:pt x="385152" y="195820"/>
                  </a:cubicBezTo>
                  <a:lnTo>
                    <a:pt x="363461" y="213916"/>
                  </a:lnTo>
                  <a:cubicBezTo>
                    <a:pt x="358104" y="218189"/>
                    <a:pt x="351441" y="220496"/>
                    <a:pt x="344586" y="220448"/>
                  </a:cubicBezTo>
                  <a:cubicBezTo>
                    <a:pt x="341734" y="220478"/>
                    <a:pt x="338900" y="220034"/>
                    <a:pt x="336197" y="219129"/>
                  </a:cubicBezTo>
                  <a:lnTo>
                    <a:pt x="302462" y="208044"/>
                  </a:lnTo>
                  <a:lnTo>
                    <a:pt x="301204" y="208044"/>
                  </a:lnTo>
                  <a:cubicBezTo>
                    <a:pt x="300251" y="208026"/>
                    <a:pt x="299304" y="208146"/>
                    <a:pt x="298387" y="208404"/>
                  </a:cubicBezTo>
                  <a:cubicBezTo>
                    <a:pt x="293594" y="210441"/>
                    <a:pt x="288560" y="212358"/>
                    <a:pt x="283407" y="214096"/>
                  </a:cubicBezTo>
                  <a:lnTo>
                    <a:pt x="284965" y="226080"/>
                  </a:lnTo>
                  <a:cubicBezTo>
                    <a:pt x="285756" y="232096"/>
                    <a:pt x="284072" y="238172"/>
                    <a:pt x="280291" y="242918"/>
                  </a:cubicBezTo>
                  <a:cubicBezTo>
                    <a:pt x="276582" y="247628"/>
                    <a:pt x="271100" y="250594"/>
                    <a:pt x="265131" y="251127"/>
                  </a:cubicBezTo>
                  <a:lnTo>
                    <a:pt x="221869" y="255202"/>
                  </a:lnTo>
                  <a:lnTo>
                    <a:pt x="219652" y="255202"/>
                  </a:lnTo>
                  <a:cubicBezTo>
                    <a:pt x="209657" y="255178"/>
                    <a:pt x="200471" y="249713"/>
                    <a:pt x="195684" y="240940"/>
                  </a:cubicBezTo>
                  <a:close/>
                  <a:moveTo>
                    <a:pt x="187175" y="224163"/>
                  </a:moveTo>
                  <a:lnTo>
                    <a:pt x="187175" y="224163"/>
                  </a:lnTo>
                  <a:close/>
                  <a:moveTo>
                    <a:pt x="147328" y="110314"/>
                  </a:moveTo>
                  <a:cubicBezTo>
                    <a:pt x="141420" y="114352"/>
                    <a:pt x="138004" y="121141"/>
                    <a:pt x="138280" y="128290"/>
                  </a:cubicBezTo>
                  <a:cubicBezTo>
                    <a:pt x="139718" y="137458"/>
                    <a:pt x="149724" y="146805"/>
                    <a:pt x="165124" y="153217"/>
                  </a:cubicBezTo>
                  <a:cubicBezTo>
                    <a:pt x="178882" y="158693"/>
                    <a:pt x="193580" y="161438"/>
                    <a:pt x="208387" y="161306"/>
                  </a:cubicBezTo>
                  <a:cubicBezTo>
                    <a:pt x="231576" y="161306"/>
                    <a:pt x="252788" y="155314"/>
                    <a:pt x="265131" y="144648"/>
                  </a:cubicBezTo>
                  <a:cubicBezTo>
                    <a:pt x="271076" y="140645"/>
                    <a:pt x="274503" y="133832"/>
                    <a:pt x="274180" y="126672"/>
                  </a:cubicBezTo>
                  <a:cubicBezTo>
                    <a:pt x="272801" y="117444"/>
                    <a:pt x="262735" y="108157"/>
                    <a:pt x="247335" y="101745"/>
                  </a:cubicBezTo>
                  <a:cubicBezTo>
                    <a:pt x="233583" y="96238"/>
                    <a:pt x="218885" y="93488"/>
                    <a:pt x="204072" y="93656"/>
                  </a:cubicBezTo>
                  <a:cubicBezTo>
                    <a:pt x="181183" y="93895"/>
                    <a:pt x="159731" y="100067"/>
                    <a:pt x="147747" y="110493"/>
                  </a:cubicBezTo>
                  <a:close/>
                  <a:moveTo>
                    <a:pt x="225644" y="31219"/>
                  </a:moveTo>
                  <a:lnTo>
                    <a:pt x="225644" y="31219"/>
                  </a:ln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2C87634E-E77F-C9C1-6A48-655BBAAF5C12}"/>
                </a:ext>
              </a:extLst>
            </p:cNvPr>
            <p:cNvSpPr/>
            <p:nvPr/>
          </p:nvSpPr>
          <p:spPr>
            <a:xfrm>
              <a:off x="8844965" y="5740135"/>
              <a:ext cx="705384" cy="407219"/>
            </a:xfrm>
            <a:custGeom>
              <a:avLst/>
              <a:gdLst>
                <a:gd name="connsiteX0" fmla="*/ 705385 w 705384"/>
                <a:gd name="connsiteY0" fmla="*/ 203610 h 407219"/>
                <a:gd name="connsiteX1" fmla="*/ 352692 w 705384"/>
                <a:gd name="connsiteY1" fmla="*/ 407220 h 407219"/>
                <a:gd name="connsiteX2" fmla="*/ 0 w 705384"/>
                <a:gd name="connsiteY2" fmla="*/ 203610 h 407219"/>
                <a:gd name="connsiteX3" fmla="*/ 352692 w 705384"/>
                <a:gd name="connsiteY3" fmla="*/ 0 h 407219"/>
                <a:gd name="connsiteX4" fmla="*/ 705385 w 705384"/>
                <a:gd name="connsiteY4" fmla="*/ 203610 h 40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84" h="407219">
                  <a:moveTo>
                    <a:pt x="705385" y="203610"/>
                  </a:moveTo>
                  <a:cubicBezTo>
                    <a:pt x="705385" y="316061"/>
                    <a:pt x="547479" y="407220"/>
                    <a:pt x="352692" y="407220"/>
                  </a:cubicBezTo>
                  <a:cubicBezTo>
                    <a:pt x="157906" y="407220"/>
                    <a:pt x="0" y="316061"/>
                    <a:pt x="0" y="203610"/>
                  </a:cubicBezTo>
                  <a:cubicBezTo>
                    <a:pt x="0" y="91159"/>
                    <a:pt x="157906" y="0"/>
                    <a:pt x="352692" y="0"/>
                  </a:cubicBezTo>
                  <a:cubicBezTo>
                    <a:pt x="547479" y="0"/>
                    <a:pt x="705385" y="91159"/>
                    <a:pt x="705385" y="203610"/>
                  </a:cubicBez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E882032-35F9-2447-6F01-3A997F5AE749}"/>
                </a:ext>
              </a:extLst>
            </p:cNvPr>
            <p:cNvSpPr/>
            <p:nvPr/>
          </p:nvSpPr>
          <p:spPr>
            <a:xfrm>
              <a:off x="9255313" y="4879132"/>
              <a:ext cx="1817426" cy="1047120"/>
            </a:xfrm>
            <a:custGeom>
              <a:avLst/>
              <a:gdLst>
                <a:gd name="connsiteX0" fmla="*/ 458440 w 1817426"/>
                <a:gd name="connsiteY0" fmla="*/ 1044779 h 1047120"/>
                <a:gd name="connsiteX1" fmla="*/ 4123 w 1817426"/>
                <a:gd name="connsiteY1" fmla="*/ 784904 h 1047120"/>
                <a:gd name="connsiteX2" fmla="*/ 301 w 1817426"/>
                <a:gd name="connsiteY2" fmla="*/ 777342 h 1047120"/>
                <a:gd name="connsiteX3" fmla="*/ 4123 w 1817426"/>
                <a:gd name="connsiteY3" fmla="*/ 773519 h 1047120"/>
                <a:gd name="connsiteX4" fmla="*/ 1339272 w 1817426"/>
                <a:gd name="connsiteY4" fmla="*/ 2341 h 1047120"/>
                <a:gd name="connsiteX5" fmla="*/ 1358986 w 1817426"/>
                <a:gd name="connsiteY5" fmla="*/ 2341 h 1047120"/>
                <a:gd name="connsiteX6" fmla="*/ 1813304 w 1817426"/>
                <a:gd name="connsiteY6" fmla="*/ 262217 h 1047120"/>
                <a:gd name="connsiteX7" fmla="*/ 1817126 w 1817426"/>
                <a:gd name="connsiteY7" fmla="*/ 269779 h 1047120"/>
                <a:gd name="connsiteX8" fmla="*/ 1813304 w 1817426"/>
                <a:gd name="connsiteY8" fmla="*/ 273602 h 1047120"/>
                <a:gd name="connsiteX9" fmla="*/ 478154 w 1817426"/>
                <a:gd name="connsiteY9" fmla="*/ 1044779 h 1047120"/>
                <a:gd name="connsiteX10" fmla="*/ 458440 w 1817426"/>
                <a:gd name="connsiteY10" fmla="*/ 1044779 h 10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7426" h="1047120">
                  <a:moveTo>
                    <a:pt x="458440" y="1044779"/>
                  </a:moveTo>
                  <a:lnTo>
                    <a:pt x="4123" y="784904"/>
                  </a:lnTo>
                  <a:cubicBezTo>
                    <a:pt x="978" y="783873"/>
                    <a:pt x="-732" y="780482"/>
                    <a:pt x="301" y="777342"/>
                  </a:cubicBezTo>
                  <a:cubicBezTo>
                    <a:pt x="896" y="775532"/>
                    <a:pt x="2314" y="774112"/>
                    <a:pt x="4123" y="773519"/>
                  </a:cubicBezTo>
                  <a:lnTo>
                    <a:pt x="1339272" y="2341"/>
                  </a:lnTo>
                  <a:cubicBezTo>
                    <a:pt x="1345474" y="-780"/>
                    <a:pt x="1352784" y="-780"/>
                    <a:pt x="1358986" y="2341"/>
                  </a:cubicBezTo>
                  <a:lnTo>
                    <a:pt x="1813304" y="262217"/>
                  </a:lnTo>
                  <a:cubicBezTo>
                    <a:pt x="1816449" y="263247"/>
                    <a:pt x="1818157" y="266639"/>
                    <a:pt x="1817126" y="269779"/>
                  </a:cubicBezTo>
                  <a:cubicBezTo>
                    <a:pt x="1816533" y="271588"/>
                    <a:pt x="1815113" y="273009"/>
                    <a:pt x="1813304" y="273602"/>
                  </a:cubicBezTo>
                  <a:lnTo>
                    <a:pt x="478154" y="1044779"/>
                  </a:lnTo>
                  <a:cubicBezTo>
                    <a:pt x="471952" y="1047901"/>
                    <a:pt x="464642" y="1047901"/>
                    <a:pt x="458440" y="1044779"/>
                  </a:cubicBez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34ADE61B-F86C-0D1F-E56C-03EE44F890D1}"/>
                </a:ext>
              </a:extLst>
            </p:cNvPr>
            <p:cNvSpPr/>
            <p:nvPr/>
          </p:nvSpPr>
          <p:spPr>
            <a:xfrm>
              <a:off x="10887754" y="4952187"/>
              <a:ext cx="299685" cy="175012"/>
            </a:xfrm>
            <a:custGeom>
              <a:avLst/>
              <a:gdLst>
                <a:gd name="connsiteX0" fmla="*/ 255823 w 299685"/>
                <a:gd name="connsiteY0" fmla="*/ 25639 h 175012"/>
                <a:gd name="connsiteX1" fmla="*/ 255823 w 299685"/>
                <a:gd name="connsiteY1" fmla="*/ 149374 h 175012"/>
                <a:gd name="connsiteX2" fmla="*/ 43884 w 299685"/>
                <a:gd name="connsiteY2" fmla="*/ 149374 h 175012"/>
                <a:gd name="connsiteX3" fmla="*/ 43884 w 299685"/>
                <a:gd name="connsiteY3" fmla="*/ 25639 h 175012"/>
                <a:gd name="connsiteX4" fmla="*/ 255823 w 299685"/>
                <a:gd name="connsiteY4" fmla="*/ 25639 h 17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85" h="175012">
                  <a:moveTo>
                    <a:pt x="255823" y="25639"/>
                  </a:moveTo>
                  <a:cubicBezTo>
                    <a:pt x="314306" y="59793"/>
                    <a:pt x="314306" y="115160"/>
                    <a:pt x="255823" y="149374"/>
                  </a:cubicBezTo>
                  <a:cubicBezTo>
                    <a:pt x="197341" y="183589"/>
                    <a:pt x="102367" y="183529"/>
                    <a:pt x="43884" y="149374"/>
                  </a:cubicBezTo>
                  <a:cubicBezTo>
                    <a:pt x="-14598" y="115220"/>
                    <a:pt x="-14658" y="59793"/>
                    <a:pt x="43884" y="25639"/>
                  </a:cubicBezTo>
                  <a:cubicBezTo>
                    <a:pt x="102427" y="-8516"/>
                    <a:pt x="197281" y="-8576"/>
                    <a:pt x="255823" y="25639"/>
                  </a:cubicBez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353A0B3F-230A-2116-1B93-767D3D875D8B}"/>
                </a:ext>
              </a:extLst>
            </p:cNvPr>
            <p:cNvSpPr/>
            <p:nvPr/>
          </p:nvSpPr>
          <p:spPr>
            <a:xfrm>
              <a:off x="10936012" y="5739176"/>
              <a:ext cx="706942" cy="408178"/>
            </a:xfrm>
            <a:custGeom>
              <a:avLst/>
              <a:gdLst>
                <a:gd name="connsiteX0" fmla="*/ 706942 w 706942"/>
                <a:gd name="connsiteY0" fmla="*/ 204089 h 408178"/>
                <a:gd name="connsiteX1" fmla="*/ 353471 w 706942"/>
                <a:gd name="connsiteY1" fmla="*/ 408179 h 408178"/>
                <a:gd name="connsiteX2" fmla="*/ 0 w 706942"/>
                <a:gd name="connsiteY2" fmla="*/ 204089 h 408178"/>
                <a:gd name="connsiteX3" fmla="*/ 353471 w 706942"/>
                <a:gd name="connsiteY3" fmla="*/ 0 h 408178"/>
                <a:gd name="connsiteX4" fmla="*/ 706942 w 706942"/>
                <a:gd name="connsiteY4" fmla="*/ 204089 h 40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42" h="408178">
                  <a:moveTo>
                    <a:pt x="706942" y="204089"/>
                  </a:moveTo>
                  <a:cubicBezTo>
                    <a:pt x="706942" y="316805"/>
                    <a:pt x="548688" y="408179"/>
                    <a:pt x="353471" y="408179"/>
                  </a:cubicBezTo>
                  <a:cubicBezTo>
                    <a:pt x="158254" y="408179"/>
                    <a:pt x="0" y="316805"/>
                    <a:pt x="0" y="204089"/>
                  </a:cubicBezTo>
                  <a:cubicBezTo>
                    <a:pt x="0" y="91374"/>
                    <a:pt x="158255" y="0"/>
                    <a:pt x="353471" y="0"/>
                  </a:cubicBezTo>
                  <a:cubicBezTo>
                    <a:pt x="548688" y="0"/>
                    <a:pt x="706942" y="91374"/>
                    <a:pt x="706942" y="204089"/>
                  </a:cubicBez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5">
            <a:extLst>
              <a:ext uri="{FF2B5EF4-FFF2-40B4-BE49-F238E27FC236}">
                <a16:creationId xmlns:a16="http://schemas.microsoft.com/office/drawing/2014/main" id="{18A4A1F0-6AC5-8E4F-9655-F2026B0327FB}"/>
              </a:ext>
            </a:extLst>
          </p:cNvPr>
          <p:cNvGrpSpPr/>
          <p:nvPr/>
        </p:nvGrpSpPr>
        <p:grpSpPr>
          <a:xfrm rot="21147012">
            <a:off x="15434406" y="3199368"/>
            <a:ext cx="579682" cy="1003912"/>
            <a:chOff x="10443046" y="3973138"/>
            <a:chExt cx="545876" cy="945366"/>
          </a:xfrm>
        </p:grpSpPr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D43CFAD9-50D6-57C0-1324-BF887882ABEF}"/>
                </a:ext>
              </a:extLst>
            </p:cNvPr>
            <p:cNvSpPr/>
            <p:nvPr/>
          </p:nvSpPr>
          <p:spPr>
            <a:xfrm>
              <a:off x="10787829" y="4172194"/>
              <a:ext cx="201093" cy="746310"/>
            </a:xfrm>
            <a:custGeom>
              <a:avLst/>
              <a:gdLst>
                <a:gd name="connsiteX0" fmla="*/ 0 w 201093"/>
                <a:gd name="connsiteY0" fmla="*/ 746310 h 746310"/>
                <a:gd name="connsiteX1" fmla="*/ 201093 w 201093"/>
                <a:gd name="connsiteY1" fmla="*/ 630244 h 746310"/>
                <a:gd name="connsiteX2" fmla="*/ 201093 w 201093"/>
                <a:gd name="connsiteY2" fmla="*/ 0 h 746310"/>
                <a:gd name="connsiteX3" fmla="*/ 0 w 201093"/>
                <a:gd name="connsiteY3" fmla="*/ 116126 h 746310"/>
                <a:gd name="connsiteX4" fmla="*/ 0 w 201093"/>
                <a:gd name="connsiteY4" fmla="*/ 746310 h 746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93" h="746310">
                  <a:moveTo>
                    <a:pt x="0" y="746310"/>
                  </a:moveTo>
                  <a:lnTo>
                    <a:pt x="201093" y="630244"/>
                  </a:lnTo>
                  <a:lnTo>
                    <a:pt x="201093" y="0"/>
                  </a:lnTo>
                  <a:lnTo>
                    <a:pt x="0" y="116126"/>
                  </a:lnTo>
                  <a:lnTo>
                    <a:pt x="0" y="746310"/>
                  </a:ln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275A4E0-5CB8-F509-4F06-362078C8A857}"/>
                </a:ext>
              </a:extLst>
            </p:cNvPr>
            <p:cNvSpPr/>
            <p:nvPr/>
          </p:nvSpPr>
          <p:spPr>
            <a:xfrm>
              <a:off x="10443046" y="4089264"/>
              <a:ext cx="344782" cy="829240"/>
            </a:xfrm>
            <a:custGeom>
              <a:avLst/>
              <a:gdLst>
                <a:gd name="connsiteX0" fmla="*/ 344783 w 344782"/>
                <a:gd name="connsiteY0" fmla="*/ 199056 h 829240"/>
                <a:gd name="connsiteX1" fmla="*/ 0 w 344782"/>
                <a:gd name="connsiteY1" fmla="*/ 0 h 829240"/>
                <a:gd name="connsiteX2" fmla="*/ 0 w 344782"/>
                <a:gd name="connsiteY2" fmla="*/ 630184 h 829240"/>
                <a:gd name="connsiteX3" fmla="*/ 344783 w 344782"/>
                <a:gd name="connsiteY3" fmla="*/ 829240 h 829240"/>
                <a:gd name="connsiteX4" fmla="*/ 344783 w 344782"/>
                <a:gd name="connsiteY4" fmla="*/ 199056 h 82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82" h="829240">
                  <a:moveTo>
                    <a:pt x="344783" y="199056"/>
                  </a:moveTo>
                  <a:lnTo>
                    <a:pt x="0" y="0"/>
                  </a:lnTo>
                  <a:lnTo>
                    <a:pt x="0" y="630184"/>
                  </a:lnTo>
                  <a:lnTo>
                    <a:pt x="344783" y="829240"/>
                  </a:lnTo>
                  <a:lnTo>
                    <a:pt x="344783" y="199056"/>
                  </a:ln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85CCF2A-4617-FE03-4295-F2DD1C7F1599}"/>
                </a:ext>
              </a:extLst>
            </p:cNvPr>
            <p:cNvSpPr/>
            <p:nvPr/>
          </p:nvSpPr>
          <p:spPr>
            <a:xfrm>
              <a:off x="10443046" y="3973138"/>
              <a:ext cx="545876" cy="315182"/>
            </a:xfrm>
            <a:custGeom>
              <a:avLst/>
              <a:gdLst>
                <a:gd name="connsiteX0" fmla="*/ 0 w 545876"/>
                <a:gd name="connsiteY0" fmla="*/ 116126 h 315182"/>
                <a:gd name="connsiteX1" fmla="*/ 344783 w 545876"/>
                <a:gd name="connsiteY1" fmla="*/ 315182 h 315182"/>
                <a:gd name="connsiteX2" fmla="*/ 545876 w 545876"/>
                <a:gd name="connsiteY2" fmla="*/ 199056 h 315182"/>
                <a:gd name="connsiteX3" fmla="*/ 201094 w 545876"/>
                <a:gd name="connsiteY3" fmla="*/ 0 h 315182"/>
                <a:gd name="connsiteX4" fmla="*/ 0 w 545876"/>
                <a:gd name="connsiteY4" fmla="*/ 116126 h 31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876" h="315182">
                  <a:moveTo>
                    <a:pt x="0" y="116126"/>
                  </a:moveTo>
                  <a:lnTo>
                    <a:pt x="344783" y="315182"/>
                  </a:lnTo>
                  <a:lnTo>
                    <a:pt x="545876" y="199056"/>
                  </a:lnTo>
                  <a:lnTo>
                    <a:pt x="201094" y="0"/>
                  </a:lnTo>
                  <a:lnTo>
                    <a:pt x="0" y="116126"/>
                  </a:lnTo>
                  <a:close/>
                </a:path>
              </a:pathLst>
            </a:custGeom>
            <a:solidFill>
              <a:srgbClr val="F5F5F5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B09E39C-84F6-5ACA-1DCC-40C675B36F2F}"/>
                </a:ext>
              </a:extLst>
            </p:cNvPr>
            <p:cNvSpPr/>
            <p:nvPr/>
          </p:nvSpPr>
          <p:spPr>
            <a:xfrm>
              <a:off x="10466535" y="4530818"/>
              <a:ext cx="292591" cy="328724"/>
            </a:xfrm>
            <a:custGeom>
              <a:avLst/>
              <a:gdLst>
                <a:gd name="connsiteX0" fmla="*/ 292592 w 292591"/>
                <a:gd name="connsiteY0" fmla="*/ 165920 h 328724"/>
                <a:gd name="connsiteX1" fmla="*/ 5273 w 292591"/>
                <a:gd name="connsiteY1" fmla="*/ 0 h 328724"/>
                <a:gd name="connsiteX2" fmla="*/ 5273 w 292591"/>
                <a:gd name="connsiteY2" fmla="*/ 159748 h 328724"/>
                <a:gd name="connsiteX3" fmla="*/ 0 w 292591"/>
                <a:gd name="connsiteY3" fmla="*/ 162804 h 328724"/>
                <a:gd name="connsiteX4" fmla="*/ 287319 w 292591"/>
                <a:gd name="connsiteY4" fmla="*/ 328724 h 328724"/>
                <a:gd name="connsiteX5" fmla="*/ 292592 w 292591"/>
                <a:gd name="connsiteY5" fmla="*/ 325668 h 328724"/>
                <a:gd name="connsiteX6" fmla="*/ 292592 w 292591"/>
                <a:gd name="connsiteY6" fmla="*/ 165920 h 32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591" h="328724">
                  <a:moveTo>
                    <a:pt x="292592" y="165920"/>
                  </a:moveTo>
                  <a:lnTo>
                    <a:pt x="5273" y="0"/>
                  </a:lnTo>
                  <a:lnTo>
                    <a:pt x="5273" y="159748"/>
                  </a:lnTo>
                  <a:lnTo>
                    <a:pt x="0" y="162804"/>
                  </a:lnTo>
                  <a:lnTo>
                    <a:pt x="287319" y="328724"/>
                  </a:lnTo>
                  <a:lnTo>
                    <a:pt x="292592" y="325668"/>
                  </a:lnTo>
                  <a:lnTo>
                    <a:pt x="292592" y="165920"/>
                  </a:ln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51354F0-A300-FA6C-1568-284B3967F42B}"/>
                </a:ext>
              </a:extLst>
            </p:cNvPr>
            <p:cNvSpPr/>
            <p:nvPr/>
          </p:nvSpPr>
          <p:spPr>
            <a:xfrm>
              <a:off x="10466475" y="4533934"/>
              <a:ext cx="287379" cy="325608"/>
            </a:xfrm>
            <a:custGeom>
              <a:avLst/>
              <a:gdLst>
                <a:gd name="connsiteX0" fmla="*/ 287379 w 287379"/>
                <a:gd name="connsiteY0" fmla="*/ 165860 h 325608"/>
                <a:gd name="connsiteX1" fmla="*/ 0 w 287379"/>
                <a:gd name="connsiteY1" fmla="*/ 0 h 325608"/>
                <a:gd name="connsiteX2" fmla="*/ 60 w 287379"/>
                <a:gd name="connsiteY2" fmla="*/ 159688 h 325608"/>
                <a:gd name="connsiteX3" fmla="*/ 287379 w 287379"/>
                <a:gd name="connsiteY3" fmla="*/ 325608 h 325608"/>
                <a:gd name="connsiteX4" fmla="*/ 287379 w 287379"/>
                <a:gd name="connsiteY4" fmla="*/ 165860 h 32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379" h="325608">
                  <a:moveTo>
                    <a:pt x="287379" y="165860"/>
                  </a:moveTo>
                  <a:lnTo>
                    <a:pt x="0" y="0"/>
                  </a:lnTo>
                  <a:lnTo>
                    <a:pt x="60" y="159688"/>
                  </a:lnTo>
                  <a:lnTo>
                    <a:pt x="287379" y="325608"/>
                  </a:lnTo>
                  <a:lnTo>
                    <a:pt x="287379" y="165860"/>
                  </a:lnTo>
                  <a:close/>
                </a:path>
              </a:pathLst>
            </a:custGeom>
            <a:solidFill>
              <a:srgbClr val="F5F5F5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4342248-115E-B787-880F-65FE7327DF85}"/>
                </a:ext>
              </a:extLst>
            </p:cNvPr>
            <p:cNvSpPr/>
            <p:nvPr/>
          </p:nvSpPr>
          <p:spPr>
            <a:xfrm>
              <a:off x="10595184" y="4639271"/>
              <a:ext cx="57463" cy="42251"/>
            </a:xfrm>
            <a:custGeom>
              <a:avLst/>
              <a:gdLst>
                <a:gd name="connsiteX0" fmla="*/ 48296 w 57463"/>
                <a:gd name="connsiteY0" fmla="*/ 24092 h 42251"/>
                <a:gd name="connsiteX1" fmla="*/ 9228 w 57463"/>
                <a:gd name="connsiteY1" fmla="*/ 1562 h 42251"/>
                <a:gd name="connsiteX2" fmla="*/ 0 w 57463"/>
                <a:gd name="connsiteY2" fmla="*/ 4558 h 42251"/>
                <a:gd name="connsiteX3" fmla="*/ 9228 w 57463"/>
                <a:gd name="connsiteY3" fmla="*/ 18160 h 42251"/>
                <a:gd name="connsiteX4" fmla="*/ 48296 w 57463"/>
                <a:gd name="connsiteY4" fmla="*/ 40690 h 42251"/>
                <a:gd name="connsiteX5" fmla="*/ 57464 w 57463"/>
                <a:gd name="connsiteY5" fmla="*/ 37694 h 42251"/>
                <a:gd name="connsiteX6" fmla="*/ 48296 w 57463"/>
                <a:gd name="connsiteY6" fmla="*/ 24092 h 4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3" h="42251">
                  <a:moveTo>
                    <a:pt x="48296" y="24092"/>
                  </a:moveTo>
                  <a:lnTo>
                    <a:pt x="9228" y="1562"/>
                  </a:lnTo>
                  <a:cubicBezTo>
                    <a:pt x="4135" y="-1374"/>
                    <a:pt x="0" y="-56"/>
                    <a:pt x="0" y="4558"/>
                  </a:cubicBezTo>
                  <a:cubicBezTo>
                    <a:pt x="773" y="10286"/>
                    <a:pt x="4188" y="15319"/>
                    <a:pt x="9228" y="18160"/>
                  </a:cubicBezTo>
                  <a:lnTo>
                    <a:pt x="48296" y="40690"/>
                  </a:lnTo>
                  <a:cubicBezTo>
                    <a:pt x="53389" y="43626"/>
                    <a:pt x="57464" y="42308"/>
                    <a:pt x="57464" y="37694"/>
                  </a:cubicBezTo>
                  <a:cubicBezTo>
                    <a:pt x="56709" y="31971"/>
                    <a:pt x="53317" y="26938"/>
                    <a:pt x="48296" y="24092"/>
                  </a:cubicBez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76EA40D7-2C48-EA4A-4542-F33E3FD1D4FA}"/>
                </a:ext>
              </a:extLst>
            </p:cNvPr>
            <p:cNvSpPr/>
            <p:nvPr/>
          </p:nvSpPr>
          <p:spPr>
            <a:xfrm>
              <a:off x="10466535" y="4337994"/>
              <a:ext cx="292591" cy="328664"/>
            </a:xfrm>
            <a:custGeom>
              <a:avLst/>
              <a:gdLst>
                <a:gd name="connsiteX0" fmla="*/ 292592 w 292591"/>
                <a:gd name="connsiteY0" fmla="*/ 165920 h 328664"/>
                <a:gd name="connsiteX1" fmla="*/ 5273 w 292591"/>
                <a:gd name="connsiteY1" fmla="*/ 0 h 328664"/>
                <a:gd name="connsiteX2" fmla="*/ 5273 w 292591"/>
                <a:gd name="connsiteY2" fmla="*/ 159688 h 328664"/>
                <a:gd name="connsiteX3" fmla="*/ 0 w 292591"/>
                <a:gd name="connsiteY3" fmla="*/ 162804 h 328664"/>
                <a:gd name="connsiteX4" fmla="*/ 287319 w 292591"/>
                <a:gd name="connsiteY4" fmla="*/ 328664 h 328664"/>
                <a:gd name="connsiteX5" fmla="*/ 292592 w 292591"/>
                <a:gd name="connsiteY5" fmla="*/ 325608 h 328664"/>
                <a:gd name="connsiteX6" fmla="*/ 292592 w 292591"/>
                <a:gd name="connsiteY6" fmla="*/ 165920 h 3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591" h="328664">
                  <a:moveTo>
                    <a:pt x="292592" y="165920"/>
                  </a:moveTo>
                  <a:lnTo>
                    <a:pt x="5273" y="0"/>
                  </a:lnTo>
                  <a:lnTo>
                    <a:pt x="5273" y="159688"/>
                  </a:lnTo>
                  <a:lnTo>
                    <a:pt x="0" y="162804"/>
                  </a:lnTo>
                  <a:lnTo>
                    <a:pt x="287319" y="328664"/>
                  </a:lnTo>
                  <a:lnTo>
                    <a:pt x="292592" y="325608"/>
                  </a:lnTo>
                  <a:lnTo>
                    <a:pt x="292592" y="165920"/>
                  </a:ln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443932E7-E8B3-635A-55B9-C796B99482EB}"/>
                </a:ext>
              </a:extLst>
            </p:cNvPr>
            <p:cNvSpPr/>
            <p:nvPr/>
          </p:nvSpPr>
          <p:spPr>
            <a:xfrm>
              <a:off x="10466475" y="4341050"/>
              <a:ext cx="287379" cy="325608"/>
            </a:xfrm>
            <a:custGeom>
              <a:avLst/>
              <a:gdLst>
                <a:gd name="connsiteX0" fmla="*/ 287379 w 287379"/>
                <a:gd name="connsiteY0" fmla="*/ 165920 h 325608"/>
                <a:gd name="connsiteX1" fmla="*/ 0 w 287379"/>
                <a:gd name="connsiteY1" fmla="*/ 0 h 325608"/>
                <a:gd name="connsiteX2" fmla="*/ 60 w 287379"/>
                <a:gd name="connsiteY2" fmla="*/ 159748 h 325608"/>
                <a:gd name="connsiteX3" fmla="*/ 287379 w 287379"/>
                <a:gd name="connsiteY3" fmla="*/ 325608 h 325608"/>
                <a:gd name="connsiteX4" fmla="*/ 287379 w 287379"/>
                <a:gd name="connsiteY4" fmla="*/ 165920 h 32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379" h="325608">
                  <a:moveTo>
                    <a:pt x="287379" y="165920"/>
                  </a:moveTo>
                  <a:lnTo>
                    <a:pt x="0" y="0"/>
                  </a:lnTo>
                  <a:lnTo>
                    <a:pt x="60" y="159748"/>
                  </a:lnTo>
                  <a:lnTo>
                    <a:pt x="287379" y="325608"/>
                  </a:lnTo>
                  <a:lnTo>
                    <a:pt x="287379" y="165920"/>
                  </a:lnTo>
                  <a:close/>
                </a:path>
              </a:pathLst>
            </a:custGeom>
            <a:solidFill>
              <a:srgbClr val="F5F5F5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E4BF195-3124-281C-8744-BEA830CC604A}"/>
                </a:ext>
              </a:extLst>
            </p:cNvPr>
            <p:cNvSpPr/>
            <p:nvPr/>
          </p:nvSpPr>
          <p:spPr>
            <a:xfrm>
              <a:off x="10595184" y="4446128"/>
              <a:ext cx="57463" cy="42255"/>
            </a:xfrm>
            <a:custGeom>
              <a:avLst/>
              <a:gdLst>
                <a:gd name="connsiteX0" fmla="*/ 48296 w 57463"/>
                <a:gd name="connsiteY0" fmla="*/ 24170 h 42255"/>
                <a:gd name="connsiteX1" fmla="*/ 9228 w 57463"/>
                <a:gd name="connsiteY1" fmla="*/ 1520 h 42255"/>
                <a:gd name="connsiteX2" fmla="*/ 0 w 57463"/>
                <a:gd name="connsiteY2" fmla="*/ 4516 h 42255"/>
                <a:gd name="connsiteX3" fmla="*/ 9228 w 57463"/>
                <a:gd name="connsiteY3" fmla="*/ 18118 h 42255"/>
                <a:gd name="connsiteX4" fmla="*/ 48296 w 57463"/>
                <a:gd name="connsiteY4" fmla="*/ 40708 h 42255"/>
                <a:gd name="connsiteX5" fmla="*/ 57464 w 57463"/>
                <a:gd name="connsiteY5" fmla="*/ 37712 h 42255"/>
                <a:gd name="connsiteX6" fmla="*/ 48296 w 57463"/>
                <a:gd name="connsiteY6" fmla="*/ 24170 h 4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3" h="42255">
                  <a:moveTo>
                    <a:pt x="48296" y="24170"/>
                  </a:moveTo>
                  <a:lnTo>
                    <a:pt x="9228" y="1520"/>
                  </a:lnTo>
                  <a:cubicBezTo>
                    <a:pt x="4135" y="-1356"/>
                    <a:pt x="0" y="-38"/>
                    <a:pt x="0" y="4516"/>
                  </a:cubicBezTo>
                  <a:cubicBezTo>
                    <a:pt x="755" y="10251"/>
                    <a:pt x="4176" y="15296"/>
                    <a:pt x="9228" y="18118"/>
                  </a:cubicBezTo>
                  <a:lnTo>
                    <a:pt x="48296" y="40708"/>
                  </a:lnTo>
                  <a:cubicBezTo>
                    <a:pt x="53389" y="43644"/>
                    <a:pt x="57464" y="42266"/>
                    <a:pt x="57464" y="37712"/>
                  </a:cubicBezTo>
                  <a:cubicBezTo>
                    <a:pt x="56709" y="32008"/>
                    <a:pt x="53311" y="26986"/>
                    <a:pt x="48296" y="24170"/>
                  </a:cubicBez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042FB851-F1FD-963E-E768-E650C856CC78}"/>
                </a:ext>
              </a:extLst>
            </p:cNvPr>
            <p:cNvSpPr/>
            <p:nvPr/>
          </p:nvSpPr>
          <p:spPr>
            <a:xfrm>
              <a:off x="10466535" y="4145170"/>
              <a:ext cx="292591" cy="328664"/>
            </a:xfrm>
            <a:custGeom>
              <a:avLst/>
              <a:gdLst>
                <a:gd name="connsiteX0" fmla="*/ 292592 w 292591"/>
                <a:gd name="connsiteY0" fmla="*/ 165860 h 328664"/>
                <a:gd name="connsiteX1" fmla="*/ 5273 w 292591"/>
                <a:gd name="connsiteY1" fmla="*/ 0 h 328664"/>
                <a:gd name="connsiteX2" fmla="*/ 5273 w 292591"/>
                <a:gd name="connsiteY2" fmla="*/ 159688 h 328664"/>
                <a:gd name="connsiteX3" fmla="*/ 0 w 292591"/>
                <a:gd name="connsiteY3" fmla="*/ 162744 h 328664"/>
                <a:gd name="connsiteX4" fmla="*/ 287319 w 292591"/>
                <a:gd name="connsiteY4" fmla="*/ 328664 h 328664"/>
                <a:gd name="connsiteX5" fmla="*/ 292592 w 292591"/>
                <a:gd name="connsiteY5" fmla="*/ 325608 h 328664"/>
                <a:gd name="connsiteX6" fmla="*/ 292592 w 292591"/>
                <a:gd name="connsiteY6" fmla="*/ 165860 h 3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591" h="328664">
                  <a:moveTo>
                    <a:pt x="292592" y="165860"/>
                  </a:moveTo>
                  <a:lnTo>
                    <a:pt x="5273" y="0"/>
                  </a:lnTo>
                  <a:lnTo>
                    <a:pt x="5273" y="159688"/>
                  </a:lnTo>
                  <a:lnTo>
                    <a:pt x="0" y="162744"/>
                  </a:lnTo>
                  <a:lnTo>
                    <a:pt x="287319" y="328664"/>
                  </a:lnTo>
                  <a:lnTo>
                    <a:pt x="292592" y="325608"/>
                  </a:lnTo>
                  <a:lnTo>
                    <a:pt x="292592" y="165860"/>
                  </a:ln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62CCDF0-CA62-2B93-5214-4D7FA01FF49B}"/>
                </a:ext>
              </a:extLst>
            </p:cNvPr>
            <p:cNvSpPr/>
            <p:nvPr/>
          </p:nvSpPr>
          <p:spPr>
            <a:xfrm>
              <a:off x="10466535" y="4148226"/>
              <a:ext cx="287319" cy="325608"/>
            </a:xfrm>
            <a:custGeom>
              <a:avLst/>
              <a:gdLst>
                <a:gd name="connsiteX0" fmla="*/ 287319 w 287319"/>
                <a:gd name="connsiteY0" fmla="*/ 165860 h 325608"/>
                <a:gd name="connsiteX1" fmla="*/ 0 w 287319"/>
                <a:gd name="connsiteY1" fmla="*/ 0 h 325608"/>
                <a:gd name="connsiteX2" fmla="*/ 0 w 287319"/>
                <a:gd name="connsiteY2" fmla="*/ 159688 h 325608"/>
                <a:gd name="connsiteX3" fmla="*/ 287319 w 287319"/>
                <a:gd name="connsiteY3" fmla="*/ 325608 h 325608"/>
                <a:gd name="connsiteX4" fmla="*/ 287319 w 287319"/>
                <a:gd name="connsiteY4" fmla="*/ 165860 h 32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319" h="325608">
                  <a:moveTo>
                    <a:pt x="287319" y="165860"/>
                  </a:moveTo>
                  <a:lnTo>
                    <a:pt x="0" y="0"/>
                  </a:lnTo>
                  <a:lnTo>
                    <a:pt x="0" y="159688"/>
                  </a:lnTo>
                  <a:lnTo>
                    <a:pt x="287319" y="325608"/>
                  </a:lnTo>
                  <a:lnTo>
                    <a:pt x="287319" y="165860"/>
                  </a:lnTo>
                  <a:close/>
                </a:path>
              </a:pathLst>
            </a:custGeom>
            <a:solidFill>
              <a:srgbClr val="F5F5F5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0826A9D-0B70-3285-AF23-6016665958AE}"/>
                </a:ext>
              </a:extLst>
            </p:cNvPr>
            <p:cNvSpPr/>
            <p:nvPr/>
          </p:nvSpPr>
          <p:spPr>
            <a:xfrm>
              <a:off x="10595244" y="4253323"/>
              <a:ext cx="57403" cy="42251"/>
            </a:xfrm>
            <a:custGeom>
              <a:avLst/>
              <a:gdLst>
                <a:gd name="connsiteX0" fmla="*/ 48236 w 57403"/>
                <a:gd name="connsiteY0" fmla="*/ 24092 h 42251"/>
                <a:gd name="connsiteX1" fmla="*/ 9168 w 57403"/>
                <a:gd name="connsiteY1" fmla="*/ 1562 h 42251"/>
                <a:gd name="connsiteX2" fmla="*/ 0 w 57403"/>
                <a:gd name="connsiteY2" fmla="*/ 4558 h 42251"/>
                <a:gd name="connsiteX3" fmla="*/ 9168 w 57403"/>
                <a:gd name="connsiteY3" fmla="*/ 18160 h 42251"/>
                <a:gd name="connsiteX4" fmla="*/ 48236 w 57403"/>
                <a:gd name="connsiteY4" fmla="*/ 40690 h 42251"/>
                <a:gd name="connsiteX5" fmla="*/ 57404 w 57403"/>
                <a:gd name="connsiteY5" fmla="*/ 37694 h 42251"/>
                <a:gd name="connsiteX6" fmla="*/ 48236 w 57403"/>
                <a:gd name="connsiteY6" fmla="*/ 24092 h 4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03" h="42251">
                  <a:moveTo>
                    <a:pt x="48236" y="24092"/>
                  </a:moveTo>
                  <a:lnTo>
                    <a:pt x="9168" y="1562"/>
                  </a:lnTo>
                  <a:cubicBezTo>
                    <a:pt x="4075" y="-1374"/>
                    <a:pt x="0" y="-56"/>
                    <a:pt x="0" y="4558"/>
                  </a:cubicBezTo>
                  <a:cubicBezTo>
                    <a:pt x="755" y="10280"/>
                    <a:pt x="4146" y="15313"/>
                    <a:pt x="9168" y="18160"/>
                  </a:cubicBezTo>
                  <a:lnTo>
                    <a:pt x="48236" y="40690"/>
                  </a:lnTo>
                  <a:cubicBezTo>
                    <a:pt x="53329" y="43626"/>
                    <a:pt x="57404" y="42308"/>
                    <a:pt x="57404" y="37694"/>
                  </a:cubicBezTo>
                  <a:cubicBezTo>
                    <a:pt x="56649" y="31971"/>
                    <a:pt x="53257" y="26938"/>
                    <a:pt x="48236" y="24092"/>
                  </a:cubicBez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5">
            <a:extLst>
              <a:ext uri="{FF2B5EF4-FFF2-40B4-BE49-F238E27FC236}">
                <a16:creationId xmlns:a16="http://schemas.microsoft.com/office/drawing/2014/main" id="{C1594B90-7AD0-EC03-FE57-B500B177763C}"/>
              </a:ext>
            </a:extLst>
          </p:cNvPr>
          <p:cNvGrpSpPr/>
          <p:nvPr/>
        </p:nvGrpSpPr>
        <p:grpSpPr>
          <a:xfrm rot="21147012">
            <a:off x="15943156" y="5395595"/>
            <a:ext cx="928400" cy="609684"/>
            <a:chOff x="10063432" y="5527776"/>
            <a:chExt cx="874258" cy="574129"/>
          </a:xfrm>
        </p:grpSpPr>
        <p:grpSp>
          <p:nvGrpSpPr>
            <p:cNvPr id="249" name="Graphic 5">
              <a:extLst>
                <a:ext uri="{FF2B5EF4-FFF2-40B4-BE49-F238E27FC236}">
                  <a16:creationId xmlns:a16="http://schemas.microsoft.com/office/drawing/2014/main" id="{CC85252D-E6ED-AA2C-914B-6BA9299F3978}"/>
                </a:ext>
              </a:extLst>
            </p:cNvPr>
            <p:cNvGrpSpPr/>
            <p:nvPr/>
          </p:nvGrpSpPr>
          <p:grpSpPr>
            <a:xfrm>
              <a:off x="10063432" y="5712392"/>
              <a:ext cx="571899" cy="389514"/>
              <a:chOff x="10063432" y="5712392"/>
              <a:chExt cx="571899" cy="389514"/>
            </a:xfrm>
          </p:grpSpPr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3BA096E-2AF7-DC65-1368-F41FAC269FF4}"/>
                  </a:ext>
                </a:extLst>
              </p:cNvPr>
              <p:cNvSpPr/>
              <p:nvPr/>
            </p:nvSpPr>
            <p:spPr>
              <a:xfrm>
                <a:off x="10063629" y="5763923"/>
                <a:ext cx="571701" cy="337983"/>
              </a:xfrm>
              <a:custGeom>
                <a:avLst/>
                <a:gdLst>
                  <a:gd name="connsiteX0" fmla="*/ 31279 w 571701"/>
                  <a:gd name="connsiteY0" fmla="*/ 91858 h 337983"/>
                  <a:gd name="connsiteX1" fmla="*/ 31279 w 571701"/>
                  <a:gd name="connsiteY1" fmla="*/ 91858 h 337983"/>
                  <a:gd name="connsiteX2" fmla="*/ 36012 w 571701"/>
                  <a:gd name="connsiteY2" fmla="*/ 98629 h 337983"/>
                  <a:gd name="connsiteX3" fmla="*/ 53988 w 571701"/>
                  <a:gd name="connsiteY3" fmla="*/ 107857 h 337983"/>
                  <a:gd name="connsiteX4" fmla="*/ 64355 w 571701"/>
                  <a:gd name="connsiteY4" fmla="*/ 106179 h 337983"/>
                  <a:gd name="connsiteX5" fmla="*/ 77897 w 571701"/>
                  <a:gd name="connsiteY5" fmla="*/ 93057 h 337983"/>
                  <a:gd name="connsiteX6" fmla="*/ 82031 w 571701"/>
                  <a:gd name="connsiteY6" fmla="*/ 81732 h 337983"/>
                  <a:gd name="connsiteX7" fmla="*/ 77058 w 571701"/>
                  <a:gd name="connsiteY7" fmla="*/ 66332 h 337983"/>
                  <a:gd name="connsiteX8" fmla="*/ 35113 w 571701"/>
                  <a:gd name="connsiteY8" fmla="*/ 44820 h 337983"/>
                  <a:gd name="connsiteX9" fmla="*/ 30380 w 571701"/>
                  <a:gd name="connsiteY9" fmla="*/ 38289 h 337983"/>
                  <a:gd name="connsiteX10" fmla="*/ 183776 w 571701"/>
                  <a:gd name="connsiteY10" fmla="*/ 73882 h 337983"/>
                  <a:gd name="connsiteX11" fmla="*/ 171373 w 571701"/>
                  <a:gd name="connsiteY11" fmla="*/ 141472 h 337983"/>
                  <a:gd name="connsiteX12" fmla="*/ 184435 w 571701"/>
                  <a:gd name="connsiteY12" fmla="*/ 127631 h 337983"/>
                  <a:gd name="connsiteX13" fmla="*/ 355569 w 571701"/>
                  <a:gd name="connsiteY13" fmla="*/ 111572 h 337983"/>
                  <a:gd name="connsiteX14" fmla="*/ 399970 w 571701"/>
                  <a:gd name="connsiteY14" fmla="*/ 144408 h 337983"/>
                  <a:gd name="connsiteX15" fmla="*/ 354909 w 571701"/>
                  <a:gd name="connsiteY15" fmla="*/ 57763 h 337983"/>
                  <a:gd name="connsiteX16" fmla="*/ 183776 w 571701"/>
                  <a:gd name="connsiteY16" fmla="*/ 73882 h 337983"/>
                  <a:gd name="connsiteX17" fmla="*/ 779 w 571701"/>
                  <a:gd name="connsiteY17" fmla="*/ 178563 h 337983"/>
                  <a:gd name="connsiteX18" fmla="*/ 779 w 571701"/>
                  <a:gd name="connsiteY18" fmla="*/ 178563 h 337983"/>
                  <a:gd name="connsiteX19" fmla="*/ 1318 w 571701"/>
                  <a:gd name="connsiteY19" fmla="*/ 181859 h 337983"/>
                  <a:gd name="connsiteX20" fmla="*/ 10486 w 571701"/>
                  <a:gd name="connsiteY20" fmla="*/ 210860 h 337983"/>
                  <a:gd name="connsiteX21" fmla="*/ 25466 w 571701"/>
                  <a:gd name="connsiteY21" fmla="*/ 221646 h 337983"/>
                  <a:gd name="connsiteX22" fmla="*/ 84428 w 571701"/>
                  <a:gd name="connsiteY22" fmla="*/ 219908 h 337983"/>
                  <a:gd name="connsiteX23" fmla="*/ 93536 w 571701"/>
                  <a:gd name="connsiteY23" fmla="*/ 221886 h 337983"/>
                  <a:gd name="connsiteX24" fmla="*/ 93536 w 571701"/>
                  <a:gd name="connsiteY24" fmla="*/ 221886 h 337983"/>
                  <a:gd name="connsiteX25" fmla="*/ 98569 w 571701"/>
                  <a:gd name="connsiteY25" fmla="*/ 224462 h 337983"/>
                  <a:gd name="connsiteX26" fmla="*/ 118763 w 571701"/>
                  <a:gd name="connsiteY26" fmla="*/ 202711 h 337983"/>
                  <a:gd name="connsiteX27" fmla="*/ 118187 w 571701"/>
                  <a:gd name="connsiteY27" fmla="*/ 188318 h 337983"/>
                  <a:gd name="connsiteX28" fmla="*/ 117085 w 571701"/>
                  <a:gd name="connsiteY28" fmla="*/ 187431 h 337983"/>
                  <a:gd name="connsiteX29" fmla="*/ 102884 w 571701"/>
                  <a:gd name="connsiteY29" fmla="*/ 174489 h 337983"/>
                  <a:gd name="connsiteX30" fmla="*/ 92937 w 571701"/>
                  <a:gd name="connsiteY30" fmla="*/ 168017 h 337983"/>
                  <a:gd name="connsiteX31" fmla="*/ 83709 w 571701"/>
                  <a:gd name="connsiteY31" fmla="*/ 166040 h 337983"/>
                  <a:gd name="connsiteX32" fmla="*/ 24807 w 571701"/>
                  <a:gd name="connsiteY32" fmla="*/ 167837 h 337983"/>
                  <a:gd name="connsiteX33" fmla="*/ 9827 w 571701"/>
                  <a:gd name="connsiteY33" fmla="*/ 156992 h 337983"/>
                  <a:gd name="connsiteX34" fmla="*/ 539 w 571701"/>
                  <a:gd name="connsiteY34" fmla="*/ 127930 h 337983"/>
                  <a:gd name="connsiteX35" fmla="*/ 0 w 571701"/>
                  <a:gd name="connsiteY35" fmla="*/ 124874 h 337983"/>
                  <a:gd name="connsiteX36" fmla="*/ 477567 w 571701"/>
                  <a:gd name="connsiteY36" fmla="*/ 0 h 337983"/>
                  <a:gd name="connsiteX37" fmla="*/ 475170 w 571701"/>
                  <a:gd name="connsiteY37" fmla="*/ 4674 h 337983"/>
                  <a:gd name="connsiteX38" fmla="*/ 452041 w 571701"/>
                  <a:gd name="connsiteY38" fmla="*/ 29601 h 337983"/>
                  <a:gd name="connsiteX39" fmla="*/ 452466 w 571701"/>
                  <a:gd name="connsiteY39" fmla="*/ 43916 h 337983"/>
                  <a:gd name="connsiteX40" fmla="*/ 453658 w 571701"/>
                  <a:gd name="connsiteY40" fmla="*/ 44880 h 337983"/>
                  <a:gd name="connsiteX41" fmla="*/ 467920 w 571701"/>
                  <a:gd name="connsiteY41" fmla="*/ 57823 h 337983"/>
                  <a:gd name="connsiteX42" fmla="*/ 472833 w 571701"/>
                  <a:gd name="connsiteY42" fmla="*/ 61658 h 337983"/>
                  <a:gd name="connsiteX43" fmla="*/ 475769 w 571701"/>
                  <a:gd name="connsiteY43" fmla="*/ 58423 h 337983"/>
                  <a:gd name="connsiteX44" fmla="*/ 478226 w 571701"/>
                  <a:gd name="connsiteY44" fmla="*/ 52430 h 337983"/>
                  <a:gd name="connsiteX45" fmla="*/ 478226 w 571701"/>
                  <a:gd name="connsiteY45" fmla="*/ 52430 h 337983"/>
                  <a:gd name="connsiteX46" fmla="*/ 94075 w 571701"/>
                  <a:gd name="connsiteY46" fmla="*/ 287619 h 337983"/>
                  <a:gd name="connsiteX47" fmla="*/ 94974 w 571701"/>
                  <a:gd name="connsiteY47" fmla="*/ 290914 h 337983"/>
                  <a:gd name="connsiteX48" fmla="*/ 99468 w 571701"/>
                  <a:gd name="connsiteY48" fmla="*/ 294629 h 337983"/>
                  <a:gd name="connsiteX49" fmla="*/ 151299 w 571701"/>
                  <a:gd name="connsiteY49" fmla="*/ 316201 h 337983"/>
                  <a:gd name="connsiteX50" fmla="*/ 153576 w 571701"/>
                  <a:gd name="connsiteY50" fmla="*/ 316860 h 337983"/>
                  <a:gd name="connsiteX51" fmla="*/ 155254 w 571701"/>
                  <a:gd name="connsiteY51" fmla="*/ 317279 h 337983"/>
                  <a:gd name="connsiteX52" fmla="*/ 163104 w 571701"/>
                  <a:gd name="connsiteY52" fmla="*/ 317279 h 337983"/>
                  <a:gd name="connsiteX53" fmla="*/ 164841 w 571701"/>
                  <a:gd name="connsiteY53" fmla="*/ 316920 h 337983"/>
                  <a:gd name="connsiteX54" fmla="*/ 164841 w 571701"/>
                  <a:gd name="connsiteY54" fmla="*/ 316920 h 337983"/>
                  <a:gd name="connsiteX55" fmla="*/ 171493 w 571701"/>
                  <a:gd name="connsiteY55" fmla="*/ 314403 h 337983"/>
                  <a:gd name="connsiteX56" fmla="*/ 205887 w 571701"/>
                  <a:gd name="connsiteY56" fmla="*/ 291513 h 337983"/>
                  <a:gd name="connsiteX57" fmla="*/ 226679 w 571701"/>
                  <a:gd name="connsiteY57" fmla="*/ 287499 h 337983"/>
                  <a:gd name="connsiteX58" fmla="*/ 260055 w 571701"/>
                  <a:gd name="connsiteY58" fmla="*/ 292113 h 337983"/>
                  <a:gd name="connsiteX59" fmla="*/ 271380 w 571701"/>
                  <a:gd name="connsiteY59" fmla="*/ 296906 h 337983"/>
                  <a:gd name="connsiteX60" fmla="*/ 274316 w 571701"/>
                  <a:gd name="connsiteY60" fmla="*/ 299722 h 337983"/>
                  <a:gd name="connsiteX61" fmla="*/ 275515 w 571701"/>
                  <a:gd name="connsiteY61" fmla="*/ 301221 h 337983"/>
                  <a:gd name="connsiteX62" fmla="*/ 276893 w 571701"/>
                  <a:gd name="connsiteY62" fmla="*/ 303378 h 337983"/>
                  <a:gd name="connsiteX63" fmla="*/ 290015 w 571701"/>
                  <a:gd name="connsiteY63" fmla="*/ 328844 h 337983"/>
                  <a:gd name="connsiteX64" fmla="*/ 290375 w 571701"/>
                  <a:gd name="connsiteY64" fmla="*/ 329443 h 337983"/>
                  <a:gd name="connsiteX65" fmla="*/ 291753 w 571701"/>
                  <a:gd name="connsiteY65" fmla="*/ 331361 h 337983"/>
                  <a:gd name="connsiteX66" fmla="*/ 293191 w 571701"/>
                  <a:gd name="connsiteY66" fmla="*/ 332919 h 337983"/>
                  <a:gd name="connsiteX67" fmla="*/ 293191 w 571701"/>
                  <a:gd name="connsiteY67" fmla="*/ 332919 h 337983"/>
                  <a:gd name="connsiteX68" fmla="*/ 295169 w 571701"/>
                  <a:gd name="connsiteY68" fmla="*/ 334476 h 337983"/>
                  <a:gd name="connsiteX69" fmla="*/ 299423 w 571701"/>
                  <a:gd name="connsiteY69" fmla="*/ 336813 h 337983"/>
                  <a:gd name="connsiteX70" fmla="*/ 306613 w 571701"/>
                  <a:gd name="connsiteY70" fmla="*/ 337952 h 337983"/>
                  <a:gd name="connsiteX71" fmla="*/ 370968 w 571701"/>
                  <a:gd name="connsiteY71" fmla="*/ 331960 h 337983"/>
                  <a:gd name="connsiteX72" fmla="*/ 380915 w 571701"/>
                  <a:gd name="connsiteY72" fmla="*/ 320994 h 337983"/>
                  <a:gd name="connsiteX73" fmla="*/ 380436 w 571701"/>
                  <a:gd name="connsiteY73" fmla="*/ 284503 h 337983"/>
                  <a:gd name="connsiteX74" fmla="*/ 387087 w 571701"/>
                  <a:gd name="connsiteY74" fmla="*/ 279889 h 337983"/>
                  <a:gd name="connsiteX75" fmla="*/ 413811 w 571701"/>
                  <a:gd name="connsiteY75" fmla="*/ 270182 h 337983"/>
                  <a:gd name="connsiteX76" fmla="*/ 435083 w 571701"/>
                  <a:gd name="connsiteY76" fmla="*/ 268983 h 337983"/>
                  <a:gd name="connsiteX77" fmla="*/ 435682 w 571701"/>
                  <a:gd name="connsiteY77" fmla="*/ 268983 h 337983"/>
                  <a:gd name="connsiteX78" fmla="*/ 485416 w 571701"/>
                  <a:gd name="connsiteY78" fmla="*/ 285401 h 337983"/>
                  <a:gd name="connsiteX79" fmla="*/ 488173 w 571701"/>
                  <a:gd name="connsiteY79" fmla="*/ 286001 h 337983"/>
                  <a:gd name="connsiteX80" fmla="*/ 488592 w 571701"/>
                  <a:gd name="connsiteY80" fmla="*/ 286001 h 337983"/>
                  <a:gd name="connsiteX81" fmla="*/ 491528 w 571701"/>
                  <a:gd name="connsiteY81" fmla="*/ 286001 h 337983"/>
                  <a:gd name="connsiteX82" fmla="*/ 505190 w 571701"/>
                  <a:gd name="connsiteY82" fmla="*/ 281507 h 337983"/>
                  <a:gd name="connsiteX83" fmla="*/ 537727 w 571701"/>
                  <a:gd name="connsiteY83" fmla="*/ 254123 h 337983"/>
                  <a:gd name="connsiteX84" fmla="*/ 540963 w 571701"/>
                  <a:gd name="connsiteY84" fmla="*/ 248131 h 337983"/>
                  <a:gd name="connsiteX85" fmla="*/ 540244 w 571701"/>
                  <a:gd name="connsiteY85" fmla="*/ 194622 h 337983"/>
                  <a:gd name="connsiteX86" fmla="*/ 537068 w 571701"/>
                  <a:gd name="connsiteY86" fmla="*/ 200194 h 337983"/>
                  <a:gd name="connsiteX87" fmla="*/ 504531 w 571701"/>
                  <a:gd name="connsiteY87" fmla="*/ 227578 h 337983"/>
                  <a:gd name="connsiteX88" fmla="*/ 497341 w 571701"/>
                  <a:gd name="connsiteY88" fmla="*/ 231173 h 337983"/>
                  <a:gd name="connsiteX89" fmla="*/ 484757 w 571701"/>
                  <a:gd name="connsiteY89" fmla="*/ 231173 h 337983"/>
                  <a:gd name="connsiteX90" fmla="*/ 435023 w 571701"/>
                  <a:gd name="connsiteY90" fmla="*/ 214815 h 337983"/>
                  <a:gd name="connsiteX91" fmla="*/ 434484 w 571701"/>
                  <a:gd name="connsiteY91" fmla="*/ 214815 h 337983"/>
                  <a:gd name="connsiteX92" fmla="*/ 413152 w 571701"/>
                  <a:gd name="connsiteY92" fmla="*/ 215954 h 337983"/>
                  <a:gd name="connsiteX93" fmla="*/ 386428 w 571701"/>
                  <a:gd name="connsiteY93" fmla="*/ 225601 h 337983"/>
                  <a:gd name="connsiteX94" fmla="*/ 376900 w 571701"/>
                  <a:gd name="connsiteY94" fmla="*/ 240281 h 337983"/>
                  <a:gd name="connsiteX95" fmla="*/ 380196 w 571701"/>
                  <a:gd name="connsiteY95" fmla="*/ 265148 h 337983"/>
                  <a:gd name="connsiteX96" fmla="*/ 370836 w 571701"/>
                  <a:gd name="connsiteY96" fmla="*/ 277726 h 337983"/>
                  <a:gd name="connsiteX97" fmla="*/ 370309 w 571701"/>
                  <a:gd name="connsiteY97" fmla="*/ 277792 h 337983"/>
                  <a:gd name="connsiteX98" fmla="*/ 306014 w 571701"/>
                  <a:gd name="connsiteY98" fmla="*/ 283784 h 337983"/>
                  <a:gd name="connsiteX99" fmla="*/ 298764 w 571701"/>
                  <a:gd name="connsiteY99" fmla="*/ 282645 h 337983"/>
                  <a:gd name="connsiteX100" fmla="*/ 289236 w 571701"/>
                  <a:gd name="connsiteY100" fmla="*/ 274496 h 337983"/>
                  <a:gd name="connsiteX101" fmla="*/ 276054 w 571701"/>
                  <a:gd name="connsiteY101" fmla="*/ 248910 h 337983"/>
                  <a:gd name="connsiteX102" fmla="*/ 270541 w 571701"/>
                  <a:gd name="connsiteY102" fmla="*/ 242558 h 337983"/>
                  <a:gd name="connsiteX103" fmla="*/ 259276 w 571701"/>
                  <a:gd name="connsiteY103" fmla="*/ 237765 h 337983"/>
                  <a:gd name="connsiteX104" fmla="*/ 225841 w 571701"/>
                  <a:gd name="connsiteY104" fmla="*/ 233151 h 337983"/>
                  <a:gd name="connsiteX105" fmla="*/ 205108 w 571701"/>
                  <a:gd name="connsiteY105" fmla="*/ 237105 h 337983"/>
                  <a:gd name="connsiteX106" fmla="*/ 170714 w 571701"/>
                  <a:gd name="connsiteY106" fmla="*/ 260055 h 337983"/>
                  <a:gd name="connsiteX107" fmla="*/ 164003 w 571701"/>
                  <a:gd name="connsiteY107" fmla="*/ 262632 h 337983"/>
                  <a:gd name="connsiteX108" fmla="*/ 150520 w 571701"/>
                  <a:gd name="connsiteY108" fmla="*/ 261913 h 337983"/>
                  <a:gd name="connsiteX109" fmla="*/ 98749 w 571701"/>
                  <a:gd name="connsiteY109" fmla="*/ 240341 h 337983"/>
                  <a:gd name="connsiteX110" fmla="*/ 93296 w 571701"/>
                  <a:gd name="connsiteY110" fmla="*/ 233330 h 337983"/>
                  <a:gd name="connsiteX111" fmla="*/ 506748 w 571701"/>
                  <a:gd name="connsiteY111" fmla="*/ 126552 h 337983"/>
                  <a:gd name="connsiteX112" fmla="*/ 493206 w 571701"/>
                  <a:gd name="connsiteY112" fmla="*/ 139795 h 337983"/>
                  <a:gd name="connsiteX113" fmla="*/ 489072 w 571701"/>
                  <a:gd name="connsiteY113" fmla="*/ 151000 h 337983"/>
                  <a:gd name="connsiteX114" fmla="*/ 493985 w 571701"/>
                  <a:gd name="connsiteY114" fmla="*/ 166459 h 337983"/>
                  <a:gd name="connsiteX115" fmla="*/ 517953 w 571701"/>
                  <a:gd name="connsiteY115" fmla="*/ 178743 h 337983"/>
                  <a:gd name="connsiteX116" fmla="*/ 563493 w 571701"/>
                  <a:gd name="connsiteY116" fmla="*/ 171373 h 337983"/>
                  <a:gd name="connsiteX117" fmla="*/ 571702 w 571701"/>
                  <a:gd name="connsiteY117" fmla="*/ 162025 h 337983"/>
                  <a:gd name="connsiteX118" fmla="*/ 571702 w 571701"/>
                  <a:gd name="connsiteY118" fmla="*/ 162025 h 337983"/>
                  <a:gd name="connsiteX119" fmla="*/ 571043 w 571701"/>
                  <a:gd name="connsiteY119" fmla="*/ 108097 h 337983"/>
                  <a:gd name="connsiteX120" fmla="*/ 562774 w 571701"/>
                  <a:gd name="connsiteY120" fmla="*/ 117444 h 33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71701" h="337983">
                    <a:moveTo>
                      <a:pt x="31279" y="91858"/>
                    </a:moveTo>
                    <a:lnTo>
                      <a:pt x="31279" y="91858"/>
                    </a:lnTo>
                    <a:cubicBezTo>
                      <a:pt x="31446" y="94830"/>
                      <a:pt x="33280" y="97455"/>
                      <a:pt x="36012" y="98629"/>
                    </a:cubicBezTo>
                    <a:lnTo>
                      <a:pt x="53988" y="107857"/>
                    </a:lnTo>
                    <a:lnTo>
                      <a:pt x="64355" y="106179"/>
                    </a:lnTo>
                    <a:cubicBezTo>
                      <a:pt x="70922" y="104603"/>
                      <a:pt x="76117" y="99576"/>
                      <a:pt x="77897" y="93057"/>
                    </a:cubicBezTo>
                    <a:cubicBezTo>
                      <a:pt x="79011" y="89192"/>
                      <a:pt x="80389" y="85405"/>
                      <a:pt x="82031" y="81732"/>
                    </a:cubicBezTo>
                    <a:cubicBezTo>
                      <a:pt x="84614" y="76087"/>
                      <a:pt x="82457" y="69400"/>
                      <a:pt x="77058" y="66332"/>
                    </a:cubicBezTo>
                    <a:lnTo>
                      <a:pt x="35113" y="44820"/>
                    </a:lnTo>
                    <a:cubicBezTo>
                      <a:pt x="32471" y="43664"/>
                      <a:pt x="30655" y="41165"/>
                      <a:pt x="30380" y="38289"/>
                    </a:cubicBezTo>
                    <a:close/>
                    <a:moveTo>
                      <a:pt x="183776" y="73882"/>
                    </a:moveTo>
                    <a:cubicBezTo>
                      <a:pt x="159808" y="94255"/>
                      <a:pt x="156333" y="119661"/>
                      <a:pt x="171373" y="141472"/>
                    </a:cubicBezTo>
                    <a:cubicBezTo>
                      <a:pt x="175136" y="136337"/>
                      <a:pt x="179528" y="131687"/>
                      <a:pt x="184435" y="127631"/>
                    </a:cubicBezTo>
                    <a:cubicBezTo>
                      <a:pt x="222785" y="95453"/>
                      <a:pt x="299423" y="88263"/>
                      <a:pt x="355569" y="111572"/>
                    </a:cubicBezTo>
                    <a:cubicBezTo>
                      <a:pt x="373179" y="118091"/>
                      <a:pt x="388579" y="129476"/>
                      <a:pt x="399970" y="144408"/>
                    </a:cubicBezTo>
                    <a:cubicBezTo>
                      <a:pt x="420702" y="114149"/>
                      <a:pt x="403325" y="77897"/>
                      <a:pt x="354909" y="57763"/>
                    </a:cubicBezTo>
                    <a:cubicBezTo>
                      <a:pt x="298764" y="34694"/>
                      <a:pt x="222125" y="41884"/>
                      <a:pt x="183776" y="73882"/>
                    </a:cubicBezTo>
                    <a:close/>
                    <a:moveTo>
                      <a:pt x="779" y="178563"/>
                    </a:moveTo>
                    <a:lnTo>
                      <a:pt x="779" y="178563"/>
                    </a:lnTo>
                    <a:cubicBezTo>
                      <a:pt x="761" y="179684"/>
                      <a:pt x="947" y="180798"/>
                      <a:pt x="1318" y="181859"/>
                    </a:cubicBezTo>
                    <a:lnTo>
                      <a:pt x="10486" y="210860"/>
                    </a:lnTo>
                    <a:cubicBezTo>
                      <a:pt x="12781" y="217200"/>
                      <a:pt x="18725" y="221478"/>
                      <a:pt x="25466" y="221646"/>
                    </a:cubicBezTo>
                    <a:lnTo>
                      <a:pt x="84428" y="219908"/>
                    </a:lnTo>
                    <a:cubicBezTo>
                      <a:pt x="87568" y="219932"/>
                      <a:pt x="90672" y="220603"/>
                      <a:pt x="93536" y="221886"/>
                    </a:cubicBezTo>
                    <a:lnTo>
                      <a:pt x="93536" y="221886"/>
                    </a:lnTo>
                    <a:cubicBezTo>
                      <a:pt x="95316" y="222527"/>
                      <a:pt x="97005" y="223390"/>
                      <a:pt x="98569" y="224462"/>
                    </a:cubicBezTo>
                    <a:lnTo>
                      <a:pt x="118763" y="202711"/>
                    </a:lnTo>
                    <a:cubicBezTo>
                      <a:pt x="122579" y="198577"/>
                      <a:pt x="122322" y="192135"/>
                      <a:pt x="118187" y="188318"/>
                    </a:cubicBezTo>
                    <a:cubicBezTo>
                      <a:pt x="117840" y="187995"/>
                      <a:pt x="117474" y="187701"/>
                      <a:pt x="117085" y="187431"/>
                    </a:cubicBezTo>
                    <a:cubicBezTo>
                      <a:pt x="112063" y="183441"/>
                      <a:pt x="107324" y="179114"/>
                      <a:pt x="102884" y="174489"/>
                    </a:cubicBezTo>
                    <a:cubicBezTo>
                      <a:pt x="100019" y="171708"/>
                      <a:pt x="96640" y="169509"/>
                      <a:pt x="92937" y="168017"/>
                    </a:cubicBezTo>
                    <a:cubicBezTo>
                      <a:pt x="90031" y="166735"/>
                      <a:pt x="86885" y="166064"/>
                      <a:pt x="83709" y="166040"/>
                    </a:cubicBezTo>
                    <a:lnTo>
                      <a:pt x="24807" y="167837"/>
                    </a:lnTo>
                    <a:cubicBezTo>
                      <a:pt x="18054" y="167664"/>
                      <a:pt x="12104" y="163355"/>
                      <a:pt x="9827" y="156992"/>
                    </a:cubicBezTo>
                    <a:lnTo>
                      <a:pt x="539" y="127930"/>
                    </a:lnTo>
                    <a:cubicBezTo>
                      <a:pt x="252" y="126936"/>
                      <a:pt x="66" y="125911"/>
                      <a:pt x="0" y="124874"/>
                    </a:cubicBezTo>
                    <a:close/>
                    <a:moveTo>
                      <a:pt x="477567" y="0"/>
                    </a:moveTo>
                    <a:cubicBezTo>
                      <a:pt x="477261" y="1768"/>
                      <a:pt x="476428" y="3397"/>
                      <a:pt x="475170" y="4674"/>
                    </a:cubicBezTo>
                    <a:lnTo>
                      <a:pt x="452041" y="29601"/>
                    </a:lnTo>
                    <a:cubicBezTo>
                      <a:pt x="448206" y="33669"/>
                      <a:pt x="448397" y="40081"/>
                      <a:pt x="452466" y="43916"/>
                    </a:cubicBezTo>
                    <a:cubicBezTo>
                      <a:pt x="452838" y="44269"/>
                      <a:pt x="453239" y="44587"/>
                      <a:pt x="453658" y="44880"/>
                    </a:cubicBezTo>
                    <a:cubicBezTo>
                      <a:pt x="458710" y="48853"/>
                      <a:pt x="463479" y="53179"/>
                      <a:pt x="467920" y="57823"/>
                    </a:cubicBezTo>
                    <a:cubicBezTo>
                      <a:pt x="469394" y="59297"/>
                      <a:pt x="471041" y="60586"/>
                      <a:pt x="472833" y="61658"/>
                    </a:cubicBezTo>
                    <a:lnTo>
                      <a:pt x="475769" y="58423"/>
                    </a:lnTo>
                    <a:cubicBezTo>
                      <a:pt x="477369" y="56841"/>
                      <a:pt x="478256" y="54677"/>
                      <a:pt x="478226" y="52430"/>
                    </a:cubicBezTo>
                    <a:lnTo>
                      <a:pt x="478226" y="52430"/>
                    </a:lnTo>
                    <a:close/>
                    <a:moveTo>
                      <a:pt x="94075" y="287619"/>
                    </a:moveTo>
                    <a:cubicBezTo>
                      <a:pt x="94135" y="288769"/>
                      <a:pt x="94441" y="289895"/>
                      <a:pt x="94974" y="290914"/>
                    </a:cubicBezTo>
                    <a:cubicBezTo>
                      <a:pt x="96005" y="292628"/>
                      <a:pt x="97593" y="293934"/>
                      <a:pt x="99468" y="294629"/>
                    </a:cubicBezTo>
                    <a:lnTo>
                      <a:pt x="151299" y="316201"/>
                    </a:lnTo>
                    <a:cubicBezTo>
                      <a:pt x="152024" y="316518"/>
                      <a:pt x="152791" y="316740"/>
                      <a:pt x="153576" y="316860"/>
                    </a:cubicBezTo>
                    <a:cubicBezTo>
                      <a:pt x="154116" y="317064"/>
                      <a:pt x="154679" y="317201"/>
                      <a:pt x="155254" y="317279"/>
                    </a:cubicBezTo>
                    <a:cubicBezTo>
                      <a:pt x="157861" y="317639"/>
                      <a:pt x="160497" y="317639"/>
                      <a:pt x="163104" y="317279"/>
                    </a:cubicBezTo>
                    <a:lnTo>
                      <a:pt x="164841" y="316920"/>
                    </a:lnTo>
                    <a:lnTo>
                      <a:pt x="164841" y="316920"/>
                    </a:lnTo>
                    <a:cubicBezTo>
                      <a:pt x="167196" y="316494"/>
                      <a:pt x="169449" y="315643"/>
                      <a:pt x="171493" y="314403"/>
                    </a:cubicBezTo>
                    <a:lnTo>
                      <a:pt x="205887" y="291513"/>
                    </a:lnTo>
                    <a:cubicBezTo>
                      <a:pt x="212161" y="287846"/>
                      <a:pt x="219495" y="286426"/>
                      <a:pt x="226679" y="287499"/>
                    </a:cubicBezTo>
                    <a:cubicBezTo>
                      <a:pt x="237705" y="289596"/>
                      <a:pt x="248910" y="291094"/>
                      <a:pt x="260055" y="292113"/>
                    </a:cubicBezTo>
                    <a:cubicBezTo>
                      <a:pt x="264202" y="292622"/>
                      <a:pt x="268126" y="294282"/>
                      <a:pt x="271380" y="296906"/>
                    </a:cubicBezTo>
                    <a:cubicBezTo>
                      <a:pt x="272429" y="297769"/>
                      <a:pt x="273412" y="298710"/>
                      <a:pt x="274316" y="299722"/>
                    </a:cubicBezTo>
                    <a:cubicBezTo>
                      <a:pt x="274748" y="300196"/>
                      <a:pt x="275149" y="300693"/>
                      <a:pt x="275515" y="301221"/>
                    </a:cubicBezTo>
                    <a:cubicBezTo>
                      <a:pt x="276066" y="301880"/>
                      <a:pt x="276527" y="302605"/>
                      <a:pt x="276893" y="303378"/>
                    </a:cubicBezTo>
                    <a:lnTo>
                      <a:pt x="290015" y="328844"/>
                    </a:lnTo>
                    <a:lnTo>
                      <a:pt x="290375" y="329443"/>
                    </a:lnTo>
                    <a:cubicBezTo>
                      <a:pt x="290782" y="330120"/>
                      <a:pt x="291244" y="330761"/>
                      <a:pt x="291753" y="331361"/>
                    </a:cubicBezTo>
                    <a:cubicBezTo>
                      <a:pt x="292185" y="331924"/>
                      <a:pt x="292664" y="332445"/>
                      <a:pt x="293191" y="332919"/>
                    </a:cubicBezTo>
                    <a:lnTo>
                      <a:pt x="293191" y="332919"/>
                    </a:lnTo>
                    <a:cubicBezTo>
                      <a:pt x="293814" y="333488"/>
                      <a:pt x="294474" y="334003"/>
                      <a:pt x="295169" y="334476"/>
                    </a:cubicBezTo>
                    <a:cubicBezTo>
                      <a:pt x="296487" y="335429"/>
                      <a:pt x="297913" y="336214"/>
                      <a:pt x="299423" y="336813"/>
                    </a:cubicBezTo>
                    <a:cubicBezTo>
                      <a:pt x="301706" y="337712"/>
                      <a:pt x="304163" y="338102"/>
                      <a:pt x="306613" y="337952"/>
                    </a:cubicBezTo>
                    <a:lnTo>
                      <a:pt x="370968" y="331960"/>
                    </a:lnTo>
                    <a:cubicBezTo>
                      <a:pt x="376613" y="331402"/>
                      <a:pt x="380909" y="326663"/>
                      <a:pt x="380915" y="320994"/>
                    </a:cubicBezTo>
                    <a:lnTo>
                      <a:pt x="380436" y="284503"/>
                    </a:lnTo>
                    <a:cubicBezTo>
                      <a:pt x="382131" y="282327"/>
                      <a:pt x="384450" y="280716"/>
                      <a:pt x="387087" y="279889"/>
                    </a:cubicBezTo>
                    <a:cubicBezTo>
                      <a:pt x="396165" y="277144"/>
                      <a:pt x="405087" y="273903"/>
                      <a:pt x="413811" y="270182"/>
                    </a:cubicBezTo>
                    <a:cubicBezTo>
                      <a:pt x="420594" y="267545"/>
                      <a:pt x="428042" y="267126"/>
                      <a:pt x="435083" y="268983"/>
                    </a:cubicBezTo>
                    <a:lnTo>
                      <a:pt x="435682" y="268983"/>
                    </a:lnTo>
                    <a:lnTo>
                      <a:pt x="485416" y="285401"/>
                    </a:lnTo>
                    <a:cubicBezTo>
                      <a:pt x="486315" y="285695"/>
                      <a:pt x="487238" y="285893"/>
                      <a:pt x="488173" y="286001"/>
                    </a:cubicBezTo>
                    <a:lnTo>
                      <a:pt x="488592" y="286001"/>
                    </a:lnTo>
                    <a:cubicBezTo>
                      <a:pt x="489563" y="286150"/>
                      <a:pt x="490557" y="286150"/>
                      <a:pt x="491528" y="286001"/>
                    </a:cubicBezTo>
                    <a:cubicBezTo>
                      <a:pt x="496460" y="286085"/>
                      <a:pt x="501271" y="284503"/>
                      <a:pt x="505190" y="281507"/>
                    </a:cubicBezTo>
                    <a:lnTo>
                      <a:pt x="537727" y="254123"/>
                    </a:lnTo>
                    <a:cubicBezTo>
                      <a:pt x="539578" y="252655"/>
                      <a:pt x="540753" y="250486"/>
                      <a:pt x="540963" y="248131"/>
                    </a:cubicBezTo>
                    <a:lnTo>
                      <a:pt x="540244" y="194622"/>
                    </a:lnTo>
                    <a:cubicBezTo>
                      <a:pt x="540010" y="196845"/>
                      <a:pt x="538859" y="198864"/>
                      <a:pt x="537068" y="200194"/>
                    </a:cubicBezTo>
                    <a:lnTo>
                      <a:pt x="504531" y="227578"/>
                    </a:lnTo>
                    <a:cubicBezTo>
                      <a:pt x="502428" y="229292"/>
                      <a:pt x="499971" y="230520"/>
                      <a:pt x="497341" y="231173"/>
                    </a:cubicBezTo>
                    <a:cubicBezTo>
                      <a:pt x="493230" y="232366"/>
                      <a:pt x="488868" y="232366"/>
                      <a:pt x="484757" y="231173"/>
                    </a:cubicBezTo>
                    <a:lnTo>
                      <a:pt x="435023" y="214815"/>
                    </a:lnTo>
                    <a:lnTo>
                      <a:pt x="434484" y="214815"/>
                    </a:lnTo>
                    <a:cubicBezTo>
                      <a:pt x="427431" y="212940"/>
                      <a:pt x="419965" y="213335"/>
                      <a:pt x="413152" y="215954"/>
                    </a:cubicBezTo>
                    <a:cubicBezTo>
                      <a:pt x="404446" y="219705"/>
                      <a:pt x="395524" y="222928"/>
                      <a:pt x="386428" y="225601"/>
                    </a:cubicBezTo>
                    <a:cubicBezTo>
                      <a:pt x="380214" y="227668"/>
                      <a:pt x="376259" y="233762"/>
                      <a:pt x="376900" y="240281"/>
                    </a:cubicBezTo>
                    <a:lnTo>
                      <a:pt x="380196" y="265148"/>
                    </a:lnTo>
                    <a:cubicBezTo>
                      <a:pt x="381083" y="271206"/>
                      <a:pt x="376894" y="276839"/>
                      <a:pt x="370836" y="277726"/>
                    </a:cubicBezTo>
                    <a:cubicBezTo>
                      <a:pt x="370662" y="277750"/>
                      <a:pt x="370489" y="277774"/>
                      <a:pt x="370309" y="277792"/>
                    </a:cubicBezTo>
                    <a:lnTo>
                      <a:pt x="306014" y="283784"/>
                    </a:lnTo>
                    <a:cubicBezTo>
                      <a:pt x="303539" y="283957"/>
                      <a:pt x="301065" y="283574"/>
                      <a:pt x="298764" y="282645"/>
                    </a:cubicBezTo>
                    <a:cubicBezTo>
                      <a:pt x="294725" y="281135"/>
                      <a:pt x="291352" y="278253"/>
                      <a:pt x="289236" y="274496"/>
                    </a:cubicBezTo>
                    <a:lnTo>
                      <a:pt x="276054" y="248910"/>
                    </a:lnTo>
                    <a:cubicBezTo>
                      <a:pt x="274694" y="246417"/>
                      <a:pt x="272818" y="244254"/>
                      <a:pt x="270541" y="242558"/>
                    </a:cubicBezTo>
                    <a:cubicBezTo>
                      <a:pt x="267318" y="239928"/>
                      <a:pt x="263411" y="238262"/>
                      <a:pt x="259276" y="237765"/>
                    </a:cubicBezTo>
                    <a:cubicBezTo>
                      <a:pt x="248071" y="236746"/>
                      <a:pt x="236866" y="235188"/>
                      <a:pt x="225841" y="233151"/>
                    </a:cubicBezTo>
                    <a:cubicBezTo>
                      <a:pt x="218680" y="232054"/>
                      <a:pt x="211364" y="233450"/>
                      <a:pt x="205108" y="237105"/>
                    </a:cubicBezTo>
                    <a:lnTo>
                      <a:pt x="170714" y="260055"/>
                    </a:lnTo>
                    <a:cubicBezTo>
                      <a:pt x="168670" y="261355"/>
                      <a:pt x="166387" y="262236"/>
                      <a:pt x="164003" y="262632"/>
                    </a:cubicBezTo>
                    <a:cubicBezTo>
                      <a:pt x="159533" y="263686"/>
                      <a:pt x="154853" y="263441"/>
                      <a:pt x="150520" y="261913"/>
                    </a:cubicBezTo>
                    <a:lnTo>
                      <a:pt x="98749" y="240341"/>
                    </a:lnTo>
                    <a:cubicBezTo>
                      <a:pt x="95645" y="239371"/>
                      <a:pt x="93476" y="236578"/>
                      <a:pt x="93296" y="233330"/>
                    </a:cubicBezTo>
                    <a:close/>
                    <a:moveTo>
                      <a:pt x="506748" y="126552"/>
                    </a:moveTo>
                    <a:cubicBezTo>
                      <a:pt x="500187" y="128218"/>
                      <a:pt x="495016" y="133269"/>
                      <a:pt x="493206" y="139795"/>
                    </a:cubicBezTo>
                    <a:cubicBezTo>
                      <a:pt x="492121" y="143630"/>
                      <a:pt x="490737" y="147375"/>
                      <a:pt x="489072" y="151000"/>
                    </a:cubicBezTo>
                    <a:cubicBezTo>
                      <a:pt x="486441" y="156644"/>
                      <a:pt x="488580" y="163367"/>
                      <a:pt x="493985" y="166459"/>
                    </a:cubicBezTo>
                    <a:lnTo>
                      <a:pt x="517953" y="178743"/>
                    </a:lnTo>
                    <a:lnTo>
                      <a:pt x="563493" y="171373"/>
                    </a:lnTo>
                    <a:cubicBezTo>
                      <a:pt x="568191" y="170768"/>
                      <a:pt x="571708" y="166765"/>
                      <a:pt x="571702" y="162025"/>
                    </a:cubicBezTo>
                    <a:lnTo>
                      <a:pt x="571702" y="162025"/>
                    </a:lnTo>
                    <a:lnTo>
                      <a:pt x="571043" y="108097"/>
                    </a:lnTo>
                    <a:cubicBezTo>
                      <a:pt x="571049" y="112854"/>
                      <a:pt x="567495" y="116869"/>
                      <a:pt x="562774" y="117444"/>
                    </a:cubicBezTo>
                    <a:close/>
                  </a:path>
                </a:pathLst>
              </a:custGeom>
              <a:solidFill>
                <a:srgbClr val="E6E6E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5EAA2E-E8E1-D4E8-3C3B-0F5849CD4C8F}"/>
                  </a:ext>
                </a:extLst>
              </p:cNvPr>
              <p:cNvSpPr/>
              <p:nvPr/>
            </p:nvSpPr>
            <p:spPr>
              <a:xfrm>
                <a:off x="10063629" y="5763923"/>
                <a:ext cx="571701" cy="337983"/>
              </a:xfrm>
              <a:custGeom>
                <a:avLst/>
                <a:gdLst>
                  <a:gd name="connsiteX0" fmla="*/ 31279 w 571701"/>
                  <a:gd name="connsiteY0" fmla="*/ 91858 h 337983"/>
                  <a:gd name="connsiteX1" fmla="*/ 31279 w 571701"/>
                  <a:gd name="connsiteY1" fmla="*/ 91858 h 337983"/>
                  <a:gd name="connsiteX2" fmla="*/ 36012 w 571701"/>
                  <a:gd name="connsiteY2" fmla="*/ 98629 h 337983"/>
                  <a:gd name="connsiteX3" fmla="*/ 53988 w 571701"/>
                  <a:gd name="connsiteY3" fmla="*/ 107857 h 337983"/>
                  <a:gd name="connsiteX4" fmla="*/ 64355 w 571701"/>
                  <a:gd name="connsiteY4" fmla="*/ 106179 h 337983"/>
                  <a:gd name="connsiteX5" fmla="*/ 77897 w 571701"/>
                  <a:gd name="connsiteY5" fmla="*/ 93057 h 337983"/>
                  <a:gd name="connsiteX6" fmla="*/ 82031 w 571701"/>
                  <a:gd name="connsiteY6" fmla="*/ 81732 h 337983"/>
                  <a:gd name="connsiteX7" fmla="*/ 77058 w 571701"/>
                  <a:gd name="connsiteY7" fmla="*/ 66332 h 337983"/>
                  <a:gd name="connsiteX8" fmla="*/ 35113 w 571701"/>
                  <a:gd name="connsiteY8" fmla="*/ 44820 h 337983"/>
                  <a:gd name="connsiteX9" fmla="*/ 30380 w 571701"/>
                  <a:gd name="connsiteY9" fmla="*/ 38289 h 337983"/>
                  <a:gd name="connsiteX10" fmla="*/ 183776 w 571701"/>
                  <a:gd name="connsiteY10" fmla="*/ 73882 h 337983"/>
                  <a:gd name="connsiteX11" fmla="*/ 171373 w 571701"/>
                  <a:gd name="connsiteY11" fmla="*/ 141472 h 337983"/>
                  <a:gd name="connsiteX12" fmla="*/ 184435 w 571701"/>
                  <a:gd name="connsiteY12" fmla="*/ 127631 h 337983"/>
                  <a:gd name="connsiteX13" fmla="*/ 355569 w 571701"/>
                  <a:gd name="connsiteY13" fmla="*/ 111572 h 337983"/>
                  <a:gd name="connsiteX14" fmla="*/ 399970 w 571701"/>
                  <a:gd name="connsiteY14" fmla="*/ 144408 h 337983"/>
                  <a:gd name="connsiteX15" fmla="*/ 354909 w 571701"/>
                  <a:gd name="connsiteY15" fmla="*/ 57763 h 337983"/>
                  <a:gd name="connsiteX16" fmla="*/ 183776 w 571701"/>
                  <a:gd name="connsiteY16" fmla="*/ 73882 h 337983"/>
                  <a:gd name="connsiteX17" fmla="*/ 779 w 571701"/>
                  <a:gd name="connsiteY17" fmla="*/ 178563 h 337983"/>
                  <a:gd name="connsiteX18" fmla="*/ 779 w 571701"/>
                  <a:gd name="connsiteY18" fmla="*/ 178563 h 337983"/>
                  <a:gd name="connsiteX19" fmla="*/ 1318 w 571701"/>
                  <a:gd name="connsiteY19" fmla="*/ 181859 h 337983"/>
                  <a:gd name="connsiteX20" fmla="*/ 10486 w 571701"/>
                  <a:gd name="connsiteY20" fmla="*/ 210860 h 337983"/>
                  <a:gd name="connsiteX21" fmla="*/ 25466 w 571701"/>
                  <a:gd name="connsiteY21" fmla="*/ 221646 h 337983"/>
                  <a:gd name="connsiteX22" fmla="*/ 84428 w 571701"/>
                  <a:gd name="connsiteY22" fmla="*/ 219908 h 337983"/>
                  <a:gd name="connsiteX23" fmla="*/ 93536 w 571701"/>
                  <a:gd name="connsiteY23" fmla="*/ 221886 h 337983"/>
                  <a:gd name="connsiteX24" fmla="*/ 93536 w 571701"/>
                  <a:gd name="connsiteY24" fmla="*/ 221886 h 337983"/>
                  <a:gd name="connsiteX25" fmla="*/ 98569 w 571701"/>
                  <a:gd name="connsiteY25" fmla="*/ 224462 h 337983"/>
                  <a:gd name="connsiteX26" fmla="*/ 118763 w 571701"/>
                  <a:gd name="connsiteY26" fmla="*/ 202711 h 337983"/>
                  <a:gd name="connsiteX27" fmla="*/ 118187 w 571701"/>
                  <a:gd name="connsiteY27" fmla="*/ 188318 h 337983"/>
                  <a:gd name="connsiteX28" fmla="*/ 117085 w 571701"/>
                  <a:gd name="connsiteY28" fmla="*/ 187431 h 337983"/>
                  <a:gd name="connsiteX29" fmla="*/ 102884 w 571701"/>
                  <a:gd name="connsiteY29" fmla="*/ 174489 h 337983"/>
                  <a:gd name="connsiteX30" fmla="*/ 92937 w 571701"/>
                  <a:gd name="connsiteY30" fmla="*/ 168017 h 337983"/>
                  <a:gd name="connsiteX31" fmla="*/ 83709 w 571701"/>
                  <a:gd name="connsiteY31" fmla="*/ 166040 h 337983"/>
                  <a:gd name="connsiteX32" fmla="*/ 24807 w 571701"/>
                  <a:gd name="connsiteY32" fmla="*/ 167837 h 337983"/>
                  <a:gd name="connsiteX33" fmla="*/ 9827 w 571701"/>
                  <a:gd name="connsiteY33" fmla="*/ 156992 h 337983"/>
                  <a:gd name="connsiteX34" fmla="*/ 539 w 571701"/>
                  <a:gd name="connsiteY34" fmla="*/ 127930 h 337983"/>
                  <a:gd name="connsiteX35" fmla="*/ 0 w 571701"/>
                  <a:gd name="connsiteY35" fmla="*/ 124874 h 337983"/>
                  <a:gd name="connsiteX36" fmla="*/ 477567 w 571701"/>
                  <a:gd name="connsiteY36" fmla="*/ 0 h 337983"/>
                  <a:gd name="connsiteX37" fmla="*/ 475170 w 571701"/>
                  <a:gd name="connsiteY37" fmla="*/ 4674 h 337983"/>
                  <a:gd name="connsiteX38" fmla="*/ 452041 w 571701"/>
                  <a:gd name="connsiteY38" fmla="*/ 29601 h 337983"/>
                  <a:gd name="connsiteX39" fmla="*/ 452466 w 571701"/>
                  <a:gd name="connsiteY39" fmla="*/ 43916 h 337983"/>
                  <a:gd name="connsiteX40" fmla="*/ 453658 w 571701"/>
                  <a:gd name="connsiteY40" fmla="*/ 44880 h 337983"/>
                  <a:gd name="connsiteX41" fmla="*/ 467920 w 571701"/>
                  <a:gd name="connsiteY41" fmla="*/ 57823 h 337983"/>
                  <a:gd name="connsiteX42" fmla="*/ 472833 w 571701"/>
                  <a:gd name="connsiteY42" fmla="*/ 61658 h 337983"/>
                  <a:gd name="connsiteX43" fmla="*/ 475769 w 571701"/>
                  <a:gd name="connsiteY43" fmla="*/ 58423 h 337983"/>
                  <a:gd name="connsiteX44" fmla="*/ 478226 w 571701"/>
                  <a:gd name="connsiteY44" fmla="*/ 52430 h 337983"/>
                  <a:gd name="connsiteX45" fmla="*/ 478226 w 571701"/>
                  <a:gd name="connsiteY45" fmla="*/ 52430 h 337983"/>
                  <a:gd name="connsiteX46" fmla="*/ 94075 w 571701"/>
                  <a:gd name="connsiteY46" fmla="*/ 287619 h 337983"/>
                  <a:gd name="connsiteX47" fmla="*/ 94974 w 571701"/>
                  <a:gd name="connsiteY47" fmla="*/ 290914 h 337983"/>
                  <a:gd name="connsiteX48" fmla="*/ 99468 w 571701"/>
                  <a:gd name="connsiteY48" fmla="*/ 294629 h 337983"/>
                  <a:gd name="connsiteX49" fmla="*/ 151299 w 571701"/>
                  <a:gd name="connsiteY49" fmla="*/ 316201 h 337983"/>
                  <a:gd name="connsiteX50" fmla="*/ 153576 w 571701"/>
                  <a:gd name="connsiteY50" fmla="*/ 316860 h 337983"/>
                  <a:gd name="connsiteX51" fmla="*/ 155254 w 571701"/>
                  <a:gd name="connsiteY51" fmla="*/ 317279 h 337983"/>
                  <a:gd name="connsiteX52" fmla="*/ 163104 w 571701"/>
                  <a:gd name="connsiteY52" fmla="*/ 317279 h 337983"/>
                  <a:gd name="connsiteX53" fmla="*/ 164841 w 571701"/>
                  <a:gd name="connsiteY53" fmla="*/ 316920 h 337983"/>
                  <a:gd name="connsiteX54" fmla="*/ 164841 w 571701"/>
                  <a:gd name="connsiteY54" fmla="*/ 316920 h 337983"/>
                  <a:gd name="connsiteX55" fmla="*/ 171493 w 571701"/>
                  <a:gd name="connsiteY55" fmla="*/ 314403 h 337983"/>
                  <a:gd name="connsiteX56" fmla="*/ 205887 w 571701"/>
                  <a:gd name="connsiteY56" fmla="*/ 291513 h 337983"/>
                  <a:gd name="connsiteX57" fmla="*/ 226679 w 571701"/>
                  <a:gd name="connsiteY57" fmla="*/ 287499 h 337983"/>
                  <a:gd name="connsiteX58" fmla="*/ 260055 w 571701"/>
                  <a:gd name="connsiteY58" fmla="*/ 292113 h 337983"/>
                  <a:gd name="connsiteX59" fmla="*/ 271380 w 571701"/>
                  <a:gd name="connsiteY59" fmla="*/ 296906 h 337983"/>
                  <a:gd name="connsiteX60" fmla="*/ 274316 w 571701"/>
                  <a:gd name="connsiteY60" fmla="*/ 299722 h 337983"/>
                  <a:gd name="connsiteX61" fmla="*/ 275515 w 571701"/>
                  <a:gd name="connsiteY61" fmla="*/ 301221 h 337983"/>
                  <a:gd name="connsiteX62" fmla="*/ 276893 w 571701"/>
                  <a:gd name="connsiteY62" fmla="*/ 303378 h 337983"/>
                  <a:gd name="connsiteX63" fmla="*/ 290015 w 571701"/>
                  <a:gd name="connsiteY63" fmla="*/ 328844 h 337983"/>
                  <a:gd name="connsiteX64" fmla="*/ 290375 w 571701"/>
                  <a:gd name="connsiteY64" fmla="*/ 329443 h 337983"/>
                  <a:gd name="connsiteX65" fmla="*/ 291753 w 571701"/>
                  <a:gd name="connsiteY65" fmla="*/ 331361 h 337983"/>
                  <a:gd name="connsiteX66" fmla="*/ 293191 w 571701"/>
                  <a:gd name="connsiteY66" fmla="*/ 332919 h 337983"/>
                  <a:gd name="connsiteX67" fmla="*/ 293191 w 571701"/>
                  <a:gd name="connsiteY67" fmla="*/ 332919 h 337983"/>
                  <a:gd name="connsiteX68" fmla="*/ 295169 w 571701"/>
                  <a:gd name="connsiteY68" fmla="*/ 334476 h 337983"/>
                  <a:gd name="connsiteX69" fmla="*/ 299423 w 571701"/>
                  <a:gd name="connsiteY69" fmla="*/ 336813 h 337983"/>
                  <a:gd name="connsiteX70" fmla="*/ 306613 w 571701"/>
                  <a:gd name="connsiteY70" fmla="*/ 337952 h 337983"/>
                  <a:gd name="connsiteX71" fmla="*/ 370968 w 571701"/>
                  <a:gd name="connsiteY71" fmla="*/ 331960 h 337983"/>
                  <a:gd name="connsiteX72" fmla="*/ 380915 w 571701"/>
                  <a:gd name="connsiteY72" fmla="*/ 320994 h 337983"/>
                  <a:gd name="connsiteX73" fmla="*/ 380436 w 571701"/>
                  <a:gd name="connsiteY73" fmla="*/ 284503 h 337983"/>
                  <a:gd name="connsiteX74" fmla="*/ 387087 w 571701"/>
                  <a:gd name="connsiteY74" fmla="*/ 279889 h 337983"/>
                  <a:gd name="connsiteX75" fmla="*/ 413811 w 571701"/>
                  <a:gd name="connsiteY75" fmla="*/ 270182 h 337983"/>
                  <a:gd name="connsiteX76" fmla="*/ 435083 w 571701"/>
                  <a:gd name="connsiteY76" fmla="*/ 268983 h 337983"/>
                  <a:gd name="connsiteX77" fmla="*/ 435682 w 571701"/>
                  <a:gd name="connsiteY77" fmla="*/ 268983 h 337983"/>
                  <a:gd name="connsiteX78" fmla="*/ 485416 w 571701"/>
                  <a:gd name="connsiteY78" fmla="*/ 285401 h 337983"/>
                  <a:gd name="connsiteX79" fmla="*/ 488173 w 571701"/>
                  <a:gd name="connsiteY79" fmla="*/ 286001 h 337983"/>
                  <a:gd name="connsiteX80" fmla="*/ 488592 w 571701"/>
                  <a:gd name="connsiteY80" fmla="*/ 286001 h 337983"/>
                  <a:gd name="connsiteX81" fmla="*/ 491528 w 571701"/>
                  <a:gd name="connsiteY81" fmla="*/ 286001 h 337983"/>
                  <a:gd name="connsiteX82" fmla="*/ 505190 w 571701"/>
                  <a:gd name="connsiteY82" fmla="*/ 281507 h 337983"/>
                  <a:gd name="connsiteX83" fmla="*/ 537727 w 571701"/>
                  <a:gd name="connsiteY83" fmla="*/ 254123 h 337983"/>
                  <a:gd name="connsiteX84" fmla="*/ 540963 w 571701"/>
                  <a:gd name="connsiteY84" fmla="*/ 248131 h 337983"/>
                  <a:gd name="connsiteX85" fmla="*/ 540244 w 571701"/>
                  <a:gd name="connsiteY85" fmla="*/ 194622 h 337983"/>
                  <a:gd name="connsiteX86" fmla="*/ 537068 w 571701"/>
                  <a:gd name="connsiteY86" fmla="*/ 200194 h 337983"/>
                  <a:gd name="connsiteX87" fmla="*/ 504531 w 571701"/>
                  <a:gd name="connsiteY87" fmla="*/ 227578 h 337983"/>
                  <a:gd name="connsiteX88" fmla="*/ 497341 w 571701"/>
                  <a:gd name="connsiteY88" fmla="*/ 231173 h 337983"/>
                  <a:gd name="connsiteX89" fmla="*/ 484757 w 571701"/>
                  <a:gd name="connsiteY89" fmla="*/ 231173 h 337983"/>
                  <a:gd name="connsiteX90" fmla="*/ 435023 w 571701"/>
                  <a:gd name="connsiteY90" fmla="*/ 214815 h 337983"/>
                  <a:gd name="connsiteX91" fmla="*/ 434484 w 571701"/>
                  <a:gd name="connsiteY91" fmla="*/ 214815 h 337983"/>
                  <a:gd name="connsiteX92" fmla="*/ 413152 w 571701"/>
                  <a:gd name="connsiteY92" fmla="*/ 215954 h 337983"/>
                  <a:gd name="connsiteX93" fmla="*/ 386428 w 571701"/>
                  <a:gd name="connsiteY93" fmla="*/ 225601 h 337983"/>
                  <a:gd name="connsiteX94" fmla="*/ 376900 w 571701"/>
                  <a:gd name="connsiteY94" fmla="*/ 240281 h 337983"/>
                  <a:gd name="connsiteX95" fmla="*/ 380196 w 571701"/>
                  <a:gd name="connsiteY95" fmla="*/ 265148 h 337983"/>
                  <a:gd name="connsiteX96" fmla="*/ 370836 w 571701"/>
                  <a:gd name="connsiteY96" fmla="*/ 277726 h 337983"/>
                  <a:gd name="connsiteX97" fmla="*/ 370309 w 571701"/>
                  <a:gd name="connsiteY97" fmla="*/ 277792 h 337983"/>
                  <a:gd name="connsiteX98" fmla="*/ 306014 w 571701"/>
                  <a:gd name="connsiteY98" fmla="*/ 283784 h 337983"/>
                  <a:gd name="connsiteX99" fmla="*/ 298764 w 571701"/>
                  <a:gd name="connsiteY99" fmla="*/ 282645 h 337983"/>
                  <a:gd name="connsiteX100" fmla="*/ 289236 w 571701"/>
                  <a:gd name="connsiteY100" fmla="*/ 274496 h 337983"/>
                  <a:gd name="connsiteX101" fmla="*/ 276054 w 571701"/>
                  <a:gd name="connsiteY101" fmla="*/ 248910 h 337983"/>
                  <a:gd name="connsiteX102" fmla="*/ 270541 w 571701"/>
                  <a:gd name="connsiteY102" fmla="*/ 242558 h 337983"/>
                  <a:gd name="connsiteX103" fmla="*/ 259276 w 571701"/>
                  <a:gd name="connsiteY103" fmla="*/ 237765 h 337983"/>
                  <a:gd name="connsiteX104" fmla="*/ 225841 w 571701"/>
                  <a:gd name="connsiteY104" fmla="*/ 233151 h 337983"/>
                  <a:gd name="connsiteX105" fmla="*/ 205108 w 571701"/>
                  <a:gd name="connsiteY105" fmla="*/ 237105 h 337983"/>
                  <a:gd name="connsiteX106" fmla="*/ 170714 w 571701"/>
                  <a:gd name="connsiteY106" fmla="*/ 260055 h 337983"/>
                  <a:gd name="connsiteX107" fmla="*/ 164003 w 571701"/>
                  <a:gd name="connsiteY107" fmla="*/ 262632 h 337983"/>
                  <a:gd name="connsiteX108" fmla="*/ 150520 w 571701"/>
                  <a:gd name="connsiteY108" fmla="*/ 261913 h 337983"/>
                  <a:gd name="connsiteX109" fmla="*/ 98749 w 571701"/>
                  <a:gd name="connsiteY109" fmla="*/ 240341 h 337983"/>
                  <a:gd name="connsiteX110" fmla="*/ 93296 w 571701"/>
                  <a:gd name="connsiteY110" fmla="*/ 233330 h 337983"/>
                  <a:gd name="connsiteX111" fmla="*/ 506748 w 571701"/>
                  <a:gd name="connsiteY111" fmla="*/ 126552 h 337983"/>
                  <a:gd name="connsiteX112" fmla="*/ 493206 w 571701"/>
                  <a:gd name="connsiteY112" fmla="*/ 139795 h 337983"/>
                  <a:gd name="connsiteX113" fmla="*/ 489072 w 571701"/>
                  <a:gd name="connsiteY113" fmla="*/ 151000 h 337983"/>
                  <a:gd name="connsiteX114" fmla="*/ 493985 w 571701"/>
                  <a:gd name="connsiteY114" fmla="*/ 166459 h 337983"/>
                  <a:gd name="connsiteX115" fmla="*/ 517953 w 571701"/>
                  <a:gd name="connsiteY115" fmla="*/ 178743 h 337983"/>
                  <a:gd name="connsiteX116" fmla="*/ 563493 w 571701"/>
                  <a:gd name="connsiteY116" fmla="*/ 171373 h 337983"/>
                  <a:gd name="connsiteX117" fmla="*/ 571702 w 571701"/>
                  <a:gd name="connsiteY117" fmla="*/ 162025 h 337983"/>
                  <a:gd name="connsiteX118" fmla="*/ 571702 w 571701"/>
                  <a:gd name="connsiteY118" fmla="*/ 162025 h 337983"/>
                  <a:gd name="connsiteX119" fmla="*/ 571043 w 571701"/>
                  <a:gd name="connsiteY119" fmla="*/ 108097 h 337983"/>
                  <a:gd name="connsiteX120" fmla="*/ 562774 w 571701"/>
                  <a:gd name="connsiteY120" fmla="*/ 117444 h 33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71701" h="337983">
                    <a:moveTo>
                      <a:pt x="31279" y="91858"/>
                    </a:moveTo>
                    <a:lnTo>
                      <a:pt x="31279" y="91858"/>
                    </a:lnTo>
                    <a:cubicBezTo>
                      <a:pt x="31446" y="94830"/>
                      <a:pt x="33280" y="97455"/>
                      <a:pt x="36012" y="98629"/>
                    </a:cubicBezTo>
                    <a:lnTo>
                      <a:pt x="53988" y="107857"/>
                    </a:lnTo>
                    <a:lnTo>
                      <a:pt x="64355" y="106179"/>
                    </a:lnTo>
                    <a:cubicBezTo>
                      <a:pt x="70922" y="104603"/>
                      <a:pt x="76117" y="99576"/>
                      <a:pt x="77897" y="93057"/>
                    </a:cubicBezTo>
                    <a:cubicBezTo>
                      <a:pt x="79011" y="89192"/>
                      <a:pt x="80389" y="85405"/>
                      <a:pt x="82031" y="81732"/>
                    </a:cubicBezTo>
                    <a:cubicBezTo>
                      <a:pt x="84614" y="76087"/>
                      <a:pt x="82457" y="69400"/>
                      <a:pt x="77058" y="66332"/>
                    </a:cubicBezTo>
                    <a:lnTo>
                      <a:pt x="35113" y="44820"/>
                    </a:lnTo>
                    <a:cubicBezTo>
                      <a:pt x="32471" y="43664"/>
                      <a:pt x="30655" y="41165"/>
                      <a:pt x="30380" y="38289"/>
                    </a:cubicBezTo>
                    <a:close/>
                    <a:moveTo>
                      <a:pt x="183776" y="73882"/>
                    </a:moveTo>
                    <a:cubicBezTo>
                      <a:pt x="159808" y="94255"/>
                      <a:pt x="156333" y="119661"/>
                      <a:pt x="171373" y="141472"/>
                    </a:cubicBezTo>
                    <a:cubicBezTo>
                      <a:pt x="175136" y="136337"/>
                      <a:pt x="179528" y="131687"/>
                      <a:pt x="184435" y="127631"/>
                    </a:cubicBezTo>
                    <a:cubicBezTo>
                      <a:pt x="222785" y="95453"/>
                      <a:pt x="299423" y="88263"/>
                      <a:pt x="355569" y="111572"/>
                    </a:cubicBezTo>
                    <a:cubicBezTo>
                      <a:pt x="373179" y="118091"/>
                      <a:pt x="388579" y="129476"/>
                      <a:pt x="399970" y="144408"/>
                    </a:cubicBezTo>
                    <a:cubicBezTo>
                      <a:pt x="420702" y="114149"/>
                      <a:pt x="403325" y="77897"/>
                      <a:pt x="354909" y="57763"/>
                    </a:cubicBezTo>
                    <a:cubicBezTo>
                      <a:pt x="298764" y="34694"/>
                      <a:pt x="222125" y="41884"/>
                      <a:pt x="183776" y="73882"/>
                    </a:cubicBezTo>
                    <a:close/>
                    <a:moveTo>
                      <a:pt x="779" y="178563"/>
                    </a:moveTo>
                    <a:lnTo>
                      <a:pt x="779" y="178563"/>
                    </a:lnTo>
                    <a:cubicBezTo>
                      <a:pt x="761" y="179684"/>
                      <a:pt x="947" y="180798"/>
                      <a:pt x="1318" y="181859"/>
                    </a:cubicBezTo>
                    <a:lnTo>
                      <a:pt x="10486" y="210860"/>
                    </a:lnTo>
                    <a:cubicBezTo>
                      <a:pt x="12781" y="217200"/>
                      <a:pt x="18725" y="221478"/>
                      <a:pt x="25466" y="221646"/>
                    </a:cubicBezTo>
                    <a:lnTo>
                      <a:pt x="84428" y="219908"/>
                    </a:lnTo>
                    <a:cubicBezTo>
                      <a:pt x="87568" y="219932"/>
                      <a:pt x="90672" y="220603"/>
                      <a:pt x="93536" y="221886"/>
                    </a:cubicBezTo>
                    <a:lnTo>
                      <a:pt x="93536" y="221886"/>
                    </a:lnTo>
                    <a:cubicBezTo>
                      <a:pt x="95316" y="222527"/>
                      <a:pt x="97005" y="223390"/>
                      <a:pt x="98569" y="224462"/>
                    </a:cubicBezTo>
                    <a:lnTo>
                      <a:pt x="118763" y="202711"/>
                    </a:lnTo>
                    <a:cubicBezTo>
                      <a:pt x="122579" y="198577"/>
                      <a:pt x="122322" y="192135"/>
                      <a:pt x="118187" y="188318"/>
                    </a:cubicBezTo>
                    <a:cubicBezTo>
                      <a:pt x="117840" y="187995"/>
                      <a:pt x="117474" y="187701"/>
                      <a:pt x="117085" y="187431"/>
                    </a:cubicBezTo>
                    <a:cubicBezTo>
                      <a:pt x="112063" y="183441"/>
                      <a:pt x="107324" y="179114"/>
                      <a:pt x="102884" y="174489"/>
                    </a:cubicBezTo>
                    <a:cubicBezTo>
                      <a:pt x="100019" y="171708"/>
                      <a:pt x="96640" y="169509"/>
                      <a:pt x="92937" y="168017"/>
                    </a:cubicBezTo>
                    <a:cubicBezTo>
                      <a:pt x="90031" y="166735"/>
                      <a:pt x="86885" y="166064"/>
                      <a:pt x="83709" y="166040"/>
                    </a:cubicBezTo>
                    <a:lnTo>
                      <a:pt x="24807" y="167837"/>
                    </a:lnTo>
                    <a:cubicBezTo>
                      <a:pt x="18054" y="167664"/>
                      <a:pt x="12104" y="163355"/>
                      <a:pt x="9827" y="156992"/>
                    </a:cubicBezTo>
                    <a:lnTo>
                      <a:pt x="539" y="127930"/>
                    </a:lnTo>
                    <a:cubicBezTo>
                      <a:pt x="252" y="126936"/>
                      <a:pt x="66" y="125911"/>
                      <a:pt x="0" y="124874"/>
                    </a:cubicBezTo>
                    <a:close/>
                    <a:moveTo>
                      <a:pt x="477567" y="0"/>
                    </a:moveTo>
                    <a:cubicBezTo>
                      <a:pt x="477261" y="1768"/>
                      <a:pt x="476428" y="3397"/>
                      <a:pt x="475170" y="4674"/>
                    </a:cubicBezTo>
                    <a:lnTo>
                      <a:pt x="452041" y="29601"/>
                    </a:lnTo>
                    <a:cubicBezTo>
                      <a:pt x="448206" y="33669"/>
                      <a:pt x="448397" y="40081"/>
                      <a:pt x="452466" y="43916"/>
                    </a:cubicBezTo>
                    <a:cubicBezTo>
                      <a:pt x="452838" y="44269"/>
                      <a:pt x="453239" y="44587"/>
                      <a:pt x="453658" y="44880"/>
                    </a:cubicBezTo>
                    <a:cubicBezTo>
                      <a:pt x="458710" y="48853"/>
                      <a:pt x="463479" y="53179"/>
                      <a:pt x="467920" y="57823"/>
                    </a:cubicBezTo>
                    <a:cubicBezTo>
                      <a:pt x="469394" y="59297"/>
                      <a:pt x="471041" y="60586"/>
                      <a:pt x="472833" y="61658"/>
                    </a:cubicBezTo>
                    <a:lnTo>
                      <a:pt x="475769" y="58423"/>
                    </a:lnTo>
                    <a:cubicBezTo>
                      <a:pt x="477369" y="56841"/>
                      <a:pt x="478256" y="54677"/>
                      <a:pt x="478226" y="52430"/>
                    </a:cubicBezTo>
                    <a:lnTo>
                      <a:pt x="478226" y="52430"/>
                    </a:lnTo>
                    <a:close/>
                    <a:moveTo>
                      <a:pt x="94075" y="287619"/>
                    </a:moveTo>
                    <a:cubicBezTo>
                      <a:pt x="94135" y="288769"/>
                      <a:pt x="94441" y="289895"/>
                      <a:pt x="94974" y="290914"/>
                    </a:cubicBezTo>
                    <a:cubicBezTo>
                      <a:pt x="96005" y="292628"/>
                      <a:pt x="97593" y="293934"/>
                      <a:pt x="99468" y="294629"/>
                    </a:cubicBezTo>
                    <a:lnTo>
                      <a:pt x="151299" y="316201"/>
                    </a:lnTo>
                    <a:cubicBezTo>
                      <a:pt x="152024" y="316518"/>
                      <a:pt x="152791" y="316740"/>
                      <a:pt x="153576" y="316860"/>
                    </a:cubicBezTo>
                    <a:cubicBezTo>
                      <a:pt x="154116" y="317064"/>
                      <a:pt x="154679" y="317201"/>
                      <a:pt x="155254" y="317279"/>
                    </a:cubicBezTo>
                    <a:cubicBezTo>
                      <a:pt x="157861" y="317639"/>
                      <a:pt x="160497" y="317639"/>
                      <a:pt x="163104" y="317279"/>
                    </a:cubicBezTo>
                    <a:lnTo>
                      <a:pt x="164841" y="316920"/>
                    </a:lnTo>
                    <a:lnTo>
                      <a:pt x="164841" y="316920"/>
                    </a:lnTo>
                    <a:cubicBezTo>
                      <a:pt x="167196" y="316494"/>
                      <a:pt x="169449" y="315643"/>
                      <a:pt x="171493" y="314403"/>
                    </a:cubicBezTo>
                    <a:lnTo>
                      <a:pt x="205887" y="291513"/>
                    </a:lnTo>
                    <a:cubicBezTo>
                      <a:pt x="212161" y="287846"/>
                      <a:pt x="219495" y="286426"/>
                      <a:pt x="226679" y="287499"/>
                    </a:cubicBezTo>
                    <a:cubicBezTo>
                      <a:pt x="237705" y="289596"/>
                      <a:pt x="248910" y="291094"/>
                      <a:pt x="260055" y="292113"/>
                    </a:cubicBezTo>
                    <a:cubicBezTo>
                      <a:pt x="264202" y="292622"/>
                      <a:pt x="268126" y="294282"/>
                      <a:pt x="271380" y="296906"/>
                    </a:cubicBezTo>
                    <a:cubicBezTo>
                      <a:pt x="272429" y="297769"/>
                      <a:pt x="273412" y="298710"/>
                      <a:pt x="274316" y="299722"/>
                    </a:cubicBezTo>
                    <a:cubicBezTo>
                      <a:pt x="274748" y="300196"/>
                      <a:pt x="275149" y="300693"/>
                      <a:pt x="275515" y="301221"/>
                    </a:cubicBezTo>
                    <a:cubicBezTo>
                      <a:pt x="276066" y="301880"/>
                      <a:pt x="276527" y="302605"/>
                      <a:pt x="276893" y="303378"/>
                    </a:cubicBezTo>
                    <a:lnTo>
                      <a:pt x="290015" y="328844"/>
                    </a:lnTo>
                    <a:lnTo>
                      <a:pt x="290375" y="329443"/>
                    </a:lnTo>
                    <a:cubicBezTo>
                      <a:pt x="290782" y="330120"/>
                      <a:pt x="291244" y="330761"/>
                      <a:pt x="291753" y="331361"/>
                    </a:cubicBezTo>
                    <a:cubicBezTo>
                      <a:pt x="292185" y="331924"/>
                      <a:pt x="292664" y="332445"/>
                      <a:pt x="293191" y="332919"/>
                    </a:cubicBezTo>
                    <a:lnTo>
                      <a:pt x="293191" y="332919"/>
                    </a:lnTo>
                    <a:cubicBezTo>
                      <a:pt x="293814" y="333488"/>
                      <a:pt x="294474" y="334003"/>
                      <a:pt x="295169" y="334476"/>
                    </a:cubicBezTo>
                    <a:cubicBezTo>
                      <a:pt x="296487" y="335429"/>
                      <a:pt x="297913" y="336214"/>
                      <a:pt x="299423" y="336813"/>
                    </a:cubicBezTo>
                    <a:cubicBezTo>
                      <a:pt x="301706" y="337712"/>
                      <a:pt x="304163" y="338102"/>
                      <a:pt x="306613" y="337952"/>
                    </a:cubicBezTo>
                    <a:lnTo>
                      <a:pt x="370968" y="331960"/>
                    </a:lnTo>
                    <a:cubicBezTo>
                      <a:pt x="376613" y="331402"/>
                      <a:pt x="380909" y="326663"/>
                      <a:pt x="380915" y="320994"/>
                    </a:cubicBezTo>
                    <a:lnTo>
                      <a:pt x="380436" y="284503"/>
                    </a:lnTo>
                    <a:cubicBezTo>
                      <a:pt x="382131" y="282327"/>
                      <a:pt x="384450" y="280716"/>
                      <a:pt x="387087" y="279889"/>
                    </a:cubicBezTo>
                    <a:cubicBezTo>
                      <a:pt x="396165" y="277144"/>
                      <a:pt x="405087" y="273903"/>
                      <a:pt x="413811" y="270182"/>
                    </a:cubicBezTo>
                    <a:cubicBezTo>
                      <a:pt x="420594" y="267545"/>
                      <a:pt x="428042" y="267126"/>
                      <a:pt x="435083" y="268983"/>
                    </a:cubicBezTo>
                    <a:lnTo>
                      <a:pt x="435682" y="268983"/>
                    </a:lnTo>
                    <a:lnTo>
                      <a:pt x="485416" y="285401"/>
                    </a:lnTo>
                    <a:cubicBezTo>
                      <a:pt x="486315" y="285695"/>
                      <a:pt x="487238" y="285893"/>
                      <a:pt x="488173" y="286001"/>
                    </a:cubicBezTo>
                    <a:lnTo>
                      <a:pt x="488592" y="286001"/>
                    </a:lnTo>
                    <a:cubicBezTo>
                      <a:pt x="489563" y="286150"/>
                      <a:pt x="490557" y="286150"/>
                      <a:pt x="491528" y="286001"/>
                    </a:cubicBezTo>
                    <a:cubicBezTo>
                      <a:pt x="496460" y="286085"/>
                      <a:pt x="501271" y="284503"/>
                      <a:pt x="505190" y="281507"/>
                    </a:cubicBezTo>
                    <a:lnTo>
                      <a:pt x="537727" y="254123"/>
                    </a:lnTo>
                    <a:cubicBezTo>
                      <a:pt x="539578" y="252655"/>
                      <a:pt x="540753" y="250486"/>
                      <a:pt x="540963" y="248131"/>
                    </a:cubicBezTo>
                    <a:lnTo>
                      <a:pt x="540244" y="194622"/>
                    </a:lnTo>
                    <a:cubicBezTo>
                      <a:pt x="540010" y="196845"/>
                      <a:pt x="538859" y="198864"/>
                      <a:pt x="537068" y="200194"/>
                    </a:cubicBezTo>
                    <a:lnTo>
                      <a:pt x="504531" y="227578"/>
                    </a:lnTo>
                    <a:cubicBezTo>
                      <a:pt x="502428" y="229292"/>
                      <a:pt x="499971" y="230520"/>
                      <a:pt x="497341" y="231173"/>
                    </a:cubicBezTo>
                    <a:cubicBezTo>
                      <a:pt x="493230" y="232366"/>
                      <a:pt x="488868" y="232366"/>
                      <a:pt x="484757" y="231173"/>
                    </a:cubicBezTo>
                    <a:lnTo>
                      <a:pt x="435023" y="214815"/>
                    </a:lnTo>
                    <a:lnTo>
                      <a:pt x="434484" y="214815"/>
                    </a:lnTo>
                    <a:cubicBezTo>
                      <a:pt x="427431" y="212940"/>
                      <a:pt x="419965" y="213335"/>
                      <a:pt x="413152" y="215954"/>
                    </a:cubicBezTo>
                    <a:cubicBezTo>
                      <a:pt x="404446" y="219705"/>
                      <a:pt x="395524" y="222928"/>
                      <a:pt x="386428" y="225601"/>
                    </a:cubicBezTo>
                    <a:cubicBezTo>
                      <a:pt x="380214" y="227668"/>
                      <a:pt x="376259" y="233762"/>
                      <a:pt x="376900" y="240281"/>
                    </a:cubicBezTo>
                    <a:lnTo>
                      <a:pt x="380196" y="265148"/>
                    </a:lnTo>
                    <a:cubicBezTo>
                      <a:pt x="381083" y="271206"/>
                      <a:pt x="376894" y="276839"/>
                      <a:pt x="370836" y="277726"/>
                    </a:cubicBezTo>
                    <a:cubicBezTo>
                      <a:pt x="370662" y="277750"/>
                      <a:pt x="370489" y="277774"/>
                      <a:pt x="370309" y="277792"/>
                    </a:cubicBezTo>
                    <a:lnTo>
                      <a:pt x="306014" y="283784"/>
                    </a:lnTo>
                    <a:cubicBezTo>
                      <a:pt x="303539" y="283957"/>
                      <a:pt x="301065" y="283574"/>
                      <a:pt x="298764" y="282645"/>
                    </a:cubicBezTo>
                    <a:cubicBezTo>
                      <a:pt x="294725" y="281135"/>
                      <a:pt x="291352" y="278253"/>
                      <a:pt x="289236" y="274496"/>
                    </a:cubicBezTo>
                    <a:lnTo>
                      <a:pt x="276054" y="248910"/>
                    </a:lnTo>
                    <a:cubicBezTo>
                      <a:pt x="274694" y="246417"/>
                      <a:pt x="272818" y="244254"/>
                      <a:pt x="270541" y="242558"/>
                    </a:cubicBezTo>
                    <a:cubicBezTo>
                      <a:pt x="267318" y="239928"/>
                      <a:pt x="263411" y="238262"/>
                      <a:pt x="259276" y="237765"/>
                    </a:cubicBezTo>
                    <a:cubicBezTo>
                      <a:pt x="248071" y="236746"/>
                      <a:pt x="236866" y="235188"/>
                      <a:pt x="225841" y="233151"/>
                    </a:cubicBezTo>
                    <a:cubicBezTo>
                      <a:pt x="218680" y="232054"/>
                      <a:pt x="211364" y="233450"/>
                      <a:pt x="205108" y="237105"/>
                    </a:cubicBezTo>
                    <a:lnTo>
                      <a:pt x="170714" y="260055"/>
                    </a:lnTo>
                    <a:cubicBezTo>
                      <a:pt x="168670" y="261355"/>
                      <a:pt x="166387" y="262236"/>
                      <a:pt x="164003" y="262632"/>
                    </a:cubicBezTo>
                    <a:cubicBezTo>
                      <a:pt x="159533" y="263686"/>
                      <a:pt x="154853" y="263441"/>
                      <a:pt x="150520" y="261913"/>
                    </a:cubicBezTo>
                    <a:lnTo>
                      <a:pt x="98749" y="240341"/>
                    </a:lnTo>
                    <a:cubicBezTo>
                      <a:pt x="95645" y="239371"/>
                      <a:pt x="93476" y="236578"/>
                      <a:pt x="93296" y="233330"/>
                    </a:cubicBezTo>
                    <a:close/>
                    <a:moveTo>
                      <a:pt x="506748" y="126552"/>
                    </a:moveTo>
                    <a:cubicBezTo>
                      <a:pt x="500187" y="128218"/>
                      <a:pt x="495016" y="133269"/>
                      <a:pt x="493206" y="139795"/>
                    </a:cubicBezTo>
                    <a:cubicBezTo>
                      <a:pt x="492121" y="143630"/>
                      <a:pt x="490737" y="147375"/>
                      <a:pt x="489072" y="151000"/>
                    </a:cubicBezTo>
                    <a:cubicBezTo>
                      <a:pt x="486441" y="156644"/>
                      <a:pt x="488580" y="163367"/>
                      <a:pt x="493985" y="166459"/>
                    </a:cubicBezTo>
                    <a:lnTo>
                      <a:pt x="517953" y="178743"/>
                    </a:lnTo>
                    <a:lnTo>
                      <a:pt x="563493" y="171373"/>
                    </a:lnTo>
                    <a:cubicBezTo>
                      <a:pt x="568191" y="170768"/>
                      <a:pt x="571708" y="166765"/>
                      <a:pt x="571702" y="162025"/>
                    </a:cubicBezTo>
                    <a:lnTo>
                      <a:pt x="571702" y="162025"/>
                    </a:lnTo>
                    <a:lnTo>
                      <a:pt x="571043" y="108097"/>
                    </a:lnTo>
                    <a:cubicBezTo>
                      <a:pt x="571049" y="112854"/>
                      <a:pt x="567495" y="116869"/>
                      <a:pt x="562774" y="11744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D250B011-D948-01F5-6C95-A09CBF2DE33E}"/>
                  </a:ext>
                </a:extLst>
              </p:cNvPr>
              <p:cNvSpPr/>
              <p:nvPr/>
            </p:nvSpPr>
            <p:spPr>
              <a:xfrm>
                <a:off x="10498593" y="5979278"/>
                <a:ext cx="62976" cy="71417"/>
              </a:xfrm>
              <a:custGeom>
                <a:avLst/>
                <a:gdLst>
                  <a:gd name="connsiteX0" fmla="*/ 0 w 62976"/>
                  <a:gd name="connsiteY0" fmla="*/ 0 h 71417"/>
                  <a:gd name="connsiteX1" fmla="*/ 49734 w 62976"/>
                  <a:gd name="connsiteY1" fmla="*/ 16358 h 71417"/>
                  <a:gd name="connsiteX2" fmla="*/ 62317 w 62976"/>
                  <a:gd name="connsiteY2" fmla="*/ 16358 h 71417"/>
                  <a:gd name="connsiteX3" fmla="*/ 62976 w 62976"/>
                  <a:gd name="connsiteY3" fmla="*/ 70287 h 71417"/>
                  <a:gd name="connsiteX4" fmla="*/ 56505 w 62976"/>
                  <a:gd name="connsiteY4" fmla="*/ 71306 h 71417"/>
                  <a:gd name="connsiteX5" fmla="*/ 53569 w 62976"/>
                  <a:gd name="connsiteY5" fmla="*/ 71306 h 71417"/>
                  <a:gd name="connsiteX6" fmla="*/ 53149 w 62976"/>
                  <a:gd name="connsiteY6" fmla="*/ 71306 h 71417"/>
                  <a:gd name="connsiteX7" fmla="*/ 50393 w 62976"/>
                  <a:gd name="connsiteY7" fmla="*/ 70706 h 71417"/>
                  <a:gd name="connsiteX8" fmla="*/ 659 w 62976"/>
                  <a:gd name="connsiteY8" fmla="*/ 54288 h 7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6" h="71417">
                    <a:moveTo>
                      <a:pt x="0" y="0"/>
                    </a:moveTo>
                    <a:lnTo>
                      <a:pt x="49734" y="16358"/>
                    </a:lnTo>
                    <a:cubicBezTo>
                      <a:pt x="53845" y="17551"/>
                      <a:pt x="58207" y="17551"/>
                      <a:pt x="62317" y="16358"/>
                    </a:cubicBezTo>
                    <a:lnTo>
                      <a:pt x="62976" y="70287"/>
                    </a:lnTo>
                    <a:cubicBezTo>
                      <a:pt x="60861" y="70862"/>
                      <a:pt x="58692" y="71198"/>
                      <a:pt x="56505" y="71306"/>
                    </a:cubicBezTo>
                    <a:cubicBezTo>
                      <a:pt x="55534" y="71455"/>
                      <a:pt x="54540" y="71455"/>
                      <a:pt x="53569" y="71306"/>
                    </a:cubicBezTo>
                    <a:lnTo>
                      <a:pt x="53149" y="71306"/>
                    </a:lnTo>
                    <a:cubicBezTo>
                      <a:pt x="52215" y="71198"/>
                      <a:pt x="51292" y="71000"/>
                      <a:pt x="50393" y="70706"/>
                    </a:cubicBezTo>
                    <a:lnTo>
                      <a:pt x="659" y="54288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171148F-6747-C3C5-23B3-D27F5408DD59}"/>
                  </a:ext>
                </a:extLst>
              </p:cNvPr>
              <p:cNvSpPr/>
              <p:nvPr/>
            </p:nvSpPr>
            <p:spPr>
              <a:xfrm>
                <a:off x="10334111" y="6006901"/>
                <a:ext cx="28881" cy="94015"/>
              </a:xfrm>
              <a:custGeom>
                <a:avLst/>
                <a:gdLst>
                  <a:gd name="connsiteX0" fmla="*/ 0 w 28881"/>
                  <a:gd name="connsiteY0" fmla="*/ 0 h 94015"/>
                  <a:gd name="connsiteX1" fmla="*/ 5513 w 28881"/>
                  <a:gd name="connsiteY1" fmla="*/ 6352 h 94015"/>
                  <a:gd name="connsiteX2" fmla="*/ 18695 w 28881"/>
                  <a:gd name="connsiteY2" fmla="*/ 31938 h 94015"/>
                  <a:gd name="connsiteX3" fmla="*/ 28223 w 28881"/>
                  <a:gd name="connsiteY3" fmla="*/ 40087 h 94015"/>
                  <a:gd name="connsiteX4" fmla="*/ 28882 w 28881"/>
                  <a:gd name="connsiteY4" fmla="*/ 94015 h 94015"/>
                  <a:gd name="connsiteX5" fmla="*/ 24627 w 28881"/>
                  <a:gd name="connsiteY5" fmla="*/ 91678 h 94015"/>
                  <a:gd name="connsiteX6" fmla="*/ 22650 w 28881"/>
                  <a:gd name="connsiteY6" fmla="*/ 90121 h 94015"/>
                  <a:gd name="connsiteX7" fmla="*/ 22650 w 28881"/>
                  <a:gd name="connsiteY7" fmla="*/ 90121 h 94015"/>
                  <a:gd name="connsiteX8" fmla="*/ 21212 w 28881"/>
                  <a:gd name="connsiteY8" fmla="*/ 88563 h 94015"/>
                  <a:gd name="connsiteX9" fmla="*/ 19834 w 28881"/>
                  <a:gd name="connsiteY9" fmla="*/ 86645 h 94015"/>
                  <a:gd name="connsiteX10" fmla="*/ 19474 w 28881"/>
                  <a:gd name="connsiteY10" fmla="*/ 86046 h 94015"/>
                  <a:gd name="connsiteX11" fmla="*/ 6352 w 28881"/>
                  <a:gd name="connsiteY11" fmla="*/ 60580 h 94015"/>
                  <a:gd name="connsiteX12" fmla="*/ 4974 w 28881"/>
                  <a:gd name="connsiteY12" fmla="*/ 58423 h 94015"/>
                  <a:gd name="connsiteX13" fmla="*/ 3775 w 28881"/>
                  <a:gd name="connsiteY13" fmla="*/ 56925 h 94015"/>
                  <a:gd name="connsiteX14" fmla="*/ 839 w 28881"/>
                  <a:gd name="connsiteY14" fmla="*/ 54288 h 94015"/>
                  <a:gd name="connsiteX15" fmla="*/ 839 w 28881"/>
                  <a:gd name="connsiteY15" fmla="*/ 54288 h 9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881" h="94015">
                    <a:moveTo>
                      <a:pt x="0" y="0"/>
                    </a:moveTo>
                    <a:cubicBezTo>
                      <a:pt x="2277" y="1696"/>
                      <a:pt x="4152" y="3859"/>
                      <a:pt x="5513" y="6352"/>
                    </a:cubicBezTo>
                    <a:lnTo>
                      <a:pt x="18695" y="31938"/>
                    </a:lnTo>
                    <a:cubicBezTo>
                      <a:pt x="20810" y="35695"/>
                      <a:pt x="24184" y="38577"/>
                      <a:pt x="28223" y="40087"/>
                    </a:cubicBezTo>
                    <a:lnTo>
                      <a:pt x="28882" y="94015"/>
                    </a:lnTo>
                    <a:cubicBezTo>
                      <a:pt x="27372" y="93416"/>
                      <a:pt x="25946" y="92631"/>
                      <a:pt x="24627" y="91678"/>
                    </a:cubicBezTo>
                    <a:cubicBezTo>
                      <a:pt x="23932" y="91205"/>
                      <a:pt x="23273" y="90684"/>
                      <a:pt x="22650" y="90121"/>
                    </a:cubicBezTo>
                    <a:lnTo>
                      <a:pt x="22650" y="90121"/>
                    </a:lnTo>
                    <a:cubicBezTo>
                      <a:pt x="22123" y="89647"/>
                      <a:pt x="21643" y="89126"/>
                      <a:pt x="21212" y="88563"/>
                    </a:cubicBezTo>
                    <a:cubicBezTo>
                      <a:pt x="20703" y="87963"/>
                      <a:pt x="20241" y="87322"/>
                      <a:pt x="19834" y="86645"/>
                    </a:cubicBezTo>
                    <a:lnTo>
                      <a:pt x="19474" y="86046"/>
                    </a:lnTo>
                    <a:lnTo>
                      <a:pt x="6352" y="60580"/>
                    </a:lnTo>
                    <a:cubicBezTo>
                      <a:pt x="5986" y="59807"/>
                      <a:pt x="5525" y="59082"/>
                      <a:pt x="4974" y="58423"/>
                    </a:cubicBezTo>
                    <a:lnTo>
                      <a:pt x="3775" y="56925"/>
                    </a:lnTo>
                    <a:cubicBezTo>
                      <a:pt x="2876" y="56026"/>
                      <a:pt x="1858" y="55127"/>
                      <a:pt x="839" y="54288"/>
                    </a:cubicBezTo>
                    <a:lnTo>
                      <a:pt x="839" y="54288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26C388EB-A538-01BD-90D3-C0737F3899ED}"/>
                  </a:ext>
                </a:extLst>
              </p:cNvPr>
              <p:cNvSpPr/>
              <p:nvPr/>
            </p:nvSpPr>
            <p:spPr>
              <a:xfrm>
                <a:off x="10094249" y="5802332"/>
                <a:ext cx="52839" cy="69567"/>
              </a:xfrm>
              <a:custGeom>
                <a:avLst/>
                <a:gdLst>
                  <a:gd name="connsiteX0" fmla="*/ 0 w 52839"/>
                  <a:gd name="connsiteY0" fmla="*/ 0 h 69567"/>
                  <a:gd name="connsiteX1" fmla="*/ 4794 w 52839"/>
                  <a:gd name="connsiteY1" fmla="*/ 6472 h 69567"/>
                  <a:gd name="connsiteX2" fmla="*/ 46738 w 52839"/>
                  <a:gd name="connsiteY2" fmla="*/ 28043 h 69567"/>
                  <a:gd name="connsiteX3" fmla="*/ 51592 w 52839"/>
                  <a:gd name="connsiteY3" fmla="*/ 43502 h 69567"/>
                  <a:gd name="connsiteX4" fmla="*/ 47517 w 52839"/>
                  <a:gd name="connsiteY4" fmla="*/ 54767 h 69567"/>
                  <a:gd name="connsiteX5" fmla="*/ 33975 w 52839"/>
                  <a:gd name="connsiteY5" fmla="*/ 67890 h 69567"/>
                  <a:gd name="connsiteX6" fmla="*/ 23609 w 52839"/>
                  <a:gd name="connsiteY6" fmla="*/ 69568 h 69567"/>
                  <a:gd name="connsiteX7" fmla="*/ 5633 w 52839"/>
                  <a:gd name="connsiteY7" fmla="*/ 60340 h 69567"/>
                  <a:gd name="connsiteX8" fmla="*/ 899 w 52839"/>
                  <a:gd name="connsiteY8" fmla="*/ 53629 h 69567"/>
                  <a:gd name="connsiteX9" fmla="*/ 899 w 52839"/>
                  <a:gd name="connsiteY9" fmla="*/ 53629 h 69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39" h="69567">
                    <a:moveTo>
                      <a:pt x="0" y="0"/>
                    </a:moveTo>
                    <a:cubicBezTo>
                      <a:pt x="234" y="2894"/>
                      <a:pt x="2091" y="5405"/>
                      <a:pt x="4794" y="6472"/>
                    </a:cubicBezTo>
                    <a:lnTo>
                      <a:pt x="46738" y="28043"/>
                    </a:lnTo>
                    <a:cubicBezTo>
                      <a:pt x="52275" y="31033"/>
                      <a:pt x="54426" y="37882"/>
                      <a:pt x="51592" y="43502"/>
                    </a:cubicBezTo>
                    <a:cubicBezTo>
                      <a:pt x="49932" y="47140"/>
                      <a:pt x="48572" y="50909"/>
                      <a:pt x="47517" y="54767"/>
                    </a:cubicBezTo>
                    <a:cubicBezTo>
                      <a:pt x="45689" y="61257"/>
                      <a:pt x="40518" y="66266"/>
                      <a:pt x="33975" y="67890"/>
                    </a:cubicBezTo>
                    <a:lnTo>
                      <a:pt x="23609" y="69568"/>
                    </a:lnTo>
                    <a:lnTo>
                      <a:pt x="5633" y="60340"/>
                    </a:lnTo>
                    <a:cubicBezTo>
                      <a:pt x="2900" y="59196"/>
                      <a:pt x="1061" y="56589"/>
                      <a:pt x="899" y="53629"/>
                    </a:cubicBezTo>
                    <a:lnTo>
                      <a:pt x="899" y="53629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FAE1AF5F-4968-7399-2855-68E729229855}"/>
                  </a:ext>
                </a:extLst>
              </p:cNvPr>
              <p:cNvSpPr/>
              <p:nvPr/>
            </p:nvSpPr>
            <p:spPr>
              <a:xfrm>
                <a:off x="10063569" y="5889097"/>
                <a:ext cx="93476" cy="97071"/>
              </a:xfrm>
              <a:custGeom>
                <a:avLst/>
                <a:gdLst>
                  <a:gd name="connsiteX0" fmla="*/ 0 w 93476"/>
                  <a:gd name="connsiteY0" fmla="*/ 0 h 97071"/>
                  <a:gd name="connsiteX1" fmla="*/ 539 w 93476"/>
                  <a:gd name="connsiteY1" fmla="*/ 3056 h 97071"/>
                  <a:gd name="connsiteX2" fmla="*/ 9827 w 93476"/>
                  <a:gd name="connsiteY2" fmla="*/ 32118 h 97071"/>
                  <a:gd name="connsiteX3" fmla="*/ 24807 w 93476"/>
                  <a:gd name="connsiteY3" fmla="*/ 42963 h 97071"/>
                  <a:gd name="connsiteX4" fmla="*/ 83709 w 93476"/>
                  <a:gd name="connsiteY4" fmla="*/ 41165 h 97071"/>
                  <a:gd name="connsiteX5" fmla="*/ 92937 w 93476"/>
                  <a:gd name="connsiteY5" fmla="*/ 43143 h 97071"/>
                  <a:gd name="connsiteX6" fmla="*/ 93476 w 93476"/>
                  <a:gd name="connsiteY6" fmla="*/ 97071 h 97071"/>
                  <a:gd name="connsiteX7" fmla="*/ 84368 w 93476"/>
                  <a:gd name="connsiteY7" fmla="*/ 95094 h 97071"/>
                  <a:gd name="connsiteX8" fmla="*/ 25406 w 93476"/>
                  <a:gd name="connsiteY8" fmla="*/ 96832 h 97071"/>
                  <a:gd name="connsiteX9" fmla="*/ 10426 w 93476"/>
                  <a:gd name="connsiteY9" fmla="*/ 86046 h 97071"/>
                  <a:gd name="connsiteX10" fmla="*/ 1258 w 93476"/>
                  <a:gd name="connsiteY10" fmla="*/ 57044 h 97071"/>
                  <a:gd name="connsiteX11" fmla="*/ 719 w 93476"/>
                  <a:gd name="connsiteY11" fmla="*/ 53749 h 97071"/>
                  <a:gd name="connsiteX12" fmla="*/ 719 w 93476"/>
                  <a:gd name="connsiteY12" fmla="*/ 53749 h 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3476" h="97071">
                    <a:moveTo>
                      <a:pt x="0" y="0"/>
                    </a:moveTo>
                    <a:cubicBezTo>
                      <a:pt x="66" y="1037"/>
                      <a:pt x="252" y="2061"/>
                      <a:pt x="539" y="3056"/>
                    </a:cubicBezTo>
                    <a:lnTo>
                      <a:pt x="9827" y="32118"/>
                    </a:lnTo>
                    <a:cubicBezTo>
                      <a:pt x="12104" y="38481"/>
                      <a:pt x="18054" y="42789"/>
                      <a:pt x="24807" y="42963"/>
                    </a:cubicBezTo>
                    <a:lnTo>
                      <a:pt x="83709" y="41165"/>
                    </a:lnTo>
                    <a:cubicBezTo>
                      <a:pt x="86885" y="41189"/>
                      <a:pt x="90031" y="41860"/>
                      <a:pt x="92937" y="43143"/>
                    </a:cubicBezTo>
                    <a:lnTo>
                      <a:pt x="93476" y="97071"/>
                    </a:lnTo>
                    <a:cubicBezTo>
                      <a:pt x="90612" y="95789"/>
                      <a:pt x="87508" y="95118"/>
                      <a:pt x="84368" y="95094"/>
                    </a:cubicBezTo>
                    <a:lnTo>
                      <a:pt x="25406" y="96832"/>
                    </a:lnTo>
                    <a:cubicBezTo>
                      <a:pt x="18665" y="96664"/>
                      <a:pt x="12721" y="92385"/>
                      <a:pt x="10426" y="86046"/>
                    </a:cubicBezTo>
                    <a:lnTo>
                      <a:pt x="1258" y="57044"/>
                    </a:lnTo>
                    <a:cubicBezTo>
                      <a:pt x="887" y="55984"/>
                      <a:pt x="701" y="54869"/>
                      <a:pt x="719" y="53749"/>
                    </a:cubicBezTo>
                    <a:lnTo>
                      <a:pt x="719" y="53749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ECD352F-5E0C-9808-6D8C-97D1BE232917}"/>
                  </a:ext>
                </a:extLst>
              </p:cNvPr>
              <p:cNvSpPr/>
              <p:nvPr/>
            </p:nvSpPr>
            <p:spPr>
              <a:xfrm>
                <a:off x="10156866" y="5997673"/>
                <a:ext cx="71425" cy="83858"/>
              </a:xfrm>
              <a:custGeom>
                <a:avLst/>
                <a:gdLst>
                  <a:gd name="connsiteX0" fmla="*/ 0 w 71425"/>
                  <a:gd name="connsiteY0" fmla="*/ 0 h 83858"/>
                  <a:gd name="connsiteX1" fmla="*/ 5453 w 71425"/>
                  <a:gd name="connsiteY1" fmla="*/ 7011 h 83858"/>
                  <a:gd name="connsiteX2" fmla="*/ 57224 w 71425"/>
                  <a:gd name="connsiteY2" fmla="*/ 28582 h 83858"/>
                  <a:gd name="connsiteX3" fmla="*/ 70706 w 71425"/>
                  <a:gd name="connsiteY3" fmla="*/ 29301 h 83858"/>
                  <a:gd name="connsiteX4" fmla="*/ 71425 w 71425"/>
                  <a:gd name="connsiteY4" fmla="*/ 83230 h 83858"/>
                  <a:gd name="connsiteX5" fmla="*/ 69688 w 71425"/>
                  <a:gd name="connsiteY5" fmla="*/ 83589 h 83858"/>
                  <a:gd name="connsiteX6" fmla="*/ 61838 w 71425"/>
                  <a:gd name="connsiteY6" fmla="*/ 83589 h 83858"/>
                  <a:gd name="connsiteX7" fmla="*/ 60160 w 71425"/>
                  <a:gd name="connsiteY7" fmla="*/ 83170 h 83858"/>
                  <a:gd name="connsiteX8" fmla="*/ 57883 w 71425"/>
                  <a:gd name="connsiteY8" fmla="*/ 82511 h 83858"/>
                  <a:gd name="connsiteX9" fmla="*/ 6052 w 71425"/>
                  <a:gd name="connsiteY9" fmla="*/ 60939 h 83858"/>
                  <a:gd name="connsiteX10" fmla="*/ 1558 w 71425"/>
                  <a:gd name="connsiteY10" fmla="*/ 57224 h 83858"/>
                  <a:gd name="connsiteX11" fmla="*/ 659 w 71425"/>
                  <a:gd name="connsiteY11" fmla="*/ 53928 h 8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25" h="83858">
                    <a:moveTo>
                      <a:pt x="0" y="0"/>
                    </a:moveTo>
                    <a:cubicBezTo>
                      <a:pt x="180" y="3248"/>
                      <a:pt x="2349" y="6040"/>
                      <a:pt x="5453" y="7011"/>
                    </a:cubicBezTo>
                    <a:lnTo>
                      <a:pt x="57224" y="28582"/>
                    </a:lnTo>
                    <a:cubicBezTo>
                      <a:pt x="61556" y="30110"/>
                      <a:pt x="66236" y="30356"/>
                      <a:pt x="70706" y="29301"/>
                    </a:cubicBezTo>
                    <a:lnTo>
                      <a:pt x="71425" y="83230"/>
                    </a:lnTo>
                    <a:lnTo>
                      <a:pt x="69688" y="83589"/>
                    </a:lnTo>
                    <a:cubicBezTo>
                      <a:pt x="67081" y="83949"/>
                      <a:pt x="64444" y="83949"/>
                      <a:pt x="61838" y="83589"/>
                    </a:cubicBezTo>
                    <a:cubicBezTo>
                      <a:pt x="61263" y="83511"/>
                      <a:pt x="60699" y="83373"/>
                      <a:pt x="60160" y="83170"/>
                    </a:cubicBezTo>
                    <a:cubicBezTo>
                      <a:pt x="59375" y="83050"/>
                      <a:pt x="58608" y="82828"/>
                      <a:pt x="57883" y="82511"/>
                    </a:cubicBezTo>
                    <a:lnTo>
                      <a:pt x="6052" y="60939"/>
                    </a:lnTo>
                    <a:cubicBezTo>
                      <a:pt x="4176" y="60244"/>
                      <a:pt x="2589" y="58938"/>
                      <a:pt x="1558" y="57224"/>
                    </a:cubicBezTo>
                    <a:cubicBezTo>
                      <a:pt x="1025" y="56205"/>
                      <a:pt x="719" y="55079"/>
                      <a:pt x="659" y="53928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EC6F530D-C45C-1C68-A810-413740D9596E}"/>
                  </a:ext>
                </a:extLst>
              </p:cNvPr>
              <p:cNvSpPr/>
              <p:nvPr/>
            </p:nvSpPr>
            <p:spPr>
              <a:xfrm>
                <a:off x="10063672" y="5712558"/>
                <a:ext cx="570813" cy="335580"/>
              </a:xfrm>
              <a:custGeom>
                <a:avLst/>
                <a:gdLst>
                  <a:gd name="connsiteX0" fmla="*/ 66350 w 570813"/>
                  <a:gd name="connsiteY0" fmla="*/ 56218 h 335580"/>
                  <a:gd name="connsiteX1" fmla="*/ 33813 w 570813"/>
                  <a:gd name="connsiteY1" fmla="*/ 83602 h 335580"/>
                  <a:gd name="connsiteX2" fmla="*/ 31745 w 570813"/>
                  <a:gd name="connsiteY2" fmla="*/ 93471 h 335580"/>
                  <a:gd name="connsiteX3" fmla="*/ 35371 w 570813"/>
                  <a:gd name="connsiteY3" fmla="*/ 96305 h 335580"/>
                  <a:gd name="connsiteX4" fmla="*/ 76955 w 570813"/>
                  <a:gd name="connsiteY4" fmla="*/ 117817 h 335580"/>
                  <a:gd name="connsiteX5" fmla="*/ 81869 w 570813"/>
                  <a:gd name="connsiteY5" fmla="*/ 133276 h 335580"/>
                  <a:gd name="connsiteX6" fmla="*/ 77794 w 570813"/>
                  <a:gd name="connsiteY6" fmla="*/ 144481 h 335580"/>
                  <a:gd name="connsiteX7" fmla="*/ 64252 w 570813"/>
                  <a:gd name="connsiteY7" fmla="*/ 157664 h 335580"/>
                  <a:gd name="connsiteX8" fmla="*/ 8346 w 570813"/>
                  <a:gd name="connsiteY8" fmla="*/ 166712 h 335580"/>
                  <a:gd name="connsiteX9" fmla="*/ 89 w 570813"/>
                  <a:gd name="connsiteY9" fmla="*/ 177575 h 335580"/>
                  <a:gd name="connsiteX10" fmla="*/ 617 w 570813"/>
                  <a:gd name="connsiteY10" fmla="*/ 179655 h 335580"/>
                  <a:gd name="connsiteX11" fmla="*/ 9904 w 570813"/>
                  <a:gd name="connsiteY11" fmla="*/ 208656 h 335580"/>
                  <a:gd name="connsiteX12" fmla="*/ 24885 w 570813"/>
                  <a:gd name="connsiteY12" fmla="*/ 219442 h 335580"/>
                  <a:gd name="connsiteX13" fmla="*/ 83786 w 570813"/>
                  <a:gd name="connsiteY13" fmla="*/ 217704 h 335580"/>
                  <a:gd name="connsiteX14" fmla="*/ 102901 w 570813"/>
                  <a:gd name="connsiteY14" fmla="*/ 226153 h 335580"/>
                  <a:gd name="connsiteX15" fmla="*/ 117162 w 570813"/>
                  <a:gd name="connsiteY15" fmla="*/ 239096 h 335580"/>
                  <a:gd name="connsiteX16" fmla="*/ 119661 w 570813"/>
                  <a:gd name="connsiteY16" fmla="*/ 253285 h 335580"/>
                  <a:gd name="connsiteX17" fmla="*/ 118780 w 570813"/>
                  <a:gd name="connsiteY17" fmla="*/ 254376 h 335580"/>
                  <a:gd name="connsiteX18" fmla="*/ 95771 w 570813"/>
                  <a:gd name="connsiteY18" fmla="*/ 279303 h 335580"/>
                  <a:gd name="connsiteX19" fmla="*/ 95117 w 570813"/>
                  <a:gd name="connsiteY19" fmla="*/ 289873 h 335580"/>
                  <a:gd name="connsiteX20" fmla="*/ 98707 w 570813"/>
                  <a:gd name="connsiteY20" fmla="*/ 292126 h 335580"/>
                  <a:gd name="connsiteX21" fmla="*/ 150478 w 570813"/>
                  <a:gd name="connsiteY21" fmla="*/ 313697 h 335580"/>
                  <a:gd name="connsiteX22" fmla="*/ 170671 w 570813"/>
                  <a:gd name="connsiteY22" fmla="*/ 311839 h 335580"/>
                  <a:gd name="connsiteX23" fmla="*/ 205066 w 570813"/>
                  <a:gd name="connsiteY23" fmla="*/ 288890 h 335580"/>
                  <a:gd name="connsiteX24" fmla="*/ 225798 w 570813"/>
                  <a:gd name="connsiteY24" fmla="*/ 284935 h 335580"/>
                  <a:gd name="connsiteX25" fmla="*/ 259234 w 570813"/>
                  <a:gd name="connsiteY25" fmla="*/ 289489 h 335580"/>
                  <a:gd name="connsiteX26" fmla="*/ 276071 w 570813"/>
                  <a:gd name="connsiteY26" fmla="*/ 300754 h 335580"/>
                  <a:gd name="connsiteX27" fmla="*/ 289194 w 570813"/>
                  <a:gd name="connsiteY27" fmla="*/ 326220 h 335580"/>
                  <a:gd name="connsiteX28" fmla="*/ 305912 w 570813"/>
                  <a:gd name="connsiteY28" fmla="*/ 335568 h 335580"/>
                  <a:gd name="connsiteX29" fmla="*/ 370267 w 570813"/>
                  <a:gd name="connsiteY29" fmla="*/ 329576 h 335580"/>
                  <a:gd name="connsiteX30" fmla="*/ 380219 w 570813"/>
                  <a:gd name="connsiteY30" fmla="*/ 317460 h 335580"/>
                  <a:gd name="connsiteX31" fmla="*/ 380153 w 570813"/>
                  <a:gd name="connsiteY31" fmla="*/ 316933 h 335580"/>
                  <a:gd name="connsiteX32" fmla="*/ 376918 w 570813"/>
                  <a:gd name="connsiteY32" fmla="*/ 292126 h 335580"/>
                  <a:gd name="connsiteX33" fmla="*/ 386385 w 570813"/>
                  <a:gd name="connsiteY33" fmla="*/ 277445 h 335580"/>
                  <a:gd name="connsiteX34" fmla="*/ 413110 w 570813"/>
                  <a:gd name="connsiteY34" fmla="*/ 267738 h 335580"/>
                  <a:gd name="connsiteX35" fmla="*/ 434441 w 570813"/>
                  <a:gd name="connsiteY35" fmla="*/ 266599 h 335580"/>
                  <a:gd name="connsiteX36" fmla="*/ 484775 w 570813"/>
                  <a:gd name="connsiteY36" fmla="*/ 283078 h 335580"/>
                  <a:gd name="connsiteX37" fmla="*/ 504429 w 570813"/>
                  <a:gd name="connsiteY37" fmla="*/ 279362 h 335580"/>
                  <a:gd name="connsiteX38" fmla="*/ 537026 w 570813"/>
                  <a:gd name="connsiteY38" fmla="*/ 252039 h 335580"/>
                  <a:gd name="connsiteX39" fmla="*/ 539093 w 570813"/>
                  <a:gd name="connsiteY39" fmla="*/ 242170 h 335580"/>
                  <a:gd name="connsiteX40" fmla="*/ 535468 w 570813"/>
                  <a:gd name="connsiteY40" fmla="*/ 239336 h 335580"/>
                  <a:gd name="connsiteX41" fmla="*/ 493883 w 570813"/>
                  <a:gd name="connsiteY41" fmla="*/ 217824 h 335580"/>
                  <a:gd name="connsiteX42" fmla="*/ 488969 w 570813"/>
                  <a:gd name="connsiteY42" fmla="*/ 202365 h 335580"/>
                  <a:gd name="connsiteX43" fmla="*/ 493044 w 570813"/>
                  <a:gd name="connsiteY43" fmla="*/ 191099 h 335580"/>
                  <a:gd name="connsiteX44" fmla="*/ 506586 w 570813"/>
                  <a:gd name="connsiteY44" fmla="*/ 177977 h 335580"/>
                  <a:gd name="connsiteX45" fmla="*/ 562492 w 570813"/>
                  <a:gd name="connsiteY45" fmla="*/ 168929 h 335580"/>
                  <a:gd name="connsiteX46" fmla="*/ 570713 w 570813"/>
                  <a:gd name="connsiteY46" fmla="*/ 157933 h 335580"/>
                  <a:gd name="connsiteX47" fmla="*/ 570221 w 570813"/>
                  <a:gd name="connsiteY47" fmla="*/ 155986 h 335580"/>
                  <a:gd name="connsiteX48" fmla="*/ 560934 w 570813"/>
                  <a:gd name="connsiteY48" fmla="*/ 126985 h 335580"/>
                  <a:gd name="connsiteX49" fmla="*/ 545954 w 570813"/>
                  <a:gd name="connsiteY49" fmla="*/ 116199 h 335580"/>
                  <a:gd name="connsiteX50" fmla="*/ 487052 w 570813"/>
                  <a:gd name="connsiteY50" fmla="*/ 117877 h 335580"/>
                  <a:gd name="connsiteX51" fmla="*/ 467877 w 570813"/>
                  <a:gd name="connsiteY51" fmla="*/ 109428 h 335580"/>
                  <a:gd name="connsiteX52" fmla="*/ 453676 w 570813"/>
                  <a:gd name="connsiteY52" fmla="*/ 96545 h 335580"/>
                  <a:gd name="connsiteX53" fmla="*/ 451093 w 570813"/>
                  <a:gd name="connsiteY53" fmla="*/ 82458 h 335580"/>
                  <a:gd name="connsiteX54" fmla="*/ 452058 w 570813"/>
                  <a:gd name="connsiteY54" fmla="*/ 81265 h 335580"/>
                  <a:gd name="connsiteX55" fmla="*/ 475127 w 570813"/>
                  <a:gd name="connsiteY55" fmla="*/ 56278 h 335580"/>
                  <a:gd name="connsiteX56" fmla="*/ 475781 w 570813"/>
                  <a:gd name="connsiteY56" fmla="*/ 45708 h 335580"/>
                  <a:gd name="connsiteX57" fmla="*/ 472191 w 570813"/>
                  <a:gd name="connsiteY57" fmla="*/ 43455 h 335580"/>
                  <a:gd name="connsiteX58" fmla="*/ 420420 w 570813"/>
                  <a:gd name="connsiteY58" fmla="*/ 21944 h 335580"/>
                  <a:gd name="connsiteX59" fmla="*/ 400227 w 570813"/>
                  <a:gd name="connsiteY59" fmla="*/ 23801 h 335580"/>
                  <a:gd name="connsiteX60" fmla="*/ 365832 w 570813"/>
                  <a:gd name="connsiteY60" fmla="*/ 46751 h 335580"/>
                  <a:gd name="connsiteX61" fmla="*/ 345100 w 570813"/>
                  <a:gd name="connsiteY61" fmla="*/ 50706 h 335580"/>
                  <a:gd name="connsiteX62" fmla="*/ 311664 w 570813"/>
                  <a:gd name="connsiteY62" fmla="*/ 46092 h 335580"/>
                  <a:gd name="connsiteX63" fmla="*/ 294827 w 570813"/>
                  <a:gd name="connsiteY63" fmla="*/ 34887 h 335580"/>
                  <a:gd name="connsiteX64" fmla="*/ 281524 w 570813"/>
                  <a:gd name="connsiteY64" fmla="*/ 9361 h 335580"/>
                  <a:gd name="connsiteX65" fmla="*/ 264806 w 570813"/>
                  <a:gd name="connsiteY65" fmla="*/ 13 h 335580"/>
                  <a:gd name="connsiteX66" fmla="*/ 200452 w 570813"/>
                  <a:gd name="connsiteY66" fmla="*/ 6005 h 335580"/>
                  <a:gd name="connsiteX67" fmla="*/ 190499 w 570813"/>
                  <a:gd name="connsiteY67" fmla="*/ 18121 h 335580"/>
                  <a:gd name="connsiteX68" fmla="*/ 190565 w 570813"/>
                  <a:gd name="connsiteY68" fmla="*/ 18648 h 335580"/>
                  <a:gd name="connsiteX69" fmla="*/ 193801 w 570813"/>
                  <a:gd name="connsiteY69" fmla="*/ 43455 h 335580"/>
                  <a:gd name="connsiteX70" fmla="*/ 184333 w 570813"/>
                  <a:gd name="connsiteY70" fmla="*/ 58136 h 335580"/>
                  <a:gd name="connsiteX71" fmla="*/ 157609 w 570813"/>
                  <a:gd name="connsiteY71" fmla="*/ 67843 h 335580"/>
                  <a:gd name="connsiteX72" fmla="*/ 136277 w 570813"/>
                  <a:gd name="connsiteY72" fmla="*/ 68981 h 335580"/>
                  <a:gd name="connsiteX73" fmla="*/ 85944 w 570813"/>
                  <a:gd name="connsiteY73" fmla="*/ 52443 h 335580"/>
                  <a:gd name="connsiteX74" fmla="*/ 66350 w 570813"/>
                  <a:gd name="connsiteY74" fmla="*/ 56218 h 335580"/>
                  <a:gd name="connsiteX75" fmla="*/ 354867 w 570813"/>
                  <a:gd name="connsiteY75" fmla="*/ 109368 h 335580"/>
                  <a:gd name="connsiteX76" fmla="*/ 387044 w 570813"/>
                  <a:gd name="connsiteY76" fmla="*/ 210034 h 335580"/>
                  <a:gd name="connsiteX77" fmla="*/ 215911 w 570813"/>
                  <a:gd name="connsiteY77" fmla="*/ 226153 h 335580"/>
                  <a:gd name="connsiteX78" fmla="*/ 183734 w 570813"/>
                  <a:gd name="connsiteY78" fmla="*/ 125487 h 335580"/>
                  <a:gd name="connsiteX79" fmla="*/ 354867 w 570813"/>
                  <a:gd name="connsiteY79" fmla="*/ 109368 h 33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570813" h="335580">
                    <a:moveTo>
                      <a:pt x="66350" y="56218"/>
                    </a:moveTo>
                    <a:lnTo>
                      <a:pt x="33813" y="83602"/>
                    </a:lnTo>
                    <a:cubicBezTo>
                      <a:pt x="30517" y="85759"/>
                      <a:pt x="29588" y="90175"/>
                      <a:pt x="31745" y="93471"/>
                    </a:cubicBezTo>
                    <a:cubicBezTo>
                      <a:pt x="32608" y="94789"/>
                      <a:pt x="33885" y="95790"/>
                      <a:pt x="35371" y="96305"/>
                    </a:cubicBezTo>
                    <a:lnTo>
                      <a:pt x="76955" y="117817"/>
                    </a:lnTo>
                    <a:cubicBezTo>
                      <a:pt x="82510" y="120789"/>
                      <a:pt x="84691" y="127644"/>
                      <a:pt x="81869" y="133276"/>
                    </a:cubicBezTo>
                    <a:cubicBezTo>
                      <a:pt x="80239" y="136907"/>
                      <a:pt x="78879" y="140652"/>
                      <a:pt x="77794" y="144481"/>
                    </a:cubicBezTo>
                    <a:cubicBezTo>
                      <a:pt x="75997" y="151001"/>
                      <a:pt x="70820" y="156040"/>
                      <a:pt x="64252" y="157664"/>
                    </a:cubicBezTo>
                    <a:lnTo>
                      <a:pt x="8346" y="166712"/>
                    </a:lnTo>
                    <a:cubicBezTo>
                      <a:pt x="3067" y="167431"/>
                      <a:pt x="-630" y="172296"/>
                      <a:pt x="89" y="177575"/>
                    </a:cubicBezTo>
                    <a:cubicBezTo>
                      <a:pt x="191" y="178288"/>
                      <a:pt x="365" y="178984"/>
                      <a:pt x="617" y="179655"/>
                    </a:cubicBezTo>
                    <a:lnTo>
                      <a:pt x="9904" y="208656"/>
                    </a:lnTo>
                    <a:cubicBezTo>
                      <a:pt x="12187" y="215008"/>
                      <a:pt x="18138" y="219292"/>
                      <a:pt x="24885" y="219442"/>
                    </a:cubicBezTo>
                    <a:lnTo>
                      <a:pt x="83786" y="217704"/>
                    </a:lnTo>
                    <a:cubicBezTo>
                      <a:pt x="90983" y="218076"/>
                      <a:pt x="97784" y="221084"/>
                      <a:pt x="102901" y="226153"/>
                    </a:cubicBezTo>
                    <a:cubicBezTo>
                      <a:pt x="107389" y="230755"/>
                      <a:pt x="112153" y="235075"/>
                      <a:pt x="117162" y="239096"/>
                    </a:cubicBezTo>
                    <a:cubicBezTo>
                      <a:pt x="121770" y="242326"/>
                      <a:pt x="122891" y="248677"/>
                      <a:pt x="119661" y="253285"/>
                    </a:cubicBezTo>
                    <a:cubicBezTo>
                      <a:pt x="119397" y="253669"/>
                      <a:pt x="119098" y="254034"/>
                      <a:pt x="118780" y="254376"/>
                    </a:cubicBezTo>
                    <a:lnTo>
                      <a:pt x="95771" y="279303"/>
                    </a:lnTo>
                    <a:cubicBezTo>
                      <a:pt x="92673" y="282041"/>
                      <a:pt x="92379" y="286775"/>
                      <a:pt x="95117" y="289873"/>
                    </a:cubicBezTo>
                    <a:cubicBezTo>
                      <a:pt x="96076" y="290957"/>
                      <a:pt x="97316" y="291736"/>
                      <a:pt x="98707" y="292126"/>
                    </a:cubicBezTo>
                    <a:lnTo>
                      <a:pt x="150478" y="313697"/>
                    </a:lnTo>
                    <a:cubicBezTo>
                      <a:pt x="157153" y="316094"/>
                      <a:pt x="164547" y="315417"/>
                      <a:pt x="170671" y="311839"/>
                    </a:cubicBezTo>
                    <a:lnTo>
                      <a:pt x="205066" y="288890"/>
                    </a:lnTo>
                    <a:cubicBezTo>
                      <a:pt x="211327" y="285259"/>
                      <a:pt x="218638" y="283868"/>
                      <a:pt x="225798" y="284935"/>
                    </a:cubicBezTo>
                    <a:cubicBezTo>
                      <a:pt x="236824" y="286972"/>
                      <a:pt x="248029" y="288530"/>
                      <a:pt x="259234" y="289489"/>
                    </a:cubicBezTo>
                    <a:cubicBezTo>
                      <a:pt x="266262" y="290496"/>
                      <a:pt x="272458" y="294642"/>
                      <a:pt x="276071" y="300754"/>
                    </a:cubicBezTo>
                    <a:lnTo>
                      <a:pt x="289194" y="326220"/>
                    </a:lnTo>
                    <a:cubicBezTo>
                      <a:pt x="292580" y="332218"/>
                      <a:pt x="299027" y="335826"/>
                      <a:pt x="305912" y="335568"/>
                    </a:cubicBezTo>
                    <a:lnTo>
                      <a:pt x="370267" y="329576"/>
                    </a:lnTo>
                    <a:cubicBezTo>
                      <a:pt x="376360" y="328977"/>
                      <a:pt x="380813" y="323554"/>
                      <a:pt x="380219" y="317460"/>
                    </a:cubicBezTo>
                    <a:cubicBezTo>
                      <a:pt x="380201" y="317286"/>
                      <a:pt x="380177" y="317106"/>
                      <a:pt x="380153" y="316933"/>
                    </a:cubicBezTo>
                    <a:lnTo>
                      <a:pt x="376918" y="292126"/>
                    </a:lnTo>
                    <a:cubicBezTo>
                      <a:pt x="376199" y="285606"/>
                      <a:pt x="380148" y="279476"/>
                      <a:pt x="386385" y="277445"/>
                    </a:cubicBezTo>
                    <a:cubicBezTo>
                      <a:pt x="395469" y="274707"/>
                      <a:pt x="404391" y="271465"/>
                      <a:pt x="413110" y="267738"/>
                    </a:cubicBezTo>
                    <a:cubicBezTo>
                      <a:pt x="419923" y="265119"/>
                      <a:pt x="427389" y="264724"/>
                      <a:pt x="434441" y="266599"/>
                    </a:cubicBezTo>
                    <a:lnTo>
                      <a:pt x="484775" y="283078"/>
                    </a:lnTo>
                    <a:cubicBezTo>
                      <a:pt x="491546" y="284977"/>
                      <a:pt x="498814" y="283599"/>
                      <a:pt x="504429" y="279362"/>
                    </a:cubicBezTo>
                    <a:lnTo>
                      <a:pt x="537026" y="252039"/>
                    </a:lnTo>
                    <a:cubicBezTo>
                      <a:pt x="540321" y="249881"/>
                      <a:pt x="541250" y="245465"/>
                      <a:pt x="539093" y="242170"/>
                    </a:cubicBezTo>
                    <a:cubicBezTo>
                      <a:pt x="538230" y="240852"/>
                      <a:pt x="536953" y="239851"/>
                      <a:pt x="535468" y="239336"/>
                    </a:cubicBezTo>
                    <a:lnTo>
                      <a:pt x="493883" y="217824"/>
                    </a:lnTo>
                    <a:cubicBezTo>
                      <a:pt x="488328" y="214852"/>
                      <a:pt x="486147" y="207997"/>
                      <a:pt x="488969" y="202365"/>
                    </a:cubicBezTo>
                    <a:cubicBezTo>
                      <a:pt x="490599" y="198715"/>
                      <a:pt x="491959" y="194946"/>
                      <a:pt x="493044" y="191099"/>
                    </a:cubicBezTo>
                    <a:cubicBezTo>
                      <a:pt x="494871" y="184610"/>
                      <a:pt x="500042" y="179601"/>
                      <a:pt x="506586" y="177977"/>
                    </a:cubicBezTo>
                    <a:lnTo>
                      <a:pt x="562492" y="168929"/>
                    </a:lnTo>
                    <a:cubicBezTo>
                      <a:pt x="567801" y="168162"/>
                      <a:pt x="571480" y="163242"/>
                      <a:pt x="570713" y="157933"/>
                    </a:cubicBezTo>
                    <a:cubicBezTo>
                      <a:pt x="570617" y="157268"/>
                      <a:pt x="570455" y="156615"/>
                      <a:pt x="570221" y="155986"/>
                    </a:cubicBezTo>
                    <a:lnTo>
                      <a:pt x="560934" y="126985"/>
                    </a:lnTo>
                    <a:cubicBezTo>
                      <a:pt x="558651" y="120633"/>
                      <a:pt x="552701" y="116349"/>
                      <a:pt x="545954" y="116199"/>
                    </a:cubicBezTo>
                    <a:lnTo>
                      <a:pt x="487052" y="117877"/>
                    </a:lnTo>
                    <a:cubicBezTo>
                      <a:pt x="479837" y="117517"/>
                      <a:pt x="473006" y="114509"/>
                      <a:pt x="467877" y="109428"/>
                    </a:cubicBezTo>
                    <a:cubicBezTo>
                      <a:pt x="463437" y="104820"/>
                      <a:pt x="458697" y="100512"/>
                      <a:pt x="453676" y="96545"/>
                    </a:cubicBezTo>
                    <a:cubicBezTo>
                      <a:pt x="449074" y="93369"/>
                      <a:pt x="447918" y="87060"/>
                      <a:pt x="451093" y="82458"/>
                    </a:cubicBezTo>
                    <a:cubicBezTo>
                      <a:pt x="451387" y="82038"/>
                      <a:pt x="451705" y="81637"/>
                      <a:pt x="452058" y="81265"/>
                    </a:cubicBezTo>
                    <a:lnTo>
                      <a:pt x="475127" y="56278"/>
                    </a:lnTo>
                    <a:cubicBezTo>
                      <a:pt x="478225" y="53540"/>
                      <a:pt x="478519" y="48806"/>
                      <a:pt x="475781" y="45708"/>
                    </a:cubicBezTo>
                    <a:cubicBezTo>
                      <a:pt x="474822" y="44624"/>
                      <a:pt x="473582" y="43845"/>
                      <a:pt x="472191" y="43455"/>
                    </a:cubicBezTo>
                    <a:lnTo>
                      <a:pt x="420420" y="21944"/>
                    </a:lnTo>
                    <a:cubicBezTo>
                      <a:pt x="413745" y="19547"/>
                      <a:pt x="406351" y="20224"/>
                      <a:pt x="400227" y="23801"/>
                    </a:cubicBezTo>
                    <a:lnTo>
                      <a:pt x="365832" y="46751"/>
                    </a:lnTo>
                    <a:cubicBezTo>
                      <a:pt x="359571" y="50382"/>
                      <a:pt x="352260" y="51772"/>
                      <a:pt x="345100" y="50706"/>
                    </a:cubicBezTo>
                    <a:cubicBezTo>
                      <a:pt x="334074" y="48608"/>
                      <a:pt x="322869" y="47110"/>
                      <a:pt x="311664" y="46092"/>
                    </a:cubicBezTo>
                    <a:cubicBezTo>
                      <a:pt x="304630" y="45139"/>
                      <a:pt x="298422" y="41010"/>
                      <a:pt x="294827" y="34887"/>
                    </a:cubicBezTo>
                    <a:lnTo>
                      <a:pt x="281524" y="9361"/>
                    </a:lnTo>
                    <a:cubicBezTo>
                      <a:pt x="278139" y="3362"/>
                      <a:pt x="271691" y="-245"/>
                      <a:pt x="264806" y="13"/>
                    </a:cubicBezTo>
                    <a:lnTo>
                      <a:pt x="200452" y="6005"/>
                    </a:lnTo>
                    <a:cubicBezTo>
                      <a:pt x="194358" y="6604"/>
                      <a:pt x="189906" y="12027"/>
                      <a:pt x="190499" y="18121"/>
                    </a:cubicBezTo>
                    <a:cubicBezTo>
                      <a:pt x="190517" y="18295"/>
                      <a:pt x="190541" y="18474"/>
                      <a:pt x="190565" y="18648"/>
                    </a:cubicBezTo>
                    <a:lnTo>
                      <a:pt x="193801" y="43455"/>
                    </a:lnTo>
                    <a:cubicBezTo>
                      <a:pt x="194520" y="49975"/>
                      <a:pt x="190571" y="56105"/>
                      <a:pt x="184333" y="58136"/>
                    </a:cubicBezTo>
                    <a:cubicBezTo>
                      <a:pt x="175243" y="60844"/>
                      <a:pt x="166321" y="64086"/>
                      <a:pt x="157609" y="67843"/>
                    </a:cubicBezTo>
                    <a:cubicBezTo>
                      <a:pt x="150790" y="70431"/>
                      <a:pt x="143335" y="70827"/>
                      <a:pt x="136277" y="68981"/>
                    </a:cubicBezTo>
                    <a:lnTo>
                      <a:pt x="85944" y="52443"/>
                    </a:lnTo>
                    <a:cubicBezTo>
                      <a:pt x="79179" y="50676"/>
                      <a:pt x="71976" y="52060"/>
                      <a:pt x="66350" y="56218"/>
                    </a:cubicBezTo>
                    <a:close/>
                    <a:moveTo>
                      <a:pt x="354867" y="109368"/>
                    </a:moveTo>
                    <a:cubicBezTo>
                      <a:pt x="411012" y="132737"/>
                      <a:pt x="425393" y="177797"/>
                      <a:pt x="387044" y="210034"/>
                    </a:cubicBezTo>
                    <a:cubicBezTo>
                      <a:pt x="348695" y="242272"/>
                      <a:pt x="272057" y="249522"/>
                      <a:pt x="215911" y="226153"/>
                    </a:cubicBezTo>
                    <a:cubicBezTo>
                      <a:pt x="159766" y="202784"/>
                      <a:pt x="145325" y="157724"/>
                      <a:pt x="183734" y="125487"/>
                    </a:cubicBezTo>
                    <a:cubicBezTo>
                      <a:pt x="222143" y="93249"/>
                      <a:pt x="298721" y="86059"/>
                      <a:pt x="354867" y="109368"/>
                    </a:cubicBezTo>
                    <a:close/>
                  </a:path>
                </a:pathLst>
              </a:custGeom>
              <a:solidFill>
                <a:srgbClr val="F5F5F5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CF20F4E2-3E32-14AE-4372-662CEFD98935}"/>
                  </a:ext>
                </a:extLst>
              </p:cNvPr>
              <p:cNvSpPr/>
              <p:nvPr/>
            </p:nvSpPr>
            <p:spPr>
              <a:xfrm>
                <a:off x="10063432" y="5712392"/>
                <a:ext cx="571053" cy="335794"/>
              </a:xfrm>
              <a:custGeom>
                <a:avLst/>
                <a:gdLst>
                  <a:gd name="connsiteX0" fmla="*/ 266364 w 571053"/>
                  <a:gd name="connsiteY0" fmla="*/ 6412 h 335794"/>
                  <a:gd name="connsiteX1" fmla="*/ 276311 w 571053"/>
                  <a:gd name="connsiteY1" fmla="*/ 12404 h 335794"/>
                  <a:gd name="connsiteX2" fmla="*/ 289434 w 571053"/>
                  <a:gd name="connsiteY2" fmla="*/ 37870 h 335794"/>
                  <a:gd name="connsiteX3" fmla="*/ 311245 w 571053"/>
                  <a:gd name="connsiteY3" fmla="*/ 52490 h 335794"/>
                  <a:gd name="connsiteX4" fmla="*/ 344081 w 571053"/>
                  <a:gd name="connsiteY4" fmla="*/ 56984 h 335794"/>
                  <a:gd name="connsiteX5" fmla="*/ 349654 w 571053"/>
                  <a:gd name="connsiteY5" fmla="*/ 57524 h 335794"/>
                  <a:gd name="connsiteX6" fmla="*/ 369488 w 571053"/>
                  <a:gd name="connsiteY6" fmla="*/ 52071 h 335794"/>
                  <a:gd name="connsiteX7" fmla="*/ 403882 w 571053"/>
                  <a:gd name="connsiteY7" fmla="*/ 29181 h 335794"/>
                  <a:gd name="connsiteX8" fmla="*/ 412690 w 571053"/>
                  <a:gd name="connsiteY8" fmla="*/ 26964 h 335794"/>
                  <a:gd name="connsiteX9" fmla="*/ 418143 w 571053"/>
                  <a:gd name="connsiteY9" fmla="*/ 27863 h 335794"/>
                  <a:gd name="connsiteX10" fmla="*/ 469974 w 571053"/>
                  <a:gd name="connsiteY10" fmla="*/ 49374 h 335794"/>
                  <a:gd name="connsiteX11" fmla="*/ 471532 w 571053"/>
                  <a:gd name="connsiteY11" fmla="*/ 50573 h 335794"/>
                  <a:gd name="connsiteX12" fmla="*/ 470693 w 571053"/>
                  <a:gd name="connsiteY12" fmla="*/ 52131 h 335794"/>
                  <a:gd name="connsiteX13" fmla="*/ 447564 w 571053"/>
                  <a:gd name="connsiteY13" fmla="*/ 77058 h 335794"/>
                  <a:gd name="connsiteX14" fmla="*/ 443190 w 571053"/>
                  <a:gd name="connsiteY14" fmla="*/ 89342 h 335794"/>
                  <a:gd name="connsiteX15" fmla="*/ 449901 w 571053"/>
                  <a:gd name="connsiteY15" fmla="*/ 101326 h 335794"/>
                  <a:gd name="connsiteX16" fmla="*/ 463563 w 571053"/>
                  <a:gd name="connsiteY16" fmla="*/ 113669 h 335794"/>
                  <a:gd name="connsiteX17" fmla="*/ 486812 w 571053"/>
                  <a:gd name="connsiteY17" fmla="*/ 124095 h 335794"/>
                  <a:gd name="connsiteX18" fmla="*/ 487411 w 571053"/>
                  <a:gd name="connsiteY18" fmla="*/ 124095 h 335794"/>
                  <a:gd name="connsiteX19" fmla="*/ 546313 w 571053"/>
                  <a:gd name="connsiteY19" fmla="*/ 122358 h 335794"/>
                  <a:gd name="connsiteX20" fmla="*/ 546313 w 571053"/>
                  <a:gd name="connsiteY20" fmla="*/ 122358 h 335794"/>
                  <a:gd name="connsiteX21" fmla="*/ 555121 w 571053"/>
                  <a:gd name="connsiteY21" fmla="*/ 128769 h 335794"/>
                  <a:gd name="connsiteX22" fmla="*/ 564349 w 571053"/>
                  <a:gd name="connsiteY22" fmla="*/ 157771 h 335794"/>
                  <a:gd name="connsiteX23" fmla="*/ 564349 w 571053"/>
                  <a:gd name="connsiteY23" fmla="*/ 161066 h 335794"/>
                  <a:gd name="connsiteX24" fmla="*/ 561832 w 571053"/>
                  <a:gd name="connsiteY24" fmla="*/ 162564 h 335794"/>
                  <a:gd name="connsiteX25" fmla="*/ 505927 w 571053"/>
                  <a:gd name="connsiteY25" fmla="*/ 171612 h 335794"/>
                  <a:gd name="connsiteX26" fmla="*/ 487351 w 571053"/>
                  <a:gd name="connsiteY26" fmla="*/ 189289 h 335794"/>
                  <a:gd name="connsiteX27" fmla="*/ 483576 w 571053"/>
                  <a:gd name="connsiteY27" fmla="*/ 199655 h 335794"/>
                  <a:gd name="connsiteX28" fmla="*/ 491306 w 571053"/>
                  <a:gd name="connsiteY28" fmla="*/ 223264 h 335794"/>
                  <a:gd name="connsiteX29" fmla="*/ 532891 w 571053"/>
                  <a:gd name="connsiteY29" fmla="*/ 244835 h 335794"/>
                  <a:gd name="connsiteX30" fmla="*/ 534269 w 571053"/>
                  <a:gd name="connsiteY30" fmla="*/ 245914 h 335794"/>
                  <a:gd name="connsiteX31" fmla="*/ 533370 w 571053"/>
                  <a:gd name="connsiteY31" fmla="*/ 247052 h 335794"/>
                  <a:gd name="connsiteX32" fmla="*/ 500773 w 571053"/>
                  <a:gd name="connsiteY32" fmla="*/ 274436 h 335794"/>
                  <a:gd name="connsiteX33" fmla="*/ 490827 w 571053"/>
                  <a:gd name="connsiteY33" fmla="*/ 277492 h 335794"/>
                  <a:gd name="connsiteX34" fmla="*/ 487112 w 571053"/>
                  <a:gd name="connsiteY34" fmla="*/ 277013 h 335794"/>
                  <a:gd name="connsiteX35" fmla="*/ 436778 w 571053"/>
                  <a:gd name="connsiteY35" fmla="*/ 260475 h 335794"/>
                  <a:gd name="connsiteX36" fmla="*/ 426352 w 571053"/>
                  <a:gd name="connsiteY36" fmla="*/ 258977 h 335794"/>
                  <a:gd name="connsiteX37" fmla="*/ 410953 w 571053"/>
                  <a:gd name="connsiteY37" fmla="*/ 261793 h 335794"/>
                  <a:gd name="connsiteX38" fmla="*/ 384887 w 571053"/>
                  <a:gd name="connsiteY38" fmla="*/ 271320 h 335794"/>
                  <a:gd name="connsiteX39" fmla="*/ 370986 w 571053"/>
                  <a:gd name="connsiteY39" fmla="*/ 292772 h 335794"/>
                  <a:gd name="connsiteX40" fmla="*/ 374221 w 571053"/>
                  <a:gd name="connsiteY40" fmla="*/ 317639 h 335794"/>
                  <a:gd name="connsiteX41" fmla="*/ 373262 w 571053"/>
                  <a:gd name="connsiteY41" fmla="*/ 321414 h 335794"/>
                  <a:gd name="connsiteX42" fmla="*/ 370027 w 571053"/>
                  <a:gd name="connsiteY42" fmla="*/ 323151 h 335794"/>
                  <a:gd name="connsiteX43" fmla="*/ 305672 w 571053"/>
                  <a:gd name="connsiteY43" fmla="*/ 329143 h 335794"/>
                  <a:gd name="connsiteX44" fmla="*/ 305073 w 571053"/>
                  <a:gd name="connsiteY44" fmla="*/ 329143 h 335794"/>
                  <a:gd name="connsiteX45" fmla="*/ 295126 w 571053"/>
                  <a:gd name="connsiteY45" fmla="*/ 323151 h 335794"/>
                  <a:gd name="connsiteX46" fmla="*/ 281764 w 571053"/>
                  <a:gd name="connsiteY46" fmla="*/ 298045 h 335794"/>
                  <a:gd name="connsiteX47" fmla="*/ 259893 w 571053"/>
                  <a:gd name="connsiteY47" fmla="*/ 283364 h 335794"/>
                  <a:gd name="connsiteX48" fmla="*/ 227116 w 571053"/>
                  <a:gd name="connsiteY48" fmla="*/ 278870 h 335794"/>
                  <a:gd name="connsiteX49" fmla="*/ 221544 w 571053"/>
                  <a:gd name="connsiteY49" fmla="*/ 278391 h 335794"/>
                  <a:gd name="connsiteX50" fmla="*/ 201710 w 571053"/>
                  <a:gd name="connsiteY50" fmla="*/ 283844 h 335794"/>
                  <a:gd name="connsiteX51" fmla="*/ 167256 w 571053"/>
                  <a:gd name="connsiteY51" fmla="*/ 306733 h 335794"/>
                  <a:gd name="connsiteX52" fmla="*/ 158507 w 571053"/>
                  <a:gd name="connsiteY52" fmla="*/ 308950 h 335794"/>
                  <a:gd name="connsiteX53" fmla="*/ 153055 w 571053"/>
                  <a:gd name="connsiteY53" fmla="*/ 308052 h 335794"/>
                  <a:gd name="connsiteX54" fmla="*/ 101223 w 571053"/>
                  <a:gd name="connsiteY54" fmla="*/ 286480 h 335794"/>
                  <a:gd name="connsiteX55" fmla="*/ 99665 w 571053"/>
                  <a:gd name="connsiteY55" fmla="*/ 285282 h 335794"/>
                  <a:gd name="connsiteX56" fmla="*/ 100504 w 571053"/>
                  <a:gd name="connsiteY56" fmla="*/ 283784 h 335794"/>
                  <a:gd name="connsiteX57" fmla="*/ 123574 w 571053"/>
                  <a:gd name="connsiteY57" fmla="*/ 258857 h 335794"/>
                  <a:gd name="connsiteX58" fmla="*/ 128008 w 571053"/>
                  <a:gd name="connsiteY58" fmla="*/ 246873 h 335794"/>
                  <a:gd name="connsiteX59" fmla="*/ 121297 w 571053"/>
                  <a:gd name="connsiteY59" fmla="*/ 234888 h 335794"/>
                  <a:gd name="connsiteX60" fmla="*/ 107635 w 571053"/>
                  <a:gd name="connsiteY60" fmla="*/ 222485 h 335794"/>
                  <a:gd name="connsiteX61" fmla="*/ 84386 w 571053"/>
                  <a:gd name="connsiteY61" fmla="*/ 212119 h 335794"/>
                  <a:gd name="connsiteX62" fmla="*/ 84026 w 571053"/>
                  <a:gd name="connsiteY62" fmla="*/ 212119 h 335794"/>
                  <a:gd name="connsiteX63" fmla="*/ 25124 w 571053"/>
                  <a:gd name="connsiteY63" fmla="*/ 213856 h 335794"/>
                  <a:gd name="connsiteX64" fmla="*/ 25124 w 571053"/>
                  <a:gd name="connsiteY64" fmla="*/ 213856 h 335794"/>
                  <a:gd name="connsiteX65" fmla="*/ 16316 w 571053"/>
                  <a:gd name="connsiteY65" fmla="*/ 207445 h 335794"/>
                  <a:gd name="connsiteX66" fmla="*/ 7028 w 571053"/>
                  <a:gd name="connsiteY66" fmla="*/ 178443 h 335794"/>
                  <a:gd name="connsiteX67" fmla="*/ 7028 w 571053"/>
                  <a:gd name="connsiteY67" fmla="*/ 175148 h 335794"/>
                  <a:gd name="connsiteX68" fmla="*/ 9545 w 571053"/>
                  <a:gd name="connsiteY68" fmla="*/ 173650 h 335794"/>
                  <a:gd name="connsiteX69" fmla="*/ 65451 w 571053"/>
                  <a:gd name="connsiteY69" fmla="*/ 164602 h 335794"/>
                  <a:gd name="connsiteX70" fmla="*/ 84026 w 571053"/>
                  <a:gd name="connsiteY70" fmla="*/ 146925 h 335794"/>
                  <a:gd name="connsiteX71" fmla="*/ 87801 w 571053"/>
                  <a:gd name="connsiteY71" fmla="*/ 136559 h 335794"/>
                  <a:gd name="connsiteX72" fmla="*/ 80071 w 571053"/>
                  <a:gd name="connsiteY72" fmla="*/ 112890 h 335794"/>
                  <a:gd name="connsiteX73" fmla="*/ 38427 w 571053"/>
                  <a:gd name="connsiteY73" fmla="*/ 91379 h 335794"/>
                  <a:gd name="connsiteX74" fmla="*/ 37048 w 571053"/>
                  <a:gd name="connsiteY74" fmla="*/ 90240 h 335794"/>
                  <a:gd name="connsiteX75" fmla="*/ 38007 w 571053"/>
                  <a:gd name="connsiteY75" fmla="*/ 89162 h 335794"/>
                  <a:gd name="connsiteX76" fmla="*/ 70604 w 571053"/>
                  <a:gd name="connsiteY76" fmla="*/ 61778 h 335794"/>
                  <a:gd name="connsiteX77" fmla="*/ 80491 w 571053"/>
                  <a:gd name="connsiteY77" fmla="*/ 58662 h 335794"/>
                  <a:gd name="connsiteX78" fmla="*/ 84266 w 571053"/>
                  <a:gd name="connsiteY78" fmla="*/ 59202 h 335794"/>
                  <a:gd name="connsiteX79" fmla="*/ 134599 w 571053"/>
                  <a:gd name="connsiteY79" fmla="*/ 75739 h 335794"/>
                  <a:gd name="connsiteX80" fmla="*/ 145025 w 571053"/>
                  <a:gd name="connsiteY80" fmla="*/ 77237 h 335794"/>
                  <a:gd name="connsiteX81" fmla="*/ 160365 w 571053"/>
                  <a:gd name="connsiteY81" fmla="*/ 74361 h 335794"/>
                  <a:gd name="connsiteX82" fmla="*/ 186490 w 571053"/>
                  <a:gd name="connsiteY82" fmla="*/ 64894 h 335794"/>
                  <a:gd name="connsiteX83" fmla="*/ 200392 w 571053"/>
                  <a:gd name="connsiteY83" fmla="*/ 43442 h 335794"/>
                  <a:gd name="connsiteX84" fmla="*/ 197096 w 571053"/>
                  <a:gd name="connsiteY84" fmla="*/ 18575 h 335794"/>
                  <a:gd name="connsiteX85" fmla="*/ 198115 w 571053"/>
                  <a:gd name="connsiteY85" fmla="*/ 14740 h 335794"/>
                  <a:gd name="connsiteX86" fmla="*/ 201351 w 571053"/>
                  <a:gd name="connsiteY86" fmla="*/ 13063 h 335794"/>
                  <a:gd name="connsiteX87" fmla="*/ 265705 w 571053"/>
                  <a:gd name="connsiteY87" fmla="*/ 7071 h 335794"/>
                  <a:gd name="connsiteX88" fmla="*/ 266304 w 571053"/>
                  <a:gd name="connsiteY88" fmla="*/ 7071 h 335794"/>
                  <a:gd name="connsiteX89" fmla="*/ 288775 w 571053"/>
                  <a:gd name="connsiteY89" fmla="*/ 246753 h 335794"/>
                  <a:gd name="connsiteX90" fmla="*/ 391299 w 571053"/>
                  <a:gd name="connsiteY90" fmla="*/ 215474 h 335794"/>
                  <a:gd name="connsiteX91" fmla="*/ 414428 w 571053"/>
                  <a:gd name="connsiteY91" fmla="*/ 162924 h 335794"/>
                  <a:gd name="connsiteX92" fmla="*/ 357504 w 571053"/>
                  <a:gd name="connsiteY92" fmla="*/ 104142 h 335794"/>
                  <a:gd name="connsiteX93" fmla="*/ 282423 w 571053"/>
                  <a:gd name="connsiteY93" fmla="*/ 89461 h 335794"/>
                  <a:gd name="connsiteX94" fmla="*/ 179899 w 571053"/>
                  <a:gd name="connsiteY94" fmla="*/ 120740 h 335794"/>
                  <a:gd name="connsiteX95" fmla="*/ 156770 w 571053"/>
                  <a:gd name="connsiteY95" fmla="*/ 173290 h 335794"/>
                  <a:gd name="connsiteX96" fmla="*/ 213694 w 571053"/>
                  <a:gd name="connsiteY96" fmla="*/ 232012 h 335794"/>
                  <a:gd name="connsiteX97" fmla="*/ 288834 w 571053"/>
                  <a:gd name="connsiteY97" fmla="*/ 246213 h 335794"/>
                  <a:gd name="connsiteX98" fmla="*/ 266364 w 571053"/>
                  <a:gd name="connsiteY98" fmla="*/ 0 h 335794"/>
                  <a:gd name="connsiteX99" fmla="*/ 265166 w 571053"/>
                  <a:gd name="connsiteY99" fmla="*/ 0 h 335794"/>
                  <a:gd name="connsiteX100" fmla="*/ 200811 w 571053"/>
                  <a:gd name="connsiteY100" fmla="*/ 5992 h 335794"/>
                  <a:gd name="connsiteX101" fmla="*/ 190858 w 571053"/>
                  <a:gd name="connsiteY101" fmla="*/ 18108 h 335794"/>
                  <a:gd name="connsiteX102" fmla="*/ 190924 w 571053"/>
                  <a:gd name="connsiteY102" fmla="*/ 18635 h 335794"/>
                  <a:gd name="connsiteX103" fmla="*/ 194160 w 571053"/>
                  <a:gd name="connsiteY103" fmla="*/ 43442 h 335794"/>
                  <a:gd name="connsiteX104" fmla="*/ 184693 w 571053"/>
                  <a:gd name="connsiteY104" fmla="*/ 58123 h 335794"/>
                  <a:gd name="connsiteX105" fmla="*/ 157968 w 571053"/>
                  <a:gd name="connsiteY105" fmla="*/ 67830 h 335794"/>
                  <a:gd name="connsiteX106" fmla="*/ 145085 w 571053"/>
                  <a:gd name="connsiteY106" fmla="*/ 70167 h 335794"/>
                  <a:gd name="connsiteX107" fmla="*/ 136636 w 571053"/>
                  <a:gd name="connsiteY107" fmla="*/ 68968 h 335794"/>
                  <a:gd name="connsiteX108" fmla="*/ 86303 w 571053"/>
                  <a:gd name="connsiteY108" fmla="*/ 52430 h 335794"/>
                  <a:gd name="connsiteX109" fmla="*/ 80311 w 571053"/>
                  <a:gd name="connsiteY109" fmla="*/ 51591 h 335794"/>
                  <a:gd name="connsiteX110" fmla="*/ 66350 w 571053"/>
                  <a:gd name="connsiteY110" fmla="*/ 56146 h 335794"/>
                  <a:gd name="connsiteX111" fmla="*/ 33813 w 571053"/>
                  <a:gd name="connsiteY111" fmla="*/ 83529 h 335794"/>
                  <a:gd name="connsiteX112" fmla="*/ 31745 w 571053"/>
                  <a:gd name="connsiteY112" fmla="*/ 93398 h 335794"/>
                  <a:gd name="connsiteX113" fmla="*/ 35371 w 571053"/>
                  <a:gd name="connsiteY113" fmla="*/ 96232 h 335794"/>
                  <a:gd name="connsiteX114" fmla="*/ 76956 w 571053"/>
                  <a:gd name="connsiteY114" fmla="*/ 117744 h 335794"/>
                  <a:gd name="connsiteX115" fmla="*/ 81869 w 571053"/>
                  <a:gd name="connsiteY115" fmla="*/ 133203 h 335794"/>
                  <a:gd name="connsiteX116" fmla="*/ 77794 w 571053"/>
                  <a:gd name="connsiteY116" fmla="*/ 144409 h 335794"/>
                  <a:gd name="connsiteX117" fmla="*/ 64252 w 571053"/>
                  <a:gd name="connsiteY117" fmla="*/ 157591 h 335794"/>
                  <a:gd name="connsiteX118" fmla="*/ 8346 w 571053"/>
                  <a:gd name="connsiteY118" fmla="*/ 166639 h 335794"/>
                  <a:gd name="connsiteX119" fmla="*/ 89 w 571053"/>
                  <a:gd name="connsiteY119" fmla="*/ 177503 h 335794"/>
                  <a:gd name="connsiteX120" fmla="*/ 617 w 571053"/>
                  <a:gd name="connsiteY120" fmla="*/ 179582 h 335794"/>
                  <a:gd name="connsiteX121" fmla="*/ 9904 w 571053"/>
                  <a:gd name="connsiteY121" fmla="*/ 208583 h 335794"/>
                  <a:gd name="connsiteX122" fmla="*/ 24525 w 571053"/>
                  <a:gd name="connsiteY122" fmla="*/ 219369 h 335794"/>
                  <a:gd name="connsiteX123" fmla="*/ 24885 w 571053"/>
                  <a:gd name="connsiteY123" fmla="*/ 219369 h 335794"/>
                  <a:gd name="connsiteX124" fmla="*/ 83786 w 571053"/>
                  <a:gd name="connsiteY124" fmla="*/ 217631 h 335794"/>
                  <a:gd name="connsiteX125" fmla="*/ 84206 w 571053"/>
                  <a:gd name="connsiteY125" fmla="*/ 217631 h 335794"/>
                  <a:gd name="connsiteX126" fmla="*/ 102901 w 571053"/>
                  <a:gd name="connsiteY126" fmla="*/ 226080 h 335794"/>
                  <a:gd name="connsiteX127" fmla="*/ 117162 w 571053"/>
                  <a:gd name="connsiteY127" fmla="*/ 239023 h 335794"/>
                  <a:gd name="connsiteX128" fmla="*/ 119661 w 571053"/>
                  <a:gd name="connsiteY128" fmla="*/ 253212 h 335794"/>
                  <a:gd name="connsiteX129" fmla="*/ 118780 w 571053"/>
                  <a:gd name="connsiteY129" fmla="*/ 254303 h 335794"/>
                  <a:gd name="connsiteX130" fmla="*/ 96010 w 571053"/>
                  <a:gd name="connsiteY130" fmla="*/ 279469 h 335794"/>
                  <a:gd name="connsiteX131" fmla="*/ 95357 w 571053"/>
                  <a:gd name="connsiteY131" fmla="*/ 290039 h 335794"/>
                  <a:gd name="connsiteX132" fmla="*/ 98946 w 571053"/>
                  <a:gd name="connsiteY132" fmla="*/ 292292 h 335794"/>
                  <a:gd name="connsiteX133" fmla="*/ 150718 w 571053"/>
                  <a:gd name="connsiteY133" fmla="*/ 313864 h 335794"/>
                  <a:gd name="connsiteX134" fmla="*/ 158627 w 571053"/>
                  <a:gd name="connsiteY134" fmla="*/ 315242 h 335794"/>
                  <a:gd name="connsiteX135" fmla="*/ 170911 w 571053"/>
                  <a:gd name="connsiteY135" fmla="*/ 312006 h 335794"/>
                  <a:gd name="connsiteX136" fmla="*/ 205305 w 571053"/>
                  <a:gd name="connsiteY136" fmla="*/ 289057 h 335794"/>
                  <a:gd name="connsiteX137" fmla="*/ 221664 w 571053"/>
                  <a:gd name="connsiteY137" fmla="*/ 284682 h 335794"/>
                  <a:gd name="connsiteX138" fmla="*/ 226038 w 571053"/>
                  <a:gd name="connsiteY138" fmla="*/ 285102 h 335794"/>
                  <a:gd name="connsiteX139" fmla="*/ 259473 w 571053"/>
                  <a:gd name="connsiteY139" fmla="*/ 289656 h 335794"/>
                  <a:gd name="connsiteX140" fmla="*/ 276311 w 571053"/>
                  <a:gd name="connsiteY140" fmla="*/ 300921 h 335794"/>
                  <a:gd name="connsiteX141" fmla="*/ 289434 w 571053"/>
                  <a:gd name="connsiteY141" fmla="*/ 326387 h 335794"/>
                  <a:gd name="connsiteX142" fmla="*/ 304953 w 571053"/>
                  <a:gd name="connsiteY142" fmla="*/ 335795 h 335794"/>
                  <a:gd name="connsiteX143" fmla="*/ 306152 w 571053"/>
                  <a:gd name="connsiteY143" fmla="*/ 335795 h 335794"/>
                  <a:gd name="connsiteX144" fmla="*/ 370506 w 571053"/>
                  <a:gd name="connsiteY144" fmla="*/ 329803 h 335794"/>
                  <a:gd name="connsiteX145" fmla="*/ 380459 w 571053"/>
                  <a:gd name="connsiteY145" fmla="*/ 317687 h 335794"/>
                  <a:gd name="connsiteX146" fmla="*/ 380393 w 571053"/>
                  <a:gd name="connsiteY146" fmla="*/ 317159 h 335794"/>
                  <a:gd name="connsiteX147" fmla="*/ 377157 w 571053"/>
                  <a:gd name="connsiteY147" fmla="*/ 292352 h 335794"/>
                  <a:gd name="connsiteX148" fmla="*/ 386625 w 571053"/>
                  <a:gd name="connsiteY148" fmla="*/ 277672 h 335794"/>
                  <a:gd name="connsiteX149" fmla="*/ 413349 w 571053"/>
                  <a:gd name="connsiteY149" fmla="*/ 267965 h 335794"/>
                  <a:gd name="connsiteX150" fmla="*/ 426232 w 571053"/>
                  <a:gd name="connsiteY150" fmla="*/ 265628 h 335794"/>
                  <a:gd name="connsiteX151" fmla="*/ 434681 w 571053"/>
                  <a:gd name="connsiteY151" fmla="*/ 266826 h 335794"/>
                  <a:gd name="connsiteX152" fmla="*/ 485014 w 571053"/>
                  <a:gd name="connsiteY152" fmla="*/ 283304 h 335794"/>
                  <a:gd name="connsiteX153" fmla="*/ 490707 w 571053"/>
                  <a:gd name="connsiteY153" fmla="*/ 284143 h 335794"/>
                  <a:gd name="connsiteX154" fmla="*/ 504668 w 571053"/>
                  <a:gd name="connsiteY154" fmla="*/ 279589 h 335794"/>
                  <a:gd name="connsiteX155" fmla="*/ 537265 w 571053"/>
                  <a:gd name="connsiteY155" fmla="*/ 252266 h 335794"/>
                  <a:gd name="connsiteX156" fmla="*/ 539332 w 571053"/>
                  <a:gd name="connsiteY156" fmla="*/ 242397 h 335794"/>
                  <a:gd name="connsiteX157" fmla="*/ 535707 w 571053"/>
                  <a:gd name="connsiteY157" fmla="*/ 239562 h 335794"/>
                  <a:gd name="connsiteX158" fmla="*/ 494122 w 571053"/>
                  <a:gd name="connsiteY158" fmla="*/ 218051 h 335794"/>
                  <a:gd name="connsiteX159" fmla="*/ 489209 w 571053"/>
                  <a:gd name="connsiteY159" fmla="*/ 202591 h 335794"/>
                  <a:gd name="connsiteX160" fmla="*/ 493283 w 571053"/>
                  <a:gd name="connsiteY160" fmla="*/ 191326 h 335794"/>
                  <a:gd name="connsiteX161" fmla="*/ 506825 w 571053"/>
                  <a:gd name="connsiteY161" fmla="*/ 178204 h 335794"/>
                  <a:gd name="connsiteX162" fmla="*/ 562731 w 571053"/>
                  <a:gd name="connsiteY162" fmla="*/ 169156 h 335794"/>
                  <a:gd name="connsiteX163" fmla="*/ 570952 w 571053"/>
                  <a:gd name="connsiteY163" fmla="*/ 158160 h 335794"/>
                  <a:gd name="connsiteX164" fmla="*/ 570461 w 571053"/>
                  <a:gd name="connsiteY164" fmla="*/ 156213 h 335794"/>
                  <a:gd name="connsiteX165" fmla="*/ 561173 w 571053"/>
                  <a:gd name="connsiteY165" fmla="*/ 127211 h 335794"/>
                  <a:gd name="connsiteX166" fmla="*/ 546493 w 571053"/>
                  <a:gd name="connsiteY166" fmla="*/ 116426 h 335794"/>
                  <a:gd name="connsiteX167" fmla="*/ 546193 w 571053"/>
                  <a:gd name="connsiteY167" fmla="*/ 116426 h 335794"/>
                  <a:gd name="connsiteX168" fmla="*/ 487291 w 571053"/>
                  <a:gd name="connsiteY168" fmla="*/ 118103 h 335794"/>
                  <a:gd name="connsiteX169" fmla="*/ 486872 w 571053"/>
                  <a:gd name="connsiteY169" fmla="*/ 118103 h 335794"/>
                  <a:gd name="connsiteX170" fmla="*/ 468117 w 571053"/>
                  <a:gd name="connsiteY170" fmla="*/ 109595 h 335794"/>
                  <a:gd name="connsiteX171" fmla="*/ 453916 w 571053"/>
                  <a:gd name="connsiteY171" fmla="*/ 96712 h 335794"/>
                  <a:gd name="connsiteX172" fmla="*/ 451417 w 571053"/>
                  <a:gd name="connsiteY172" fmla="*/ 82523 h 335794"/>
                  <a:gd name="connsiteX173" fmla="*/ 452298 w 571053"/>
                  <a:gd name="connsiteY173" fmla="*/ 81432 h 335794"/>
                  <a:gd name="connsiteX174" fmla="*/ 475367 w 571053"/>
                  <a:gd name="connsiteY174" fmla="*/ 56445 h 335794"/>
                  <a:gd name="connsiteX175" fmla="*/ 476020 w 571053"/>
                  <a:gd name="connsiteY175" fmla="*/ 45875 h 335794"/>
                  <a:gd name="connsiteX176" fmla="*/ 472431 w 571053"/>
                  <a:gd name="connsiteY176" fmla="*/ 43622 h 335794"/>
                  <a:gd name="connsiteX177" fmla="*/ 420660 w 571053"/>
                  <a:gd name="connsiteY177" fmla="*/ 22111 h 335794"/>
                  <a:gd name="connsiteX178" fmla="*/ 412750 w 571053"/>
                  <a:gd name="connsiteY178" fmla="*/ 20672 h 335794"/>
                  <a:gd name="connsiteX179" fmla="*/ 400466 w 571053"/>
                  <a:gd name="connsiteY179" fmla="*/ 23968 h 335794"/>
                  <a:gd name="connsiteX180" fmla="*/ 366072 w 571053"/>
                  <a:gd name="connsiteY180" fmla="*/ 46918 h 335794"/>
                  <a:gd name="connsiteX181" fmla="*/ 349714 w 571053"/>
                  <a:gd name="connsiteY181" fmla="*/ 51232 h 335794"/>
                  <a:gd name="connsiteX182" fmla="*/ 345339 w 571053"/>
                  <a:gd name="connsiteY182" fmla="*/ 50872 h 335794"/>
                  <a:gd name="connsiteX183" fmla="*/ 311904 w 571053"/>
                  <a:gd name="connsiteY183" fmla="*/ 46259 h 335794"/>
                  <a:gd name="connsiteX184" fmla="*/ 295066 w 571053"/>
                  <a:gd name="connsiteY184" fmla="*/ 35054 h 335794"/>
                  <a:gd name="connsiteX185" fmla="*/ 281764 w 571053"/>
                  <a:gd name="connsiteY185" fmla="*/ 9527 h 335794"/>
                  <a:gd name="connsiteX186" fmla="*/ 266244 w 571053"/>
                  <a:gd name="connsiteY186" fmla="*/ 120 h 335794"/>
                  <a:gd name="connsiteX187" fmla="*/ 288834 w 571053"/>
                  <a:gd name="connsiteY187" fmla="*/ 239682 h 335794"/>
                  <a:gd name="connsiteX188" fmla="*/ 216151 w 571053"/>
                  <a:gd name="connsiteY188" fmla="*/ 225960 h 335794"/>
                  <a:gd name="connsiteX189" fmla="*/ 183974 w 571053"/>
                  <a:gd name="connsiteY189" fmla="*/ 125294 h 335794"/>
                  <a:gd name="connsiteX190" fmla="*/ 282423 w 571053"/>
                  <a:gd name="connsiteY190" fmla="*/ 95334 h 335794"/>
                  <a:gd name="connsiteX191" fmla="*/ 355107 w 571053"/>
                  <a:gd name="connsiteY191" fmla="*/ 108995 h 335794"/>
                  <a:gd name="connsiteX192" fmla="*/ 387284 w 571053"/>
                  <a:gd name="connsiteY192" fmla="*/ 209662 h 335794"/>
                  <a:gd name="connsiteX193" fmla="*/ 288834 w 571053"/>
                  <a:gd name="connsiteY193" fmla="*/ 239622 h 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571053" h="335794">
                    <a:moveTo>
                      <a:pt x="266364" y="6412"/>
                    </a:moveTo>
                    <a:cubicBezTo>
                      <a:pt x="270463" y="6645"/>
                      <a:pt x="274184" y="8892"/>
                      <a:pt x="276311" y="12404"/>
                    </a:cubicBezTo>
                    <a:lnTo>
                      <a:pt x="289434" y="37870"/>
                    </a:lnTo>
                    <a:cubicBezTo>
                      <a:pt x="293982" y="45917"/>
                      <a:pt x="302071" y="51340"/>
                      <a:pt x="311245" y="52490"/>
                    </a:cubicBezTo>
                    <a:cubicBezTo>
                      <a:pt x="322390" y="53509"/>
                      <a:pt x="333415" y="55007"/>
                      <a:pt x="344081" y="56984"/>
                    </a:cubicBezTo>
                    <a:cubicBezTo>
                      <a:pt x="345915" y="57356"/>
                      <a:pt x="347784" y="57536"/>
                      <a:pt x="349654" y="57524"/>
                    </a:cubicBezTo>
                    <a:cubicBezTo>
                      <a:pt x="356647" y="57596"/>
                      <a:pt x="363514" y="55708"/>
                      <a:pt x="369488" y="52071"/>
                    </a:cubicBezTo>
                    <a:lnTo>
                      <a:pt x="403882" y="29181"/>
                    </a:lnTo>
                    <a:cubicBezTo>
                      <a:pt x="406560" y="27653"/>
                      <a:pt x="409604" y="26886"/>
                      <a:pt x="412690" y="26964"/>
                    </a:cubicBezTo>
                    <a:cubicBezTo>
                      <a:pt x="414548" y="26916"/>
                      <a:pt x="416399" y="27222"/>
                      <a:pt x="418143" y="27863"/>
                    </a:cubicBezTo>
                    <a:lnTo>
                      <a:pt x="469974" y="49374"/>
                    </a:lnTo>
                    <a:cubicBezTo>
                      <a:pt x="470604" y="49608"/>
                      <a:pt x="471149" y="50022"/>
                      <a:pt x="471532" y="50573"/>
                    </a:cubicBezTo>
                    <a:cubicBezTo>
                      <a:pt x="471418" y="51166"/>
                      <a:pt x="471125" y="51711"/>
                      <a:pt x="470693" y="52131"/>
                    </a:cubicBezTo>
                    <a:lnTo>
                      <a:pt x="447564" y="77058"/>
                    </a:lnTo>
                    <a:cubicBezTo>
                      <a:pt x="444478" y="80377"/>
                      <a:pt x="442896" y="84818"/>
                      <a:pt x="443190" y="89342"/>
                    </a:cubicBezTo>
                    <a:cubicBezTo>
                      <a:pt x="443663" y="94093"/>
                      <a:pt x="446096" y="98437"/>
                      <a:pt x="449901" y="101326"/>
                    </a:cubicBezTo>
                    <a:cubicBezTo>
                      <a:pt x="454713" y="105143"/>
                      <a:pt x="459278" y="109265"/>
                      <a:pt x="463563" y="113669"/>
                    </a:cubicBezTo>
                    <a:cubicBezTo>
                      <a:pt x="469753" y="119901"/>
                      <a:pt x="478040" y="123622"/>
                      <a:pt x="486812" y="124095"/>
                    </a:cubicBezTo>
                    <a:lnTo>
                      <a:pt x="487411" y="124095"/>
                    </a:lnTo>
                    <a:lnTo>
                      <a:pt x="546313" y="122358"/>
                    </a:lnTo>
                    <a:lnTo>
                      <a:pt x="546313" y="122358"/>
                    </a:lnTo>
                    <a:cubicBezTo>
                      <a:pt x="550250" y="122585"/>
                      <a:pt x="553695" y="125090"/>
                      <a:pt x="555121" y="128769"/>
                    </a:cubicBezTo>
                    <a:lnTo>
                      <a:pt x="564349" y="157771"/>
                    </a:lnTo>
                    <a:cubicBezTo>
                      <a:pt x="564835" y="158813"/>
                      <a:pt x="564835" y="160024"/>
                      <a:pt x="564349" y="161066"/>
                    </a:cubicBezTo>
                    <a:cubicBezTo>
                      <a:pt x="563756" y="161893"/>
                      <a:pt x="562845" y="162438"/>
                      <a:pt x="561832" y="162564"/>
                    </a:cubicBezTo>
                    <a:lnTo>
                      <a:pt x="505927" y="171612"/>
                    </a:lnTo>
                    <a:cubicBezTo>
                      <a:pt x="496950" y="173638"/>
                      <a:pt x="489820" y="180427"/>
                      <a:pt x="487351" y="189289"/>
                    </a:cubicBezTo>
                    <a:cubicBezTo>
                      <a:pt x="486315" y="192824"/>
                      <a:pt x="485056" y="196282"/>
                      <a:pt x="483576" y="199655"/>
                    </a:cubicBezTo>
                    <a:cubicBezTo>
                      <a:pt x="479424" y="208326"/>
                      <a:pt x="482833" y="218728"/>
                      <a:pt x="491306" y="223264"/>
                    </a:cubicBezTo>
                    <a:lnTo>
                      <a:pt x="532891" y="244835"/>
                    </a:lnTo>
                    <a:cubicBezTo>
                      <a:pt x="533909" y="245315"/>
                      <a:pt x="534269" y="245794"/>
                      <a:pt x="534269" y="245914"/>
                    </a:cubicBezTo>
                    <a:cubicBezTo>
                      <a:pt x="534089" y="246375"/>
                      <a:pt x="533778" y="246771"/>
                      <a:pt x="533370" y="247052"/>
                    </a:cubicBezTo>
                    <a:lnTo>
                      <a:pt x="500773" y="274436"/>
                    </a:lnTo>
                    <a:cubicBezTo>
                      <a:pt x="497873" y="276497"/>
                      <a:pt x="494386" y="277570"/>
                      <a:pt x="490827" y="277492"/>
                    </a:cubicBezTo>
                    <a:cubicBezTo>
                      <a:pt x="489574" y="277504"/>
                      <a:pt x="488322" y="277342"/>
                      <a:pt x="487112" y="277013"/>
                    </a:cubicBezTo>
                    <a:lnTo>
                      <a:pt x="436778" y="260475"/>
                    </a:lnTo>
                    <a:cubicBezTo>
                      <a:pt x="433399" y="259450"/>
                      <a:pt x="429881" y="258941"/>
                      <a:pt x="426352" y="258977"/>
                    </a:cubicBezTo>
                    <a:cubicBezTo>
                      <a:pt x="421085" y="258911"/>
                      <a:pt x="415854" y="259869"/>
                      <a:pt x="410953" y="261793"/>
                    </a:cubicBezTo>
                    <a:cubicBezTo>
                      <a:pt x="402444" y="265436"/>
                      <a:pt x="393743" y="268618"/>
                      <a:pt x="384887" y="271320"/>
                    </a:cubicBezTo>
                    <a:cubicBezTo>
                      <a:pt x="375755" y="274274"/>
                      <a:pt x="369949" y="283232"/>
                      <a:pt x="370986" y="292772"/>
                    </a:cubicBezTo>
                    <a:lnTo>
                      <a:pt x="374221" y="317639"/>
                    </a:lnTo>
                    <a:cubicBezTo>
                      <a:pt x="374467" y="318975"/>
                      <a:pt x="374113" y="320353"/>
                      <a:pt x="373262" y="321414"/>
                    </a:cubicBezTo>
                    <a:cubicBezTo>
                      <a:pt x="372478" y="322426"/>
                      <a:pt x="371303" y="323061"/>
                      <a:pt x="370027" y="323151"/>
                    </a:cubicBezTo>
                    <a:lnTo>
                      <a:pt x="305672" y="329143"/>
                    </a:lnTo>
                    <a:lnTo>
                      <a:pt x="305073" y="329143"/>
                    </a:lnTo>
                    <a:cubicBezTo>
                      <a:pt x="300974" y="328910"/>
                      <a:pt x="297253" y="326663"/>
                      <a:pt x="295126" y="323151"/>
                    </a:cubicBezTo>
                    <a:lnTo>
                      <a:pt x="281764" y="298045"/>
                    </a:lnTo>
                    <a:cubicBezTo>
                      <a:pt x="277186" y="289985"/>
                      <a:pt x="269085" y="284545"/>
                      <a:pt x="259893" y="283364"/>
                    </a:cubicBezTo>
                    <a:cubicBezTo>
                      <a:pt x="248898" y="282430"/>
                      <a:pt x="237956" y="280931"/>
                      <a:pt x="227116" y="278870"/>
                    </a:cubicBezTo>
                    <a:cubicBezTo>
                      <a:pt x="225277" y="278553"/>
                      <a:pt x="223413" y="278391"/>
                      <a:pt x="221544" y="278391"/>
                    </a:cubicBezTo>
                    <a:cubicBezTo>
                      <a:pt x="214551" y="278319"/>
                      <a:pt x="207684" y="280206"/>
                      <a:pt x="201710" y="283844"/>
                    </a:cubicBezTo>
                    <a:lnTo>
                      <a:pt x="167256" y="306733"/>
                    </a:lnTo>
                    <a:cubicBezTo>
                      <a:pt x="164601" y="308267"/>
                      <a:pt x="161569" y="309034"/>
                      <a:pt x="158507" y="308950"/>
                    </a:cubicBezTo>
                    <a:cubicBezTo>
                      <a:pt x="156650" y="308998"/>
                      <a:pt x="154798" y="308693"/>
                      <a:pt x="153055" y="308052"/>
                    </a:cubicBezTo>
                    <a:lnTo>
                      <a:pt x="101223" y="286480"/>
                    </a:lnTo>
                    <a:cubicBezTo>
                      <a:pt x="100205" y="286061"/>
                      <a:pt x="99725" y="285521"/>
                      <a:pt x="99665" y="285282"/>
                    </a:cubicBezTo>
                    <a:cubicBezTo>
                      <a:pt x="99605" y="285042"/>
                      <a:pt x="99665" y="284503"/>
                      <a:pt x="100504" y="283784"/>
                    </a:cubicBezTo>
                    <a:lnTo>
                      <a:pt x="123574" y="258857"/>
                    </a:lnTo>
                    <a:cubicBezTo>
                      <a:pt x="126624" y="255633"/>
                      <a:pt x="128224" y="251307"/>
                      <a:pt x="128008" y="246873"/>
                    </a:cubicBezTo>
                    <a:cubicBezTo>
                      <a:pt x="127534" y="242121"/>
                      <a:pt x="125102" y="237777"/>
                      <a:pt x="121297" y="234888"/>
                    </a:cubicBezTo>
                    <a:cubicBezTo>
                      <a:pt x="116467" y="231065"/>
                      <a:pt x="111907" y="226919"/>
                      <a:pt x="107635" y="222485"/>
                    </a:cubicBezTo>
                    <a:cubicBezTo>
                      <a:pt x="101409" y="216307"/>
                      <a:pt x="93140" y="212622"/>
                      <a:pt x="84386" y="212119"/>
                    </a:cubicBezTo>
                    <a:lnTo>
                      <a:pt x="84026" y="212119"/>
                    </a:lnTo>
                    <a:lnTo>
                      <a:pt x="25124" y="213856"/>
                    </a:lnTo>
                    <a:lnTo>
                      <a:pt x="25124" y="213856"/>
                    </a:lnTo>
                    <a:cubicBezTo>
                      <a:pt x="21187" y="213629"/>
                      <a:pt x="17742" y="211124"/>
                      <a:pt x="16316" y="207445"/>
                    </a:cubicBezTo>
                    <a:lnTo>
                      <a:pt x="7028" y="178443"/>
                    </a:lnTo>
                    <a:cubicBezTo>
                      <a:pt x="6567" y="177395"/>
                      <a:pt x="6567" y="176196"/>
                      <a:pt x="7028" y="175148"/>
                    </a:cubicBezTo>
                    <a:cubicBezTo>
                      <a:pt x="7603" y="174303"/>
                      <a:pt x="8526" y="173751"/>
                      <a:pt x="9545" y="173650"/>
                    </a:cubicBezTo>
                    <a:lnTo>
                      <a:pt x="65451" y="164602"/>
                    </a:lnTo>
                    <a:cubicBezTo>
                      <a:pt x="74427" y="162576"/>
                      <a:pt x="81557" y="155787"/>
                      <a:pt x="84026" y="146925"/>
                    </a:cubicBezTo>
                    <a:cubicBezTo>
                      <a:pt x="85027" y="143384"/>
                      <a:pt x="86285" y="139915"/>
                      <a:pt x="87801" y="136559"/>
                    </a:cubicBezTo>
                    <a:cubicBezTo>
                      <a:pt x="91989" y="127870"/>
                      <a:pt x="88580" y="117432"/>
                      <a:pt x="80071" y="112890"/>
                    </a:cubicBezTo>
                    <a:lnTo>
                      <a:pt x="38427" y="91379"/>
                    </a:lnTo>
                    <a:cubicBezTo>
                      <a:pt x="37863" y="91139"/>
                      <a:pt x="37384" y="90744"/>
                      <a:pt x="37048" y="90240"/>
                    </a:cubicBezTo>
                    <a:cubicBezTo>
                      <a:pt x="37324" y="89845"/>
                      <a:pt x="37648" y="89479"/>
                      <a:pt x="38007" y="89162"/>
                    </a:cubicBezTo>
                    <a:lnTo>
                      <a:pt x="70604" y="61778"/>
                    </a:lnTo>
                    <a:cubicBezTo>
                      <a:pt x="73480" y="59705"/>
                      <a:pt x="76943" y="58608"/>
                      <a:pt x="80491" y="58662"/>
                    </a:cubicBezTo>
                    <a:cubicBezTo>
                      <a:pt x="81767" y="58662"/>
                      <a:pt x="83037" y="58848"/>
                      <a:pt x="84266" y="59202"/>
                    </a:cubicBezTo>
                    <a:lnTo>
                      <a:pt x="134599" y="75739"/>
                    </a:lnTo>
                    <a:cubicBezTo>
                      <a:pt x="137979" y="76764"/>
                      <a:pt x="141496" y="77274"/>
                      <a:pt x="145025" y="77237"/>
                    </a:cubicBezTo>
                    <a:cubicBezTo>
                      <a:pt x="150274" y="77285"/>
                      <a:pt x="155487" y="76309"/>
                      <a:pt x="160365" y="74361"/>
                    </a:cubicBezTo>
                    <a:cubicBezTo>
                      <a:pt x="168898" y="70748"/>
                      <a:pt x="177622" y="67584"/>
                      <a:pt x="186490" y="64894"/>
                    </a:cubicBezTo>
                    <a:cubicBezTo>
                      <a:pt x="195622" y="61940"/>
                      <a:pt x="201428" y="52982"/>
                      <a:pt x="200392" y="43442"/>
                    </a:cubicBezTo>
                    <a:lnTo>
                      <a:pt x="197096" y="18575"/>
                    </a:lnTo>
                    <a:cubicBezTo>
                      <a:pt x="196904" y="17209"/>
                      <a:pt x="197270" y="15831"/>
                      <a:pt x="198115" y="14740"/>
                    </a:cubicBezTo>
                    <a:cubicBezTo>
                      <a:pt x="198924" y="13764"/>
                      <a:pt x="200092" y="13158"/>
                      <a:pt x="201351" y="13063"/>
                    </a:cubicBezTo>
                    <a:lnTo>
                      <a:pt x="265705" y="7071"/>
                    </a:lnTo>
                    <a:lnTo>
                      <a:pt x="266304" y="7071"/>
                    </a:lnTo>
                    <a:moveTo>
                      <a:pt x="288775" y="246753"/>
                    </a:moveTo>
                    <a:cubicBezTo>
                      <a:pt x="330240" y="246753"/>
                      <a:pt x="367630" y="235368"/>
                      <a:pt x="391299" y="215474"/>
                    </a:cubicBezTo>
                    <a:cubicBezTo>
                      <a:pt x="409275" y="200494"/>
                      <a:pt x="417364" y="181799"/>
                      <a:pt x="414428" y="162924"/>
                    </a:cubicBezTo>
                    <a:cubicBezTo>
                      <a:pt x="410773" y="138956"/>
                      <a:pt x="390040" y="117684"/>
                      <a:pt x="357504" y="104142"/>
                    </a:cubicBezTo>
                    <a:cubicBezTo>
                      <a:pt x="333667" y="94429"/>
                      <a:pt x="308165" y="89443"/>
                      <a:pt x="282423" y="89461"/>
                    </a:cubicBezTo>
                    <a:cubicBezTo>
                      <a:pt x="240958" y="89461"/>
                      <a:pt x="203568" y="100846"/>
                      <a:pt x="179899" y="120740"/>
                    </a:cubicBezTo>
                    <a:cubicBezTo>
                      <a:pt x="161923" y="135720"/>
                      <a:pt x="153833" y="154355"/>
                      <a:pt x="156770" y="173290"/>
                    </a:cubicBezTo>
                    <a:cubicBezTo>
                      <a:pt x="160425" y="197258"/>
                      <a:pt x="181157" y="218470"/>
                      <a:pt x="213694" y="232012"/>
                    </a:cubicBezTo>
                    <a:cubicBezTo>
                      <a:pt x="237579" y="241588"/>
                      <a:pt x="263105" y="246411"/>
                      <a:pt x="288834" y="246213"/>
                    </a:cubicBezTo>
                    <a:moveTo>
                      <a:pt x="266364" y="0"/>
                    </a:moveTo>
                    <a:lnTo>
                      <a:pt x="265166" y="0"/>
                    </a:lnTo>
                    <a:lnTo>
                      <a:pt x="200811" y="5992"/>
                    </a:lnTo>
                    <a:cubicBezTo>
                      <a:pt x="194717" y="6591"/>
                      <a:pt x="190265" y="12014"/>
                      <a:pt x="190858" y="18108"/>
                    </a:cubicBezTo>
                    <a:cubicBezTo>
                      <a:pt x="190876" y="18282"/>
                      <a:pt x="190900" y="18461"/>
                      <a:pt x="190924" y="18635"/>
                    </a:cubicBezTo>
                    <a:lnTo>
                      <a:pt x="194160" y="43442"/>
                    </a:lnTo>
                    <a:cubicBezTo>
                      <a:pt x="194879" y="49962"/>
                      <a:pt x="190930" y="56092"/>
                      <a:pt x="184693" y="58123"/>
                    </a:cubicBezTo>
                    <a:cubicBezTo>
                      <a:pt x="175603" y="60831"/>
                      <a:pt x="166681" y="64073"/>
                      <a:pt x="157968" y="67830"/>
                    </a:cubicBezTo>
                    <a:cubicBezTo>
                      <a:pt x="153863" y="69430"/>
                      <a:pt x="149489" y="70221"/>
                      <a:pt x="145085" y="70167"/>
                    </a:cubicBezTo>
                    <a:cubicBezTo>
                      <a:pt x="142227" y="70197"/>
                      <a:pt x="139375" y="69789"/>
                      <a:pt x="136636" y="68968"/>
                    </a:cubicBezTo>
                    <a:lnTo>
                      <a:pt x="86303" y="52430"/>
                    </a:lnTo>
                    <a:cubicBezTo>
                      <a:pt x="84362" y="51843"/>
                      <a:pt x="82342" y="51562"/>
                      <a:pt x="80311" y="51591"/>
                    </a:cubicBezTo>
                    <a:cubicBezTo>
                      <a:pt x="75284" y="51538"/>
                      <a:pt x="70376" y="53137"/>
                      <a:pt x="66350" y="56146"/>
                    </a:cubicBezTo>
                    <a:lnTo>
                      <a:pt x="33813" y="83529"/>
                    </a:lnTo>
                    <a:cubicBezTo>
                      <a:pt x="30517" y="85686"/>
                      <a:pt x="29588" y="90102"/>
                      <a:pt x="31745" y="93398"/>
                    </a:cubicBezTo>
                    <a:cubicBezTo>
                      <a:pt x="32608" y="94716"/>
                      <a:pt x="33885" y="95717"/>
                      <a:pt x="35371" y="96232"/>
                    </a:cubicBezTo>
                    <a:lnTo>
                      <a:pt x="76956" y="117744"/>
                    </a:lnTo>
                    <a:cubicBezTo>
                      <a:pt x="82510" y="120716"/>
                      <a:pt x="84691" y="127571"/>
                      <a:pt x="81869" y="133203"/>
                    </a:cubicBezTo>
                    <a:cubicBezTo>
                      <a:pt x="80239" y="136835"/>
                      <a:pt x="78879" y="140580"/>
                      <a:pt x="77794" y="144409"/>
                    </a:cubicBezTo>
                    <a:cubicBezTo>
                      <a:pt x="75997" y="150928"/>
                      <a:pt x="70820" y="155967"/>
                      <a:pt x="64252" y="157591"/>
                    </a:cubicBezTo>
                    <a:lnTo>
                      <a:pt x="8346" y="166639"/>
                    </a:lnTo>
                    <a:cubicBezTo>
                      <a:pt x="3067" y="167358"/>
                      <a:pt x="-630" y="172224"/>
                      <a:pt x="89" y="177503"/>
                    </a:cubicBezTo>
                    <a:cubicBezTo>
                      <a:pt x="191" y="178210"/>
                      <a:pt x="365" y="178911"/>
                      <a:pt x="617" y="179582"/>
                    </a:cubicBezTo>
                    <a:lnTo>
                      <a:pt x="9904" y="208583"/>
                    </a:lnTo>
                    <a:cubicBezTo>
                      <a:pt x="12151" y="214803"/>
                      <a:pt x="17922" y="219057"/>
                      <a:pt x="24525" y="219369"/>
                    </a:cubicBezTo>
                    <a:lnTo>
                      <a:pt x="24885" y="219369"/>
                    </a:lnTo>
                    <a:lnTo>
                      <a:pt x="83786" y="217631"/>
                    </a:lnTo>
                    <a:lnTo>
                      <a:pt x="84206" y="217631"/>
                    </a:lnTo>
                    <a:cubicBezTo>
                      <a:pt x="91247" y="218117"/>
                      <a:pt x="97880" y="221119"/>
                      <a:pt x="102901" y="226080"/>
                    </a:cubicBezTo>
                    <a:cubicBezTo>
                      <a:pt x="107389" y="230682"/>
                      <a:pt x="112153" y="235002"/>
                      <a:pt x="117162" y="239023"/>
                    </a:cubicBezTo>
                    <a:cubicBezTo>
                      <a:pt x="121770" y="242253"/>
                      <a:pt x="122891" y="248604"/>
                      <a:pt x="119661" y="253212"/>
                    </a:cubicBezTo>
                    <a:cubicBezTo>
                      <a:pt x="119397" y="253596"/>
                      <a:pt x="119098" y="253961"/>
                      <a:pt x="118780" y="254303"/>
                    </a:cubicBezTo>
                    <a:lnTo>
                      <a:pt x="96010" y="279469"/>
                    </a:lnTo>
                    <a:cubicBezTo>
                      <a:pt x="92912" y="282208"/>
                      <a:pt x="92619" y="286941"/>
                      <a:pt x="95357" y="290039"/>
                    </a:cubicBezTo>
                    <a:cubicBezTo>
                      <a:pt x="96316" y="291124"/>
                      <a:pt x="97556" y="291903"/>
                      <a:pt x="98946" y="292292"/>
                    </a:cubicBezTo>
                    <a:lnTo>
                      <a:pt x="150718" y="313864"/>
                    </a:lnTo>
                    <a:cubicBezTo>
                      <a:pt x="153240" y="314822"/>
                      <a:pt x="155925" y="315296"/>
                      <a:pt x="158627" y="315242"/>
                    </a:cubicBezTo>
                    <a:cubicBezTo>
                      <a:pt x="162941" y="315314"/>
                      <a:pt x="167190" y="314193"/>
                      <a:pt x="170911" y="312006"/>
                    </a:cubicBezTo>
                    <a:lnTo>
                      <a:pt x="205305" y="289057"/>
                    </a:lnTo>
                    <a:cubicBezTo>
                      <a:pt x="210261" y="286145"/>
                      <a:pt x="215917" y="284629"/>
                      <a:pt x="221664" y="284682"/>
                    </a:cubicBezTo>
                    <a:cubicBezTo>
                      <a:pt x="223132" y="284664"/>
                      <a:pt x="224600" y="284802"/>
                      <a:pt x="226038" y="285102"/>
                    </a:cubicBezTo>
                    <a:cubicBezTo>
                      <a:pt x="237063" y="287139"/>
                      <a:pt x="248268" y="288697"/>
                      <a:pt x="259473" y="289656"/>
                    </a:cubicBezTo>
                    <a:cubicBezTo>
                      <a:pt x="266502" y="290674"/>
                      <a:pt x="272692" y="294815"/>
                      <a:pt x="276311" y="300921"/>
                    </a:cubicBezTo>
                    <a:lnTo>
                      <a:pt x="289434" y="326387"/>
                    </a:lnTo>
                    <a:cubicBezTo>
                      <a:pt x="292627" y="332002"/>
                      <a:pt x="298500" y="335561"/>
                      <a:pt x="304953" y="335795"/>
                    </a:cubicBezTo>
                    <a:lnTo>
                      <a:pt x="306152" y="335795"/>
                    </a:lnTo>
                    <a:lnTo>
                      <a:pt x="370506" y="329803"/>
                    </a:lnTo>
                    <a:cubicBezTo>
                      <a:pt x="376600" y="329203"/>
                      <a:pt x="381052" y="323781"/>
                      <a:pt x="380459" y="317687"/>
                    </a:cubicBezTo>
                    <a:cubicBezTo>
                      <a:pt x="380441" y="317513"/>
                      <a:pt x="380417" y="317333"/>
                      <a:pt x="380393" y="317159"/>
                    </a:cubicBezTo>
                    <a:lnTo>
                      <a:pt x="377157" y="292352"/>
                    </a:lnTo>
                    <a:cubicBezTo>
                      <a:pt x="376438" y="285833"/>
                      <a:pt x="380387" y="279703"/>
                      <a:pt x="386625" y="277672"/>
                    </a:cubicBezTo>
                    <a:cubicBezTo>
                      <a:pt x="395709" y="274933"/>
                      <a:pt x="404631" y="271692"/>
                      <a:pt x="413349" y="267965"/>
                    </a:cubicBezTo>
                    <a:cubicBezTo>
                      <a:pt x="417454" y="266365"/>
                      <a:pt x="421828" y="265574"/>
                      <a:pt x="426232" y="265628"/>
                    </a:cubicBezTo>
                    <a:cubicBezTo>
                      <a:pt x="429097" y="265574"/>
                      <a:pt x="431949" y="265975"/>
                      <a:pt x="434681" y="266826"/>
                    </a:cubicBezTo>
                    <a:lnTo>
                      <a:pt x="485014" y="283304"/>
                    </a:lnTo>
                    <a:cubicBezTo>
                      <a:pt x="486854" y="283898"/>
                      <a:pt x="488777" y="284179"/>
                      <a:pt x="490707" y="284143"/>
                    </a:cubicBezTo>
                    <a:cubicBezTo>
                      <a:pt x="495740" y="284245"/>
                      <a:pt x="500660" y="282639"/>
                      <a:pt x="504668" y="279589"/>
                    </a:cubicBezTo>
                    <a:lnTo>
                      <a:pt x="537265" y="252266"/>
                    </a:lnTo>
                    <a:cubicBezTo>
                      <a:pt x="540561" y="250108"/>
                      <a:pt x="541489" y="245692"/>
                      <a:pt x="539332" y="242397"/>
                    </a:cubicBezTo>
                    <a:cubicBezTo>
                      <a:pt x="538469" y="241078"/>
                      <a:pt x="537193" y="240078"/>
                      <a:pt x="535707" y="239562"/>
                    </a:cubicBezTo>
                    <a:lnTo>
                      <a:pt x="494122" y="218051"/>
                    </a:lnTo>
                    <a:cubicBezTo>
                      <a:pt x="488568" y="215079"/>
                      <a:pt x="486386" y="208224"/>
                      <a:pt x="489209" y="202591"/>
                    </a:cubicBezTo>
                    <a:cubicBezTo>
                      <a:pt x="490839" y="198942"/>
                      <a:pt x="492199" y="195173"/>
                      <a:pt x="493283" y="191326"/>
                    </a:cubicBezTo>
                    <a:cubicBezTo>
                      <a:pt x="495111" y="184837"/>
                      <a:pt x="500282" y="179827"/>
                      <a:pt x="506825" y="178204"/>
                    </a:cubicBezTo>
                    <a:lnTo>
                      <a:pt x="562731" y="169156"/>
                    </a:lnTo>
                    <a:cubicBezTo>
                      <a:pt x="568040" y="168389"/>
                      <a:pt x="571719" y="163469"/>
                      <a:pt x="570952" y="158160"/>
                    </a:cubicBezTo>
                    <a:cubicBezTo>
                      <a:pt x="570857" y="157495"/>
                      <a:pt x="570695" y="156842"/>
                      <a:pt x="570461" y="156213"/>
                    </a:cubicBezTo>
                    <a:lnTo>
                      <a:pt x="561173" y="127211"/>
                    </a:lnTo>
                    <a:cubicBezTo>
                      <a:pt x="558932" y="120961"/>
                      <a:pt x="553126" y="116695"/>
                      <a:pt x="546493" y="116426"/>
                    </a:cubicBezTo>
                    <a:lnTo>
                      <a:pt x="546193" y="116426"/>
                    </a:lnTo>
                    <a:lnTo>
                      <a:pt x="487291" y="118103"/>
                    </a:lnTo>
                    <a:lnTo>
                      <a:pt x="486872" y="118103"/>
                    </a:lnTo>
                    <a:cubicBezTo>
                      <a:pt x="479801" y="117606"/>
                      <a:pt x="473144" y="114586"/>
                      <a:pt x="468117" y="109595"/>
                    </a:cubicBezTo>
                    <a:cubicBezTo>
                      <a:pt x="463677" y="104987"/>
                      <a:pt x="458937" y="100679"/>
                      <a:pt x="453916" y="96712"/>
                    </a:cubicBezTo>
                    <a:cubicBezTo>
                      <a:pt x="449308" y="93482"/>
                      <a:pt x="448187" y="87130"/>
                      <a:pt x="451417" y="82523"/>
                    </a:cubicBezTo>
                    <a:cubicBezTo>
                      <a:pt x="451681" y="82139"/>
                      <a:pt x="451980" y="81774"/>
                      <a:pt x="452298" y="81432"/>
                    </a:cubicBezTo>
                    <a:lnTo>
                      <a:pt x="475367" y="56445"/>
                    </a:lnTo>
                    <a:cubicBezTo>
                      <a:pt x="478465" y="53707"/>
                      <a:pt x="478759" y="48973"/>
                      <a:pt x="476020" y="45875"/>
                    </a:cubicBezTo>
                    <a:cubicBezTo>
                      <a:pt x="475062" y="44791"/>
                      <a:pt x="473821" y="44012"/>
                      <a:pt x="472431" y="43622"/>
                    </a:cubicBezTo>
                    <a:lnTo>
                      <a:pt x="420660" y="22111"/>
                    </a:lnTo>
                    <a:cubicBezTo>
                      <a:pt x="418137" y="21128"/>
                      <a:pt x="415453" y="20643"/>
                      <a:pt x="412750" y="20672"/>
                    </a:cubicBezTo>
                    <a:cubicBezTo>
                      <a:pt x="408424" y="20583"/>
                      <a:pt x="404164" y="21727"/>
                      <a:pt x="400466" y="23968"/>
                    </a:cubicBezTo>
                    <a:lnTo>
                      <a:pt x="366072" y="46918"/>
                    </a:lnTo>
                    <a:cubicBezTo>
                      <a:pt x="361099" y="49776"/>
                      <a:pt x="355454" y="51268"/>
                      <a:pt x="349714" y="51232"/>
                    </a:cubicBezTo>
                    <a:cubicBezTo>
                      <a:pt x="348246" y="51244"/>
                      <a:pt x="346784" y="51118"/>
                      <a:pt x="345339" y="50872"/>
                    </a:cubicBezTo>
                    <a:cubicBezTo>
                      <a:pt x="334314" y="48775"/>
                      <a:pt x="323109" y="47277"/>
                      <a:pt x="311904" y="46259"/>
                    </a:cubicBezTo>
                    <a:cubicBezTo>
                      <a:pt x="304869" y="45306"/>
                      <a:pt x="298662" y="41177"/>
                      <a:pt x="295066" y="35054"/>
                    </a:cubicBezTo>
                    <a:lnTo>
                      <a:pt x="281764" y="9527"/>
                    </a:lnTo>
                    <a:cubicBezTo>
                      <a:pt x="278570" y="3913"/>
                      <a:pt x="272698" y="353"/>
                      <a:pt x="266244" y="120"/>
                    </a:cubicBezTo>
                    <a:close/>
                    <a:moveTo>
                      <a:pt x="288834" y="239682"/>
                    </a:moveTo>
                    <a:cubicBezTo>
                      <a:pt x="263944" y="239886"/>
                      <a:pt x="239256" y="235224"/>
                      <a:pt x="216151" y="225960"/>
                    </a:cubicBezTo>
                    <a:cubicBezTo>
                      <a:pt x="160005" y="202651"/>
                      <a:pt x="145565" y="157531"/>
                      <a:pt x="183974" y="125294"/>
                    </a:cubicBezTo>
                    <a:cubicBezTo>
                      <a:pt x="207163" y="105820"/>
                      <a:pt x="244254" y="95334"/>
                      <a:pt x="282423" y="95334"/>
                    </a:cubicBezTo>
                    <a:cubicBezTo>
                      <a:pt x="307308" y="95136"/>
                      <a:pt x="331989" y="99780"/>
                      <a:pt x="355107" y="108995"/>
                    </a:cubicBezTo>
                    <a:cubicBezTo>
                      <a:pt x="411252" y="132364"/>
                      <a:pt x="425633" y="177425"/>
                      <a:pt x="387284" y="209662"/>
                    </a:cubicBezTo>
                    <a:cubicBezTo>
                      <a:pt x="364095" y="229136"/>
                      <a:pt x="327004" y="239622"/>
                      <a:pt x="288834" y="239622"/>
                    </a:cubicBez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0" name="Graphic 5">
              <a:extLst>
                <a:ext uri="{FF2B5EF4-FFF2-40B4-BE49-F238E27FC236}">
                  <a16:creationId xmlns:a16="http://schemas.microsoft.com/office/drawing/2014/main" id="{6E196DD9-DC68-8745-CFF2-366EA3478B46}"/>
                </a:ext>
              </a:extLst>
            </p:cNvPr>
            <p:cNvGrpSpPr/>
            <p:nvPr/>
          </p:nvGrpSpPr>
          <p:grpSpPr>
            <a:xfrm>
              <a:off x="10553600" y="5527776"/>
              <a:ext cx="384090" cy="262169"/>
              <a:chOff x="10553600" y="5527776"/>
              <a:chExt cx="384090" cy="262169"/>
            </a:xfrm>
          </p:grpSpPr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E32E29F-03CF-05EE-2919-DB2C74B9DCB2}"/>
                  </a:ext>
                </a:extLst>
              </p:cNvPr>
              <p:cNvSpPr/>
              <p:nvPr/>
            </p:nvSpPr>
            <p:spPr>
              <a:xfrm>
                <a:off x="10553600" y="5562890"/>
                <a:ext cx="384090" cy="227056"/>
              </a:xfrm>
              <a:custGeom>
                <a:avLst/>
                <a:gdLst>
                  <a:gd name="connsiteX0" fmla="*/ 20972 w 384090"/>
                  <a:gd name="connsiteY0" fmla="*/ 61419 h 227056"/>
                  <a:gd name="connsiteX1" fmla="*/ 20972 w 384090"/>
                  <a:gd name="connsiteY1" fmla="*/ 61419 h 227056"/>
                  <a:gd name="connsiteX2" fmla="*/ 24088 w 384090"/>
                  <a:gd name="connsiteY2" fmla="*/ 65973 h 227056"/>
                  <a:gd name="connsiteX3" fmla="*/ 36072 w 384090"/>
                  <a:gd name="connsiteY3" fmla="*/ 71965 h 227056"/>
                  <a:gd name="connsiteX4" fmla="*/ 43263 w 384090"/>
                  <a:gd name="connsiteY4" fmla="*/ 71186 h 227056"/>
                  <a:gd name="connsiteX5" fmla="*/ 52370 w 384090"/>
                  <a:gd name="connsiteY5" fmla="*/ 62377 h 227056"/>
                  <a:gd name="connsiteX6" fmla="*/ 55127 w 384090"/>
                  <a:gd name="connsiteY6" fmla="*/ 54767 h 227056"/>
                  <a:gd name="connsiteX7" fmla="*/ 51771 w 384090"/>
                  <a:gd name="connsiteY7" fmla="*/ 44401 h 227056"/>
                  <a:gd name="connsiteX8" fmla="*/ 23788 w 384090"/>
                  <a:gd name="connsiteY8" fmla="*/ 29900 h 227056"/>
                  <a:gd name="connsiteX9" fmla="*/ 20613 w 384090"/>
                  <a:gd name="connsiteY9" fmla="*/ 25526 h 227056"/>
                  <a:gd name="connsiteX10" fmla="*/ 123496 w 384090"/>
                  <a:gd name="connsiteY10" fmla="*/ 49434 h 227056"/>
                  <a:gd name="connsiteX11" fmla="*/ 115167 w 384090"/>
                  <a:gd name="connsiteY11" fmla="*/ 94914 h 227056"/>
                  <a:gd name="connsiteX12" fmla="*/ 123976 w 384090"/>
                  <a:gd name="connsiteY12" fmla="*/ 85627 h 227056"/>
                  <a:gd name="connsiteX13" fmla="*/ 239023 w 384090"/>
                  <a:gd name="connsiteY13" fmla="*/ 74781 h 227056"/>
                  <a:gd name="connsiteX14" fmla="*/ 268983 w 384090"/>
                  <a:gd name="connsiteY14" fmla="*/ 96892 h 227056"/>
                  <a:gd name="connsiteX15" fmla="*/ 239023 w 384090"/>
                  <a:gd name="connsiteY15" fmla="*/ 38589 h 227056"/>
                  <a:gd name="connsiteX16" fmla="*/ 123496 w 384090"/>
                  <a:gd name="connsiteY16" fmla="*/ 49374 h 227056"/>
                  <a:gd name="connsiteX17" fmla="*/ 479 w 384090"/>
                  <a:gd name="connsiteY17" fmla="*/ 119841 h 227056"/>
                  <a:gd name="connsiteX18" fmla="*/ 479 w 384090"/>
                  <a:gd name="connsiteY18" fmla="*/ 119841 h 227056"/>
                  <a:gd name="connsiteX19" fmla="*/ 839 w 384090"/>
                  <a:gd name="connsiteY19" fmla="*/ 122058 h 227056"/>
                  <a:gd name="connsiteX20" fmla="*/ 6831 w 384090"/>
                  <a:gd name="connsiteY20" fmla="*/ 141532 h 227056"/>
                  <a:gd name="connsiteX21" fmla="*/ 16957 w 384090"/>
                  <a:gd name="connsiteY21" fmla="*/ 148783 h 227056"/>
                  <a:gd name="connsiteX22" fmla="*/ 56565 w 384090"/>
                  <a:gd name="connsiteY22" fmla="*/ 147644 h 227056"/>
                  <a:gd name="connsiteX23" fmla="*/ 62557 w 384090"/>
                  <a:gd name="connsiteY23" fmla="*/ 148963 h 227056"/>
                  <a:gd name="connsiteX24" fmla="*/ 62557 w 384090"/>
                  <a:gd name="connsiteY24" fmla="*/ 148963 h 227056"/>
                  <a:gd name="connsiteX25" fmla="*/ 65973 w 384090"/>
                  <a:gd name="connsiteY25" fmla="*/ 150700 h 227056"/>
                  <a:gd name="connsiteX26" fmla="*/ 79514 w 384090"/>
                  <a:gd name="connsiteY26" fmla="*/ 136080 h 227056"/>
                  <a:gd name="connsiteX27" fmla="*/ 79137 w 384090"/>
                  <a:gd name="connsiteY27" fmla="*/ 126342 h 227056"/>
                  <a:gd name="connsiteX28" fmla="*/ 78436 w 384090"/>
                  <a:gd name="connsiteY28" fmla="*/ 125773 h 227056"/>
                  <a:gd name="connsiteX29" fmla="*/ 68849 w 384090"/>
                  <a:gd name="connsiteY29" fmla="*/ 117085 h 227056"/>
                  <a:gd name="connsiteX30" fmla="*/ 62138 w 384090"/>
                  <a:gd name="connsiteY30" fmla="*/ 112711 h 227056"/>
                  <a:gd name="connsiteX31" fmla="*/ 56146 w 384090"/>
                  <a:gd name="connsiteY31" fmla="*/ 111392 h 227056"/>
                  <a:gd name="connsiteX32" fmla="*/ 16538 w 384090"/>
                  <a:gd name="connsiteY32" fmla="*/ 112591 h 227056"/>
                  <a:gd name="connsiteX33" fmla="*/ 6412 w 384090"/>
                  <a:gd name="connsiteY33" fmla="*/ 105340 h 227056"/>
                  <a:gd name="connsiteX34" fmla="*/ 419 w 384090"/>
                  <a:gd name="connsiteY34" fmla="*/ 85806 h 227056"/>
                  <a:gd name="connsiteX35" fmla="*/ 0 w 384090"/>
                  <a:gd name="connsiteY35" fmla="*/ 83709 h 227056"/>
                  <a:gd name="connsiteX36" fmla="*/ 321054 w 384090"/>
                  <a:gd name="connsiteY36" fmla="*/ 0 h 227056"/>
                  <a:gd name="connsiteX37" fmla="*/ 319436 w 384090"/>
                  <a:gd name="connsiteY37" fmla="*/ 3116 h 227056"/>
                  <a:gd name="connsiteX38" fmla="*/ 303917 w 384090"/>
                  <a:gd name="connsiteY38" fmla="*/ 19894 h 227056"/>
                  <a:gd name="connsiteX39" fmla="*/ 304294 w 384090"/>
                  <a:gd name="connsiteY39" fmla="*/ 29631 h 227056"/>
                  <a:gd name="connsiteX40" fmla="*/ 304996 w 384090"/>
                  <a:gd name="connsiteY40" fmla="*/ 30200 h 227056"/>
                  <a:gd name="connsiteX41" fmla="*/ 314583 w 384090"/>
                  <a:gd name="connsiteY41" fmla="*/ 38888 h 227056"/>
                  <a:gd name="connsiteX42" fmla="*/ 317878 w 384090"/>
                  <a:gd name="connsiteY42" fmla="*/ 41465 h 227056"/>
                  <a:gd name="connsiteX43" fmla="*/ 319856 w 384090"/>
                  <a:gd name="connsiteY43" fmla="*/ 39248 h 227056"/>
                  <a:gd name="connsiteX44" fmla="*/ 321534 w 384090"/>
                  <a:gd name="connsiteY44" fmla="*/ 35353 h 227056"/>
                  <a:gd name="connsiteX45" fmla="*/ 321534 w 384090"/>
                  <a:gd name="connsiteY45" fmla="*/ 35353 h 227056"/>
                  <a:gd name="connsiteX46" fmla="*/ 63096 w 384090"/>
                  <a:gd name="connsiteY46" fmla="*/ 193244 h 227056"/>
                  <a:gd name="connsiteX47" fmla="*/ 63696 w 384090"/>
                  <a:gd name="connsiteY47" fmla="*/ 195401 h 227056"/>
                  <a:gd name="connsiteX48" fmla="*/ 66692 w 384090"/>
                  <a:gd name="connsiteY48" fmla="*/ 197918 h 227056"/>
                  <a:gd name="connsiteX49" fmla="*/ 101565 w 384090"/>
                  <a:gd name="connsiteY49" fmla="*/ 212418 h 227056"/>
                  <a:gd name="connsiteX50" fmla="*/ 103063 w 384090"/>
                  <a:gd name="connsiteY50" fmla="*/ 212898 h 227056"/>
                  <a:gd name="connsiteX51" fmla="*/ 104202 w 384090"/>
                  <a:gd name="connsiteY51" fmla="*/ 212898 h 227056"/>
                  <a:gd name="connsiteX52" fmla="*/ 109475 w 384090"/>
                  <a:gd name="connsiteY52" fmla="*/ 212898 h 227056"/>
                  <a:gd name="connsiteX53" fmla="*/ 110673 w 384090"/>
                  <a:gd name="connsiteY53" fmla="*/ 212898 h 227056"/>
                  <a:gd name="connsiteX54" fmla="*/ 110673 w 384090"/>
                  <a:gd name="connsiteY54" fmla="*/ 212898 h 227056"/>
                  <a:gd name="connsiteX55" fmla="*/ 115167 w 384090"/>
                  <a:gd name="connsiteY55" fmla="*/ 211220 h 227056"/>
                  <a:gd name="connsiteX56" fmla="*/ 138297 w 384090"/>
                  <a:gd name="connsiteY56" fmla="*/ 195820 h 227056"/>
                  <a:gd name="connsiteX57" fmla="*/ 152258 w 384090"/>
                  <a:gd name="connsiteY57" fmla="*/ 193124 h 227056"/>
                  <a:gd name="connsiteX58" fmla="*/ 174728 w 384090"/>
                  <a:gd name="connsiteY58" fmla="*/ 196180 h 227056"/>
                  <a:gd name="connsiteX59" fmla="*/ 182338 w 384090"/>
                  <a:gd name="connsiteY59" fmla="*/ 199476 h 227056"/>
                  <a:gd name="connsiteX60" fmla="*/ 184316 w 384090"/>
                  <a:gd name="connsiteY60" fmla="*/ 201333 h 227056"/>
                  <a:gd name="connsiteX61" fmla="*/ 185095 w 384090"/>
                  <a:gd name="connsiteY61" fmla="*/ 202352 h 227056"/>
                  <a:gd name="connsiteX62" fmla="*/ 186053 w 384090"/>
                  <a:gd name="connsiteY62" fmla="*/ 203790 h 227056"/>
                  <a:gd name="connsiteX63" fmla="*/ 194862 w 384090"/>
                  <a:gd name="connsiteY63" fmla="*/ 220927 h 227056"/>
                  <a:gd name="connsiteX64" fmla="*/ 194862 w 384090"/>
                  <a:gd name="connsiteY64" fmla="*/ 221287 h 227056"/>
                  <a:gd name="connsiteX65" fmla="*/ 195760 w 384090"/>
                  <a:gd name="connsiteY65" fmla="*/ 222605 h 227056"/>
                  <a:gd name="connsiteX66" fmla="*/ 196779 w 384090"/>
                  <a:gd name="connsiteY66" fmla="*/ 223683 h 227056"/>
                  <a:gd name="connsiteX67" fmla="*/ 196779 w 384090"/>
                  <a:gd name="connsiteY67" fmla="*/ 223683 h 227056"/>
                  <a:gd name="connsiteX68" fmla="*/ 198097 w 384090"/>
                  <a:gd name="connsiteY68" fmla="*/ 224702 h 227056"/>
                  <a:gd name="connsiteX69" fmla="*/ 200914 w 384090"/>
                  <a:gd name="connsiteY69" fmla="*/ 226260 h 227056"/>
                  <a:gd name="connsiteX70" fmla="*/ 205767 w 384090"/>
                  <a:gd name="connsiteY70" fmla="*/ 227039 h 227056"/>
                  <a:gd name="connsiteX71" fmla="*/ 249030 w 384090"/>
                  <a:gd name="connsiteY71" fmla="*/ 222964 h 227056"/>
                  <a:gd name="connsiteX72" fmla="*/ 255741 w 384090"/>
                  <a:gd name="connsiteY72" fmla="*/ 215594 h 227056"/>
                  <a:gd name="connsiteX73" fmla="*/ 255441 w 384090"/>
                  <a:gd name="connsiteY73" fmla="*/ 191087 h 227056"/>
                  <a:gd name="connsiteX74" fmla="*/ 259875 w 384090"/>
                  <a:gd name="connsiteY74" fmla="*/ 187971 h 227056"/>
                  <a:gd name="connsiteX75" fmla="*/ 277852 w 384090"/>
                  <a:gd name="connsiteY75" fmla="*/ 181439 h 227056"/>
                  <a:gd name="connsiteX76" fmla="*/ 292173 w 384090"/>
                  <a:gd name="connsiteY76" fmla="*/ 180601 h 227056"/>
                  <a:gd name="connsiteX77" fmla="*/ 292592 w 384090"/>
                  <a:gd name="connsiteY77" fmla="*/ 180601 h 227056"/>
                  <a:gd name="connsiteX78" fmla="*/ 326028 w 384090"/>
                  <a:gd name="connsiteY78" fmla="*/ 191626 h 227056"/>
                  <a:gd name="connsiteX79" fmla="*/ 327885 w 384090"/>
                  <a:gd name="connsiteY79" fmla="*/ 191985 h 227056"/>
                  <a:gd name="connsiteX80" fmla="*/ 328185 w 384090"/>
                  <a:gd name="connsiteY80" fmla="*/ 191985 h 227056"/>
                  <a:gd name="connsiteX81" fmla="*/ 330162 w 384090"/>
                  <a:gd name="connsiteY81" fmla="*/ 191985 h 227056"/>
                  <a:gd name="connsiteX82" fmla="*/ 339330 w 384090"/>
                  <a:gd name="connsiteY82" fmla="*/ 188989 h 227056"/>
                  <a:gd name="connsiteX83" fmla="*/ 361201 w 384090"/>
                  <a:gd name="connsiteY83" fmla="*/ 170534 h 227056"/>
                  <a:gd name="connsiteX84" fmla="*/ 363358 w 384090"/>
                  <a:gd name="connsiteY84" fmla="*/ 166579 h 227056"/>
                  <a:gd name="connsiteX85" fmla="*/ 362879 w 384090"/>
                  <a:gd name="connsiteY85" fmla="*/ 130627 h 227056"/>
                  <a:gd name="connsiteX86" fmla="*/ 360782 w 384090"/>
                  <a:gd name="connsiteY86" fmla="*/ 134402 h 227056"/>
                  <a:gd name="connsiteX87" fmla="*/ 338851 w 384090"/>
                  <a:gd name="connsiteY87" fmla="*/ 152797 h 227056"/>
                  <a:gd name="connsiteX88" fmla="*/ 334057 w 384090"/>
                  <a:gd name="connsiteY88" fmla="*/ 155254 h 227056"/>
                  <a:gd name="connsiteX89" fmla="*/ 325608 w 384090"/>
                  <a:gd name="connsiteY89" fmla="*/ 155254 h 227056"/>
                  <a:gd name="connsiteX90" fmla="*/ 292173 w 384090"/>
                  <a:gd name="connsiteY90" fmla="*/ 144229 h 227056"/>
                  <a:gd name="connsiteX91" fmla="*/ 291753 w 384090"/>
                  <a:gd name="connsiteY91" fmla="*/ 144229 h 227056"/>
                  <a:gd name="connsiteX92" fmla="*/ 277432 w 384090"/>
                  <a:gd name="connsiteY92" fmla="*/ 145008 h 227056"/>
                  <a:gd name="connsiteX93" fmla="*/ 259456 w 384090"/>
                  <a:gd name="connsiteY93" fmla="*/ 151539 h 227056"/>
                  <a:gd name="connsiteX94" fmla="*/ 253045 w 384090"/>
                  <a:gd name="connsiteY94" fmla="*/ 161366 h 227056"/>
                  <a:gd name="connsiteX95" fmla="*/ 255262 w 384090"/>
                  <a:gd name="connsiteY95" fmla="*/ 178084 h 227056"/>
                  <a:gd name="connsiteX96" fmla="*/ 248904 w 384090"/>
                  <a:gd name="connsiteY96" fmla="*/ 186557 h 227056"/>
                  <a:gd name="connsiteX97" fmla="*/ 248610 w 384090"/>
                  <a:gd name="connsiteY97" fmla="*/ 186593 h 227056"/>
                  <a:gd name="connsiteX98" fmla="*/ 205348 w 384090"/>
                  <a:gd name="connsiteY98" fmla="*/ 190667 h 227056"/>
                  <a:gd name="connsiteX99" fmla="*/ 200494 w 384090"/>
                  <a:gd name="connsiteY99" fmla="*/ 189888 h 227056"/>
                  <a:gd name="connsiteX100" fmla="*/ 194083 w 384090"/>
                  <a:gd name="connsiteY100" fmla="*/ 184376 h 227056"/>
                  <a:gd name="connsiteX101" fmla="*/ 185514 w 384090"/>
                  <a:gd name="connsiteY101" fmla="*/ 167059 h 227056"/>
                  <a:gd name="connsiteX102" fmla="*/ 181859 w 384090"/>
                  <a:gd name="connsiteY102" fmla="*/ 162744 h 227056"/>
                  <a:gd name="connsiteX103" fmla="*/ 174249 w 384090"/>
                  <a:gd name="connsiteY103" fmla="*/ 159508 h 227056"/>
                  <a:gd name="connsiteX104" fmla="*/ 151779 w 384090"/>
                  <a:gd name="connsiteY104" fmla="*/ 156453 h 227056"/>
                  <a:gd name="connsiteX105" fmla="*/ 137817 w 384090"/>
                  <a:gd name="connsiteY105" fmla="*/ 159089 h 227056"/>
                  <a:gd name="connsiteX106" fmla="*/ 114688 w 384090"/>
                  <a:gd name="connsiteY106" fmla="*/ 174489 h 227056"/>
                  <a:gd name="connsiteX107" fmla="*/ 110194 w 384090"/>
                  <a:gd name="connsiteY107" fmla="*/ 176286 h 227056"/>
                  <a:gd name="connsiteX108" fmla="*/ 101086 w 384090"/>
                  <a:gd name="connsiteY108" fmla="*/ 175747 h 227056"/>
                  <a:gd name="connsiteX109" fmla="*/ 66272 w 384090"/>
                  <a:gd name="connsiteY109" fmla="*/ 161306 h 227056"/>
                  <a:gd name="connsiteX110" fmla="*/ 62617 w 384090"/>
                  <a:gd name="connsiteY110" fmla="*/ 156572 h 227056"/>
                  <a:gd name="connsiteX111" fmla="*/ 340588 w 384090"/>
                  <a:gd name="connsiteY111" fmla="*/ 84907 h 227056"/>
                  <a:gd name="connsiteX112" fmla="*/ 331480 w 384090"/>
                  <a:gd name="connsiteY112" fmla="*/ 93776 h 227056"/>
                  <a:gd name="connsiteX113" fmla="*/ 328724 w 384090"/>
                  <a:gd name="connsiteY113" fmla="*/ 101326 h 227056"/>
                  <a:gd name="connsiteX114" fmla="*/ 332020 w 384090"/>
                  <a:gd name="connsiteY114" fmla="*/ 111752 h 227056"/>
                  <a:gd name="connsiteX115" fmla="*/ 347959 w 384090"/>
                  <a:gd name="connsiteY115" fmla="*/ 120021 h 227056"/>
                  <a:gd name="connsiteX116" fmla="*/ 378578 w 384090"/>
                  <a:gd name="connsiteY116" fmla="*/ 115048 h 227056"/>
                  <a:gd name="connsiteX117" fmla="*/ 384091 w 384090"/>
                  <a:gd name="connsiteY117" fmla="*/ 109055 h 227056"/>
                  <a:gd name="connsiteX118" fmla="*/ 384091 w 384090"/>
                  <a:gd name="connsiteY118" fmla="*/ 109055 h 227056"/>
                  <a:gd name="connsiteX119" fmla="*/ 383671 w 384090"/>
                  <a:gd name="connsiteY119" fmla="*/ 72744 h 227056"/>
                  <a:gd name="connsiteX120" fmla="*/ 378099 w 384090"/>
                  <a:gd name="connsiteY120" fmla="*/ 79035 h 227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384090" h="227056">
                    <a:moveTo>
                      <a:pt x="20972" y="61419"/>
                    </a:moveTo>
                    <a:lnTo>
                      <a:pt x="20972" y="61419"/>
                    </a:lnTo>
                    <a:cubicBezTo>
                      <a:pt x="21086" y="63396"/>
                      <a:pt x="22284" y="65152"/>
                      <a:pt x="24088" y="65973"/>
                    </a:cubicBezTo>
                    <a:lnTo>
                      <a:pt x="36072" y="71965"/>
                    </a:lnTo>
                    <a:lnTo>
                      <a:pt x="43263" y="71186"/>
                    </a:lnTo>
                    <a:cubicBezTo>
                      <a:pt x="47667" y="70113"/>
                      <a:pt x="51154" y="66746"/>
                      <a:pt x="52370" y="62377"/>
                    </a:cubicBezTo>
                    <a:cubicBezTo>
                      <a:pt x="53096" y="59777"/>
                      <a:pt x="54012" y="57230"/>
                      <a:pt x="55127" y="54767"/>
                    </a:cubicBezTo>
                    <a:cubicBezTo>
                      <a:pt x="56978" y="50975"/>
                      <a:pt x="55498" y="46391"/>
                      <a:pt x="51771" y="44401"/>
                    </a:cubicBezTo>
                    <a:lnTo>
                      <a:pt x="23788" y="29900"/>
                    </a:lnTo>
                    <a:cubicBezTo>
                      <a:pt x="21997" y="29145"/>
                      <a:pt x="20775" y="27462"/>
                      <a:pt x="20613" y="25526"/>
                    </a:cubicBezTo>
                    <a:close/>
                    <a:moveTo>
                      <a:pt x="123496" y="49434"/>
                    </a:moveTo>
                    <a:cubicBezTo>
                      <a:pt x="107258" y="63156"/>
                      <a:pt x="105041" y="80234"/>
                      <a:pt x="115167" y="94914"/>
                    </a:cubicBezTo>
                    <a:cubicBezTo>
                      <a:pt x="117696" y="91457"/>
                      <a:pt x="120656" y="88335"/>
                      <a:pt x="123976" y="85627"/>
                    </a:cubicBezTo>
                    <a:cubicBezTo>
                      <a:pt x="149741" y="63935"/>
                      <a:pt x="201273" y="59142"/>
                      <a:pt x="239023" y="74781"/>
                    </a:cubicBezTo>
                    <a:cubicBezTo>
                      <a:pt x="250911" y="79143"/>
                      <a:pt x="261308" y="86819"/>
                      <a:pt x="268983" y="96892"/>
                    </a:cubicBezTo>
                    <a:cubicBezTo>
                      <a:pt x="282945" y="76519"/>
                      <a:pt x="271260" y="52131"/>
                      <a:pt x="239023" y="38589"/>
                    </a:cubicBezTo>
                    <a:cubicBezTo>
                      <a:pt x="200854" y="22890"/>
                      <a:pt x="149322" y="27743"/>
                      <a:pt x="123496" y="49374"/>
                    </a:cubicBezTo>
                    <a:close/>
                    <a:moveTo>
                      <a:pt x="479" y="119841"/>
                    </a:moveTo>
                    <a:lnTo>
                      <a:pt x="479" y="119841"/>
                    </a:lnTo>
                    <a:cubicBezTo>
                      <a:pt x="485" y="120596"/>
                      <a:pt x="605" y="121339"/>
                      <a:pt x="839" y="122058"/>
                    </a:cubicBezTo>
                    <a:lnTo>
                      <a:pt x="6831" y="141532"/>
                    </a:lnTo>
                    <a:cubicBezTo>
                      <a:pt x="8359" y="145829"/>
                      <a:pt x="12398" y="148723"/>
                      <a:pt x="16957" y="148783"/>
                    </a:cubicBezTo>
                    <a:lnTo>
                      <a:pt x="56565" y="147644"/>
                    </a:lnTo>
                    <a:cubicBezTo>
                      <a:pt x="58632" y="147686"/>
                      <a:pt x="60664" y="148130"/>
                      <a:pt x="62557" y="148963"/>
                    </a:cubicBezTo>
                    <a:lnTo>
                      <a:pt x="62557" y="148963"/>
                    </a:lnTo>
                    <a:cubicBezTo>
                      <a:pt x="63761" y="149394"/>
                      <a:pt x="64912" y="149981"/>
                      <a:pt x="65973" y="150700"/>
                    </a:cubicBezTo>
                    <a:lnTo>
                      <a:pt x="79514" y="136080"/>
                    </a:lnTo>
                    <a:cubicBezTo>
                      <a:pt x="82097" y="133287"/>
                      <a:pt x="81929" y="128925"/>
                      <a:pt x="79137" y="126342"/>
                    </a:cubicBezTo>
                    <a:cubicBezTo>
                      <a:pt x="78915" y="126139"/>
                      <a:pt x="78682" y="125947"/>
                      <a:pt x="78436" y="125773"/>
                    </a:cubicBezTo>
                    <a:cubicBezTo>
                      <a:pt x="75039" y="123107"/>
                      <a:pt x="71833" y="120207"/>
                      <a:pt x="68849" y="117085"/>
                    </a:cubicBezTo>
                    <a:cubicBezTo>
                      <a:pt x="66907" y="115215"/>
                      <a:pt x="64630" y="113729"/>
                      <a:pt x="62138" y="112711"/>
                    </a:cubicBezTo>
                    <a:cubicBezTo>
                      <a:pt x="60244" y="111890"/>
                      <a:pt x="58207" y="111446"/>
                      <a:pt x="56146" y="111392"/>
                    </a:cubicBezTo>
                    <a:lnTo>
                      <a:pt x="16538" y="112591"/>
                    </a:lnTo>
                    <a:cubicBezTo>
                      <a:pt x="11996" y="112477"/>
                      <a:pt x="7981" y="109607"/>
                      <a:pt x="6412" y="105340"/>
                    </a:cubicBezTo>
                    <a:lnTo>
                      <a:pt x="419" y="85806"/>
                    </a:lnTo>
                    <a:cubicBezTo>
                      <a:pt x="198" y="85123"/>
                      <a:pt x="60" y="84422"/>
                      <a:pt x="0" y="83709"/>
                    </a:cubicBezTo>
                    <a:close/>
                    <a:moveTo>
                      <a:pt x="321054" y="0"/>
                    </a:moveTo>
                    <a:cubicBezTo>
                      <a:pt x="320887" y="1192"/>
                      <a:pt x="320317" y="2295"/>
                      <a:pt x="319436" y="3116"/>
                    </a:cubicBezTo>
                    <a:lnTo>
                      <a:pt x="303917" y="19894"/>
                    </a:lnTo>
                    <a:cubicBezTo>
                      <a:pt x="301334" y="22686"/>
                      <a:pt x="301502" y="27048"/>
                      <a:pt x="304294" y="29631"/>
                    </a:cubicBezTo>
                    <a:cubicBezTo>
                      <a:pt x="304516" y="29834"/>
                      <a:pt x="304750" y="30026"/>
                      <a:pt x="304996" y="30200"/>
                    </a:cubicBezTo>
                    <a:cubicBezTo>
                      <a:pt x="308381" y="32878"/>
                      <a:pt x="311587" y="35779"/>
                      <a:pt x="314583" y="38888"/>
                    </a:cubicBezTo>
                    <a:cubicBezTo>
                      <a:pt x="315566" y="39889"/>
                      <a:pt x="316674" y="40752"/>
                      <a:pt x="317878" y="41465"/>
                    </a:cubicBezTo>
                    <a:lnTo>
                      <a:pt x="319856" y="39248"/>
                    </a:lnTo>
                    <a:cubicBezTo>
                      <a:pt x="320910" y="38223"/>
                      <a:pt x="321516" y="36821"/>
                      <a:pt x="321534" y="35353"/>
                    </a:cubicBezTo>
                    <a:lnTo>
                      <a:pt x="321534" y="35353"/>
                    </a:lnTo>
                    <a:close/>
                    <a:moveTo>
                      <a:pt x="63096" y="193244"/>
                    </a:moveTo>
                    <a:cubicBezTo>
                      <a:pt x="63078" y="194005"/>
                      <a:pt x="63288" y="194754"/>
                      <a:pt x="63696" y="195401"/>
                    </a:cubicBezTo>
                    <a:cubicBezTo>
                      <a:pt x="64355" y="196575"/>
                      <a:pt x="65421" y="197474"/>
                      <a:pt x="66692" y="197918"/>
                    </a:cubicBezTo>
                    <a:lnTo>
                      <a:pt x="101565" y="212418"/>
                    </a:lnTo>
                    <a:cubicBezTo>
                      <a:pt x="102039" y="212646"/>
                      <a:pt x="102548" y="212802"/>
                      <a:pt x="103063" y="212898"/>
                    </a:cubicBezTo>
                    <a:lnTo>
                      <a:pt x="104202" y="212898"/>
                    </a:lnTo>
                    <a:cubicBezTo>
                      <a:pt x="105952" y="213137"/>
                      <a:pt x="107725" y="213137"/>
                      <a:pt x="109475" y="212898"/>
                    </a:cubicBezTo>
                    <a:lnTo>
                      <a:pt x="110673" y="212898"/>
                    </a:lnTo>
                    <a:lnTo>
                      <a:pt x="110673" y="212898"/>
                    </a:lnTo>
                    <a:cubicBezTo>
                      <a:pt x="112255" y="212604"/>
                      <a:pt x="113777" y="212035"/>
                      <a:pt x="115167" y="211220"/>
                    </a:cubicBezTo>
                    <a:lnTo>
                      <a:pt x="138297" y="195820"/>
                    </a:lnTo>
                    <a:cubicBezTo>
                      <a:pt x="142509" y="193358"/>
                      <a:pt x="147435" y="192405"/>
                      <a:pt x="152258" y="193124"/>
                    </a:cubicBezTo>
                    <a:cubicBezTo>
                      <a:pt x="159688" y="194532"/>
                      <a:pt x="167190" y="195551"/>
                      <a:pt x="174728" y="196180"/>
                    </a:cubicBezTo>
                    <a:cubicBezTo>
                      <a:pt x="177521" y="196557"/>
                      <a:pt x="180151" y="197696"/>
                      <a:pt x="182338" y="199476"/>
                    </a:cubicBezTo>
                    <a:cubicBezTo>
                      <a:pt x="183039" y="200051"/>
                      <a:pt x="183698" y="200668"/>
                      <a:pt x="184316" y="201333"/>
                    </a:cubicBezTo>
                    <a:cubicBezTo>
                      <a:pt x="184609" y="201645"/>
                      <a:pt x="184867" y="201986"/>
                      <a:pt x="185095" y="202352"/>
                    </a:cubicBezTo>
                    <a:cubicBezTo>
                      <a:pt x="185484" y="202783"/>
                      <a:pt x="185802" y="203268"/>
                      <a:pt x="186053" y="203790"/>
                    </a:cubicBezTo>
                    <a:lnTo>
                      <a:pt x="194862" y="220927"/>
                    </a:lnTo>
                    <a:lnTo>
                      <a:pt x="194862" y="221287"/>
                    </a:lnTo>
                    <a:lnTo>
                      <a:pt x="195760" y="222605"/>
                    </a:lnTo>
                    <a:lnTo>
                      <a:pt x="196779" y="223683"/>
                    </a:lnTo>
                    <a:lnTo>
                      <a:pt x="196779" y="223683"/>
                    </a:lnTo>
                    <a:cubicBezTo>
                      <a:pt x="197181" y="224067"/>
                      <a:pt x="197624" y="224414"/>
                      <a:pt x="198097" y="224702"/>
                    </a:cubicBezTo>
                    <a:cubicBezTo>
                      <a:pt x="198960" y="225343"/>
                      <a:pt x="199907" y="225871"/>
                      <a:pt x="200914" y="226260"/>
                    </a:cubicBezTo>
                    <a:cubicBezTo>
                      <a:pt x="202459" y="226865"/>
                      <a:pt x="204113" y="227129"/>
                      <a:pt x="205767" y="227039"/>
                    </a:cubicBezTo>
                    <a:lnTo>
                      <a:pt x="249030" y="222964"/>
                    </a:lnTo>
                    <a:cubicBezTo>
                      <a:pt x="252841" y="222623"/>
                      <a:pt x="255759" y="219423"/>
                      <a:pt x="255741" y="215594"/>
                    </a:cubicBezTo>
                    <a:lnTo>
                      <a:pt x="255441" y="191087"/>
                    </a:lnTo>
                    <a:cubicBezTo>
                      <a:pt x="256538" y="189595"/>
                      <a:pt x="258096" y="188498"/>
                      <a:pt x="259875" y="187971"/>
                    </a:cubicBezTo>
                    <a:cubicBezTo>
                      <a:pt x="265981" y="186119"/>
                      <a:pt x="271979" y="183938"/>
                      <a:pt x="277852" y="181439"/>
                    </a:cubicBezTo>
                    <a:cubicBezTo>
                      <a:pt x="282417" y="179672"/>
                      <a:pt x="287427" y="179378"/>
                      <a:pt x="292173" y="180601"/>
                    </a:cubicBezTo>
                    <a:lnTo>
                      <a:pt x="292592" y="180601"/>
                    </a:lnTo>
                    <a:lnTo>
                      <a:pt x="326028" y="191626"/>
                    </a:lnTo>
                    <a:cubicBezTo>
                      <a:pt x="326633" y="191806"/>
                      <a:pt x="327256" y="191932"/>
                      <a:pt x="327885" y="191985"/>
                    </a:cubicBezTo>
                    <a:lnTo>
                      <a:pt x="328185" y="191985"/>
                    </a:lnTo>
                    <a:cubicBezTo>
                      <a:pt x="328838" y="192075"/>
                      <a:pt x="329509" y="192075"/>
                      <a:pt x="330162" y="191985"/>
                    </a:cubicBezTo>
                    <a:cubicBezTo>
                      <a:pt x="333464" y="192003"/>
                      <a:pt x="336676" y="190949"/>
                      <a:pt x="339330" y="188989"/>
                    </a:cubicBezTo>
                    <a:lnTo>
                      <a:pt x="361201" y="170534"/>
                    </a:lnTo>
                    <a:cubicBezTo>
                      <a:pt x="362441" y="169575"/>
                      <a:pt x="363220" y="168137"/>
                      <a:pt x="363358" y="166579"/>
                    </a:cubicBezTo>
                    <a:lnTo>
                      <a:pt x="362879" y="130627"/>
                    </a:lnTo>
                    <a:cubicBezTo>
                      <a:pt x="362729" y="132119"/>
                      <a:pt x="361968" y="133485"/>
                      <a:pt x="360782" y="134402"/>
                    </a:cubicBezTo>
                    <a:lnTo>
                      <a:pt x="338851" y="152797"/>
                    </a:lnTo>
                    <a:cubicBezTo>
                      <a:pt x="337460" y="153972"/>
                      <a:pt x="335819" y="154811"/>
                      <a:pt x="334057" y="155254"/>
                    </a:cubicBezTo>
                    <a:cubicBezTo>
                      <a:pt x="331295" y="156033"/>
                      <a:pt x="328371" y="156033"/>
                      <a:pt x="325608" y="155254"/>
                    </a:cubicBezTo>
                    <a:lnTo>
                      <a:pt x="292173" y="144229"/>
                    </a:lnTo>
                    <a:lnTo>
                      <a:pt x="291753" y="144229"/>
                    </a:lnTo>
                    <a:cubicBezTo>
                      <a:pt x="287013" y="143018"/>
                      <a:pt x="282016" y="143294"/>
                      <a:pt x="277432" y="145008"/>
                    </a:cubicBezTo>
                    <a:cubicBezTo>
                      <a:pt x="271572" y="147524"/>
                      <a:pt x="265568" y="149706"/>
                      <a:pt x="259456" y="151539"/>
                    </a:cubicBezTo>
                    <a:cubicBezTo>
                      <a:pt x="255273" y="152899"/>
                      <a:pt x="252601" y="156992"/>
                      <a:pt x="253045" y="161366"/>
                    </a:cubicBezTo>
                    <a:lnTo>
                      <a:pt x="255262" y="178084"/>
                    </a:lnTo>
                    <a:cubicBezTo>
                      <a:pt x="255843" y="182177"/>
                      <a:pt x="252997" y="185969"/>
                      <a:pt x="248904" y="186557"/>
                    </a:cubicBezTo>
                    <a:cubicBezTo>
                      <a:pt x="248808" y="186569"/>
                      <a:pt x="248706" y="186581"/>
                      <a:pt x="248610" y="186593"/>
                    </a:cubicBezTo>
                    <a:lnTo>
                      <a:pt x="205348" y="190667"/>
                    </a:lnTo>
                    <a:cubicBezTo>
                      <a:pt x="203694" y="190787"/>
                      <a:pt x="202028" y="190517"/>
                      <a:pt x="200494" y="189888"/>
                    </a:cubicBezTo>
                    <a:cubicBezTo>
                      <a:pt x="197786" y="188840"/>
                      <a:pt x="195521" y="186892"/>
                      <a:pt x="194083" y="184376"/>
                    </a:cubicBezTo>
                    <a:lnTo>
                      <a:pt x="185514" y="167059"/>
                    </a:lnTo>
                    <a:cubicBezTo>
                      <a:pt x="184645" y="165357"/>
                      <a:pt x="183393" y="163883"/>
                      <a:pt x="181859" y="162744"/>
                    </a:cubicBezTo>
                    <a:cubicBezTo>
                      <a:pt x="179654" y="161006"/>
                      <a:pt x="177029" y="159892"/>
                      <a:pt x="174249" y="159508"/>
                    </a:cubicBezTo>
                    <a:cubicBezTo>
                      <a:pt x="166699" y="158849"/>
                      <a:pt x="159149" y="157831"/>
                      <a:pt x="151779" y="156453"/>
                    </a:cubicBezTo>
                    <a:cubicBezTo>
                      <a:pt x="146961" y="155709"/>
                      <a:pt x="142036" y="156638"/>
                      <a:pt x="137817" y="159089"/>
                    </a:cubicBezTo>
                    <a:lnTo>
                      <a:pt x="114688" y="174489"/>
                    </a:lnTo>
                    <a:cubicBezTo>
                      <a:pt x="113322" y="175369"/>
                      <a:pt x="111794" y="175981"/>
                      <a:pt x="110194" y="176286"/>
                    </a:cubicBezTo>
                    <a:cubicBezTo>
                      <a:pt x="107168" y="176993"/>
                      <a:pt x="104004" y="176802"/>
                      <a:pt x="101086" y="175747"/>
                    </a:cubicBezTo>
                    <a:lnTo>
                      <a:pt x="66272" y="161306"/>
                    </a:lnTo>
                    <a:cubicBezTo>
                      <a:pt x="64193" y="160641"/>
                      <a:pt x="62737" y="158754"/>
                      <a:pt x="62617" y="156572"/>
                    </a:cubicBezTo>
                    <a:close/>
                    <a:moveTo>
                      <a:pt x="340588" y="84907"/>
                    </a:moveTo>
                    <a:cubicBezTo>
                      <a:pt x="336184" y="86022"/>
                      <a:pt x="332715" y="89402"/>
                      <a:pt x="331480" y="93776"/>
                    </a:cubicBezTo>
                    <a:cubicBezTo>
                      <a:pt x="330767" y="96364"/>
                      <a:pt x="329845" y="98887"/>
                      <a:pt x="328724" y="101326"/>
                    </a:cubicBezTo>
                    <a:cubicBezTo>
                      <a:pt x="326855" y="105125"/>
                      <a:pt x="328311" y="109721"/>
                      <a:pt x="332020" y="111752"/>
                    </a:cubicBezTo>
                    <a:lnTo>
                      <a:pt x="347959" y="120021"/>
                    </a:lnTo>
                    <a:lnTo>
                      <a:pt x="378578" y="115048"/>
                    </a:lnTo>
                    <a:cubicBezTo>
                      <a:pt x="381634" y="114670"/>
                      <a:pt x="383965" y="112135"/>
                      <a:pt x="384091" y="109055"/>
                    </a:cubicBezTo>
                    <a:lnTo>
                      <a:pt x="384091" y="109055"/>
                    </a:lnTo>
                    <a:lnTo>
                      <a:pt x="383671" y="72744"/>
                    </a:lnTo>
                    <a:cubicBezTo>
                      <a:pt x="383665" y="75943"/>
                      <a:pt x="381274" y="78640"/>
                      <a:pt x="378099" y="79035"/>
                    </a:cubicBezTo>
                    <a:close/>
                  </a:path>
                </a:pathLst>
              </a:custGeom>
              <a:solidFill>
                <a:srgbClr val="E6E6E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206B026-0B29-397A-79A0-C7DEFF425D96}"/>
                  </a:ext>
                </a:extLst>
              </p:cNvPr>
              <p:cNvSpPr/>
              <p:nvPr/>
            </p:nvSpPr>
            <p:spPr>
              <a:xfrm>
                <a:off x="10553600" y="5562890"/>
                <a:ext cx="384090" cy="227056"/>
              </a:xfrm>
              <a:custGeom>
                <a:avLst/>
                <a:gdLst>
                  <a:gd name="connsiteX0" fmla="*/ 20972 w 384090"/>
                  <a:gd name="connsiteY0" fmla="*/ 61419 h 227056"/>
                  <a:gd name="connsiteX1" fmla="*/ 20972 w 384090"/>
                  <a:gd name="connsiteY1" fmla="*/ 61419 h 227056"/>
                  <a:gd name="connsiteX2" fmla="*/ 24088 w 384090"/>
                  <a:gd name="connsiteY2" fmla="*/ 65973 h 227056"/>
                  <a:gd name="connsiteX3" fmla="*/ 36072 w 384090"/>
                  <a:gd name="connsiteY3" fmla="*/ 71965 h 227056"/>
                  <a:gd name="connsiteX4" fmla="*/ 43263 w 384090"/>
                  <a:gd name="connsiteY4" fmla="*/ 71186 h 227056"/>
                  <a:gd name="connsiteX5" fmla="*/ 52370 w 384090"/>
                  <a:gd name="connsiteY5" fmla="*/ 62377 h 227056"/>
                  <a:gd name="connsiteX6" fmla="*/ 55127 w 384090"/>
                  <a:gd name="connsiteY6" fmla="*/ 54767 h 227056"/>
                  <a:gd name="connsiteX7" fmla="*/ 51771 w 384090"/>
                  <a:gd name="connsiteY7" fmla="*/ 44401 h 227056"/>
                  <a:gd name="connsiteX8" fmla="*/ 23788 w 384090"/>
                  <a:gd name="connsiteY8" fmla="*/ 29900 h 227056"/>
                  <a:gd name="connsiteX9" fmla="*/ 20613 w 384090"/>
                  <a:gd name="connsiteY9" fmla="*/ 25526 h 227056"/>
                  <a:gd name="connsiteX10" fmla="*/ 123496 w 384090"/>
                  <a:gd name="connsiteY10" fmla="*/ 49434 h 227056"/>
                  <a:gd name="connsiteX11" fmla="*/ 115167 w 384090"/>
                  <a:gd name="connsiteY11" fmla="*/ 94914 h 227056"/>
                  <a:gd name="connsiteX12" fmla="*/ 123976 w 384090"/>
                  <a:gd name="connsiteY12" fmla="*/ 85627 h 227056"/>
                  <a:gd name="connsiteX13" fmla="*/ 239023 w 384090"/>
                  <a:gd name="connsiteY13" fmla="*/ 74781 h 227056"/>
                  <a:gd name="connsiteX14" fmla="*/ 268983 w 384090"/>
                  <a:gd name="connsiteY14" fmla="*/ 96892 h 227056"/>
                  <a:gd name="connsiteX15" fmla="*/ 239023 w 384090"/>
                  <a:gd name="connsiteY15" fmla="*/ 38589 h 227056"/>
                  <a:gd name="connsiteX16" fmla="*/ 123496 w 384090"/>
                  <a:gd name="connsiteY16" fmla="*/ 49374 h 227056"/>
                  <a:gd name="connsiteX17" fmla="*/ 479 w 384090"/>
                  <a:gd name="connsiteY17" fmla="*/ 119841 h 227056"/>
                  <a:gd name="connsiteX18" fmla="*/ 479 w 384090"/>
                  <a:gd name="connsiteY18" fmla="*/ 119841 h 227056"/>
                  <a:gd name="connsiteX19" fmla="*/ 839 w 384090"/>
                  <a:gd name="connsiteY19" fmla="*/ 122058 h 227056"/>
                  <a:gd name="connsiteX20" fmla="*/ 6831 w 384090"/>
                  <a:gd name="connsiteY20" fmla="*/ 141532 h 227056"/>
                  <a:gd name="connsiteX21" fmla="*/ 16957 w 384090"/>
                  <a:gd name="connsiteY21" fmla="*/ 148783 h 227056"/>
                  <a:gd name="connsiteX22" fmla="*/ 56565 w 384090"/>
                  <a:gd name="connsiteY22" fmla="*/ 147644 h 227056"/>
                  <a:gd name="connsiteX23" fmla="*/ 62557 w 384090"/>
                  <a:gd name="connsiteY23" fmla="*/ 148963 h 227056"/>
                  <a:gd name="connsiteX24" fmla="*/ 62557 w 384090"/>
                  <a:gd name="connsiteY24" fmla="*/ 148963 h 227056"/>
                  <a:gd name="connsiteX25" fmla="*/ 65973 w 384090"/>
                  <a:gd name="connsiteY25" fmla="*/ 150700 h 227056"/>
                  <a:gd name="connsiteX26" fmla="*/ 79514 w 384090"/>
                  <a:gd name="connsiteY26" fmla="*/ 136080 h 227056"/>
                  <a:gd name="connsiteX27" fmla="*/ 79137 w 384090"/>
                  <a:gd name="connsiteY27" fmla="*/ 126342 h 227056"/>
                  <a:gd name="connsiteX28" fmla="*/ 78436 w 384090"/>
                  <a:gd name="connsiteY28" fmla="*/ 125773 h 227056"/>
                  <a:gd name="connsiteX29" fmla="*/ 68849 w 384090"/>
                  <a:gd name="connsiteY29" fmla="*/ 117085 h 227056"/>
                  <a:gd name="connsiteX30" fmla="*/ 62138 w 384090"/>
                  <a:gd name="connsiteY30" fmla="*/ 112711 h 227056"/>
                  <a:gd name="connsiteX31" fmla="*/ 56146 w 384090"/>
                  <a:gd name="connsiteY31" fmla="*/ 111392 h 227056"/>
                  <a:gd name="connsiteX32" fmla="*/ 16538 w 384090"/>
                  <a:gd name="connsiteY32" fmla="*/ 112591 h 227056"/>
                  <a:gd name="connsiteX33" fmla="*/ 6412 w 384090"/>
                  <a:gd name="connsiteY33" fmla="*/ 105340 h 227056"/>
                  <a:gd name="connsiteX34" fmla="*/ 419 w 384090"/>
                  <a:gd name="connsiteY34" fmla="*/ 85806 h 227056"/>
                  <a:gd name="connsiteX35" fmla="*/ 0 w 384090"/>
                  <a:gd name="connsiteY35" fmla="*/ 83709 h 227056"/>
                  <a:gd name="connsiteX36" fmla="*/ 321054 w 384090"/>
                  <a:gd name="connsiteY36" fmla="*/ 0 h 227056"/>
                  <a:gd name="connsiteX37" fmla="*/ 319436 w 384090"/>
                  <a:gd name="connsiteY37" fmla="*/ 3116 h 227056"/>
                  <a:gd name="connsiteX38" fmla="*/ 303917 w 384090"/>
                  <a:gd name="connsiteY38" fmla="*/ 19894 h 227056"/>
                  <a:gd name="connsiteX39" fmla="*/ 304294 w 384090"/>
                  <a:gd name="connsiteY39" fmla="*/ 29631 h 227056"/>
                  <a:gd name="connsiteX40" fmla="*/ 304996 w 384090"/>
                  <a:gd name="connsiteY40" fmla="*/ 30200 h 227056"/>
                  <a:gd name="connsiteX41" fmla="*/ 314583 w 384090"/>
                  <a:gd name="connsiteY41" fmla="*/ 38888 h 227056"/>
                  <a:gd name="connsiteX42" fmla="*/ 317878 w 384090"/>
                  <a:gd name="connsiteY42" fmla="*/ 41465 h 227056"/>
                  <a:gd name="connsiteX43" fmla="*/ 319856 w 384090"/>
                  <a:gd name="connsiteY43" fmla="*/ 39248 h 227056"/>
                  <a:gd name="connsiteX44" fmla="*/ 321534 w 384090"/>
                  <a:gd name="connsiteY44" fmla="*/ 35353 h 227056"/>
                  <a:gd name="connsiteX45" fmla="*/ 321534 w 384090"/>
                  <a:gd name="connsiteY45" fmla="*/ 35353 h 227056"/>
                  <a:gd name="connsiteX46" fmla="*/ 63096 w 384090"/>
                  <a:gd name="connsiteY46" fmla="*/ 193244 h 227056"/>
                  <a:gd name="connsiteX47" fmla="*/ 63696 w 384090"/>
                  <a:gd name="connsiteY47" fmla="*/ 195401 h 227056"/>
                  <a:gd name="connsiteX48" fmla="*/ 66692 w 384090"/>
                  <a:gd name="connsiteY48" fmla="*/ 197918 h 227056"/>
                  <a:gd name="connsiteX49" fmla="*/ 101565 w 384090"/>
                  <a:gd name="connsiteY49" fmla="*/ 212418 h 227056"/>
                  <a:gd name="connsiteX50" fmla="*/ 103063 w 384090"/>
                  <a:gd name="connsiteY50" fmla="*/ 212898 h 227056"/>
                  <a:gd name="connsiteX51" fmla="*/ 104202 w 384090"/>
                  <a:gd name="connsiteY51" fmla="*/ 212898 h 227056"/>
                  <a:gd name="connsiteX52" fmla="*/ 109475 w 384090"/>
                  <a:gd name="connsiteY52" fmla="*/ 212898 h 227056"/>
                  <a:gd name="connsiteX53" fmla="*/ 110673 w 384090"/>
                  <a:gd name="connsiteY53" fmla="*/ 212898 h 227056"/>
                  <a:gd name="connsiteX54" fmla="*/ 110673 w 384090"/>
                  <a:gd name="connsiteY54" fmla="*/ 212898 h 227056"/>
                  <a:gd name="connsiteX55" fmla="*/ 115167 w 384090"/>
                  <a:gd name="connsiteY55" fmla="*/ 211220 h 227056"/>
                  <a:gd name="connsiteX56" fmla="*/ 138297 w 384090"/>
                  <a:gd name="connsiteY56" fmla="*/ 195820 h 227056"/>
                  <a:gd name="connsiteX57" fmla="*/ 152258 w 384090"/>
                  <a:gd name="connsiteY57" fmla="*/ 193124 h 227056"/>
                  <a:gd name="connsiteX58" fmla="*/ 174728 w 384090"/>
                  <a:gd name="connsiteY58" fmla="*/ 196180 h 227056"/>
                  <a:gd name="connsiteX59" fmla="*/ 182338 w 384090"/>
                  <a:gd name="connsiteY59" fmla="*/ 199476 h 227056"/>
                  <a:gd name="connsiteX60" fmla="*/ 184316 w 384090"/>
                  <a:gd name="connsiteY60" fmla="*/ 201333 h 227056"/>
                  <a:gd name="connsiteX61" fmla="*/ 185095 w 384090"/>
                  <a:gd name="connsiteY61" fmla="*/ 202352 h 227056"/>
                  <a:gd name="connsiteX62" fmla="*/ 186053 w 384090"/>
                  <a:gd name="connsiteY62" fmla="*/ 203790 h 227056"/>
                  <a:gd name="connsiteX63" fmla="*/ 194862 w 384090"/>
                  <a:gd name="connsiteY63" fmla="*/ 220927 h 227056"/>
                  <a:gd name="connsiteX64" fmla="*/ 194862 w 384090"/>
                  <a:gd name="connsiteY64" fmla="*/ 221287 h 227056"/>
                  <a:gd name="connsiteX65" fmla="*/ 195760 w 384090"/>
                  <a:gd name="connsiteY65" fmla="*/ 222605 h 227056"/>
                  <a:gd name="connsiteX66" fmla="*/ 196779 w 384090"/>
                  <a:gd name="connsiteY66" fmla="*/ 223683 h 227056"/>
                  <a:gd name="connsiteX67" fmla="*/ 196779 w 384090"/>
                  <a:gd name="connsiteY67" fmla="*/ 223683 h 227056"/>
                  <a:gd name="connsiteX68" fmla="*/ 198097 w 384090"/>
                  <a:gd name="connsiteY68" fmla="*/ 224702 h 227056"/>
                  <a:gd name="connsiteX69" fmla="*/ 200914 w 384090"/>
                  <a:gd name="connsiteY69" fmla="*/ 226260 h 227056"/>
                  <a:gd name="connsiteX70" fmla="*/ 205767 w 384090"/>
                  <a:gd name="connsiteY70" fmla="*/ 227039 h 227056"/>
                  <a:gd name="connsiteX71" fmla="*/ 249030 w 384090"/>
                  <a:gd name="connsiteY71" fmla="*/ 222964 h 227056"/>
                  <a:gd name="connsiteX72" fmla="*/ 255741 w 384090"/>
                  <a:gd name="connsiteY72" fmla="*/ 215594 h 227056"/>
                  <a:gd name="connsiteX73" fmla="*/ 255441 w 384090"/>
                  <a:gd name="connsiteY73" fmla="*/ 191087 h 227056"/>
                  <a:gd name="connsiteX74" fmla="*/ 259875 w 384090"/>
                  <a:gd name="connsiteY74" fmla="*/ 187971 h 227056"/>
                  <a:gd name="connsiteX75" fmla="*/ 277852 w 384090"/>
                  <a:gd name="connsiteY75" fmla="*/ 181439 h 227056"/>
                  <a:gd name="connsiteX76" fmla="*/ 292173 w 384090"/>
                  <a:gd name="connsiteY76" fmla="*/ 180601 h 227056"/>
                  <a:gd name="connsiteX77" fmla="*/ 292592 w 384090"/>
                  <a:gd name="connsiteY77" fmla="*/ 180601 h 227056"/>
                  <a:gd name="connsiteX78" fmla="*/ 326028 w 384090"/>
                  <a:gd name="connsiteY78" fmla="*/ 191626 h 227056"/>
                  <a:gd name="connsiteX79" fmla="*/ 327885 w 384090"/>
                  <a:gd name="connsiteY79" fmla="*/ 191985 h 227056"/>
                  <a:gd name="connsiteX80" fmla="*/ 328185 w 384090"/>
                  <a:gd name="connsiteY80" fmla="*/ 191985 h 227056"/>
                  <a:gd name="connsiteX81" fmla="*/ 330162 w 384090"/>
                  <a:gd name="connsiteY81" fmla="*/ 191985 h 227056"/>
                  <a:gd name="connsiteX82" fmla="*/ 339330 w 384090"/>
                  <a:gd name="connsiteY82" fmla="*/ 188989 h 227056"/>
                  <a:gd name="connsiteX83" fmla="*/ 361201 w 384090"/>
                  <a:gd name="connsiteY83" fmla="*/ 170534 h 227056"/>
                  <a:gd name="connsiteX84" fmla="*/ 363358 w 384090"/>
                  <a:gd name="connsiteY84" fmla="*/ 166579 h 227056"/>
                  <a:gd name="connsiteX85" fmla="*/ 362879 w 384090"/>
                  <a:gd name="connsiteY85" fmla="*/ 130627 h 227056"/>
                  <a:gd name="connsiteX86" fmla="*/ 360782 w 384090"/>
                  <a:gd name="connsiteY86" fmla="*/ 134402 h 227056"/>
                  <a:gd name="connsiteX87" fmla="*/ 338851 w 384090"/>
                  <a:gd name="connsiteY87" fmla="*/ 152797 h 227056"/>
                  <a:gd name="connsiteX88" fmla="*/ 334057 w 384090"/>
                  <a:gd name="connsiteY88" fmla="*/ 155254 h 227056"/>
                  <a:gd name="connsiteX89" fmla="*/ 325608 w 384090"/>
                  <a:gd name="connsiteY89" fmla="*/ 155254 h 227056"/>
                  <a:gd name="connsiteX90" fmla="*/ 292173 w 384090"/>
                  <a:gd name="connsiteY90" fmla="*/ 144229 h 227056"/>
                  <a:gd name="connsiteX91" fmla="*/ 291753 w 384090"/>
                  <a:gd name="connsiteY91" fmla="*/ 144229 h 227056"/>
                  <a:gd name="connsiteX92" fmla="*/ 277432 w 384090"/>
                  <a:gd name="connsiteY92" fmla="*/ 145008 h 227056"/>
                  <a:gd name="connsiteX93" fmla="*/ 259456 w 384090"/>
                  <a:gd name="connsiteY93" fmla="*/ 151539 h 227056"/>
                  <a:gd name="connsiteX94" fmla="*/ 253045 w 384090"/>
                  <a:gd name="connsiteY94" fmla="*/ 161366 h 227056"/>
                  <a:gd name="connsiteX95" fmla="*/ 255262 w 384090"/>
                  <a:gd name="connsiteY95" fmla="*/ 178084 h 227056"/>
                  <a:gd name="connsiteX96" fmla="*/ 248904 w 384090"/>
                  <a:gd name="connsiteY96" fmla="*/ 186557 h 227056"/>
                  <a:gd name="connsiteX97" fmla="*/ 248610 w 384090"/>
                  <a:gd name="connsiteY97" fmla="*/ 186593 h 227056"/>
                  <a:gd name="connsiteX98" fmla="*/ 205348 w 384090"/>
                  <a:gd name="connsiteY98" fmla="*/ 190667 h 227056"/>
                  <a:gd name="connsiteX99" fmla="*/ 200494 w 384090"/>
                  <a:gd name="connsiteY99" fmla="*/ 189888 h 227056"/>
                  <a:gd name="connsiteX100" fmla="*/ 194083 w 384090"/>
                  <a:gd name="connsiteY100" fmla="*/ 184376 h 227056"/>
                  <a:gd name="connsiteX101" fmla="*/ 185514 w 384090"/>
                  <a:gd name="connsiteY101" fmla="*/ 167059 h 227056"/>
                  <a:gd name="connsiteX102" fmla="*/ 181859 w 384090"/>
                  <a:gd name="connsiteY102" fmla="*/ 162744 h 227056"/>
                  <a:gd name="connsiteX103" fmla="*/ 174249 w 384090"/>
                  <a:gd name="connsiteY103" fmla="*/ 159508 h 227056"/>
                  <a:gd name="connsiteX104" fmla="*/ 151779 w 384090"/>
                  <a:gd name="connsiteY104" fmla="*/ 156453 h 227056"/>
                  <a:gd name="connsiteX105" fmla="*/ 137817 w 384090"/>
                  <a:gd name="connsiteY105" fmla="*/ 159089 h 227056"/>
                  <a:gd name="connsiteX106" fmla="*/ 114688 w 384090"/>
                  <a:gd name="connsiteY106" fmla="*/ 174489 h 227056"/>
                  <a:gd name="connsiteX107" fmla="*/ 110194 w 384090"/>
                  <a:gd name="connsiteY107" fmla="*/ 176286 h 227056"/>
                  <a:gd name="connsiteX108" fmla="*/ 101086 w 384090"/>
                  <a:gd name="connsiteY108" fmla="*/ 175747 h 227056"/>
                  <a:gd name="connsiteX109" fmla="*/ 66272 w 384090"/>
                  <a:gd name="connsiteY109" fmla="*/ 161306 h 227056"/>
                  <a:gd name="connsiteX110" fmla="*/ 62617 w 384090"/>
                  <a:gd name="connsiteY110" fmla="*/ 156572 h 227056"/>
                  <a:gd name="connsiteX111" fmla="*/ 340588 w 384090"/>
                  <a:gd name="connsiteY111" fmla="*/ 84907 h 227056"/>
                  <a:gd name="connsiteX112" fmla="*/ 331480 w 384090"/>
                  <a:gd name="connsiteY112" fmla="*/ 93776 h 227056"/>
                  <a:gd name="connsiteX113" fmla="*/ 328724 w 384090"/>
                  <a:gd name="connsiteY113" fmla="*/ 101326 h 227056"/>
                  <a:gd name="connsiteX114" fmla="*/ 332020 w 384090"/>
                  <a:gd name="connsiteY114" fmla="*/ 111752 h 227056"/>
                  <a:gd name="connsiteX115" fmla="*/ 347959 w 384090"/>
                  <a:gd name="connsiteY115" fmla="*/ 120021 h 227056"/>
                  <a:gd name="connsiteX116" fmla="*/ 378578 w 384090"/>
                  <a:gd name="connsiteY116" fmla="*/ 115048 h 227056"/>
                  <a:gd name="connsiteX117" fmla="*/ 384091 w 384090"/>
                  <a:gd name="connsiteY117" fmla="*/ 109055 h 227056"/>
                  <a:gd name="connsiteX118" fmla="*/ 384091 w 384090"/>
                  <a:gd name="connsiteY118" fmla="*/ 109055 h 227056"/>
                  <a:gd name="connsiteX119" fmla="*/ 383671 w 384090"/>
                  <a:gd name="connsiteY119" fmla="*/ 72744 h 227056"/>
                  <a:gd name="connsiteX120" fmla="*/ 378099 w 384090"/>
                  <a:gd name="connsiteY120" fmla="*/ 79035 h 227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384090" h="227056">
                    <a:moveTo>
                      <a:pt x="20972" y="61419"/>
                    </a:moveTo>
                    <a:lnTo>
                      <a:pt x="20972" y="61419"/>
                    </a:lnTo>
                    <a:cubicBezTo>
                      <a:pt x="21086" y="63396"/>
                      <a:pt x="22284" y="65152"/>
                      <a:pt x="24088" y="65973"/>
                    </a:cubicBezTo>
                    <a:lnTo>
                      <a:pt x="36072" y="71965"/>
                    </a:lnTo>
                    <a:lnTo>
                      <a:pt x="43263" y="71186"/>
                    </a:lnTo>
                    <a:cubicBezTo>
                      <a:pt x="47667" y="70113"/>
                      <a:pt x="51154" y="66746"/>
                      <a:pt x="52370" y="62377"/>
                    </a:cubicBezTo>
                    <a:cubicBezTo>
                      <a:pt x="53096" y="59777"/>
                      <a:pt x="54012" y="57230"/>
                      <a:pt x="55127" y="54767"/>
                    </a:cubicBezTo>
                    <a:cubicBezTo>
                      <a:pt x="56978" y="50975"/>
                      <a:pt x="55498" y="46391"/>
                      <a:pt x="51771" y="44401"/>
                    </a:cubicBezTo>
                    <a:lnTo>
                      <a:pt x="23788" y="29900"/>
                    </a:lnTo>
                    <a:cubicBezTo>
                      <a:pt x="21997" y="29145"/>
                      <a:pt x="20775" y="27462"/>
                      <a:pt x="20613" y="25526"/>
                    </a:cubicBezTo>
                    <a:close/>
                    <a:moveTo>
                      <a:pt x="123496" y="49434"/>
                    </a:moveTo>
                    <a:cubicBezTo>
                      <a:pt x="107258" y="63156"/>
                      <a:pt x="105041" y="80234"/>
                      <a:pt x="115167" y="94914"/>
                    </a:cubicBezTo>
                    <a:cubicBezTo>
                      <a:pt x="117696" y="91457"/>
                      <a:pt x="120656" y="88335"/>
                      <a:pt x="123976" y="85627"/>
                    </a:cubicBezTo>
                    <a:cubicBezTo>
                      <a:pt x="149741" y="63935"/>
                      <a:pt x="201273" y="59142"/>
                      <a:pt x="239023" y="74781"/>
                    </a:cubicBezTo>
                    <a:cubicBezTo>
                      <a:pt x="250911" y="79143"/>
                      <a:pt x="261308" y="86819"/>
                      <a:pt x="268983" y="96892"/>
                    </a:cubicBezTo>
                    <a:cubicBezTo>
                      <a:pt x="282945" y="76519"/>
                      <a:pt x="271260" y="52131"/>
                      <a:pt x="239023" y="38589"/>
                    </a:cubicBezTo>
                    <a:cubicBezTo>
                      <a:pt x="200854" y="22890"/>
                      <a:pt x="149322" y="27743"/>
                      <a:pt x="123496" y="49374"/>
                    </a:cubicBezTo>
                    <a:close/>
                    <a:moveTo>
                      <a:pt x="479" y="119841"/>
                    </a:moveTo>
                    <a:lnTo>
                      <a:pt x="479" y="119841"/>
                    </a:lnTo>
                    <a:cubicBezTo>
                      <a:pt x="485" y="120596"/>
                      <a:pt x="605" y="121339"/>
                      <a:pt x="839" y="122058"/>
                    </a:cubicBezTo>
                    <a:lnTo>
                      <a:pt x="6831" y="141532"/>
                    </a:lnTo>
                    <a:cubicBezTo>
                      <a:pt x="8359" y="145829"/>
                      <a:pt x="12398" y="148723"/>
                      <a:pt x="16957" y="148783"/>
                    </a:cubicBezTo>
                    <a:lnTo>
                      <a:pt x="56565" y="147644"/>
                    </a:lnTo>
                    <a:cubicBezTo>
                      <a:pt x="58632" y="147686"/>
                      <a:pt x="60664" y="148130"/>
                      <a:pt x="62557" y="148963"/>
                    </a:cubicBezTo>
                    <a:lnTo>
                      <a:pt x="62557" y="148963"/>
                    </a:lnTo>
                    <a:cubicBezTo>
                      <a:pt x="63761" y="149394"/>
                      <a:pt x="64912" y="149981"/>
                      <a:pt x="65973" y="150700"/>
                    </a:cubicBezTo>
                    <a:lnTo>
                      <a:pt x="79514" y="136080"/>
                    </a:lnTo>
                    <a:cubicBezTo>
                      <a:pt x="82097" y="133287"/>
                      <a:pt x="81929" y="128925"/>
                      <a:pt x="79137" y="126342"/>
                    </a:cubicBezTo>
                    <a:cubicBezTo>
                      <a:pt x="78915" y="126139"/>
                      <a:pt x="78682" y="125947"/>
                      <a:pt x="78436" y="125773"/>
                    </a:cubicBezTo>
                    <a:cubicBezTo>
                      <a:pt x="75039" y="123107"/>
                      <a:pt x="71833" y="120207"/>
                      <a:pt x="68849" y="117085"/>
                    </a:cubicBezTo>
                    <a:cubicBezTo>
                      <a:pt x="66907" y="115215"/>
                      <a:pt x="64630" y="113729"/>
                      <a:pt x="62138" y="112711"/>
                    </a:cubicBezTo>
                    <a:cubicBezTo>
                      <a:pt x="60244" y="111890"/>
                      <a:pt x="58207" y="111446"/>
                      <a:pt x="56146" y="111392"/>
                    </a:cubicBezTo>
                    <a:lnTo>
                      <a:pt x="16538" y="112591"/>
                    </a:lnTo>
                    <a:cubicBezTo>
                      <a:pt x="11996" y="112477"/>
                      <a:pt x="7981" y="109607"/>
                      <a:pt x="6412" y="105340"/>
                    </a:cubicBezTo>
                    <a:lnTo>
                      <a:pt x="419" y="85806"/>
                    </a:lnTo>
                    <a:cubicBezTo>
                      <a:pt x="198" y="85123"/>
                      <a:pt x="60" y="84422"/>
                      <a:pt x="0" y="83709"/>
                    </a:cubicBezTo>
                    <a:close/>
                    <a:moveTo>
                      <a:pt x="321054" y="0"/>
                    </a:moveTo>
                    <a:cubicBezTo>
                      <a:pt x="320887" y="1192"/>
                      <a:pt x="320317" y="2295"/>
                      <a:pt x="319436" y="3116"/>
                    </a:cubicBezTo>
                    <a:lnTo>
                      <a:pt x="303917" y="19894"/>
                    </a:lnTo>
                    <a:cubicBezTo>
                      <a:pt x="301334" y="22686"/>
                      <a:pt x="301502" y="27048"/>
                      <a:pt x="304294" y="29631"/>
                    </a:cubicBezTo>
                    <a:cubicBezTo>
                      <a:pt x="304516" y="29834"/>
                      <a:pt x="304750" y="30026"/>
                      <a:pt x="304996" y="30200"/>
                    </a:cubicBezTo>
                    <a:cubicBezTo>
                      <a:pt x="308381" y="32878"/>
                      <a:pt x="311587" y="35779"/>
                      <a:pt x="314583" y="38888"/>
                    </a:cubicBezTo>
                    <a:cubicBezTo>
                      <a:pt x="315566" y="39889"/>
                      <a:pt x="316674" y="40752"/>
                      <a:pt x="317878" y="41465"/>
                    </a:cubicBezTo>
                    <a:lnTo>
                      <a:pt x="319856" y="39248"/>
                    </a:lnTo>
                    <a:cubicBezTo>
                      <a:pt x="320910" y="38223"/>
                      <a:pt x="321516" y="36821"/>
                      <a:pt x="321534" y="35353"/>
                    </a:cubicBezTo>
                    <a:lnTo>
                      <a:pt x="321534" y="35353"/>
                    </a:lnTo>
                    <a:close/>
                    <a:moveTo>
                      <a:pt x="63096" y="193244"/>
                    </a:moveTo>
                    <a:cubicBezTo>
                      <a:pt x="63078" y="194005"/>
                      <a:pt x="63288" y="194754"/>
                      <a:pt x="63696" y="195401"/>
                    </a:cubicBezTo>
                    <a:cubicBezTo>
                      <a:pt x="64355" y="196575"/>
                      <a:pt x="65421" y="197474"/>
                      <a:pt x="66692" y="197918"/>
                    </a:cubicBezTo>
                    <a:lnTo>
                      <a:pt x="101565" y="212418"/>
                    </a:lnTo>
                    <a:cubicBezTo>
                      <a:pt x="102039" y="212646"/>
                      <a:pt x="102548" y="212802"/>
                      <a:pt x="103063" y="212898"/>
                    </a:cubicBezTo>
                    <a:lnTo>
                      <a:pt x="104202" y="212898"/>
                    </a:lnTo>
                    <a:cubicBezTo>
                      <a:pt x="105952" y="213137"/>
                      <a:pt x="107725" y="213137"/>
                      <a:pt x="109475" y="212898"/>
                    </a:cubicBezTo>
                    <a:lnTo>
                      <a:pt x="110673" y="212898"/>
                    </a:lnTo>
                    <a:lnTo>
                      <a:pt x="110673" y="212898"/>
                    </a:lnTo>
                    <a:cubicBezTo>
                      <a:pt x="112255" y="212604"/>
                      <a:pt x="113777" y="212035"/>
                      <a:pt x="115167" y="211220"/>
                    </a:cubicBezTo>
                    <a:lnTo>
                      <a:pt x="138297" y="195820"/>
                    </a:lnTo>
                    <a:cubicBezTo>
                      <a:pt x="142509" y="193358"/>
                      <a:pt x="147435" y="192405"/>
                      <a:pt x="152258" y="193124"/>
                    </a:cubicBezTo>
                    <a:cubicBezTo>
                      <a:pt x="159688" y="194532"/>
                      <a:pt x="167190" y="195551"/>
                      <a:pt x="174728" y="196180"/>
                    </a:cubicBezTo>
                    <a:cubicBezTo>
                      <a:pt x="177521" y="196557"/>
                      <a:pt x="180151" y="197696"/>
                      <a:pt x="182338" y="199476"/>
                    </a:cubicBezTo>
                    <a:cubicBezTo>
                      <a:pt x="183039" y="200051"/>
                      <a:pt x="183698" y="200668"/>
                      <a:pt x="184316" y="201333"/>
                    </a:cubicBezTo>
                    <a:cubicBezTo>
                      <a:pt x="184609" y="201645"/>
                      <a:pt x="184867" y="201986"/>
                      <a:pt x="185095" y="202352"/>
                    </a:cubicBezTo>
                    <a:cubicBezTo>
                      <a:pt x="185484" y="202783"/>
                      <a:pt x="185802" y="203268"/>
                      <a:pt x="186053" y="203790"/>
                    </a:cubicBezTo>
                    <a:lnTo>
                      <a:pt x="194862" y="220927"/>
                    </a:lnTo>
                    <a:lnTo>
                      <a:pt x="194862" y="221287"/>
                    </a:lnTo>
                    <a:lnTo>
                      <a:pt x="195760" y="222605"/>
                    </a:lnTo>
                    <a:lnTo>
                      <a:pt x="196779" y="223683"/>
                    </a:lnTo>
                    <a:lnTo>
                      <a:pt x="196779" y="223683"/>
                    </a:lnTo>
                    <a:cubicBezTo>
                      <a:pt x="197181" y="224067"/>
                      <a:pt x="197624" y="224414"/>
                      <a:pt x="198097" y="224702"/>
                    </a:cubicBezTo>
                    <a:cubicBezTo>
                      <a:pt x="198960" y="225343"/>
                      <a:pt x="199907" y="225871"/>
                      <a:pt x="200914" y="226260"/>
                    </a:cubicBezTo>
                    <a:cubicBezTo>
                      <a:pt x="202459" y="226865"/>
                      <a:pt x="204113" y="227129"/>
                      <a:pt x="205767" y="227039"/>
                    </a:cubicBezTo>
                    <a:lnTo>
                      <a:pt x="249030" y="222964"/>
                    </a:lnTo>
                    <a:cubicBezTo>
                      <a:pt x="252841" y="222623"/>
                      <a:pt x="255759" y="219423"/>
                      <a:pt x="255741" y="215594"/>
                    </a:cubicBezTo>
                    <a:lnTo>
                      <a:pt x="255441" y="191087"/>
                    </a:lnTo>
                    <a:cubicBezTo>
                      <a:pt x="256538" y="189595"/>
                      <a:pt x="258096" y="188498"/>
                      <a:pt x="259875" y="187971"/>
                    </a:cubicBezTo>
                    <a:cubicBezTo>
                      <a:pt x="265981" y="186119"/>
                      <a:pt x="271979" y="183938"/>
                      <a:pt x="277852" y="181439"/>
                    </a:cubicBezTo>
                    <a:cubicBezTo>
                      <a:pt x="282417" y="179672"/>
                      <a:pt x="287427" y="179378"/>
                      <a:pt x="292173" y="180601"/>
                    </a:cubicBezTo>
                    <a:lnTo>
                      <a:pt x="292592" y="180601"/>
                    </a:lnTo>
                    <a:lnTo>
                      <a:pt x="326028" y="191626"/>
                    </a:lnTo>
                    <a:cubicBezTo>
                      <a:pt x="326633" y="191806"/>
                      <a:pt x="327256" y="191932"/>
                      <a:pt x="327885" y="191985"/>
                    </a:cubicBezTo>
                    <a:lnTo>
                      <a:pt x="328185" y="191985"/>
                    </a:lnTo>
                    <a:cubicBezTo>
                      <a:pt x="328838" y="192075"/>
                      <a:pt x="329509" y="192075"/>
                      <a:pt x="330162" y="191985"/>
                    </a:cubicBezTo>
                    <a:cubicBezTo>
                      <a:pt x="333464" y="192003"/>
                      <a:pt x="336676" y="190949"/>
                      <a:pt x="339330" y="188989"/>
                    </a:cubicBezTo>
                    <a:lnTo>
                      <a:pt x="361201" y="170534"/>
                    </a:lnTo>
                    <a:cubicBezTo>
                      <a:pt x="362441" y="169575"/>
                      <a:pt x="363220" y="168137"/>
                      <a:pt x="363358" y="166579"/>
                    </a:cubicBezTo>
                    <a:lnTo>
                      <a:pt x="362879" y="130627"/>
                    </a:lnTo>
                    <a:cubicBezTo>
                      <a:pt x="362729" y="132119"/>
                      <a:pt x="361968" y="133485"/>
                      <a:pt x="360782" y="134402"/>
                    </a:cubicBezTo>
                    <a:lnTo>
                      <a:pt x="338851" y="152797"/>
                    </a:lnTo>
                    <a:cubicBezTo>
                      <a:pt x="337460" y="153972"/>
                      <a:pt x="335819" y="154811"/>
                      <a:pt x="334057" y="155254"/>
                    </a:cubicBezTo>
                    <a:cubicBezTo>
                      <a:pt x="331295" y="156033"/>
                      <a:pt x="328371" y="156033"/>
                      <a:pt x="325608" y="155254"/>
                    </a:cubicBezTo>
                    <a:lnTo>
                      <a:pt x="292173" y="144229"/>
                    </a:lnTo>
                    <a:lnTo>
                      <a:pt x="291753" y="144229"/>
                    </a:lnTo>
                    <a:cubicBezTo>
                      <a:pt x="287013" y="143018"/>
                      <a:pt x="282016" y="143294"/>
                      <a:pt x="277432" y="145008"/>
                    </a:cubicBezTo>
                    <a:cubicBezTo>
                      <a:pt x="271572" y="147524"/>
                      <a:pt x="265568" y="149706"/>
                      <a:pt x="259456" y="151539"/>
                    </a:cubicBezTo>
                    <a:cubicBezTo>
                      <a:pt x="255273" y="152899"/>
                      <a:pt x="252601" y="156992"/>
                      <a:pt x="253045" y="161366"/>
                    </a:cubicBezTo>
                    <a:lnTo>
                      <a:pt x="255262" y="178084"/>
                    </a:lnTo>
                    <a:cubicBezTo>
                      <a:pt x="255843" y="182177"/>
                      <a:pt x="252997" y="185969"/>
                      <a:pt x="248904" y="186557"/>
                    </a:cubicBezTo>
                    <a:cubicBezTo>
                      <a:pt x="248808" y="186569"/>
                      <a:pt x="248706" y="186581"/>
                      <a:pt x="248610" y="186593"/>
                    </a:cubicBezTo>
                    <a:lnTo>
                      <a:pt x="205348" y="190667"/>
                    </a:lnTo>
                    <a:cubicBezTo>
                      <a:pt x="203694" y="190787"/>
                      <a:pt x="202028" y="190517"/>
                      <a:pt x="200494" y="189888"/>
                    </a:cubicBezTo>
                    <a:cubicBezTo>
                      <a:pt x="197786" y="188840"/>
                      <a:pt x="195521" y="186892"/>
                      <a:pt x="194083" y="184376"/>
                    </a:cubicBezTo>
                    <a:lnTo>
                      <a:pt x="185514" y="167059"/>
                    </a:lnTo>
                    <a:cubicBezTo>
                      <a:pt x="184645" y="165357"/>
                      <a:pt x="183393" y="163883"/>
                      <a:pt x="181859" y="162744"/>
                    </a:cubicBezTo>
                    <a:cubicBezTo>
                      <a:pt x="179654" y="161006"/>
                      <a:pt x="177029" y="159892"/>
                      <a:pt x="174249" y="159508"/>
                    </a:cubicBezTo>
                    <a:cubicBezTo>
                      <a:pt x="166699" y="158849"/>
                      <a:pt x="159149" y="157831"/>
                      <a:pt x="151779" y="156453"/>
                    </a:cubicBezTo>
                    <a:cubicBezTo>
                      <a:pt x="146961" y="155709"/>
                      <a:pt x="142036" y="156638"/>
                      <a:pt x="137817" y="159089"/>
                    </a:cubicBezTo>
                    <a:lnTo>
                      <a:pt x="114688" y="174489"/>
                    </a:lnTo>
                    <a:cubicBezTo>
                      <a:pt x="113322" y="175369"/>
                      <a:pt x="111794" y="175981"/>
                      <a:pt x="110194" y="176286"/>
                    </a:cubicBezTo>
                    <a:cubicBezTo>
                      <a:pt x="107168" y="176993"/>
                      <a:pt x="104004" y="176802"/>
                      <a:pt x="101086" y="175747"/>
                    </a:cubicBezTo>
                    <a:lnTo>
                      <a:pt x="66272" y="161306"/>
                    </a:lnTo>
                    <a:cubicBezTo>
                      <a:pt x="64193" y="160641"/>
                      <a:pt x="62737" y="158754"/>
                      <a:pt x="62617" y="156572"/>
                    </a:cubicBezTo>
                    <a:close/>
                    <a:moveTo>
                      <a:pt x="340588" y="84907"/>
                    </a:moveTo>
                    <a:cubicBezTo>
                      <a:pt x="336184" y="86022"/>
                      <a:pt x="332715" y="89402"/>
                      <a:pt x="331480" y="93776"/>
                    </a:cubicBezTo>
                    <a:cubicBezTo>
                      <a:pt x="330767" y="96364"/>
                      <a:pt x="329845" y="98887"/>
                      <a:pt x="328724" y="101326"/>
                    </a:cubicBezTo>
                    <a:cubicBezTo>
                      <a:pt x="326855" y="105125"/>
                      <a:pt x="328311" y="109721"/>
                      <a:pt x="332020" y="111752"/>
                    </a:cubicBezTo>
                    <a:lnTo>
                      <a:pt x="347959" y="120021"/>
                    </a:lnTo>
                    <a:lnTo>
                      <a:pt x="378578" y="115048"/>
                    </a:lnTo>
                    <a:cubicBezTo>
                      <a:pt x="381634" y="114670"/>
                      <a:pt x="383965" y="112135"/>
                      <a:pt x="384091" y="109055"/>
                    </a:cubicBezTo>
                    <a:lnTo>
                      <a:pt x="384091" y="109055"/>
                    </a:lnTo>
                    <a:lnTo>
                      <a:pt x="383671" y="72744"/>
                    </a:lnTo>
                    <a:cubicBezTo>
                      <a:pt x="383665" y="75943"/>
                      <a:pt x="381274" y="78640"/>
                      <a:pt x="378099" y="79035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278F83F1-68F0-CEEE-9723-C1FEB7FE6CD5}"/>
                  </a:ext>
                </a:extLst>
              </p:cNvPr>
              <p:cNvSpPr/>
              <p:nvPr/>
            </p:nvSpPr>
            <p:spPr>
              <a:xfrm>
                <a:off x="10846072" y="5707238"/>
                <a:ext cx="42303" cy="47764"/>
              </a:xfrm>
              <a:custGeom>
                <a:avLst/>
                <a:gdLst>
                  <a:gd name="connsiteX0" fmla="*/ 0 w 42303"/>
                  <a:gd name="connsiteY0" fmla="*/ 0 h 47764"/>
                  <a:gd name="connsiteX1" fmla="*/ 33436 w 42303"/>
                  <a:gd name="connsiteY1" fmla="*/ 11025 h 47764"/>
                  <a:gd name="connsiteX2" fmla="*/ 41884 w 42303"/>
                  <a:gd name="connsiteY2" fmla="*/ 11025 h 47764"/>
                  <a:gd name="connsiteX3" fmla="*/ 42304 w 42303"/>
                  <a:gd name="connsiteY3" fmla="*/ 46978 h 47764"/>
                  <a:gd name="connsiteX4" fmla="*/ 37990 w 42303"/>
                  <a:gd name="connsiteY4" fmla="*/ 47697 h 47764"/>
                  <a:gd name="connsiteX5" fmla="*/ 36012 w 42303"/>
                  <a:gd name="connsiteY5" fmla="*/ 47697 h 47764"/>
                  <a:gd name="connsiteX6" fmla="*/ 35713 w 42303"/>
                  <a:gd name="connsiteY6" fmla="*/ 47697 h 47764"/>
                  <a:gd name="connsiteX7" fmla="*/ 33855 w 42303"/>
                  <a:gd name="connsiteY7" fmla="*/ 47337 h 47764"/>
                  <a:gd name="connsiteX8" fmla="*/ 419 w 42303"/>
                  <a:gd name="connsiteY8" fmla="*/ 36312 h 47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303" h="47764">
                    <a:moveTo>
                      <a:pt x="0" y="0"/>
                    </a:moveTo>
                    <a:lnTo>
                      <a:pt x="33436" y="11025"/>
                    </a:lnTo>
                    <a:cubicBezTo>
                      <a:pt x="36198" y="11804"/>
                      <a:pt x="39122" y="11804"/>
                      <a:pt x="41884" y="11025"/>
                    </a:cubicBezTo>
                    <a:lnTo>
                      <a:pt x="42304" y="46978"/>
                    </a:lnTo>
                    <a:cubicBezTo>
                      <a:pt x="40902" y="47391"/>
                      <a:pt x="39452" y="47631"/>
                      <a:pt x="37990" y="47697"/>
                    </a:cubicBezTo>
                    <a:cubicBezTo>
                      <a:pt x="37337" y="47787"/>
                      <a:pt x="36665" y="47787"/>
                      <a:pt x="36012" y="47697"/>
                    </a:cubicBezTo>
                    <a:lnTo>
                      <a:pt x="35713" y="47697"/>
                    </a:lnTo>
                    <a:cubicBezTo>
                      <a:pt x="35084" y="47643"/>
                      <a:pt x="34460" y="47523"/>
                      <a:pt x="33855" y="47337"/>
                    </a:cubicBezTo>
                    <a:lnTo>
                      <a:pt x="419" y="36312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9BF1D2F-A267-9AA7-10BA-4B071C7843AF}"/>
                  </a:ext>
                </a:extLst>
              </p:cNvPr>
              <p:cNvSpPr/>
              <p:nvPr/>
            </p:nvSpPr>
            <p:spPr>
              <a:xfrm>
                <a:off x="10735458" y="5725814"/>
                <a:ext cx="19354" cy="62916"/>
              </a:xfrm>
              <a:custGeom>
                <a:avLst/>
                <a:gdLst>
                  <a:gd name="connsiteX0" fmla="*/ 0 w 19354"/>
                  <a:gd name="connsiteY0" fmla="*/ 0 h 62916"/>
                  <a:gd name="connsiteX1" fmla="*/ 3655 w 19354"/>
                  <a:gd name="connsiteY1" fmla="*/ 4314 h 62916"/>
                  <a:gd name="connsiteX2" fmla="*/ 12523 w 19354"/>
                  <a:gd name="connsiteY2" fmla="*/ 21452 h 62916"/>
                  <a:gd name="connsiteX3" fmla="*/ 18935 w 19354"/>
                  <a:gd name="connsiteY3" fmla="*/ 26964 h 62916"/>
                  <a:gd name="connsiteX4" fmla="*/ 19354 w 19354"/>
                  <a:gd name="connsiteY4" fmla="*/ 62917 h 62916"/>
                  <a:gd name="connsiteX5" fmla="*/ 16538 w 19354"/>
                  <a:gd name="connsiteY5" fmla="*/ 61359 h 62916"/>
                  <a:gd name="connsiteX6" fmla="*/ 15220 w 19354"/>
                  <a:gd name="connsiteY6" fmla="*/ 60340 h 62916"/>
                  <a:gd name="connsiteX7" fmla="*/ 15220 w 19354"/>
                  <a:gd name="connsiteY7" fmla="*/ 60340 h 62916"/>
                  <a:gd name="connsiteX8" fmla="*/ 14201 w 19354"/>
                  <a:gd name="connsiteY8" fmla="*/ 59262 h 62916"/>
                  <a:gd name="connsiteX9" fmla="*/ 13302 w 19354"/>
                  <a:gd name="connsiteY9" fmla="*/ 57943 h 62916"/>
                  <a:gd name="connsiteX10" fmla="*/ 13302 w 19354"/>
                  <a:gd name="connsiteY10" fmla="*/ 57584 h 62916"/>
                  <a:gd name="connsiteX11" fmla="*/ 4494 w 19354"/>
                  <a:gd name="connsiteY11" fmla="*/ 40446 h 62916"/>
                  <a:gd name="connsiteX12" fmla="*/ 3535 w 19354"/>
                  <a:gd name="connsiteY12" fmla="*/ 39008 h 62916"/>
                  <a:gd name="connsiteX13" fmla="*/ 2756 w 19354"/>
                  <a:gd name="connsiteY13" fmla="*/ 37990 h 62916"/>
                  <a:gd name="connsiteX14" fmla="*/ 779 w 19354"/>
                  <a:gd name="connsiteY14" fmla="*/ 36252 h 62916"/>
                  <a:gd name="connsiteX15" fmla="*/ 779 w 19354"/>
                  <a:gd name="connsiteY15" fmla="*/ 36252 h 6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354" h="62916">
                    <a:moveTo>
                      <a:pt x="0" y="0"/>
                    </a:moveTo>
                    <a:cubicBezTo>
                      <a:pt x="1534" y="1139"/>
                      <a:pt x="2786" y="2613"/>
                      <a:pt x="3655" y="4314"/>
                    </a:cubicBezTo>
                    <a:lnTo>
                      <a:pt x="12523" y="21452"/>
                    </a:lnTo>
                    <a:cubicBezTo>
                      <a:pt x="13967" y="23968"/>
                      <a:pt x="16227" y="25916"/>
                      <a:pt x="18935" y="26964"/>
                    </a:cubicBezTo>
                    <a:lnTo>
                      <a:pt x="19354" y="62917"/>
                    </a:lnTo>
                    <a:cubicBezTo>
                      <a:pt x="18348" y="62527"/>
                      <a:pt x="17401" y="62000"/>
                      <a:pt x="16538" y="61359"/>
                    </a:cubicBezTo>
                    <a:cubicBezTo>
                      <a:pt x="16065" y="61065"/>
                      <a:pt x="15621" y="60723"/>
                      <a:pt x="15220" y="60340"/>
                    </a:cubicBezTo>
                    <a:lnTo>
                      <a:pt x="15220" y="60340"/>
                    </a:lnTo>
                    <a:lnTo>
                      <a:pt x="14201" y="59262"/>
                    </a:lnTo>
                    <a:lnTo>
                      <a:pt x="13302" y="57943"/>
                    </a:lnTo>
                    <a:lnTo>
                      <a:pt x="13302" y="57584"/>
                    </a:lnTo>
                    <a:lnTo>
                      <a:pt x="4494" y="40446"/>
                    </a:lnTo>
                    <a:cubicBezTo>
                      <a:pt x="4248" y="39925"/>
                      <a:pt x="3925" y="39440"/>
                      <a:pt x="3535" y="39008"/>
                    </a:cubicBezTo>
                    <a:cubicBezTo>
                      <a:pt x="3308" y="38643"/>
                      <a:pt x="3050" y="38301"/>
                      <a:pt x="2756" y="37990"/>
                    </a:cubicBezTo>
                    <a:cubicBezTo>
                      <a:pt x="2157" y="37390"/>
                      <a:pt x="1438" y="36791"/>
                      <a:pt x="779" y="36252"/>
                    </a:cubicBezTo>
                    <a:lnTo>
                      <a:pt x="779" y="36252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E59C1C39-9067-4AB6-0BD8-899FDA7740F6}"/>
                  </a:ext>
                </a:extLst>
              </p:cNvPr>
              <p:cNvSpPr/>
              <p:nvPr/>
            </p:nvSpPr>
            <p:spPr>
              <a:xfrm>
                <a:off x="10574093" y="5588236"/>
                <a:ext cx="35341" cy="46977"/>
              </a:xfrm>
              <a:custGeom>
                <a:avLst/>
                <a:gdLst>
                  <a:gd name="connsiteX0" fmla="*/ 0 w 35341"/>
                  <a:gd name="connsiteY0" fmla="*/ 0 h 46977"/>
                  <a:gd name="connsiteX1" fmla="*/ 3236 w 35341"/>
                  <a:gd name="connsiteY1" fmla="*/ 4374 h 46977"/>
                  <a:gd name="connsiteX2" fmla="*/ 31219 w 35341"/>
                  <a:gd name="connsiteY2" fmla="*/ 18875 h 46977"/>
                  <a:gd name="connsiteX3" fmla="*/ 34514 w 35341"/>
                  <a:gd name="connsiteY3" fmla="*/ 29241 h 46977"/>
                  <a:gd name="connsiteX4" fmla="*/ 31758 w 35341"/>
                  <a:gd name="connsiteY4" fmla="*/ 36851 h 46977"/>
                  <a:gd name="connsiteX5" fmla="*/ 22770 w 35341"/>
                  <a:gd name="connsiteY5" fmla="*/ 45839 h 46977"/>
                  <a:gd name="connsiteX6" fmla="*/ 15819 w 35341"/>
                  <a:gd name="connsiteY6" fmla="*/ 46978 h 46977"/>
                  <a:gd name="connsiteX7" fmla="*/ 3835 w 35341"/>
                  <a:gd name="connsiteY7" fmla="*/ 40986 h 46977"/>
                  <a:gd name="connsiteX8" fmla="*/ 599 w 35341"/>
                  <a:gd name="connsiteY8" fmla="*/ 36492 h 46977"/>
                  <a:gd name="connsiteX9" fmla="*/ 599 w 35341"/>
                  <a:gd name="connsiteY9" fmla="*/ 36492 h 46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341" h="46977">
                    <a:moveTo>
                      <a:pt x="0" y="0"/>
                    </a:moveTo>
                    <a:cubicBezTo>
                      <a:pt x="186" y="1947"/>
                      <a:pt x="1432" y="3631"/>
                      <a:pt x="3236" y="4374"/>
                    </a:cubicBezTo>
                    <a:lnTo>
                      <a:pt x="31219" y="18875"/>
                    </a:lnTo>
                    <a:cubicBezTo>
                      <a:pt x="34946" y="20864"/>
                      <a:pt x="36408" y="25466"/>
                      <a:pt x="34514" y="29241"/>
                    </a:cubicBezTo>
                    <a:cubicBezTo>
                      <a:pt x="33412" y="31710"/>
                      <a:pt x="32489" y="34251"/>
                      <a:pt x="31758" y="36851"/>
                    </a:cubicBezTo>
                    <a:cubicBezTo>
                      <a:pt x="30655" y="41279"/>
                      <a:pt x="27198" y="44737"/>
                      <a:pt x="22770" y="45839"/>
                    </a:cubicBezTo>
                    <a:lnTo>
                      <a:pt x="15819" y="46978"/>
                    </a:lnTo>
                    <a:lnTo>
                      <a:pt x="3835" y="40986"/>
                    </a:lnTo>
                    <a:cubicBezTo>
                      <a:pt x="1995" y="40219"/>
                      <a:pt x="743" y="38481"/>
                      <a:pt x="599" y="36492"/>
                    </a:cubicBezTo>
                    <a:lnTo>
                      <a:pt x="599" y="36492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3A0C776-72BE-9497-28AC-FB8593F548F6}"/>
                  </a:ext>
                </a:extLst>
              </p:cNvPr>
              <p:cNvSpPr/>
              <p:nvPr/>
            </p:nvSpPr>
            <p:spPr>
              <a:xfrm>
                <a:off x="10553600" y="5646599"/>
                <a:ext cx="62497" cy="64953"/>
              </a:xfrm>
              <a:custGeom>
                <a:avLst/>
                <a:gdLst>
                  <a:gd name="connsiteX0" fmla="*/ 0 w 62497"/>
                  <a:gd name="connsiteY0" fmla="*/ 0 h 64953"/>
                  <a:gd name="connsiteX1" fmla="*/ 419 w 62497"/>
                  <a:gd name="connsiteY1" fmla="*/ 2097 h 64953"/>
                  <a:gd name="connsiteX2" fmla="*/ 6412 w 62497"/>
                  <a:gd name="connsiteY2" fmla="*/ 21631 h 64953"/>
                  <a:gd name="connsiteX3" fmla="*/ 16538 w 62497"/>
                  <a:gd name="connsiteY3" fmla="*/ 28882 h 64953"/>
                  <a:gd name="connsiteX4" fmla="*/ 56146 w 62497"/>
                  <a:gd name="connsiteY4" fmla="*/ 27683 h 64953"/>
                  <a:gd name="connsiteX5" fmla="*/ 62138 w 62497"/>
                  <a:gd name="connsiteY5" fmla="*/ 29002 h 64953"/>
                  <a:gd name="connsiteX6" fmla="*/ 62497 w 62497"/>
                  <a:gd name="connsiteY6" fmla="*/ 64954 h 64953"/>
                  <a:gd name="connsiteX7" fmla="*/ 56505 w 62497"/>
                  <a:gd name="connsiteY7" fmla="*/ 63636 h 64953"/>
                  <a:gd name="connsiteX8" fmla="*/ 16898 w 62497"/>
                  <a:gd name="connsiteY8" fmla="*/ 64774 h 64953"/>
                  <a:gd name="connsiteX9" fmla="*/ 6771 w 62497"/>
                  <a:gd name="connsiteY9" fmla="*/ 57524 h 64953"/>
                  <a:gd name="connsiteX10" fmla="*/ 779 w 62497"/>
                  <a:gd name="connsiteY10" fmla="*/ 38050 h 64953"/>
                  <a:gd name="connsiteX11" fmla="*/ 419 w 62497"/>
                  <a:gd name="connsiteY11" fmla="*/ 35833 h 64953"/>
                  <a:gd name="connsiteX12" fmla="*/ 419 w 62497"/>
                  <a:gd name="connsiteY12" fmla="*/ 35833 h 64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497" h="64953">
                    <a:moveTo>
                      <a:pt x="0" y="0"/>
                    </a:moveTo>
                    <a:cubicBezTo>
                      <a:pt x="60" y="713"/>
                      <a:pt x="198" y="1414"/>
                      <a:pt x="419" y="2097"/>
                    </a:cubicBezTo>
                    <a:lnTo>
                      <a:pt x="6412" y="21631"/>
                    </a:lnTo>
                    <a:cubicBezTo>
                      <a:pt x="7981" y="25898"/>
                      <a:pt x="11996" y="28768"/>
                      <a:pt x="16538" y="28882"/>
                    </a:cubicBezTo>
                    <a:lnTo>
                      <a:pt x="56146" y="27683"/>
                    </a:lnTo>
                    <a:cubicBezTo>
                      <a:pt x="58207" y="27737"/>
                      <a:pt x="60244" y="28181"/>
                      <a:pt x="62138" y="29002"/>
                    </a:cubicBezTo>
                    <a:lnTo>
                      <a:pt x="62497" y="64954"/>
                    </a:lnTo>
                    <a:cubicBezTo>
                      <a:pt x="60604" y="64121"/>
                      <a:pt x="58572" y="63678"/>
                      <a:pt x="56505" y="63636"/>
                    </a:cubicBezTo>
                    <a:lnTo>
                      <a:pt x="16898" y="64774"/>
                    </a:lnTo>
                    <a:cubicBezTo>
                      <a:pt x="12338" y="64714"/>
                      <a:pt x="8299" y="61820"/>
                      <a:pt x="6771" y="57524"/>
                    </a:cubicBezTo>
                    <a:lnTo>
                      <a:pt x="779" y="38050"/>
                    </a:lnTo>
                    <a:cubicBezTo>
                      <a:pt x="545" y="37331"/>
                      <a:pt x="426" y="36588"/>
                      <a:pt x="419" y="35833"/>
                    </a:cubicBezTo>
                    <a:lnTo>
                      <a:pt x="419" y="35833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934F97E-A123-8AAB-E70B-D891A29C5E35}"/>
                  </a:ext>
                </a:extLst>
              </p:cNvPr>
              <p:cNvSpPr/>
              <p:nvPr/>
            </p:nvSpPr>
            <p:spPr>
              <a:xfrm>
                <a:off x="10616217" y="5719642"/>
                <a:ext cx="48056" cy="55845"/>
              </a:xfrm>
              <a:custGeom>
                <a:avLst/>
                <a:gdLst>
                  <a:gd name="connsiteX0" fmla="*/ 0 w 48056"/>
                  <a:gd name="connsiteY0" fmla="*/ 0 h 55845"/>
                  <a:gd name="connsiteX1" fmla="*/ 3655 w 48056"/>
                  <a:gd name="connsiteY1" fmla="*/ 4734 h 55845"/>
                  <a:gd name="connsiteX2" fmla="*/ 38469 w 48056"/>
                  <a:gd name="connsiteY2" fmla="*/ 19175 h 55845"/>
                  <a:gd name="connsiteX3" fmla="*/ 47577 w 48056"/>
                  <a:gd name="connsiteY3" fmla="*/ 19714 h 55845"/>
                  <a:gd name="connsiteX4" fmla="*/ 48056 w 48056"/>
                  <a:gd name="connsiteY4" fmla="*/ 55666 h 55845"/>
                  <a:gd name="connsiteX5" fmla="*/ 46858 w 48056"/>
                  <a:gd name="connsiteY5" fmla="*/ 55666 h 55845"/>
                  <a:gd name="connsiteX6" fmla="*/ 41585 w 48056"/>
                  <a:gd name="connsiteY6" fmla="*/ 55666 h 55845"/>
                  <a:gd name="connsiteX7" fmla="*/ 40446 w 48056"/>
                  <a:gd name="connsiteY7" fmla="*/ 55666 h 55845"/>
                  <a:gd name="connsiteX8" fmla="*/ 38948 w 48056"/>
                  <a:gd name="connsiteY8" fmla="*/ 55187 h 55845"/>
                  <a:gd name="connsiteX9" fmla="*/ 4075 w 48056"/>
                  <a:gd name="connsiteY9" fmla="*/ 40686 h 55845"/>
                  <a:gd name="connsiteX10" fmla="*/ 1079 w 48056"/>
                  <a:gd name="connsiteY10" fmla="*/ 38169 h 55845"/>
                  <a:gd name="connsiteX11" fmla="*/ 479 w 48056"/>
                  <a:gd name="connsiteY11" fmla="*/ 36012 h 55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056" h="55845">
                    <a:moveTo>
                      <a:pt x="0" y="0"/>
                    </a:moveTo>
                    <a:cubicBezTo>
                      <a:pt x="120" y="2181"/>
                      <a:pt x="1576" y="4069"/>
                      <a:pt x="3655" y="4734"/>
                    </a:cubicBezTo>
                    <a:lnTo>
                      <a:pt x="38469" y="19175"/>
                    </a:lnTo>
                    <a:cubicBezTo>
                      <a:pt x="41387" y="20229"/>
                      <a:pt x="44551" y="20421"/>
                      <a:pt x="47577" y="19714"/>
                    </a:cubicBezTo>
                    <a:lnTo>
                      <a:pt x="48056" y="55666"/>
                    </a:lnTo>
                    <a:lnTo>
                      <a:pt x="46858" y="55666"/>
                    </a:lnTo>
                    <a:cubicBezTo>
                      <a:pt x="45108" y="55906"/>
                      <a:pt x="43335" y="55906"/>
                      <a:pt x="41585" y="55666"/>
                    </a:cubicBezTo>
                    <a:lnTo>
                      <a:pt x="40446" y="55666"/>
                    </a:lnTo>
                    <a:cubicBezTo>
                      <a:pt x="39931" y="55570"/>
                      <a:pt x="39422" y="55415"/>
                      <a:pt x="38948" y="55187"/>
                    </a:cubicBezTo>
                    <a:lnTo>
                      <a:pt x="4075" y="40686"/>
                    </a:lnTo>
                    <a:cubicBezTo>
                      <a:pt x="2804" y="40243"/>
                      <a:pt x="1738" y="39344"/>
                      <a:pt x="1079" y="38169"/>
                    </a:cubicBezTo>
                    <a:cubicBezTo>
                      <a:pt x="671" y="37522"/>
                      <a:pt x="461" y="36773"/>
                      <a:pt x="479" y="36012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615D2DF3-2E0C-3BF1-F555-69F53DB6FBF2}"/>
                  </a:ext>
                </a:extLst>
              </p:cNvPr>
              <p:cNvSpPr/>
              <p:nvPr/>
            </p:nvSpPr>
            <p:spPr>
              <a:xfrm>
                <a:off x="10553603" y="5527884"/>
                <a:ext cx="383597" cy="226040"/>
              </a:xfrm>
              <a:custGeom>
                <a:avLst/>
                <a:gdLst>
                  <a:gd name="connsiteX0" fmla="*/ 44577 w 383597"/>
                  <a:gd name="connsiteY0" fmla="*/ 37822 h 226040"/>
                  <a:gd name="connsiteX1" fmla="*/ 22706 w 383597"/>
                  <a:gd name="connsiteY1" fmla="*/ 56217 h 226040"/>
                  <a:gd name="connsiteX2" fmla="*/ 21196 w 383597"/>
                  <a:gd name="connsiteY2" fmla="*/ 62743 h 226040"/>
                  <a:gd name="connsiteX3" fmla="*/ 23725 w 383597"/>
                  <a:gd name="connsiteY3" fmla="*/ 64726 h 226040"/>
                  <a:gd name="connsiteX4" fmla="*/ 51708 w 383597"/>
                  <a:gd name="connsiteY4" fmla="*/ 79227 h 226040"/>
                  <a:gd name="connsiteX5" fmla="*/ 55003 w 383597"/>
                  <a:gd name="connsiteY5" fmla="*/ 89593 h 226040"/>
                  <a:gd name="connsiteX6" fmla="*/ 52247 w 383597"/>
                  <a:gd name="connsiteY6" fmla="*/ 97203 h 226040"/>
                  <a:gd name="connsiteX7" fmla="*/ 43259 w 383597"/>
                  <a:gd name="connsiteY7" fmla="*/ 106191 h 226040"/>
                  <a:gd name="connsiteX8" fmla="*/ 5629 w 383597"/>
                  <a:gd name="connsiteY8" fmla="*/ 112183 h 226040"/>
                  <a:gd name="connsiteX9" fmla="*/ 56 w 383597"/>
                  <a:gd name="connsiteY9" fmla="*/ 119446 h 226040"/>
                  <a:gd name="connsiteX10" fmla="*/ 416 w 383597"/>
                  <a:gd name="connsiteY10" fmla="*/ 120872 h 226040"/>
                  <a:gd name="connsiteX11" fmla="*/ 6408 w 383597"/>
                  <a:gd name="connsiteY11" fmla="*/ 140346 h 226040"/>
                  <a:gd name="connsiteX12" fmla="*/ 16534 w 383597"/>
                  <a:gd name="connsiteY12" fmla="*/ 147656 h 226040"/>
                  <a:gd name="connsiteX13" fmla="*/ 56082 w 383597"/>
                  <a:gd name="connsiteY13" fmla="*/ 146458 h 226040"/>
                  <a:gd name="connsiteX14" fmla="*/ 68965 w 383597"/>
                  <a:gd name="connsiteY14" fmla="*/ 152450 h 226040"/>
                  <a:gd name="connsiteX15" fmla="*/ 78552 w 383597"/>
                  <a:gd name="connsiteY15" fmla="*/ 161138 h 226040"/>
                  <a:gd name="connsiteX16" fmla="*/ 80260 w 383597"/>
                  <a:gd name="connsiteY16" fmla="*/ 170731 h 226040"/>
                  <a:gd name="connsiteX17" fmla="*/ 79690 w 383597"/>
                  <a:gd name="connsiteY17" fmla="*/ 171445 h 226040"/>
                  <a:gd name="connsiteX18" fmla="*/ 64111 w 383597"/>
                  <a:gd name="connsiteY18" fmla="*/ 188222 h 226040"/>
                  <a:gd name="connsiteX19" fmla="*/ 63656 w 383597"/>
                  <a:gd name="connsiteY19" fmla="*/ 195329 h 226040"/>
                  <a:gd name="connsiteX20" fmla="*/ 66089 w 383597"/>
                  <a:gd name="connsiteY20" fmla="*/ 196851 h 226040"/>
                  <a:gd name="connsiteX21" fmla="*/ 100962 w 383597"/>
                  <a:gd name="connsiteY21" fmla="*/ 211292 h 226040"/>
                  <a:gd name="connsiteX22" fmla="*/ 114504 w 383597"/>
                  <a:gd name="connsiteY22" fmla="*/ 210033 h 226040"/>
                  <a:gd name="connsiteX23" fmla="*/ 137634 w 383597"/>
                  <a:gd name="connsiteY23" fmla="*/ 194634 h 226040"/>
                  <a:gd name="connsiteX24" fmla="*/ 151595 w 383597"/>
                  <a:gd name="connsiteY24" fmla="*/ 191937 h 226040"/>
                  <a:gd name="connsiteX25" fmla="*/ 174065 w 383597"/>
                  <a:gd name="connsiteY25" fmla="*/ 195053 h 226040"/>
                  <a:gd name="connsiteX26" fmla="*/ 185390 w 383597"/>
                  <a:gd name="connsiteY26" fmla="*/ 202603 h 226040"/>
                  <a:gd name="connsiteX27" fmla="*/ 194199 w 383597"/>
                  <a:gd name="connsiteY27" fmla="*/ 219741 h 226040"/>
                  <a:gd name="connsiteX28" fmla="*/ 205464 w 383597"/>
                  <a:gd name="connsiteY28" fmla="*/ 226032 h 226040"/>
                  <a:gd name="connsiteX29" fmla="*/ 248726 w 383597"/>
                  <a:gd name="connsiteY29" fmla="*/ 221958 h 226040"/>
                  <a:gd name="connsiteX30" fmla="*/ 255432 w 383597"/>
                  <a:gd name="connsiteY30" fmla="*/ 213862 h 226040"/>
                  <a:gd name="connsiteX31" fmla="*/ 255378 w 383597"/>
                  <a:gd name="connsiteY31" fmla="*/ 213449 h 226040"/>
                  <a:gd name="connsiteX32" fmla="*/ 253161 w 383597"/>
                  <a:gd name="connsiteY32" fmla="*/ 196731 h 226040"/>
                  <a:gd name="connsiteX33" fmla="*/ 259572 w 383597"/>
                  <a:gd name="connsiteY33" fmla="*/ 186904 h 226040"/>
                  <a:gd name="connsiteX34" fmla="*/ 277548 w 383597"/>
                  <a:gd name="connsiteY34" fmla="*/ 180373 h 226040"/>
                  <a:gd name="connsiteX35" fmla="*/ 291869 w 383597"/>
                  <a:gd name="connsiteY35" fmla="*/ 179594 h 226040"/>
                  <a:gd name="connsiteX36" fmla="*/ 325724 w 383597"/>
                  <a:gd name="connsiteY36" fmla="*/ 190679 h 226040"/>
                  <a:gd name="connsiteX37" fmla="*/ 338967 w 383597"/>
                  <a:gd name="connsiteY37" fmla="*/ 188222 h 226040"/>
                  <a:gd name="connsiteX38" fmla="*/ 360898 w 383597"/>
                  <a:gd name="connsiteY38" fmla="*/ 169767 h 226040"/>
                  <a:gd name="connsiteX39" fmla="*/ 362216 w 383597"/>
                  <a:gd name="connsiteY39" fmla="*/ 163116 h 226040"/>
                  <a:gd name="connsiteX40" fmla="*/ 359819 w 383597"/>
                  <a:gd name="connsiteY40" fmla="*/ 161258 h 226040"/>
                  <a:gd name="connsiteX41" fmla="*/ 331836 w 383597"/>
                  <a:gd name="connsiteY41" fmla="*/ 146817 h 226040"/>
                  <a:gd name="connsiteX42" fmla="*/ 328540 w 383597"/>
                  <a:gd name="connsiteY42" fmla="*/ 136391 h 226040"/>
                  <a:gd name="connsiteX43" fmla="*/ 331297 w 383597"/>
                  <a:gd name="connsiteY43" fmla="*/ 128841 h 226040"/>
                  <a:gd name="connsiteX44" fmla="*/ 340405 w 383597"/>
                  <a:gd name="connsiteY44" fmla="*/ 120033 h 226040"/>
                  <a:gd name="connsiteX45" fmla="*/ 377975 w 383597"/>
                  <a:gd name="connsiteY45" fmla="*/ 114041 h 226040"/>
                  <a:gd name="connsiteX46" fmla="*/ 383542 w 383597"/>
                  <a:gd name="connsiteY46" fmla="*/ 106778 h 226040"/>
                  <a:gd name="connsiteX47" fmla="*/ 383188 w 383597"/>
                  <a:gd name="connsiteY47" fmla="*/ 105352 h 226040"/>
                  <a:gd name="connsiteX48" fmla="*/ 377196 w 383597"/>
                  <a:gd name="connsiteY48" fmla="*/ 85818 h 226040"/>
                  <a:gd name="connsiteX49" fmla="*/ 367129 w 383597"/>
                  <a:gd name="connsiteY49" fmla="*/ 78568 h 226040"/>
                  <a:gd name="connsiteX50" fmla="*/ 327522 w 383597"/>
                  <a:gd name="connsiteY50" fmla="*/ 79706 h 226040"/>
                  <a:gd name="connsiteX51" fmla="*/ 314639 w 383597"/>
                  <a:gd name="connsiteY51" fmla="*/ 74074 h 226040"/>
                  <a:gd name="connsiteX52" fmla="*/ 305052 w 383597"/>
                  <a:gd name="connsiteY52" fmla="*/ 65385 h 226040"/>
                  <a:gd name="connsiteX53" fmla="*/ 303404 w 383597"/>
                  <a:gd name="connsiteY53" fmla="*/ 55780 h 226040"/>
                  <a:gd name="connsiteX54" fmla="*/ 303973 w 383597"/>
                  <a:gd name="connsiteY54" fmla="*/ 55079 h 226040"/>
                  <a:gd name="connsiteX55" fmla="*/ 319493 w 383597"/>
                  <a:gd name="connsiteY55" fmla="*/ 38301 h 226040"/>
                  <a:gd name="connsiteX56" fmla="*/ 319948 w 383597"/>
                  <a:gd name="connsiteY56" fmla="*/ 31195 h 226040"/>
                  <a:gd name="connsiteX57" fmla="*/ 317515 w 383597"/>
                  <a:gd name="connsiteY57" fmla="*/ 29673 h 226040"/>
                  <a:gd name="connsiteX58" fmla="*/ 282941 w 383597"/>
                  <a:gd name="connsiteY58" fmla="*/ 14692 h 226040"/>
                  <a:gd name="connsiteX59" fmla="*/ 269339 w 383597"/>
                  <a:gd name="connsiteY59" fmla="*/ 15951 h 226040"/>
                  <a:gd name="connsiteX60" fmla="*/ 246210 w 383597"/>
                  <a:gd name="connsiteY60" fmla="*/ 31410 h 226040"/>
                  <a:gd name="connsiteX61" fmla="*/ 232248 w 383597"/>
                  <a:gd name="connsiteY61" fmla="*/ 34047 h 226040"/>
                  <a:gd name="connsiteX62" fmla="*/ 209778 w 383597"/>
                  <a:gd name="connsiteY62" fmla="*/ 30991 h 226040"/>
                  <a:gd name="connsiteX63" fmla="*/ 198513 w 383597"/>
                  <a:gd name="connsiteY63" fmla="*/ 23441 h 226040"/>
                  <a:gd name="connsiteX64" fmla="*/ 189645 w 383597"/>
                  <a:gd name="connsiteY64" fmla="*/ 6303 h 226040"/>
                  <a:gd name="connsiteX65" fmla="*/ 178380 w 383597"/>
                  <a:gd name="connsiteY65" fmla="*/ 12 h 226040"/>
                  <a:gd name="connsiteX66" fmla="*/ 135117 w 383597"/>
                  <a:gd name="connsiteY66" fmla="*/ 4086 h 226040"/>
                  <a:gd name="connsiteX67" fmla="*/ 128430 w 383597"/>
                  <a:gd name="connsiteY67" fmla="*/ 12302 h 226040"/>
                  <a:gd name="connsiteX68" fmla="*/ 128466 w 383597"/>
                  <a:gd name="connsiteY68" fmla="*/ 12595 h 226040"/>
                  <a:gd name="connsiteX69" fmla="*/ 130683 w 383597"/>
                  <a:gd name="connsiteY69" fmla="*/ 29253 h 226040"/>
                  <a:gd name="connsiteX70" fmla="*/ 124331 w 383597"/>
                  <a:gd name="connsiteY70" fmla="*/ 39140 h 226040"/>
                  <a:gd name="connsiteX71" fmla="*/ 106355 w 383597"/>
                  <a:gd name="connsiteY71" fmla="*/ 45671 h 226040"/>
                  <a:gd name="connsiteX72" fmla="*/ 92034 w 383597"/>
                  <a:gd name="connsiteY72" fmla="*/ 46450 h 226040"/>
                  <a:gd name="connsiteX73" fmla="*/ 58179 w 383597"/>
                  <a:gd name="connsiteY73" fmla="*/ 35305 h 226040"/>
                  <a:gd name="connsiteX74" fmla="*/ 44577 w 383597"/>
                  <a:gd name="connsiteY74" fmla="*/ 37822 h 226040"/>
                  <a:gd name="connsiteX75" fmla="*/ 238600 w 383597"/>
                  <a:gd name="connsiteY75" fmla="*/ 73774 h 226040"/>
                  <a:gd name="connsiteX76" fmla="*/ 260231 w 383597"/>
                  <a:gd name="connsiteY76" fmla="*/ 141424 h 226040"/>
                  <a:gd name="connsiteX77" fmla="*/ 145124 w 383597"/>
                  <a:gd name="connsiteY77" fmla="*/ 152270 h 226040"/>
                  <a:gd name="connsiteX78" fmla="*/ 123493 w 383597"/>
                  <a:gd name="connsiteY78" fmla="*/ 84560 h 226040"/>
                  <a:gd name="connsiteX79" fmla="*/ 238600 w 383597"/>
                  <a:gd name="connsiteY79" fmla="*/ 73594 h 22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383597" h="226040">
                    <a:moveTo>
                      <a:pt x="44577" y="37822"/>
                    </a:moveTo>
                    <a:lnTo>
                      <a:pt x="22706" y="56217"/>
                    </a:lnTo>
                    <a:cubicBezTo>
                      <a:pt x="20489" y="57601"/>
                      <a:pt x="19812" y="60520"/>
                      <a:pt x="21196" y="62743"/>
                    </a:cubicBezTo>
                    <a:cubicBezTo>
                      <a:pt x="21783" y="63677"/>
                      <a:pt x="22676" y="64379"/>
                      <a:pt x="23725" y="64726"/>
                    </a:cubicBezTo>
                    <a:lnTo>
                      <a:pt x="51708" y="79227"/>
                    </a:lnTo>
                    <a:cubicBezTo>
                      <a:pt x="55465" y="81192"/>
                      <a:pt x="56933" y="85818"/>
                      <a:pt x="55003" y="89593"/>
                    </a:cubicBezTo>
                    <a:cubicBezTo>
                      <a:pt x="53889" y="92056"/>
                      <a:pt x="52972" y="94602"/>
                      <a:pt x="52247" y="97203"/>
                    </a:cubicBezTo>
                    <a:cubicBezTo>
                      <a:pt x="51121" y="101619"/>
                      <a:pt x="47675" y="105065"/>
                      <a:pt x="43259" y="106191"/>
                    </a:cubicBezTo>
                    <a:lnTo>
                      <a:pt x="5629" y="112183"/>
                    </a:lnTo>
                    <a:cubicBezTo>
                      <a:pt x="2087" y="112650"/>
                      <a:pt x="-411" y="115904"/>
                      <a:pt x="56" y="119446"/>
                    </a:cubicBezTo>
                    <a:cubicBezTo>
                      <a:pt x="122" y="119931"/>
                      <a:pt x="242" y="120410"/>
                      <a:pt x="416" y="120872"/>
                    </a:cubicBezTo>
                    <a:lnTo>
                      <a:pt x="6408" y="140346"/>
                    </a:lnTo>
                    <a:cubicBezTo>
                      <a:pt x="7942" y="144642"/>
                      <a:pt x="11968" y="147548"/>
                      <a:pt x="16534" y="147656"/>
                    </a:cubicBezTo>
                    <a:lnTo>
                      <a:pt x="56082" y="146458"/>
                    </a:lnTo>
                    <a:cubicBezTo>
                      <a:pt x="60971" y="146787"/>
                      <a:pt x="65567" y="148920"/>
                      <a:pt x="68965" y="152450"/>
                    </a:cubicBezTo>
                    <a:cubicBezTo>
                      <a:pt x="71979" y="155542"/>
                      <a:pt x="75179" y="158442"/>
                      <a:pt x="78552" y="161138"/>
                    </a:cubicBezTo>
                    <a:cubicBezTo>
                      <a:pt x="81674" y="163313"/>
                      <a:pt x="82441" y="167610"/>
                      <a:pt x="80260" y="170731"/>
                    </a:cubicBezTo>
                    <a:cubicBezTo>
                      <a:pt x="80086" y="170983"/>
                      <a:pt x="79894" y="171223"/>
                      <a:pt x="79690" y="171445"/>
                    </a:cubicBezTo>
                    <a:lnTo>
                      <a:pt x="64111" y="188222"/>
                    </a:lnTo>
                    <a:cubicBezTo>
                      <a:pt x="62026" y="190056"/>
                      <a:pt x="61822" y="193238"/>
                      <a:pt x="63656" y="195329"/>
                    </a:cubicBezTo>
                    <a:cubicBezTo>
                      <a:pt x="64303" y="196060"/>
                      <a:pt x="65148" y="196587"/>
                      <a:pt x="66089" y="196851"/>
                    </a:cubicBezTo>
                    <a:lnTo>
                      <a:pt x="100962" y="211292"/>
                    </a:lnTo>
                    <a:cubicBezTo>
                      <a:pt x="105439" y="212898"/>
                      <a:pt x="110400" y="212436"/>
                      <a:pt x="114504" y="210033"/>
                    </a:cubicBezTo>
                    <a:lnTo>
                      <a:pt x="137634" y="194634"/>
                    </a:lnTo>
                    <a:cubicBezTo>
                      <a:pt x="141852" y="192195"/>
                      <a:pt x="146772" y="191248"/>
                      <a:pt x="151595" y="191937"/>
                    </a:cubicBezTo>
                    <a:cubicBezTo>
                      <a:pt x="159025" y="193370"/>
                      <a:pt x="166527" y="194412"/>
                      <a:pt x="174065" y="195053"/>
                    </a:cubicBezTo>
                    <a:cubicBezTo>
                      <a:pt x="178793" y="195706"/>
                      <a:pt x="182964" y="198487"/>
                      <a:pt x="185390" y="202603"/>
                    </a:cubicBezTo>
                    <a:lnTo>
                      <a:pt x="194199" y="219741"/>
                    </a:lnTo>
                    <a:cubicBezTo>
                      <a:pt x="196482" y="223779"/>
                      <a:pt x="200826" y="226206"/>
                      <a:pt x="205464" y="226032"/>
                    </a:cubicBezTo>
                    <a:lnTo>
                      <a:pt x="248726" y="221958"/>
                    </a:lnTo>
                    <a:cubicBezTo>
                      <a:pt x="252813" y="221574"/>
                      <a:pt x="255815" y="217949"/>
                      <a:pt x="255432" y="213862"/>
                    </a:cubicBezTo>
                    <a:cubicBezTo>
                      <a:pt x="255414" y="213725"/>
                      <a:pt x="255402" y="213587"/>
                      <a:pt x="255378" y="213449"/>
                    </a:cubicBezTo>
                    <a:lnTo>
                      <a:pt x="253161" y="196731"/>
                    </a:lnTo>
                    <a:cubicBezTo>
                      <a:pt x="252717" y="192357"/>
                      <a:pt x="255390" y="188264"/>
                      <a:pt x="259572" y="186904"/>
                    </a:cubicBezTo>
                    <a:cubicBezTo>
                      <a:pt x="265672" y="185040"/>
                      <a:pt x="271676" y="182865"/>
                      <a:pt x="277548" y="180373"/>
                    </a:cubicBezTo>
                    <a:cubicBezTo>
                      <a:pt x="282120" y="178623"/>
                      <a:pt x="287130" y="178347"/>
                      <a:pt x="291869" y="179594"/>
                    </a:cubicBezTo>
                    <a:lnTo>
                      <a:pt x="325724" y="190679"/>
                    </a:lnTo>
                    <a:cubicBezTo>
                      <a:pt x="330278" y="191943"/>
                      <a:pt x="335168" y="191039"/>
                      <a:pt x="338967" y="188222"/>
                    </a:cubicBezTo>
                    <a:lnTo>
                      <a:pt x="360898" y="169767"/>
                    </a:lnTo>
                    <a:cubicBezTo>
                      <a:pt x="363097" y="168293"/>
                      <a:pt x="363690" y="165321"/>
                      <a:pt x="362216" y="163116"/>
                    </a:cubicBezTo>
                    <a:cubicBezTo>
                      <a:pt x="361641" y="162253"/>
                      <a:pt x="360802" y="161600"/>
                      <a:pt x="359819" y="161258"/>
                    </a:cubicBezTo>
                    <a:lnTo>
                      <a:pt x="331836" y="146817"/>
                    </a:lnTo>
                    <a:cubicBezTo>
                      <a:pt x="328097" y="144804"/>
                      <a:pt x="326641" y="140184"/>
                      <a:pt x="328540" y="136391"/>
                    </a:cubicBezTo>
                    <a:cubicBezTo>
                      <a:pt x="329655" y="133952"/>
                      <a:pt x="330572" y="131424"/>
                      <a:pt x="331297" y="128841"/>
                    </a:cubicBezTo>
                    <a:cubicBezTo>
                      <a:pt x="332501" y="124467"/>
                      <a:pt x="335989" y="121093"/>
                      <a:pt x="340405" y="120033"/>
                    </a:cubicBezTo>
                    <a:lnTo>
                      <a:pt x="377975" y="114041"/>
                    </a:lnTo>
                    <a:cubicBezTo>
                      <a:pt x="381516" y="113573"/>
                      <a:pt x="384009" y="110320"/>
                      <a:pt x="383542" y="106778"/>
                    </a:cubicBezTo>
                    <a:cubicBezTo>
                      <a:pt x="383482" y="106293"/>
                      <a:pt x="383362" y="105814"/>
                      <a:pt x="383188" y="105352"/>
                    </a:cubicBezTo>
                    <a:lnTo>
                      <a:pt x="377196" y="85818"/>
                    </a:lnTo>
                    <a:cubicBezTo>
                      <a:pt x="375674" y="81540"/>
                      <a:pt x="371665" y="78658"/>
                      <a:pt x="367129" y="78568"/>
                    </a:cubicBezTo>
                    <a:lnTo>
                      <a:pt x="327522" y="79706"/>
                    </a:lnTo>
                    <a:cubicBezTo>
                      <a:pt x="322680" y="79478"/>
                      <a:pt x="318090" y="77477"/>
                      <a:pt x="314639" y="74074"/>
                    </a:cubicBezTo>
                    <a:cubicBezTo>
                      <a:pt x="311655" y="70952"/>
                      <a:pt x="308449" y="68046"/>
                      <a:pt x="305052" y="65385"/>
                    </a:cubicBezTo>
                    <a:cubicBezTo>
                      <a:pt x="301942" y="63186"/>
                      <a:pt x="301205" y="58890"/>
                      <a:pt x="303404" y="55780"/>
                    </a:cubicBezTo>
                    <a:cubicBezTo>
                      <a:pt x="303578" y="55534"/>
                      <a:pt x="303770" y="55300"/>
                      <a:pt x="303973" y="55079"/>
                    </a:cubicBezTo>
                    <a:lnTo>
                      <a:pt x="319493" y="38301"/>
                    </a:lnTo>
                    <a:cubicBezTo>
                      <a:pt x="321578" y="36468"/>
                      <a:pt x="321782" y="33286"/>
                      <a:pt x="319948" y="31195"/>
                    </a:cubicBezTo>
                    <a:cubicBezTo>
                      <a:pt x="319301" y="30463"/>
                      <a:pt x="318456" y="29936"/>
                      <a:pt x="317515" y="29673"/>
                    </a:cubicBezTo>
                    <a:lnTo>
                      <a:pt x="282941" y="14692"/>
                    </a:lnTo>
                    <a:cubicBezTo>
                      <a:pt x="278441" y="13110"/>
                      <a:pt x="273474" y="13566"/>
                      <a:pt x="269339" y="15951"/>
                    </a:cubicBezTo>
                    <a:lnTo>
                      <a:pt x="246210" y="31410"/>
                    </a:lnTo>
                    <a:cubicBezTo>
                      <a:pt x="241997" y="33861"/>
                      <a:pt x="237066" y="34796"/>
                      <a:pt x="232248" y="34047"/>
                    </a:cubicBezTo>
                    <a:cubicBezTo>
                      <a:pt x="224878" y="32669"/>
                      <a:pt x="217328" y="31650"/>
                      <a:pt x="209778" y="30991"/>
                    </a:cubicBezTo>
                    <a:cubicBezTo>
                      <a:pt x="205074" y="30308"/>
                      <a:pt x="200934" y="27533"/>
                      <a:pt x="198513" y="23441"/>
                    </a:cubicBezTo>
                    <a:lnTo>
                      <a:pt x="189645" y="6303"/>
                    </a:lnTo>
                    <a:cubicBezTo>
                      <a:pt x="187380" y="2247"/>
                      <a:pt x="183024" y="-192"/>
                      <a:pt x="178380" y="12"/>
                    </a:cubicBezTo>
                    <a:lnTo>
                      <a:pt x="135117" y="4086"/>
                    </a:lnTo>
                    <a:cubicBezTo>
                      <a:pt x="131001" y="4506"/>
                      <a:pt x="128011" y="8185"/>
                      <a:pt x="128430" y="12302"/>
                    </a:cubicBezTo>
                    <a:cubicBezTo>
                      <a:pt x="128442" y="12397"/>
                      <a:pt x="128454" y="12499"/>
                      <a:pt x="128466" y="12595"/>
                    </a:cubicBezTo>
                    <a:lnTo>
                      <a:pt x="130683" y="29253"/>
                    </a:lnTo>
                    <a:cubicBezTo>
                      <a:pt x="131138" y="33627"/>
                      <a:pt x="128502" y="37732"/>
                      <a:pt x="124331" y="39140"/>
                    </a:cubicBezTo>
                    <a:cubicBezTo>
                      <a:pt x="118220" y="40967"/>
                      <a:pt x="112215" y="43149"/>
                      <a:pt x="106355" y="45671"/>
                    </a:cubicBezTo>
                    <a:cubicBezTo>
                      <a:pt x="101783" y="47427"/>
                      <a:pt x="96774" y="47697"/>
                      <a:pt x="92034" y="46450"/>
                    </a:cubicBezTo>
                    <a:lnTo>
                      <a:pt x="58179" y="35305"/>
                    </a:lnTo>
                    <a:cubicBezTo>
                      <a:pt x="53499" y="33963"/>
                      <a:pt x="48466" y="34898"/>
                      <a:pt x="44577" y="37822"/>
                    </a:cubicBezTo>
                    <a:close/>
                    <a:moveTo>
                      <a:pt x="238600" y="73774"/>
                    </a:moveTo>
                    <a:cubicBezTo>
                      <a:pt x="276350" y="89473"/>
                      <a:pt x="286057" y="119733"/>
                      <a:pt x="260231" y="141424"/>
                    </a:cubicBezTo>
                    <a:cubicBezTo>
                      <a:pt x="234405" y="163116"/>
                      <a:pt x="182874" y="167969"/>
                      <a:pt x="145124" y="152270"/>
                    </a:cubicBezTo>
                    <a:cubicBezTo>
                      <a:pt x="107374" y="136571"/>
                      <a:pt x="97727" y="106251"/>
                      <a:pt x="123493" y="84560"/>
                    </a:cubicBezTo>
                    <a:cubicBezTo>
                      <a:pt x="149258" y="62868"/>
                      <a:pt x="200850" y="57895"/>
                      <a:pt x="238600" y="73594"/>
                    </a:cubicBezTo>
                    <a:close/>
                  </a:path>
                </a:pathLst>
              </a:custGeom>
              <a:solidFill>
                <a:srgbClr val="F5F5F5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E01D518-5713-9FA8-46DE-02652F87ECAF}"/>
                  </a:ext>
                </a:extLst>
              </p:cNvPr>
              <p:cNvSpPr/>
              <p:nvPr/>
            </p:nvSpPr>
            <p:spPr>
              <a:xfrm>
                <a:off x="10553603" y="5527776"/>
                <a:ext cx="383364" cy="225900"/>
              </a:xfrm>
              <a:custGeom>
                <a:avLst/>
                <a:gdLst>
                  <a:gd name="connsiteX0" fmla="*/ 178919 w 383364"/>
                  <a:gd name="connsiteY0" fmla="*/ 6891 h 225900"/>
                  <a:gd name="connsiteX1" fmla="*/ 183293 w 383364"/>
                  <a:gd name="connsiteY1" fmla="*/ 9527 h 225900"/>
                  <a:gd name="connsiteX2" fmla="*/ 192161 w 383364"/>
                  <a:gd name="connsiteY2" fmla="*/ 26665 h 225900"/>
                  <a:gd name="connsiteX3" fmla="*/ 208879 w 383364"/>
                  <a:gd name="connsiteY3" fmla="*/ 37870 h 225900"/>
                  <a:gd name="connsiteX4" fmla="*/ 230690 w 383364"/>
                  <a:gd name="connsiteY4" fmla="*/ 40866 h 225900"/>
                  <a:gd name="connsiteX5" fmla="*/ 234945 w 383364"/>
                  <a:gd name="connsiteY5" fmla="*/ 41225 h 225900"/>
                  <a:gd name="connsiteX6" fmla="*/ 249685 w 383364"/>
                  <a:gd name="connsiteY6" fmla="*/ 37151 h 225900"/>
                  <a:gd name="connsiteX7" fmla="*/ 272814 w 383364"/>
                  <a:gd name="connsiteY7" fmla="*/ 21751 h 225900"/>
                  <a:gd name="connsiteX8" fmla="*/ 277309 w 383364"/>
                  <a:gd name="connsiteY8" fmla="*/ 20672 h 225900"/>
                  <a:gd name="connsiteX9" fmla="*/ 280005 w 383364"/>
                  <a:gd name="connsiteY9" fmla="*/ 21092 h 225900"/>
                  <a:gd name="connsiteX10" fmla="*/ 313021 w 383364"/>
                  <a:gd name="connsiteY10" fmla="*/ 34814 h 225900"/>
                  <a:gd name="connsiteX11" fmla="*/ 298880 w 383364"/>
                  <a:gd name="connsiteY11" fmla="*/ 50093 h 225900"/>
                  <a:gd name="connsiteX12" fmla="*/ 295285 w 383364"/>
                  <a:gd name="connsiteY12" fmla="*/ 60280 h 225900"/>
                  <a:gd name="connsiteX13" fmla="*/ 300917 w 383364"/>
                  <a:gd name="connsiteY13" fmla="*/ 70347 h 225900"/>
                  <a:gd name="connsiteX14" fmla="*/ 309845 w 383364"/>
                  <a:gd name="connsiteY14" fmla="*/ 78436 h 225900"/>
                  <a:gd name="connsiteX15" fmla="*/ 327342 w 383364"/>
                  <a:gd name="connsiteY15" fmla="*/ 86226 h 225900"/>
                  <a:gd name="connsiteX16" fmla="*/ 327821 w 383364"/>
                  <a:gd name="connsiteY16" fmla="*/ 86226 h 225900"/>
                  <a:gd name="connsiteX17" fmla="*/ 367429 w 383364"/>
                  <a:gd name="connsiteY17" fmla="*/ 85087 h 225900"/>
                  <a:gd name="connsiteX18" fmla="*/ 370845 w 383364"/>
                  <a:gd name="connsiteY18" fmla="*/ 87604 h 225900"/>
                  <a:gd name="connsiteX19" fmla="*/ 376837 w 383364"/>
                  <a:gd name="connsiteY19" fmla="*/ 107018 h 225900"/>
                  <a:gd name="connsiteX20" fmla="*/ 339446 w 383364"/>
                  <a:gd name="connsiteY20" fmla="*/ 113010 h 225900"/>
                  <a:gd name="connsiteX21" fmla="*/ 324885 w 383364"/>
                  <a:gd name="connsiteY21" fmla="*/ 126732 h 225900"/>
                  <a:gd name="connsiteX22" fmla="*/ 322489 w 383364"/>
                  <a:gd name="connsiteY22" fmla="*/ 133323 h 225900"/>
                  <a:gd name="connsiteX23" fmla="*/ 328840 w 383364"/>
                  <a:gd name="connsiteY23" fmla="*/ 152498 h 225900"/>
                  <a:gd name="connsiteX24" fmla="*/ 354846 w 383364"/>
                  <a:gd name="connsiteY24" fmla="*/ 166220 h 225900"/>
                  <a:gd name="connsiteX25" fmla="*/ 334892 w 383364"/>
                  <a:gd name="connsiteY25" fmla="*/ 182997 h 225900"/>
                  <a:gd name="connsiteX26" fmla="*/ 329859 w 383364"/>
                  <a:gd name="connsiteY26" fmla="*/ 184435 h 225900"/>
                  <a:gd name="connsiteX27" fmla="*/ 328121 w 383364"/>
                  <a:gd name="connsiteY27" fmla="*/ 184435 h 225900"/>
                  <a:gd name="connsiteX28" fmla="*/ 294326 w 383364"/>
                  <a:gd name="connsiteY28" fmla="*/ 173290 h 225900"/>
                  <a:gd name="connsiteX29" fmla="*/ 286476 w 383364"/>
                  <a:gd name="connsiteY29" fmla="*/ 172152 h 225900"/>
                  <a:gd name="connsiteX30" fmla="*/ 275151 w 383364"/>
                  <a:gd name="connsiteY30" fmla="*/ 174309 h 225900"/>
                  <a:gd name="connsiteX31" fmla="*/ 257894 w 383364"/>
                  <a:gd name="connsiteY31" fmla="*/ 180301 h 225900"/>
                  <a:gd name="connsiteX32" fmla="*/ 246749 w 383364"/>
                  <a:gd name="connsiteY32" fmla="*/ 197558 h 225900"/>
                  <a:gd name="connsiteX33" fmla="*/ 248906 w 383364"/>
                  <a:gd name="connsiteY33" fmla="*/ 214276 h 225900"/>
                  <a:gd name="connsiteX34" fmla="*/ 248906 w 383364"/>
                  <a:gd name="connsiteY34" fmla="*/ 214875 h 225900"/>
                  <a:gd name="connsiteX35" fmla="*/ 248487 w 383364"/>
                  <a:gd name="connsiteY35" fmla="*/ 214875 h 225900"/>
                  <a:gd name="connsiteX36" fmla="*/ 205224 w 383364"/>
                  <a:gd name="connsiteY36" fmla="*/ 218950 h 225900"/>
                  <a:gd name="connsiteX37" fmla="*/ 205224 w 383364"/>
                  <a:gd name="connsiteY37" fmla="*/ 218950 h 225900"/>
                  <a:gd name="connsiteX38" fmla="*/ 200670 w 383364"/>
                  <a:gd name="connsiteY38" fmla="*/ 216313 h 225900"/>
                  <a:gd name="connsiteX39" fmla="*/ 191862 w 383364"/>
                  <a:gd name="connsiteY39" fmla="*/ 199176 h 225900"/>
                  <a:gd name="connsiteX40" fmla="*/ 175084 w 383364"/>
                  <a:gd name="connsiteY40" fmla="*/ 187971 h 225900"/>
                  <a:gd name="connsiteX41" fmla="*/ 153273 w 383364"/>
                  <a:gd name="connsiteY41" fmla="*/ 184975 h 225900"/>
                  <a:gd name="connsiteX42" fmla="*/ 149079 w 383364"/>
                  <a:gd name="connsiteY42" fmla="*/ 184615 h 225900"/>
                  <a:gd name="connsiteX43" fmla="*/ 134278 w 383364"/>
                  <a:gd name="connsiteY43" fmla="*/ 188690 h 225900"/>
                  <a:gd name="connsiteX44" fmla="*/ 111149 w 383364"/>
                  <a:gd name="connsiteY44" fmla="*/ 204089 h 225900"/>
                  <a:gd name="connsiteX45" fmla="*/ 106655 w 383364"/>
                  <a:gd name="connsiteY45" fmla="*/ 205168 h 225900"/>
                  <a:gd name="connsiteX46" fmla="*/ 103958 w 383364"/>
                  <a:gd name="connsiteY46" fmla="*/ 204748 h 225900"/>
                  <a:gd name="connsiteX47" fmla="*/ 70942 w 383364"/>
                  <a:gd name="connsiteY47" fmla="*/ 190967 h 225900"/>
                  <a:gd name="connsiteX48" fmla="*/ 85083 w 383364"/>
                  <a:gd name="connsiteY48" fmla="*/ 175747 h 225900"/>
                  <a:gd name="connsiteX49" fmla="*/ 88679 w 383364"/>
                  <a:gd name="connsiteY49" fmla="*/ 165560 h 225900"/>
                  <a:gd name="connsiteX50" fmla="*/ 83226 w 383364"/>
                  <a:gd name="connsiteY50" fmla="*/ 155494 h 225900"/>
                  <a:gd name="connsiteX51" fmla="*/ 74298 w 383364"/>
                  <a:gd name="connsiteY51" fmla="*/ 147404 h 225900"/>
                  <a:gd name="connsiteX52" fmla="*/ 56801 w 383364"/>
                  <a:gd name="connsiteY52" fmla="*/ 139675 h 225900"/>
                  <a:gd name="connsiteX53" fmla="*/ 56322 w 383364"/>
                  <a:gd name="connsiteY53" fmla="*/ 139675 h 225900"/>
                  <a:gd name="connsiteX54" fmla="*/ 16714 w 383364"/>
                  <a:gd name="connsiteY54" fmla="*/ 140813 h 225900"/>
                  <a:gd name="connsiteX55" fmla="*/ 13299 w 383364"/>
                  <a:gd name="connsiteY55" fmla="*/ 138297 h 225900"/>
                  <a:gd name="connsiteX56" fmla="*/ 7307 w 383364"/>
                  <a:gd name="connsiteY56" fmla="*/ 118822 h 225900"/>
                  <a:gd name="connsiteX57" fmla="*/ 44697 w 383364"/>
                  <a:gd name="connsiteY57" fmla="*/ 112830 h 225900"/>
                  <a:gd name="connsiteX58" fmla="*/ 59258 w 383364"/>
                  <a:gd name="connsiteY58" fmla="*/ 99108 h 225900"/>
                  <a:gd name="connsiteX59" fmla="*/ 61655 w 383364"/>
                  <a:gd name="connsiteY59" fmla="*/ 92517 h 225900"/>
                  <a:gd name="connsiteX60" fmla="*/ 55243 w 383364"/>
                  <a:gd name="connsiteY60" fmla="*/ 73283 h 225900"/>
                  <a:gd name="connsiteX61" fmla="*/ 29417 w 383364"/>
                  <a:gd name="connsiteY61" fmla="*/ 59921 h 225900"/>
                  <a:gd name="connsiteX62" fmla="*/ 49371 w 383364"/>
                  <a:gd name="connsiteY62" fmla="*/ 43143 h 225900"/>
                  <a:gd name="connsiteX63" fmla="*/ 54404 w 383364"/>
                  <a:gd name="connsiteY63" fmla="*/ 41645 h 225900"/>
                  <a:gd name="connsiteX64" fmla="*/ 56142 w 383364"/>
                  <a:gd name="connsiteY64" fmla="*/ 41645 h 225900"/>
                  <a:gd name="connsiteX65" fmla="*/ 89997 w 383364"/>
                  <a:gd name="connsiteY65" fmla="*/ 52790 h 225900"/>
                  <a:gd name="connsiteX66" fmla="*/ 97787 w 383364"/>
                  <a:gd name="connsiteY66" fmla="*/ 53869 h 225900"/>
                  <a:gd name="connsiteX67" fmla="*/ 109111 w 383364"/>
                  <a:gd name="connsiteY67" fmla="*/ 51771 h 225900"/>
                  <a:gd name="connsiteX68" fmla="*/ 126369 w 383364"/>
                  <a:gd name="connsiteY68" fmla="*/ 45480 h 225900"/>
                  <a:gd name="connsiteX69" fmla="*/ 137514 w 383364"/>
                  <a:gd name="connsiteY69" fmla="*/ 28283 h 225900"/>
                  <a:gd name="connsiteX70" fmla="*/ 135357 w 383364"/>
                  <a:gd name="connsiteY70" fmla="*/ 11565 h 225900"/>
                  <a:gd name="connsiteX71" fmla="*/ 135357 w 383364"/>
                  <a:gd name="connsiteY71" fmla="*/ 10905 h 225900"/>
                  <a:gd name="connsiteX72" fmla="*/ 135776 w 383364"/>
                  <a:gd name="connsiteY72" fmla="*/ 10905 h 225900"/>
                  <a:gd name="connsiteX73" fmla="*/ 179039 w 383364"/>
                  <a:gd name="connsiteY73" fmla="*/ 6831 h 225900"/>
                  <a:gd name="connsiteX74" fmla="*/ 179039 w 383364"/>
                  <a:gd name="connsiteY74" fmla="*/ 6831 h 225900"/>
                  <a:gd name="connsiteX75" fmla="*/ 194199 w 383364"/>
                  <a:gd name="connsiteY75" fmla="*/ 168137 h 225900"/>
                  <a:gd name="connsiteX76" fmla="*/ 264725 w 383364"/>
                  <a:gd name="connsiteY76" fmla="*/ 146506 h 225900"/>
                  <a:gd name="connsiteX77" fmla="*/ 281203 w 383364"/>
                  <a:gd name="connsiteY77" fmla="*/ 108816 h 225900"/>
                  <a:gd name="connsiteX78" fmla="*/ 241356 w 383364"/>
                  <a:gd name="connsiteY78" fmla="*/ 67351 h 225900"/>
                  <a:gd name="connsiteX79" fmla="*/ 189824 w 383364"/>
                  <a:gd name="connsiteY79" fmla="*/ 57584 h 225900"/>
                  <a:gd name="connsiteX80" fmla="*/ 119238 w 383364"/>
                  <a:gd name="connsiteY80" fmla="*/ 79275 h 225900"/>
                  <a:gd name="connsiteX81" fmla="*/ 102760 w 383364"/>
                  <a:gd name="connsiteY81" fmla="*/ 116905 h 225900"/>
                  <a:gd name="connsiteX82" fmla="*/ 142667 w 383364"/>
                  <a:gd name="connsiteY82" fmla="*/ 158430 h 225900"/>
                  <a:gd name="connsiteX83" fmla="*/ 194199 w 383364"/>
                  <a:gd name="connsiteY83" fmla="*/ 168137 h 225900"/>
                  <a:gd name="connsiteX84" fmla="*/ 179039 w 383364"/>
                  <a:gd name="connsiteY84" fmla="*/ 0 h 225900"/>
                  <a:gd name="connsiteX85" fmla="*/ 178200 w 383364"/>
                  <a:gd name="connsiteY85" fmla="*/ 0 h 225900"/>
                  <a:gd name="connsiteX86" fmla="*/ 134937 w 383364"/>
                  <a:gd name="connsiteY86" fmla="*/ 4075 h 225900"/>
                  <a:gd name="connsiteX87" fmla="*/ 128250 w 383364"/>
                  <a:gd name="connsiteY87" fmla="*/ 12290 h 225900"/>
                  <a:gd name="connsiteX88" fmla="*/ 128286 w 383364"/>
                  <a:gd name="connsiteY88" fmla="*/ 12583 h 225900"/>
                  <a:gd name="connsiteX89" fmla="*/ 130503 w 383364"/>
                  <a:gd name="connsiteY89" fmla="*/ 29241 h 225900"/>
                  <a:gd name="connsiteX90" fmla="*/ 124152 w 383364"/>
                  <a:gd name="connsiteY90" fmla="*/ 39128 h 225900"/>
                  <a:gd name="connsiteX91" fmla="*/ 106175 w 383364"/>
                  <a:gd name="connsiteY91" fmla="*/ 45659 h 225900"/>
                  <a:gd name="connsiteX92" fmla="*/ 97547 w 383364"/>
                  <a:gd name="connsiteY92" fmla="*/ 47217 h 225900"/>
                  <a:gd name="connsiteX93" fmla="*/ 91854 w 383364"/>
                  <a:gd name="connsiteY93" fmla="*/ 46438 h 225900"/>
                  <a:gd name="connsiteX94" fmla="*/ 57999 w 383364"/>
                  <a:gd name="connsiteY94" fmla="*/ 35293 h 225900"/>
                  <a:gd name="connsiteX95" fmla="*/ 54164 w 383364"/>
                  <a:gd name="connsiteY95" fmla="*/ 34754 h 225900"/>
                  <a:gd name="connsiteX96" fmla="*/ 44757 w 383364"/>
                  <a:gd name="connsiteY96" fmla="*/ 37810 h 225900"/>
                  <a:gd name="connsiteX97" fmla="*/ 22886 w 383364"/>
                  <a:gd name="connsiteY97" fmla="*/ 56205 h 225900"/>
                  <a:gd name="connsiteX98" fmla="*/ 21376 w 383364"/>
                  <a:gd name="connsiteY98" fmla="*/ 62731 h 225900"/>
                  <a:gd name="connsiteX99" fmla="*/ 23904 w 383364"/>
                  <a:gd name="connsiteY99" fmla="*/ 64714 h 225900"/>
                  <a:gd name="connsiteX100" fmla="*/ 51887 w 383364"/>
                  <a:gd name="connsiteY100" fmla="*/ 79215 h 225900"/>
                  <a:gd name="connsiteX101" fmla="*/ 55183 w 383364"/>
                  <a:gd name="connsiteY101" fmla="*/ 89581 h 225900"/>
                  <a:gd name="connsiteX102" fmla="*/ 52427 w 383364"/>
                  <a:gd name="connsiteY102" fmla="*/ 97191 h 225900"/>
                  <a:gd name="connsiteX103" fmla="*/ 43259 w 383364"/>
                  <a:gd name="connsiteY103" fmla="*/ 106299 h 225900"/>
                  <a:gd name="connsiteX104" fmla="*/ 5629 w 383364"/>
                  <a:gd name="connsiteY104" fmla="*/ 112291 h 225900"/>
                  <a:gd name="connsiteX105" fmla="*/ 56 w 383364"/>
                  <a:gd name="connsiteY105" fmla="*/ 119553 h 225900"/>
                  <a:gd name="connsiteX106" fmla="*/ 416 w 383364"/>
                  <a:gd name="connsiteY106" fmla="*/ 120980 h 225900"/>
                  <a:gd name="connsiteX107" fmla="*/ 6408 w 383364"/>
                  <a:gd name="connsiteY107" fmla="*/ 140454 h 225900"/>
                  <a:gd name="connsiteX108" fmla="*/ 16295 w 383364"/>
                  <a:gd name="connsiteY108" fmla="*/ 147764 h 225900"/>
                  <a:gd name="connsiteX109" fmla="*/ 16295 w 383364"/>
                  <a:gd name="connsiteY109" fmla="*/ 147764 h 225900"/>
                  <a:gd name="connsiteX110" fmla="*/ 55842 w 383364"/>
                  <a:gd name="connsiteY110" fmla="*/ 146566 h 225900"/>
                  <a:gd name="connsiteX111" fmla="*/ 56142 w 383364"/>
                  <a:gd name="connsiteY111" fmla="*/ 146566 h 225900"/>
                  <a:gd name="connsiteX112" fmla="*/ 68725 w 383364"/>
                  <a:gd name="connsiteY112" fmla="*/ 152558 h 225900"/>
                  <a:gd name="connsiteX113" fmla="*/ 78312 w 383364"/>
                  <a:gd name="connsiteY113" fmla="*/ 161246 h 225900"/>
                  <a:gd name="connsiteX114" fmla="*/ 80020 w 383364"/>
                  <a:gd name="connsiteY114" fmla="*/ 170839 h 225900"/>
                  <a:gd name="connsiteX115" fmla="*/ 79451 w 383364"/>
                  <a:gd name="connsiteY115" fmla="*/ 171553 h 225900"/>
                  <a:gd name="connsiteX116" fmla="*/ 63872 w 383364"/>
                  <a:gd name="connsiteY116" fmla="*/ 188330 h 225900"/>
                  <a:gd name="connsiteX117" fmla="*/ 63416 w 383364"/>
                  <a:gd name="connsiteY117" fmla="*/ 195437 h 225900"/>
                  <a:gd name="connsiteX118" fmla="*/ 65849 w 383364"/>
                  <a:gd name="connsiteY118" fmla="*/ 196959 h 225900"/>
                  <a:gd name="connsiteX119" fmla="*/ 100723 w 383364"/>
                  <a:gd name="connsiteY119" fmla="*/ 211400 h 225900"/>
                  <a:gd name="connsiteX120" fmla="*/ 105996 w 383364"/>
                  <a:gd name="connsiteY120" fmla="*/ 212358 h 225900"/>
                  <a:gd name="connsiteX121" fmla="*/ 114265 w 383364"/>
                  <a:gd name="connsiteY121" fmla="*/ 210141 h 225900"/>
                  <a:gd name="connsiteX122" fmla="*/ 137394 w 383364"/>
                  <a:gd name="connsiteY122" fmla="*/ 194742 h 225900"/>
                  <a:gd name="connsiteX123" fmla="*/ 148419 w 383364"/>
                  <a:gd name="connsiteY123" fmla="*/ 191806 h 225900"/>
                  <a:gd name="connsiteX124" fmla="*/ 151356 w 383364"/>
                  <a:gd name="connsiteY124" fmla="*/ 191806 h 225900"/>
                  <a:gd name="connsiteX125" fmla="*/ 173826 w 383364"/>
                  <a:gd name="connsiteY125" fmla="*/ 194922 h 225900"/>
                  <a:gd name="connsiteX126" fmla="*/ 185151 w 383364"/>
                  <a:gd name="connsiteY126" fmla="*/ 202471 h 225900"/>
                  <a:gd name="connsiteX127" fmla="*/ 193959 w 383364"/>
                  <a:gd name="connsiteY127" fmla="*/ 219609 h 225900"/>
                  <a:gd name="connsiteX128" fmla="*/ 204385 w 383364"/>
                  <a:gd name="connsiteY128" fmla="*/ 225900 h 225900"/>
                  <a:gd name="connsiteX129" fmla="*/ 205224 w 383364"/>
                  <a:gd name="connsiteY129" fmla="*/ 225900 h 225900"/>
                  <a:gd name="connsiteX130" fmla="*/ 248487 w 383364"/>
                  <a:gd name="connsiteY130" fmla="*/ 221826 h 225900"/>
                  <a:gd name="connsiteX131" fmla="*/ 255186 w 383364"/>
                  <a:gd name="connsiteY131" fmla="*/ 213730 h 225900"/>
                  <a:gd name="connsiteX132" fmla="*/ 255138 w 383364"/>
                  <a:gd name="connsiteY132" fmla="*/ 213317 h 225900"/>
                  <a:gd name="connsiteX133" fmla="*/ 252921 w 383364"/>
                  <a:gd name="connsiteY133" fmla="*/ 196599 h 225900"/>
                  <a:gd name="connsiteX134" fmla="*/ 259332 w 383364"/>
                  <a:gd name="connsiteY134" fmla="*/ 186772 h 225900"/>
                  <a:gd name="connsiteX135" fmla="*/ 277309 w 383364"/>
                  <a:gd name="connsiteY135" fmla="*/ 180241 h 225900"/>
                  <a:gd name="connsiteX136" fmla="*/ 285937 w 383364"/>
                  <a:gd name="connsiteY136" fmla="*/ 178683 h 225900"/>
                  <a:gd name="connsiteX137" fmla="*/ 291630 w 383364"/>
                  <a:gd name="connsiteY137" fmla="*/ 179462 h 225900"/>
                  <a:gd name="connsiteX138" fmla="*/ 325485 w 383364"/>
                  <a:gd name="connsiteY138" fmla="*/ 190547 h 225900"/>
                  <a:gd name="connsiteX139" fmla="*/ 329319 w 383364"/>
                  <a:gd name="connsiteY139" fmla="*/ 191146 h 225900"/>
                  <a:gd name="connsiteX140" fmla="*/ 338727 w 383364"/>
                  <a:gd name="connsiteY140" fmla="*/ 188090 h 225900"/>
                  <a:gd name="connsiteX141" fmla="*/ 360658 w 383364"/>
                  <a:gd name="connsiteY141" fmla="*/ 169635 h 225900"/>
                  <a:gd name="connsiteX142" fmla="*/ 361976 w 383364"/>
                  <a:gd name="connsiteY142" fmla="*/ 162984 h 225900"/>
                  <a:gd name="connsiteX143" fmla="*/ 359579 w 383364"/>
                  <a:gd name="connsiteY143" fmla="*/ 161126 h 225900"/>
                  <a:gd name="connsiteX144" fmla="*/ 331597 w 383364"/>
                  <a:gd name="connsiteY144" fmla="*/ 146685 h 225900"/>
                  <a:gd name="connsiteX145" fmla="*/ 328301 w 383364"/>
                  <a:gd name="connsiteY145" fmla="*/ 136259 h 225900"/>
                  <a:gd name="connsiteX146" fmla="*/ 331057 w 383364"/>
                  <a:gd name="connsiteY146" fmla="*/ 128709 h 225900"/>
                  <a:gd name="connsiteX147" fmla="*/ 340165 w 383364"/>
                  <a:gd name="connsiteY147" fmla="*/ 119901 h 225900"/>
                  <a:gd name="connsiteX148" fmla="*/ 377735 w 383364"/>
                  <a:gd name="connsiteY148" fmla="*/ 113909 h 225900"/>
                  <a:gd name="connsiteX149" fmla="*/ 383308 w 383364"/>
                  <a:gd name="connsiteY149" fmla="*/ 106647 h 225900"/>
                  <a:gd name="connsiteX150" fmla="*/ 382948 w 383364"/>
                  <a:gd name="connsiteY150" fmla="*/ 105220 h 225900"/>
                  <a:gd name="connsiteX151" fmla="*/ 376956 w 383364"/>
                  <a:gd name="connsiteY151" fmla="*/ 85686 h 225900"/>
                  <a:gd name="connsiteX152" fmla="*/ 367070 w 383364"/>
                  <a:gd name="connsiteY152" fmla="*/ 78436 h 225900"/>
                  <a:gd name="connsiteX153" fmla="*/ 367070 w 383364"/>
                  <a:gd name="connsiteY153" fmla="*/ 78436 h 225900"/>
                  <a:gd name="connsiteX154" fmla="*/ 327462 w 383364"/>
                  <a:gd name="connsiteY154" fmla="*/ 79574 h 225900"/>
                  <a:gd name="connsiteX155" fmla="*/ 327162 w 383364"/>
                  <a:gd name="connsiteY155" fmla="*/ 79574 h 225900"/>
                  <a:gd name="connsiteX156" fmla="*/ 314579 w 383364"/>
                  <a:gd name="connsiteY156" fmla="*/ 73942 h 225900"/>
                  <a:gd name="connsiteX157" fmla="*/ 304992 w 383364"/>
                  <a:gd name="connsiteY157" fmla="*/ 65253 h 225900"/>
                  <a:gd name="connsiteX158" fmla="*/ 303344 w 383364"/>
                  <a:gd name="connsiteY158" fmla="*/ 55648 h 225900"/>
                  <a:gd name="connsiteX159" fmla="*/ 303913 w 383364"/>
                  <a:gd name="connsiteY159" fmla="*/ 54947 h 225900"/>
                  <a:gd name="connsiteX160" fmla="*/ 319433 w 383364"/>
                  <a:gd name="connsiteY160" fmla="*/ 38169 h 225900"/>
                  <a:gd name="connsiteX161" fmla="*/ 319888 w 383364"/>
                  <a:gd name="connsiteY161" fmla="*/ 31063 h 225900"/>
                  <a:gd name="connsiteX162" fmla="*/ 317455 w 383364"/>
                  <a:gd name="connsiteY162" fmla="*/ 29541 h 225900"/>
                  <a:gd name="connsiteX163" fmla="*/ 282941 w 383364"/>
                  <a:gd name="connsiteY163" fmla="*/ 14800 h 225900"/>
                  <a:gd name="connsiteX164" fmla="*/ 277608 w 383364"/>
                  <a:gd name="connsiteY164" fmla="*/ 13901 h 225900"/>
                  <a:gd name="connsiteX165" fmla="*/ 269339 w 383364"/>
                  <a:gd name="connsiteY165" fmla="*/ 16059 h 225900"/>
                  <a:gd name="connsiteX166" fmla="*/ 246210 w 383364"/>
                  <a:gd name="connsiteY166" fmla="*/ 31518 h 225900"/>
                  <a:gd name="connsiteX167" fmla="*/ 235005 w 383364"/>
                  <a:gd name="connsiteY167" fmla="*/ 34394 h 225900"/>
                  <a:gd name="connsiteX168" fmla="*/ 232009 w 383364"/>
                  <a:gd name="connsiteY168" fmla="*/ 34095 h 225900"/>
                  <a:gd name="connsiteX169" fmla="*/ 209538 w 383364"/>
                  <a:gd name="connsiteY169" fmla="*/ 31039 h 225900"/>
                  <a:gd name="connsiteX170" fmla="*/ 198273 w 383364"/>
                  <a:gd name="connsiteY170" fmla="*/ 23489 h 225900"/>
                  <a:gd name="connsiteX171" fmla="*/ 189405 w 383364"/>
                  <a:gd name="connsiteY171" fmla="*/ 6352 h 225900"/>
                  <a:gd name="connsiteX172" fmla="*/ 178979 w 383364"/>
                  <a:gd name="connsiteY172" fmla="*/ 0 h 225900"/>
                  <a:gd name="connsiteX173" fmla="*/ 194199 w 383364"/>
                  <a:gd name="connsiteY173" fmla="*/ 161366 h 225900"/>
                  <a:gd name="connsiteX174" fmla="*/ 145244 w 383364"/>
                  <a:gd name="connsiteY174" fmla="*/ 152138 h 225900"/>
                  <a:gd name="connsiteX175" fmla="*/ 123612 w 383364"/>
                  <a:gd name="connsiteY175" fmla="*/ 84428 h 225900"/>
                  <a:gd name="connsiteX176" fmla="*/ 189824 w 383364"/>
                  <a:gd name="connsiteY176" fmla="*/ 64415 h 225900"/>
                  <a:gd name="connsiteX177" fmla="*/ 238720 w 383364"/>
                  <a:gd name="connsiteY177" fmla="*/ 73642 h 225900"/>
                  <a:gd name="connsiteX178" fmla="*/ 260351 w 383364"/>
                  <a:gd name="connsiteY178" fmla="*/ 141293 h 225900"/>
                  <a:gd name="connsiteX179" fmla="*/ 194438 w 383364"/>
                  <a:gd name="connsiteY179" fmla="*/ 161366 h 22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383364" h="225900">
                    <a:moveTo>
                      <a:pt x="178919" y="6891"/>
                    </a:moveTo>
                    <a:cubicBezTo>
                      <a:pt x="180699" y="7071"/>
                      <a:pt x="182299" y="8041"/>
                      <a:pt x="183293" y="9527"/>
                    </a:cubicBezTo>
                    <a:lnTo>
                      <a:pt x="192161" y="26665"/>
                    </a:lnTo>
                    <a:cubicBezTo>
                      <a:pt x="195625" y="32854"/>
                      <a:pt x="201839" y="37013"/>
                      <a:pt x="208879" y="37870"/>
                    </a:cubicBezTo>
                    <a:cubicBezTo>
                      <a:pt x="216309" y="38529"/>
                      <a:pt x="223620" y="39547"/>
                      <a:pt x="230690" y="40866"/>
                    </a:cubicBezTo>
                    <a:cubicBezTo>
                      <a:pt x="232093" y="41111"/>
                      <a:pt x="233519" y="41231"/>
                      <a:pt x="234945" y="41225"/>
                    </a:cubicBezTo>
                    <a:cubicBezTo>
                      <a:pt x="240140" y="41267"/>
                      <a:pt x="245245" y="39853"/>
                      <a:pt x="249685" y="37151"/>
                    </a:cubicBezTo>
                    <a:lnTo>
                      <a:pt x="272814" y="21751"/>
                    </a:lnTo>
                    <a:cubicBezTo>
                      <a:pt x="274193" y="21002"/>
                      <a:pt x="275745" y="20631"/>
                      <a:pt x="277309" y="20672"/>
                    </a:cubicBezTo>
                    <a:cubicBezTo>
                      <a:pt x="278225" y="20642"/>
                      <a:pt x="279142" y="20786"/>
                      <a:pt x="280005" y="21092"/>
                    </a:cubicBezTo>
                    <a:lnTo>
                      <a:pt x="313021" y="34814"/>
                    </a:lnTo>
                    <a:lnTo>
                      <a:pt x="298880" y="50093"/>
                    </a:lnTo>
                    <a:cubicBezTo>
                      <a:pt x="296315" y="52838"/>
                      <a:pt x="295009" y="56529"/>
                      <a:pt x="295285" y="60280"/>
                    </a:cubicBezTo>
                    <a:cubicBezTo>
                      <a:pt x="295668" y="64277"/>
                      <a:pt x="297711" y="67932"/>
                      <a:pt x="300917" y="70347"/>
                    </a:cubicBezTo>
                    <a:cubicBezTo>
                      <a:pt x="304057" y="72857"/>
                      <a:pt x="307041" y="75560"/>
                      <a:pt x="309845" y="78436"/>
                    </a:cubicBezTo>
                    <a:cubicBezTo>
                      <a:pt x="314495" y="83134"/>
                      <a:pt x="320739" y="85914"/>
                      <a:pt x="327342" y="86226"/>
                    </a:cubicBezTo>
                    <a:lnTo>
                      <a:pt x="327821" y="86226"/>
                    </a:lnTo>
                    <a:lnTo>
                      <a:pt x="367429" y="85087"/>
                    </a:lnTo>
                    <a:cubicBezTo>
                      <a:pt x="368933" y="85261"/>
                      <a:pt x="370233" y="86214"/>
                      <a:pt x="370845" y="87604"/>
                    </a:cubicBezTo>
                    <a:lnTo>
                      <a:pt x="376837" y="107018"/>
                    </a:lnTo>
                    <a:lnTo>
                      <a:pt x="339446" y="113010"/>
                    </a:lnTo>
                    <a:cubicBezTo>
                      <a:pt x="332375" y="114436"/>
                      <a:pt x="326731" y="119757"/>
                      <a:pt x="324885" y="126732"/>
                    </a:cubicBezTo>
                    <a:cubicBezTo>
                      <a:pt x="324208" y="128973"/>
                      <a:pt x="323411" y="131172"/>
                      <a:pt x="322489" y="133323"/>
                    </a:cubicBezTo>
                    <a:cubicBezTo>
                      <a:pt x="319037" y="140376"/>
                      <a:pt x="321859" y="148897"/>
                      <a:pt x="328840" y="152498"/>
                    </a:cubicBezTo>
                    <a:lnTo>
                      <a:pt x="354846" y="166220"/>
                    </a:lnTo>
                    <a:lnTo>
                      <a:pt x="334892" y="182997"/>
                    </a:lnTo>
                    <a:cubicBezTo>
                      <a:pt x="333400" y="183980"/>
                      <a:pt x="331644" y="184483"/>
                      <a:pt x="329859" y="184435"/>
                    </a:cubicBezTo>
                    <a:cubicBezTo>
                      <a:pt x="329284" y="184501"/>
                      <a:pt x="328696" y="184501"/>
                      <a:pt x="328121" y="184435"/>
                    </a:cubicBezTo>
                    <a:lnTo>
                      <a:pt x="294326" y="173290"/>
                    </a:lnTo>
                    <a:cubicBezTo>
                      <a:pt x="291779" y="172517"/>
                      <a:pt x="289137" y="172134"/>
                      <a:pt x="286476" y="172152"/>
                    </a:cubicBezTo>
                    <a:cubicBezTo>
                      <a:pt x="282593" y="172110"/>
                      <a:pt x="278747" y="172841"/>
                      <a:pt x="275151" y="174309"/>
                    </a:cubicBezTo>
                    <a:cubicBezTo>
                      <a:pt x="269513" y="176628"/>
                      <a:pt x="263755" y="178629"/>
                      <a:pt x="257894" y="180301"/>
                    </a:cubicBezTo>
                    <a:cubicBezTo>
                      <a:pt x="250548" y="182674"/>
                      <a:pt x="245892" y="189888"/>
                      <a:pt x="246749" y="197558"/>
                    </a:cubicBezTo>
                    <a:lnTo>
                      <a:pt x="248906" y="214276"/>
                    </a:lnTo>
                    <a:cubicBezTo>
                      <a:pt x="248996" y="214468"/>
                      <a:pt x="248996" y="214683"/>
                      <a:pt x="248906" y="214875"/>
                    </a:cubicBezTo>
                    <a:cubicBezTo>
                      <a:pt x="248774" y="214929"/>
                      <a:pt x="248619" y="214929"/>
                      <a:pt x="248487" y="214875"/>
                    </a:cubicBezTo>
                    <a:lnTo>
                      <a:pt x="205224" y="218950"/>
                    </a:lnTo>
                    <a:lnTo>
                      <a:pt x="205224" y="218950"/>
                    </a:lnTo>
                    <a:cubicBezTo>
                      <a:pt x="203378" y="218818"/>
                      <a:pt x="201701" y="217847"/>
                      <a:pt x="200670" y="216313"/>
                    </a:cubicBezTo>
                    <a:lnTo>
                      <a:pt x="191862" y="199176"/>
                    </a:lnTo>
                    <a:cubicBezTo>
                      <a:pt x="188374" y="192980"/>
                      <a:pt x="182143" y="188816"/>
                      <a:pt x="175084" y="187971"/>
                    </a:cubicBezTo>
                    <a:cubicBezTo>
                      <a:pt x="167714" y="187311"/>
                      <a:pt x="160344" y="186293"/>
                      <a:pt x="153273" y="184975"/>
                    </a:cubicBezTo>
                    <a:cubicBezTo>
                      <a:pt x="151889" y="184729"/>
                      <a:pt x="150487" y="184609"/>
                      <a:pt x="149079" y="184615"/>
                    </a:cubicBezTo>
                    <a:cubicBezTo>
                      <a:pt x="143859" y="184567"/>
                      <a:pt x="138736" y="185981"/>
                      <a:pt x="134278" y="188690"/>
                    </a:cubicBezTo>
                    <a:lnTo>
                      <a:pt x="111149" y="204089"/>
                    </a:lnTo>
                    <a:cubicBezTo>
                      <a:pt x="109777" y="204844"/>
                      <a:pt x="108225" y="205216"/>
                      <a:pt x="106655" y="205168"/>
                    </a:cubicBezTo>
                    <a:cubicBezTo>
                      <a:pt x="105738" y="205198"/>
                      <a:pt x="104821" y="205054"/>
                      <a:pt x="103958" y="204748"/>
                    </a:cubicBezTo>
                    <a:lnTo>
                      <a:pt x="70942" y="190967"/>
                    </a:lnTo>
                    <a:lnTo>
                      <a:pt x="85083" y="175747"/>
                    </a:lnTo>
                    <a:cubicBezTo>
                      <a:pt x="87678" y="173015"/>
                      <a:pt x="88984" y="169311"/>
                      <a:pt x="88679" y="165560"/>
                    </a:cubicBezTo>
                    <a:cubicBezTo>
                      <a:pt x="88337" y="161594"/>
                      <a:pt x="86366" y="157944"/>
                      <a:pt x="83226" y="155494"/>
                    </a:cubicBezTo>
                    <a:cubicBezTo>
                      <a:pt x="80074" y="153001"/>
                      <a:pt x="77090" y="150299"/>
                      <a:pt x="74298" y="147404"/>
                    </a:cubicBezTo>
                    <a:cubicBezTo>
                      <a:pt x="69642" y="142725"/>
                      <a:pt x="63398" y="139962"/>
                      <a:pt x="56801" y="139675"/>
                    </a:cubicBezTo>
                    <a:lnTo>
                      <a:pt x="56322" y="139675"/>
                    </a:lnTo>
                    <a:lnTo>
                      <a:pt x="16714" y="140813"/>
                    </a:lnTo>
                    <a:cubicBezTo>
                      <a:pt x="15216" y="140621"/>
                      <a:pt x="13928" y="139669"/>
                      <a:pt x="13299" y="138297"/>
                    </a:cubicBezTo>
                    <a:lnTo>
                      <a:pt x="7307" y="118822"/>
                    </a:lnTo>
                    <a:lnTo>
                      <a:pt x="44697" y="112830"/>
                    </a:lnTo>
                    <a:cubicBezTo>
                      <a:pt x="51732" y="111338"/>
                      <a:pt x="57352" y="106047"/>
                      <a:pt x="59258" y="99108"/>
                    </a:cubicBezTo>
                    <a:cubicBezTo>
                      <a:pt x="59863" y="96844"/>
                      <a:pt x="60660" y="94638"/>
                      <a:pt x="61655" y="92517"/>
                    </a:cubicBezTo>
                    <a:cubicBezTo>
                      <a:pt x="65034" y="85423"/>
                      <a:pt x="62200" y="76932"/>
                      <a:pt x="55243" y="73283"/>
                    </a:cubicBezTo>
                    <a:lnTo>
                      <a:pt x="29417" y="59921"/>
                    </a:lnTo>
                    <a:lnTo>
                      <a:pt x="49371" y="43143"/>
                    </a:lnTo>
                    <a:cubicBezTo>
                      <a:pt x="50857" y="42142"/>
                      <a:pt x="52613" y="41621"/>
                      <a:pt x="54404" y="41645"/>
                    </a:cubicBezTo>
                    <a:cubicBezTo>
                      <a:pt x="54979" y="41567"/>
                      <a:pt x="55566" y="41567"/>
                      <a:pt x="56142" y="41645"/>
                    </a:cubicBezTo>
                    <a:lnTo>
                      <a:pt x="89997" y="52790"/>
                    </a:lnTo>
                    <a:cubicBezTo>
                      <a:pt x="92525" y="53545"/>
                      <a:pt x="95150" y="53910"/>
                      <a:pt x="97787" y="53869"/>
                    </a:cubicBezTo>
                    <a:cubicBezTo>
                      <a:pt x="101663" y="53898"/>
                      <a:pt x="105504" y="53191"/>
                      <a:pt x="109111" y="51771"/>
                    </a:cubicBezTo>
                    <a:cubicBezTo>
                      <a:pt x="114750" y="49374"/>
                      <a:pt x="120508" y="47277"/>
                      <a:pt x="126369" y="45480"/>
                    </a:cubicBezTo>
                    <a:cubicBezTo>
                      <a:pt x="133763" y="43209"/>
                      <a:pt x="138467" y="35958"/>
                      <a:pt x="137514" y="28283"/>
                    </a:cubicBezTo>
                    <a:lnTo>
                      <a:pt x="135357" y="11565"/>
                    </a:lnTo>
                    <a:cubicBezTo>
                      <a:pt x="135273" y="11355"/>
                      <a:pt x="135273" y="11115"/>
                      <a:pt x="135357" y="10905"/>
                    </a:cubicBezTo>
                    <a:cubicBezTo>
                      <a:pt x="135495" y="10857"/>
                      <a:pt x="135638" y="10857"/>
                      <a:pt x="135776" y="10905"/>
                    </a:cubicBezTo>
                    <a:lnTo>
                      <a:pt x="179039" y="6831"/>
                    </a:lnTo>
                    <a:lnTo>
                      <a:pt x="179039" y="6831"/>
                    </a:lnTo>
                    <a:moveTo>
                      <a:pt x="194199" y="168137"/>
                    </a:moveTo>
                    <a:cubicBezTo>
                      <a:pt x="222661" y="168137"/>
                      <a:pt x="248127" y="160287"/>
                      <a:pt x="264725" y="146506"/>
                    </a:cubicBezTo>
                    <a:cubicBezTo>
                      <a:pt x="276601" y="137823"/>
                      <a:pt x="282893" y="123430"/>
                      <a:pt x="281203" y="108816"/>
                    </a:cubicBezTo>
                    <a:cubicBezTo>
                      <a:pt x="278627" y="91918"/>
                      <a:pt x="264066" y="76818"/>
                      <a:pt x="241356" y="67351"/>
                    </a:cubicBezTo>
                    <a:cubicBezTo>
                      <a:pt x="224974" y="60777"/>
                      <a:pt x="207471" y="57458"/>
                      <a:pt x="189824" y="57584"/>
                    </a:cubicBezTo>
                    <a:cubicBezTo>
                      <a:pt x="161362" y="57584"/>
                      <a:pt x="135596" y="65493"/>
                      <a:pt x="119238" y="79275"/>
                    </a:cubicBezTo>
                    <a:cubicBezTo>
                      <a:pt x="107392" y="87951"/>
                      <a:pt x="101106" y="102314"/>
                      <a:pt x="102760" y="116905"/>
                    </a:cubicBezTo>
                    <a:cubicBezTo>
                      <a:pt x="105396" y="133862"/>
                      <a:pt x="119897" y="148962"/>
                      <a:pt x="142667" y="158430"/>
                    </a:cubicBezTo>
                    <a:cubicBezTo>
                      <a:pt x="159049" y="164985"/>
                      <a:pt x="176552" y="168287"/>
                      <a:pt x="194199" y="168137"/>
                    </a:cubicBezTo>
                    <a:moveTo>
                      <a:pt x="179039" y="0"/>
                    </a:moveTo>
                    <a:lnTo>
                      <a:pt x="178200" y="0"/>
                    </a:lnTo>
                    <a:lnTo>
                      <a:pt x="134937" y="4075"/>
                    </a:lnTo>
                    <a:cubicBezTo>
                      <a:pt x="130821" y="4494"/>
                      <a:pt x="127831" y="8173"/>
                      <a:pt x="128250" y="12290"/>
                    </a:cubicBezTo>
                    <a:cubicBezTo>
                      <a:pt x="128262" y="12385"/>
                      <a:pt x="128274" y="12487"/>
                      <a:pt x="128286" y="12583"/>
                    </a:cubicBezTo>
                    <a:lnTo>
                      <a:pt x="130503" y="29241"/>
                    </a:lnTo>
                    <a:cubicBezTo>
                      <a:pt x="130959" y="33615"/>
                      <a:pt x="128322" y="37720"/>
                      <a:pt x="124152" y="39128"/>
                    </a:cubicBezTo>
                    <a:cubicBezTo>
                      <a:pt x="118040" y="40956"/>
                      <a:pt x="112036" y="43137"/>
                      <a:pt x="106175" y="45659"/>
                    </a:cubicBezTo>
                    <a:cubicBezTo>
                      <a:pt x="103419" y="46702"/>
                      <a:pt x="100495" y="47235"/>
                      <a:pt x="97547" y="47217"/>
                    </a:cubicBezTo>
                    <a:cubicBezTo>
                      <a:pt x="95624" y="47253"/>
                      <a:pt x="93700" y="46990"/>
                      <a:pt x="91854" y="46438"/>
                    </a:cubicBezTo>
                    <a:lnTo>
                      <a:pt x="57999" y="35293"/>
                    </a:lnTo>
                    <a:cubicBezTo>
                      <a:pt x="56753" y="34922"/>
                      <a:pt x="55465" y="34742"/>
                      <a:pt x="54164" y="34754"/>
                    </a:cubicBezTo>
                    <a:cubicBezTo>
                      <a:pt x="50779" y="34718"/>
                      <a:pt x="47477" y="35790"/>
                      <a:pt x="44757" y="37810"/>
                    </a:cubicBezTo>
                    <a:lnTo>
                      <a:pt x="22886" y="56205"/>
                    </a:lnTo>
                    <a:cubicBezTo>
                      <a:pt x="20669" y="57590"/>
                      <a:pt x="19992" y="60508"/>
                      <a:pt x="21376" y="62731"/>
                    </a:cubicBezTo>
                    <a:cubicBezTo>
                      <a:pt x="21963" y="63666"/>
                      <a:pt x="22856" y="64367"/>
                      <a:pt x="23904" y="64714"/>
                    </a:cubicBezTo>
                    <a:lnTo>
                      <a:pt x="51887" y="79215"/>
                    </a:lnTo>
                    <a:cubicBezTo>
                      <a:pt x="55644" y="81180"/>
                      <a:pt x="57113" y="85806"/>
                      <a:pt x="55183" y="89581"/>
                    </a:cubicBezTo>
                    <a:cubicBezTo>
                      <a:pt x="54068" y="92044"/>
                      <a:pt x="53152" y="94590"/>
                      <a:pt x="52427" y="97191"/>
                    </a:cubicBezTo>
                    <a:cubicBezTo>
                      <a:pt x="51282" y="101685"/>
                      <a:pt x="47759" y="105184"/>
                      <a:pt x="43259" y="106299"/>
                    </a:cubicBezTo>
                    <a:lnTo>
                      <a:pt x="5629" y="112291"/>
                    </a:lnTo>
                    <a:cubicBezTo>
                      <a:pt x="2087" y="112758"/>
                      <a:pt x="-411" y="116012"/>
                      <a:pt x="56" y="119553"/>
                    </a:cubicBezTo>
                    <a:cubicBezTo>
                      <a:pt x="122" y="120039"/>
                      <a:pt x="242" y="120518"/>
                      <a:pt x="416" y="120980"/>
                    </a:cubicBezTo>
                    <a:lnTo>
                      <a:pt x="6408" y="140454"/>
                    </a:lnTo>
                    <a:cubicBezTo>
                      <a:pt x="7912" y="144672"/>
                      <a:pt x="11819" y="147560"/>
                      <a:pt x="16295" y="147764"/>
                    </a:cubicBezTo>
                    <a:lnTo>
                      <a:pt x="16295" y="147764"/>
                    </a:lnTo>
                    <a:lnTo>
                      <a:pt x="55842" y="146566"/>
                    </a:lnTo>
                    <a:lnTo>
                      <a:pt x="56142" y="146566"/>
                    </a:lnTo>
                    <a:cubicBezTo>
                      <a:pt x="60923" y="146967"/>
                      <a:pt x="65400" y="149094"/>
                      <a:pt x="68725" y="152558"/>
                    </a:cubicBezTo>
                    <a:cubicBezTo>
                      <a:pt x="71739" y="155649"/>
                      <a:pt x="74939" y="158550"/>
                      <a:pt x="78312" y="161246"/>
                    </a:cubicBezTo>
                    <a:cubicBezTo>
                      <a:pt x="81434" y="163421"/>
                      <a:pt x="82201" y="167718"/>
                      <a:pt x="80020" y="170839"/>
                    </a:cubicBezTo>
                    <a:cubicBezTo>
                      <a:pt x="79846" y="171091"/>
                      <a:pt x="79655" y="171331"/>
                      <a:pt x="79451" y="171553"/>
                    </a:cubicBezTo>
                    <a:lnTo>
                      <a:pt x="63872" y="188330"/>
                    </a:lnTo>
                    <a:cubicBezTo>
                      <a:pt x="61786" y="190164"/>
                      <a:pt x="61583" y="193346"/>
                      <a:pt x="63416" y="195437"/>
                    </a:cubicBezTo>
                    <a:cubicBezTo>
                      <a:pt x="64063" y="196168"/>
                      <a:pt x="64908" y="196695"/>
                      <a:pt x="65849" y="196959"/>
                    </a:cubicBezTo>
                    <a:lnTo>
                      <a:pt x="100723" y="211400"/>
                    </a:lnTo>
                    <a:cubicBezTo>
                      <a:pt x="102400" y="212071"/>
                      <a:pt x="104192" y="212400"/>
                      <a:pt x="105996" y="212358"/>
                    </a:cubicBezTo>
                    <a:cubicBezTo>
                      <a:pt x="108908" y="212412"/>
                      <a:pt x="111772" y="211645"/>
                      <a:pt x="114265" y="210141"/>
                    </a:cubicBezTo>
                    <a:lnTo>
                      <a:pt x="137394" y="194742"/>
                    </a:lnTo>
                    <a:cubicBezTo>
                      <a:pt x="140732" y="192776"/>
                      <a:pt x="144543" y="191764"/>
                      <a:pt x="148419" y="191806"/>
                    </a:cubicBezTo>
                    <a:cubicBezTo>
                      <a:pt x="149396" y="191740"/>
                      <a:pt x="150379" y="191740"/>
                      <a:pt x="151356" y="191806"/>
                    </a:cubicBezTo>
                    <a:cubicBezTo>
                      <a:pt x="158786" y="193238"/>
                      <a:pt x="166288" y="194280"/>
                      <a:pt x="173826" y="194922"/>
                    </a:cubicBezTo>
                    <a:cubicBezTo>
                      <a:pt x="178554" y="195575"/>
                      <a:pt x="182724" y="198355"/>
                      <a:pt x="185151" y="202471"/>
                    </a:cubicBezTo>
                    <a:lnTo>
                      <a:pt x="193959" y="219609"/>
                    </a:lnTo>
                    <a:cubicBezTo>
                      <a:pt x="196122" y="223360"/>
                      <a:pt x="200059" y="225739"/>
                      <a:pt x="204385" y="225900"/>
                    </a:cubicBezTo>
                    <a:lnTo>
                      <a:pt x="205224" y="225900"/>
                    </a:lnTo>
                    <a:lnTo>
                      <a:pt x="248487" y="221826"/>
                    </a:lnTo>
                    <a:cubicBezTo>
                      <a:pt x="252573" y="221442"/>
                      <a:pt x="255575" y="217817"/>
                      <a:pt x="255186" y="213730"/>
                    </a:cubicBezTo>
                    <a:cubicBezTo>
                      <a:pt x="255174" y="213593"/>
                      <a:pt x="255156" y="213455"/>
                      <a:pt x="255138" y="213317"/>
                    </a:cubicBezTo>
                    <a:lnTo>
                      <a:pt x="252921" y="196599"/>
                    </a:lnTo>
                    <a:cubicBezTo>
                      <a:pt x="252477" y="192225"/>
                      <a:pt x="255150" y="188133"/>
                      <a:pt x="259332" y="186772"/>
                    </a:cubicBezTo>
                    <a:cubicBezTo>
                      <a:pt x="265432" y="184915"/>
                      <a:pt x="271436" y="182734"/>
                      <a:pt x="277309" y="180241"/>
                    </a:cubicBezTo>
                    <a:cubicBezTo>
                      <a:pt x="280059" y="179168"/>
                      <a:pt x="282989" y="178641"/>
                      <a:pt x="285937" y="178683"/>
                    </a:cubicBezTo>
                    <a:cubicBezTo>
                      <a:pt x="287866" y="178641"/>
                      <a:pt x="289784" y="178905"/>
                      <a:pt x="291630" y="179462"/>
                    </a:cubicBezTo>
                    <a:lnTo>
                      <a:pt x="325485" y="190547"/>
                    </a:lnTo>
                    <a:cubicBezTo>
                      <a:pt x="326719" y="190967"/>
                      <a:pt x="328019" y="191164"/>
                      <a:pt x="329319" y="191146"/>
                    </a:cubicBezTo>
                    <a:cubicBezTo>
                      <a:pt x="332705" y="191188"/>
                      <a:pt x="336013" y="190116"/>
                      <a:pt x="338727" y="188090"/>
                    </a:cubicBezTo>
                    <a:lnTo>
                      <a:pt x="360658" y="169635"/>
                    </a:lnTo>
                    <a:cubicBezTo>
                      <a:pt x="362857" y="168161"/>
                      <a:pt x="363450" y="165189"/>
                      <a:pt x="361976" y="162984"/>
                    </a:cubicBezTo>
                    <a:cubicBezTo>
                      <a:pt x="361401" y="162121"/>
                      <a:pt x="360562" y="161468"/>
                      <a:pt x="359579" y="161126"/>
                    </a:cubicBezTo>
                    <a:lnTo>
                      <a:pt x="331597" y="146685"/>
                    </a:lnTo>
                    <a:cubicBezTo>
                      <a:pt x="327858" y="144672"/>
                      <a:pt x="326401" y="140052"/>
                      <a:pt x="328301" y="136259"/>
                    </a:cubicBezTo>
                    <a:cubicBezTo>
                      <a:pt x="329415" y="133815"/>
                      <a:pt x="330332" y="131292"/>
                      <a:pt x="331057" y="128709"/>
                    </a:cubicBezTo>
                    <a:cubicBezTo>
                      <a:pt x="332262" y="124335"/>
                      <a:pt x="335749" y="120961"/>
                      <a:pt x="340165" y="119901"/>
                    </a:cubicBezTo>
                    <a:lnTo>
                      <a:pt x="377735" y="113909"/>
                    </a:lnTo>
                    <a:cubicBezTo>
                      <a:pt x="381277" y="113441"/>
                      <a:pt x="383775" y="110188"/>
                      <a:pt x="383308" y="106647"/>
                    </a:cubicBezTo>
                    <a:cubicBezTo>
                      <a:pt x="383242" y="106161"/>
                      <a:pt x="383122" y="105682"/>
                      <a:pt x="382948" y="105220"/>
                    </a:cubicBezTo>
                    <a:lnTo>
                      <a:pt x="376956" y="85686"/>
                    </a:lnTo>
                    <a:cubicBezTo>
                      <a:pt x="375417" y="81504"/>
                      <a:pt x="371522" y="78646"/>
                      <a:pt x="367070" y="78436"/>
                    </a:cubicBezTo>
                    <a:lnTo>
                      <a:pt x="367070" y="78436"/>
                    </a:lnTo>
                    <a:lnTo>
                      <a:pt x="327462" y="79574"/>
                    </a:lnTo>
                    <a:lnTo>
                      <a:pt x="327162" y="79574"/>
                    </a:lnTo>
                    <a:cubicBezTo>
                      <a:pt x="322429" y="79269"/>
                      <a:pt x="317965" y="77267"/>
                      <a:pt x="314579" y="73942"/>
                    </a:cubicBezTo>
                    <a:cubicBezTo>
                      <a:pt x="311595" y="70820"/>
                      <a:pt x="308389" y="67914"/>
                      <a:pt x="304992" y="65253"/>
                    </a:cubicBezTo>
                    <a:cubicBezTo>
                      <a:pt x="301882" y="63054"/>
                      <a:pt x="301145" y="58758"/>
                      <a:pt x="303344" y="55648"/>
                    </a:cubicBezTo>
                    <a:cubicBezTo>
                      <a:pt x="303518" y="55403"/>
                      <a:pt x="303710" y="55169"/>
                      <a:pt x="303913" y="54947"/>
                    </a:cubicBezTo>
                    <a:lnTo>
                      <a:pt x="319433" y="38169"/>
                    </a:lnTo>
                    <a:cubicBezTo>
                      <a:pt x="321518" y="36336"/>
                      <a:pt x="321722" y="33154"/>
                      <a:pt x="319888" y="31063"/>
                    </a:cubicBezTo>
                    <a:cubicBezTo>
                      <a:pt x="319241" y="30332"/>
                      <a:pt x="318396" y="29804"/>
                      <a:pt x="317455" y="29541"/>
                    </a:cubicBezTo>
                    <a:lnTo>
                      <a:pt x="282941" y="14800"/>
                    </a:lnTo>
                    <a:cubicBezTo>
                      <a:pt x="281233" y="14183"/>
                      <a:pt x="279424" y="13877"/>
                      <a:pt x="277608" y="13901"/>
                    </a:cubicBezTo>
                    <a:cubicBezTo>
                      <a:pt x="274702" y="13830"/>
                      <a:pt x="271838" y="14579"/>
                      <a:pt x="269339" y="16059"/>
                    </a:cubicBezTo>
                    <a:lnTo>
                      <a:pt x="246210" y="31518"/>
                    </a:lnTo>
                    <a:cubicBezTo>
                      <a:pt x="242800" y="33466"/>
                      <a:pt x="238929" y="34460"/>
                      <a:pt x="235005" y="34394"/>
                    </a:cubicBezTo>
                    <a:cubicBezTo>
                      <a:pt x="233998" y="34394"/>
                      <a:pt x="232997" y="34292"/>
                      <a:pt x="232009" y="34095"/>
                    </a:cubicBezTo>
                    <a:cubicBezTo>
                      <a:pt x="224638" y="32717"/>
                      <a:pt x="217088" y="31698"/>
                      <a:pt x="209538" y="31039"/>
                    </a:cubicBezTo>
                    <a:cubicBezTo>
                      <a:pt x="204835" y="30356"/>
                      <a:pt x="200694" y="27581"/>
                      <a:pt x="198273" y="23489"/>
                    </a:cubicBezTo>
                    <a:lnTo>
                      <a:pt x="189405" y="6352"/>
                    </a:lnTo>
                    <a:cubicBezTo>
                      <a:pt x="187266" y="2571"/>
                      <a:pt x="183323" y="168"/>
                      <a:pt x="178979" y="0"/>
                    </a:cubicBezTo>
                    <a:close/>
                    <a:moveTo>
                      <a:pt x="194199" y="161366"/>
                    </a:moveTo>
                    <a:cubicBezTo>
                      <a:pt x="177439" y="161498"/>
                      <a:pt x="160811" y="158364"/>
                      <a:pt x="145244" y="152138"/>
                    </a:cubicBezTo>
                    <a:cubicBezTo>
                      <a:pt x="107494" y="136439"/>
                      <a:pt x="97846" y="106119"/>
                      <a:pt x="123612" y="84428"/>
                    </a:cubicBezTo>
                    <a:cubicBezTo>
                      <a:pt x="139192" y="71365"/>
                      <a:pt x="164178" y="64415"/>
                      <a:pt x="189824" y="64415"/>
                    </a:cubicBezTo>
                    <a:cubicBezTo>
                      <a:pt x="206566" y="64283"/>
                      <a:pt x="223176" y="67416"/>
                      <a:pt x="238720" y="73642"/>
                    </a:cubicBezTo>
                    <a:cubicBezTo>
                      <a:pt x="276470" y="89342"/>
                      <a:pt x="286177" y="119601"/>
                      <a:pt x="260351" y="141293"/>
                    </a:cubicBezTo>
                    <a:cubicBezTo>
                      <a:pt x="244772" y="154415"/>
                      <a:pt x="219785" y="161366"/>
                      <a:pt x="194438" y="161366"/>
                    </a:cubicBez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aphic 5">
            <a:extLst>
              <a:ext uri="{FF2B5EF4-FFF2-40B4-BE49-F238E27FC236}">
                <a16:creationId xmlns:a16="http://schemas.microsoft.com/office/drawing/2014/main" id="{1A332F2A-1B0C-ECA6-ABC0-9D5C17F9101F}"/>
              </a:ext>
            </a:extLst>
          </p:cNvPr>
          <p:cNvGrpSpPr/>
          <p:nvPr/>
        </p:nvGrpSpPr>
        <p:grpSpPr>
          <a:xfrm rot="21147012">
            <a:off x="15700843" y="2217052"/>
            <a:ext cx="550155" cy="655323"/>
            <a:chOff x="10770020" y="4451514"/>
            <a:chExt cx="518071" cy="617106"/>
          </a:xfrm>
        </p:grpSpPr>
        <p:grpSp>
          <p:nvGrpSpPr>
            <p:cNvPr id="204" name="Graphic 5">
              <a:extLst>
                <a:ext uri="{FF2B5EF4-FFF2-40B4-BE49-F238E27FC236}">
                  <a16:creationId xmlns:a16="http://schemas.microsoft.com/office/drawing/2014/main" id="{3906A3DA-403F-AE06-1DEF-DFD675F1A6BD}"/>
                </a:ext>
              </a:extLst>
            </p:cNvPr>
            <p:cNvGrpSpPr/>
            <p:nvPr/>
          </p:nvGrpSpPr>
          <p:grpSpPr>
            <a:xfrm>
              <a:off x="10912739" y="4820197"/>
              <a:ext cx="249680" cy="248423"/>
              <a:chOff x="10912739" y="4820197"/>
              <a:chExt cx="249680" cy="248423"/>
            </a:xfrm>
          </p:grpSpPr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3F64351E-F845-6E22-38B6-53962AFB87A3}"/>
                  </a:ext>
                </a:extLst>
              </p:cNvPr>
              <p:cNvSpPr/>
              <p:nvPr/>
            </p:nvSpPr>
            <p:spPr>
              <a:xfrm>
                <a:off x="10912739" y="4854749"/>
                <a:ext cx="249680" cy="213871"/>
              </a:xfrm>
              <a:custGeom>
                <a:avLst/>
                <a:gdLst>
                  <a:gd name="connsiteX0" fmla="*/ 46583 w 249680"/>
                  <a:gd name="connsiteY0" fmla="*/ 186113 h 213871"/>
                  <a:gd name="connsiteX1" fmla="*/ 20937 w 249680"/>
                  <a:gd name="connsiteY1" fmla="*/ 0 h 213871"/>
                  <a:gd name="connsiteX2" fmla="*/ 228741 w 249680"/>
                  <a:gd name="connsiteY2" fmla="*/ 0 h 213871"/>
                  <a:gd name="connsiteX3" fmla="*/ 203155 w 249680"/>
                  <a:gd name="connsiteY3" fmla="*/ 186053 h 213871"/>
                  <a:gd name="connsiteX4" fmla="*/ 202017 w 249680"/>
                  <a:gd name="connsiteY4" fmla="*/ 187252 h 213871"/>
                  <a:gd name="connsiteX5" fmla="*/ 200579 w 249680"/>
                  <a:gd name="connsiteY5" fmla="*/ 188690 h 213871"/>
                  <a:gd name="connsiteX6" fmla="*/ 196804 w 249680"/>
                  <a:gd name="connsiteY6" fmla="*/ 192105 h 213871"/>
                  <a:gd name="connsiteX7" fmla="*/ 195785 w 249680"/>
                  <a:gd name="connsiteY7" fmla="*/ 192884 h 213871"/>
                  <a:gd name="connsiteX8" fmla="*/ 192609 w 249680"/>
                  <a:gd name="connsiteY8" fmla="*/ 195281 h 213871"/>
                  <a:gd name="connsiteX9" fmla="*/ 187216 w 249680"/>
                  <a:gd name="connsiteY9" fmla="*/ 198816 h 213871"/>
                  <a:gd name="connsiteX10" fmla="*/ 62462 w 249680"/>
                  <a:gd name="connsiteY10" fmla="*/ 198816 h 213871"/>
                  <a:gd name="connsiteX11" fmla="*/ 62462 w 249680"/>
                  <a:gd name="connsiteY11" fmla="*/ 198816 h 213871"/>
                  <a:gd name="connsiteX12" fmla="*/ 57009 w 249680"/>
                  <a:gd name="connsiteY12" fmla="*/ 195281 h 213871"/>
                  <a:gd name="connsiteX13" fmla="*/ 54073 w 249680"/>
                  <a:gd name="connsiteY13" fmla="*/ 193004 h 213871"/>
                  <a:gd name="connsiteX14" fmla="*/ 52874 w 249680"/>
                  <a:gd name="connsiteY14" fmla="*/ 192045 h 213871"/>
                  <a:gd name="connsiteX15" fmla="*/ 49219 w 249680"/>
                  <a:gd name="connsiteY15" fmla="*/ 188750 h 213871"/>
                  <a:gd name="connsiteX16" fmla="*/ 47541 w 249680"/>
                  <a:gd name="connsiteY16" fmla="*/ 187132 h 213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9680" h="213871">
                    <a:moveTo>
                      <a:pt x="46583" y="186113"/>
                    </a:moveTo>
                    <a:cubicBezTo>
                      <a:pt x="4638" y="142911"/>
                      <a:pt x="-19929" y="34275"/>
                      <a:pt x="20937" y="0"/>
                    </a:cubicBezTo>
                    <a:lnTo>
                      <a:pt x="228741" y="0"/>
                    </a:lnTo>
                    <a:cubicBezTo>
                      <a:pt x="269607" y="34275"/>
                      <a:pt x="245039" y="142851"/>
                      <a:pt x="203155" y="186053"/>
                    </a:cubicBezTo>
                    <a:lnTo>
                      <a:pt x="202017" y="187252"/>
                    </a:lnTo>
                    <a:lnTo>
                      <a:pt x="200579" y="188690"/>
                    </a:lnTo>
                    <a:lnTo>
                      <a:pt x="196804" y="192105"/>
                    </a:lnTo>
                    <a:lnTo>
                      <a:pt x="195785" y="192884"/>
                    </a:lnTo>
                    <a:cubicBezTo>
                      <a:pt x="194766" y="193723"/>
                      <a:pt x="193748" y="194502"/>
                      <a:pt x="192609" y="195281"/>
                    </a:cubicBezTo>
                    <a:cubicBezTo>
                      <a:pt x="190889" y="196575"/>
                      <a:pt x="189092" y="197756"/>
                      <a:pt x="187216" y="198816"/>
                    </a:cubicBezTo>
                    <a:cubicBezTo>
                      <a:pt x="152762" y="218890"/>
                      <a:pt x="96916" y="218890"/>
                      <a:pt x="62462" y="198816"/>
                    </a:cubicBezTo>
                    <a:lnTo>
                      <a:pt x="62462" y="198816"/>
                    </a:lnTo>
                    <a:cubicBezTo>
                      <a:pt x="60664" y="197798"/>
                      <a:pt x="58807" y="196539"/>
                      <a:pt x="57009" y="195281"/>
                    </a:cubicBezTo>
                    <a:cubicBezTo>
                      <a:pt x="55211" y="194023"/>
                      <a:pt x="55031" y="193783"/>
                      <a:pt x="54073" y="193004"/>
                    </a:cubicBezTo>
                    <a:cubicBezTo>
                      <a:pt x="53647" y="192716"/>
                      <a:pt x="53246" y="192399"/>
                      <a:pt x="52874" y="192045"/>
                    </a:cubicBezTo>
                    <a:cubicBezTo>
                      <a:pt x="51604" y="191009"/>
                      <a:pt x="50382" y="189906"/>
                      <a:pt x="49219" y="188750"/>
                    </a:cubicBezTo>
                    <a:lnTo>
                      <a:pt x="47541" y="187132"/>
                    </a:ln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A6AC600-0979-C2E8-4ACB-D2B6E4DA55A0}"/>
                  </a:ext>
                </a:extLst>
              </p:cNvPr>
              <p:cNvSpPr/>
              <p:nvPr/>
            </p:nvSpPr>
            <p:spPr>
              <a:xfrm>
                <a:off x="10916141" y="4820197"/>
                <a:ext cx="242850" cy="141839"/>
              </a:xfrm>
              <a:custGeom>
                <a:avLst/>
                <a:gdLst>
                  <a:gd name="connsiteX0" fmla="*/ 207303 w 242850"/>
                  <a:gd name="connsiteY0" fmla="*/ 20830 h 141839"/>
                  <a:gd name="connsiteX1" fmla="*/ 207303 w 242850"/>
                  <a:gd name="connsiteY1" fmla="*/ 121077 h 141839"/>
                  <a:gd name="connsiteX2" fmla="*/ 35570 w 242850"/>
                  <a:gd name="connsiteY2" fmla="*/ 121077 h 141839"/>
                  <a:gd name="connsiteX3" fmla="*/ 35570 w 242850"/>
                  <a:gd name="connsiteY3" fmla="*/ 20830 h 141839"/>
                  <a:gd name="connsiteX4" fmla="*/ 207303 w 242850"/>
                  <a:gd name="connsiteY4" fmla="*/ 20830 h 141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850" h="141839">
                    <a:moveTo>
                      <a:pt x="207303" y="20830"/>
                    </a:moveTo>
                    <a:cubicBezTo>
                      <a:pt x="254700" y="48513"/>
                      <a:pt x="254700" y="93394"/>
                      <a:pt x="207303" y="121077"/>
                    </a:cubicBezTo>
                    <a:cubicBezTo>
                      <a:pt x="159906" y="148760"/>
                      <a:pt x="83028" y="148760"/>
                      <a:pt x="35570" y="121077"/>
                    </a:cubicBezTo>
                    <a:cubicBezTo>
                      <a:pt x="-11887" y="93394"/>
                      <a:pt x="-11827" y="48513"/>
                      <a:pt x="35570" y="20830"/>
                    </a:cubicBezTo>
                    <a:cubicBezTo>
                      <a:pt x="82968" y="-6853"/>
                      <a:pt x="160085" y="-7033"/>
                      <a:pt x="207303" y="208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AAD027E6-E845-D531-88D5-B6A60E00D660}"/>
                  </a:ext>
                </a:extLst>
              </p:cNvPr>
              <p:cNvSpPr/>
              <p:nvPr/>
            </p:nvSpPr>
            <p:spPr>
              <a:xfrm>
                <a:off x="10948761" y="4839072"/>
                <a:ext cx="177986" cy="104134"/>
              </a:xfrm>
              <a:custGeom>
                <a:avLst/>
                <a:gdLst>
                  <a:gd name="connsiteX0" fmla="*/ 151854 w 177986"/>
                  <a:gd name="connsiteY0" fmla="*/ 15257 h 104134"/>
                  <a:gd name="connsiteX1" fmla="*/ 151854 w 177986"/>
                  <a:gd name="connsiteY1" fmla="*/ 88900 h 104134"/>
                  <a:gd name="connsiteX2" fmla="*/ 26021 w 177986"/>
                  <a:gd name="connsiteY2" fmla="*/ 88900 h 104134"/>
                  <a:gd name="connsiteX3" fmla="*/ 26021 w 177986"/>
                  <a:gd name="connsiteY3" fmla="*/ 15257 h 104134"/>
                  <a:gd name="connsiteX4" fmla="*/ 151854 w 177986"/>
                  <a:gd name="connsiteY4" fmla="*/ 15257 h 10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86" h="104134">
                    <a:moveTo>
                      <a:pt x="151854" y="15257"/>
                    </a:moveTo>
                    <a:cubicBezTo>
                      <a:pt x="186728" y="35630"/>
                      <a:pt x="186668" y="68587"/>
                      <a:pt x="151854" y="88900"/>
                    </a:cubicBezTo>
                    <a:cubicBezTo>
                      <a:pt x="117040" y="109213"/>
                      <a:pt x="60595" y="109213"/>
                      <a:pt x="26021" y="88900"/>
                    </a:cubicBezTo>
                    <a:cubicBezTo>
                      <a:pt x="-8554" y="68587"/>
                      <a:pt x="-8793" y="35630"/>
                      <a:pt x="26021" y="15257"/>
                    </a:cubicBezTo>
                    <a:cubicBezTo>
                      <a:pt x="60834" y="-5116"/>
                      <a:pt x="117040" y="-5056"/>
                      <a:pt x="151854" y="15257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1064AFA-9068-EC9E-609A-7EF3728B747B}"/>
                  </a:ext>
                </a:extLst>
              </p:cNvPr>
              <p:cNvSpPr/>
              <p:nvPr/>
            </p:nvSpPr>
            <p:spPr>
              <a:xfrm>
                <a:off x="10953509" y="4874028"/>
                <a:ext cx="167537" cy="69178"/>
              </a:xfrm>
              <a:custGeom>
                <a:avLst/>
                <a:gdLst>
                  <a:gd name="connsiteX0" fmla="*/ 20852 w 167537"/>
                  <a:gd name="connsiteY0" fmla="*/ 15235 h 69178"/>
                  <a:gd name="connsiteX1" fmla="*/ 146686 w 167537"/>
                  <a:gd name="connsiteY1" fmla="*/ 15235 h 69178"/>
                  <a:gd name="connsiteX2" fmla="*/ 167538 w 167537"/>
                  <a:gd name="connsiteY2" fmla="*/ 34589 h 69178"/>
                  <a:gd name="connsiteX3" fmla="*/ 146686 w 167537"/>
                  <a:gd name="connsiteY3" fmla="*/ 53944 h 69178"/>
                  <a:gd name="connsiteX4" fmla="*/ 20852 w 167537"/>
                  <a:gd name="connsiteY4" fmla="*/ 53944 h 69178"/>
                  <a:gd name="connsiteX5" fmla="*/ 0 w 167537"/>
                  <a:gd name="connsiteY5" fmla="*/ 34589 h 69178"/>
                  <a:gd name="connsiteX6" fmla="*/ 20852 w 167537"/>
                  <a:gd name="connsiteY6" fmla="*/ 15235 h 69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537" h="69178">
                    <a:moveTo>
                      <a:pt x="20852" y="15235"/>
                    </a:moveTo>
                    <a:cubicBezTo>
                      <a:pt x="55666" y="-5078"/>
                      <a:pt x="112111" y="-5078"/>
                      <a:pt x="146686" y="15235"/>
                    </a:cubicBezTo>
                    <a:cubicBezTo>
                      <a:pt x="155140" y="19843"/>
                      <a:pt x="162313" y="26500"/>
                      <a:pt x="167538" y="34589"/>
                    </a:cubicBezTo>
                    <a:cubicBezTo>
                      <a:pt x="162331" y="42696"/>
                      <a:pt x="155158" y="49354"/>
                      <a:pt x="146686" y="53944"/>
                    </a:cubicBezTo>
                    <a:cubicBezTo>
                      <a:pt x="111872" y="74257"/>
                      <a:pt x="55427" y="74257"/>
                      <a:pt x="20852" y="53944"/>
                    </a:cubicBezTo>
                    <a:cubicBezTo>
                      <a:pt x="12410" y="49318"/>
                      <a:pt x="5243" y="42666"/>
                      <a:pt x="0" y="34589"/>
                    </a:cubicBezTo>
                    <a:cubicBezTo>
                      <a:pt x="5261" y="26524"/>
                      <a:pt x="12422" y="19879"/>
                      <a:pt x="20852" y="15235"/>
                    </a:cubicBez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075A3311-39A5-AE6F-2F6C-819D2045E9E3}"/>
                </a:ext>
              </a:extLst>
            </p:cNvPr>
            <p:cNvSpPr/>
            <p:nvPr/>
          </p:nvSpPr>
          <p:spPr>
            <a:xfrm>
              <a:off x="10903086" y="4451592"/>
              <a:ext cx="149386" cy="172800"/>
            </a:xfrm>
            <a:custGeom>
              <a:avLst/>
              <a:gdLst>
                <a:gd name="connsiteX0" fmla="*/ 120531 w 149386"/>
                <a:gd name="connsiteY0" fmla="*/ 160538 h 172800"/>
                <a:gd name="connsiteX1" fmla="*/ 42035 w 149386"/>
                <a:gd name="connsiteY1" fmla="*/ 135971 h 172800"/>
                <a:gd name="connsiteX2" fmla="*/ 989 w 149386"/>
                <a:gd name="connsiteY2" fmla="*/ 34705 h 172800"/>
                <a:gd name="connsiteX3" fmla="*/ 10870 w 149386"/>
                <a:gd name="connsiteY3" fmla="*/ 13601 h 172800"/>
                <a:gd name="connsiteX4" fmla="*/ 11535 w 149386"/>
                <a:gd name="connsiteY4" fmla="*/ 13373 h 172800"/>
                <a:gd name="connsiteX5" fmla="*/ 53479 w 149386"/>
                <a:gd name="connsiteY5" fmla="*/ 5644 h 172800"/>
                <a:gd name="connsiteX6" fmla="*/ 140664 w 149386"/>
                <a:gd name="connsiteY6" fmla="*/ 86596 h 172800"/>
                <a:gd name="connsiteX7" fmla="*/ 120531 w 149386"/>
                <a:gd name="connsiteY7" fmla="*/ 160538 h 1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386" h="172800">
                  <a:moveTo>
                    <a:pt x="120531" y="160538"/>
                  </a:moveTo>
                  <a:cubicBezTo>
                    <a:pt x="104592" y="177795"/>
                    <a:pt x="60310" y="182589"/>
                    <a:pt x="42035" y="135971"/>
                  </a:cubicBezTo>
                  <a:cubicBezTo>
                    <a:pt x="24837" y="92229"/>
                    <a:pt x="6082" y="50764"/>
                    <a:pt x="989" y="34705"/>
                  </a:cubicBezTo>
                  <a:cubicBezTo>
                    <a:pt x="-2109" y="26148"/>
                    <a:pt x="2313" y="16699"/>
                    <a:pt x="10870" y="13601"/>
                  </a:cubicBezTo>
                  <a:cubicBezTo>
                    <a:pt x="11092" y="13517"/>
                    <a:pt x="11313" y="13445"/>
                    <a:pt x="11535" y="13373"/>
                  </a:cubicBezTo>
                  <a:cubicBezTo>
                    <a:pt x="11535" y="13373"/>
                    <a:pt x="12853" y="-10595"/>
                    <a:pt x="53479" y="5644"/>
                  </a:cubicBezTo>
                  <a:cubicBezTo>
                    <a:pt x="94106" y="21882"/>
                    <a:pt x="122927" y="46629"/>
                    <a:pt x="140664" y="86596"/>
                  </a:cubicBezTo>
                  <a:cubicBezTo>
                    <a:pt x="158400" y="126563"/>
                    <a:pt x="147794" y="155205"/>
                    <a:pt x="120531" y="160538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EC9FDE0-D6B4-429A-F22E-206CE9A70C61}"/>
                </a:ext>
              </a:extLst>
            </p:cNvPr>
            <p:cNvSpPr/>
            <p:nvPr/>
          </p:nvSpPr>
          <p:spPr>
            <a:xfrm>
              <a:off x="10903086" y="4451592"/>
              <a:ext cx="149386" cy="172800"/>
            </a:xfrm>
            <a:custGeom>
              <a:avLst/>
              <a:gdLst>
                <a:gd name="connsiteX0" fmla="*/ 120531 w 149386"/>
                <a:gd name="connsiteY0" fmla="*/ 160538 h 172800"/>
                <a:gd name="connsiteX1" fmla="*/ 42035 w 149386"/>
                <a:gd name="connsiteY1" fmla="*/ 135971 h 172800"/>
                <a:gd name="connsiteX2" fmla="*/ 989 w 149386"/>
                <a:gd name="connsiteY2" fmla="*/ 34705 h 172800"/>
                <a:gd name="connsiteX3" fmla="*/ 10870 w 149386"/>
                <a:gd name="connsiteY3" fmla="*/ 13601 h 172800"/>
                <a:gd name="connsiteX4" fmla="*/ 11535 w 149386"/>
                <a:gd name="connsiteY4" fmla="*/ 13373 h 172800"/>
                <a:gd name="connsiteX5" fmla="*/ 53479 w 149386"/>
                <a:gd name="connsiteY5" fmla="*/ 5644 h 172800"/>
                <a:gd name="connsiteX6" fmla="*/ 140664 w 149386"/>
                <a:gd name="connsiteY6" fmla="*/ 86596 h 172800"/>
                <a:gd name="connsiteX7" fmla="*/ 120531 w 149386"/>
                <a:gd name="connsiteY7" fmla="*/ 160538 h 1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386" h="172800">
                  <a:moveTo>
                    <a:pt x="120531" y="160538"/>
                  </a:moveTo>
                  <a:cubicBezTo>
                    <a:pt x="104592" y="177795"/>
                    <a:pt x="60310" y="182589"/>
                    <a:pt x="42035" y="135971"/>
                  </a:cubicBezTo>
                  <a:cubicBezTo>
                    <a:pt x="24837" y="92229"/>
                    <a:pt x="6082" y="50764"/>
                    <a:pt x="989" y="34705"/>
                  </a:cubicBezTo>
                  <a:cubicBezTo>
                    <a:pt x="-2109" y="26148"/>
                    <a:pt x="2313" y="16699"/>
                    <a:pt x="10870" y="13601"/>
                  </a:cubicBezTo>
                  <a:cubicBezTo>
                    <a:pt x="11092" y="13517"/>
                    <a:pt x="11313" y="13445"/>
                    <a:pt x="11535" y="13373"/>
                  </a:cubicBezTo>
                  <a:cubicBezTo>
                    <a:pt x="11535" y="13373"/>
                    <a:pt x="12853" y="-10595"/>
                    <a:pt x="53479" y="5644"/>
                  </a:cubicBezTo>
                  <a:cubicBezTo>
                    <a:pt x="94106" y="21882"/>
                    <a:pt x="122927" y="46629"/>
                    <a:pt x="140664" y="86596"/>
                  </a:cubicBezTo>
                  <a:cubicBezTo>
                    <a:pt x="158400" y="126563"/>
                    <a:pt x="147794" y="155205"/>
                    <a:pt x="120531" y="160538"/>
                  </a:cubicBez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7891FD52-834A-1422-0136-8CAE727E215C}"/>
                </a:ext>
              </a:extLst>
            </p:cNvPr>
            <p:cNvSpPr/>
            <p:nvPr/>
          </p:nvSpPr>
          <p:spPr>
            <a:xfrm>
              <a:off x="10939367" y="4473451"/>
              <a:ext cx="103134" cy="226871"/>
            </a:xfrm>
            <a:custGeom>
              <a:avLst/>
              <a:gdLst>
                <a:gd name="connsiteX0" fmla="*/ 101866 w 103134"/>
                <a:gd name="connsiteY0" fmla="*/ 200338 h 226871"/>
                <a:gd name="connsiteX1" fmla="*/ 98331 w 103134"/>
                <a:gd name="connsiteY1" fmla="*/ 176010 h 226871"/>
                <a:gd name="connsiteX2" fmla="*/ 37632 w 103134"/>
                <a:gd name="connsiteY2" fmla="*/ 42028 h 226871"/>
                <a:gd name="connsiteX3" fmla="*/ 541 w 103134"/>
                <a:gd name="connsiteY3" fmla="*/ 84 h 226871"/>
                <a:gd name="connsiteX4" fmla="*/ 121 w 103134"/>
                <a:gd name="connsiteY4" fmla="*/ 922 h 226871"/>
                <a:gd name="connsiteX5" fmla="*/ 58184 w 103134"/>
                <a:gd name="connsiteY5" fmla="*/ 81156 h 226871"/>
                <a:gd name="connsiteX6" fmla="*/ 91800 w 103134"/>
                <a:gd name="connsiteY6" fmla="*/ 171936 h 226871"/>
                <a:gd name="connsiteX7" fmla="*/ 97312 w 103134"/>
                <a:gd name="connsiteY7" fmla="*/ 198600 h 226871"/>
                <a:gd name="connsiteX8" fmla="*/ 101447 w 103134"/>
                <a:gd name="connsiteY8" fmla="*/ 225984 h 226871"/>
                <a:gd name="connsiteX9" fmla="*/ 103065 w 103134"/>
                <a:gd name="connsiteY9" fmla="*/ 225984 h 226871"/>
                <a:gd name="connsiteX10" fmla="*/ 101866 w 103134"/>
                <a:gd name="connsiteY10" fmla="*/ 200338 h 22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134" h="226871">
                  <a:moveTo>
                    <a:pt x="101866" y="200338"/>
                  </a:moveTo>
                  <a:cubicBezTo>
                    <a:pt x="101135" y="192171"/>
                    <a:pt x="99955" y="184046"/>
                    <a:pt x="98331" y="176010"/>
                  </a:cubicBezTo>
                  <a:cubicBezTo>
                    <a:pt x="88067" y="127469"/>
                    <a:pt x="67358" y="81749"/>
                    <a:pt x="37632" y="42028"/>
                  </a:cubicBezTo>
                  <a:cubicBezTo>
                    <a:pt x="26612" y="26916"/>
                    <a:pt x="14191" y="12871"/>
                    <a:pt x="541" y="84"/>
                  </a:cubicBezTo>
                  <a:cubicBezTo>
                    <a:pt x="121" y="-276"/>
                    <a:pt x="-178" y="623"/>
                    <a:pt x="121" y="922"/>
                  </a:cubicBezTo>
                  <a:cubicBezTo>
                    <a:pt x="22987" y="24945"/>
                    <a:pt x="42515" y="51927"/>
                    <a:pt x="58184" y="81156"/>
                  </a:cubicBezTo>
                  <a:cubicBezTo>
                    <a:pt x="73242" y="109846"/>
                    <a:pt x="84543" y="140358"/>
                    <a:pt x="91800" y="171936"/>
                  </a:cubicBezTo>
                  <a:cubicBezTo>
                    <a:pt x="93777" y="180804"/>
                    <a:pt x="95695" y="189912"/>
                    <a:pt x="97312" y="198600"/>
                  </a:cubicBezTo>
                  <a:cubicBezTo>
                    <a:pt x="98930" y="207289"/>
                    <a:pt x="99889" y="216876"/>
                    <a:pt x="101447" y="225984"/>
                  </a:cubicBezTo>
                  <a:cubicBezTo>
                    <a:pt x="101447" y="226883"/>
                    <a:pt x="103005" y="227422"/>
                    <a:pt x="103065" y="225984"/>
                  </a:cubicBezTo>
                  <a:cubicBezTo>
                    <a:pt x="103310" y="217415"/>
                    <a:pt x="102909" y="208847"/>
                    <a:pt x="101866" y="200338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47009E0-82F2-A5B9-4501-A0F0C3AEFC94}"/>
                </a:ext>
              </a:extLst>
            </p:cNvPr>
            <p:cNvSpPr/>
            <p:nvPr/>
          </p:nvSpPr>
          <p:spPr>
            <a:xfrm>
              <a:off x="10939367" y="4473451"/>
              <a:ext cx="103134" cy="226871"/>
            </a:xfrm>
            <a:custGeom>
              <a:avLst/>
              <a:gdLst>
                <a:gd name="connsiteX0" fmla="*/ 101866 w 103134"/>
                <a:gd name="connsiteY0" fmla="*/ 200338 h 226871"/>
                <a:gd name="connsiteX1" fmla="*/ 98331 w 103134"/>
                <a:gd name="connsiteY1" fmla="*/ 176010 h 226871"/>
                <a:gd name="connsiteX2" fmla="*/ 37632 w 103134"/>
                <a:gd name="connsiteY2" fmla="*/ 42028 h 226871"/>
                <a:gd name="connsiteX3" fmla="*/ 541 w 103134"/>
                <a:gd name="connsiteY3" fmla="*/ 84 h 226871"/>
                <a:gd name="connsiteX4" fmla="*/ 121 w 103134"/>
                <a:gd name="connsiteY4" fmla="*/ 922 h 226871"/>
                <a:gd name="connsiteX5" fmla="*/ 58184 w 103134"/>
                <a:gd name="connsiteY5" fmla="*/ 81156 h 226871"/>
                <a:gd name="connsiteX6" fmla="*/ 91800 w 103134"/>
                <a:gd name="connsiteY6" fmla="*/ 171936 h 226871"/>
                <a:gd name="connsiteX7" fmla="*/ 97312 w 103134"/>
                <a:gd name="connsiteY7" fmla="*/ 198600 h 226871"/>
                <a:gd name="connsiteX8" fmla="*/ 101447 w 103134"/>
                <a:gd name="connsiteY8" fmla="*/ 225984 h 226871"/>
                <a:gd name="connsiteX9" fmla="*/ 103065 w 103134"/>
                <a:gd name="connsiteY9" fmla="*/ 225984 h 226871"/>
                <a:gd name="connsiteX10" fmla="*/ 101866 w 103134"/>
                <a:gd name="connsiteY10" fmla="*/ 200338 h 22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134" h="226871">
                  <a:moveTo>
                    <a:pt x="101866" y="200338"/>
                  </a:moveTo>
                  <a:cubicBezTo>
                    <a:pt x="101135" y="192171"/>
                    <a:pt x="99955" y="184046"/>
                    <a:pt x="98331" y="176010"/>
                  </a:cubicBezTo>
                  <a:cubicBezTo>
                    <a:pt x="88067" y="127469"/>
                    <a:pt x="67358" y="81749"/>
                    <a:pt x="37632" y="42028"/>
                  </a:cubicBezTo>
                  <a:cubicBezTo>
                    <a:pt x="26612" y="26916"/>
                    <a:pt x="14191" y="12871"/>
                    <a:pt x="541" y="84"/>
                  </a:cubicBezTo>
                  <a:cubicBezTo>
                    <a:pt x="121" y="-276"/>
                    <a:pt x="-178" y="623"/>
                    <a:pt x="121" y="922"/>
                  </a:cubicBezTo>
                  <a:cubicBezTo>
                    <a:pt x="22987" y="24945"/>
                    <a:pt x="42515" y="51927"/>
                    <a:pt x="58184" y="81156"/>
                  </a:cubicBezTo>
                  <a:cubicBezTo>
                    <a:pt x="73242" y="109846"/>
                    <a:pt x="84543" y="140358"/>
                    <a:pt x="91800" y="171936"/>
                  </a:cubicBezTo>
                  <a:cubicBezTo>
                    <a:pt x="93777" y="180804"/>
                    <a:pt x="95695" y="189912"/>
                    <a:pt x="97312" y="198600"/>
                  </a:cubicBezTo>
                  <a:cubicBezTo>
                    <a:pt x="98930" y="207289"/>
                    <a:pt x="99889" y="216876"/>
                    <a:pt x="101447" y="225984"/>
                  </a:cubicBezTo>
                  <a:cubicBezTo>
                    <a:pt x="101447" y="226883"/>
                    <a:pt x="103005" y="227422"/>
                    <a:pt x="103065" y="225984"/>
                  </a:cubicBezTo>
                  <a:cubicBezTo>
                    <a:pt x="103310" y="217415"/>
                    <a:pt x="102909" y="208847"/>
                    <a:pt x="101866" y="200338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FE3B65E-BDE0-8D78-5CCC-0DBF894AA5E7}"/>
                </a:ext>
              </a:extLst>
            </p:cNvPr>
            <p:cNvSpPr/>
            <p:nvPr/>
          </p:nvSpPr>
          <p:spPr>
            <a:xfrm>
              <a:off x="10998612" y="4451514"/>
              <a:ext cx="127118" cy="151036"/>
            </a:xfrm>
            <a:custGeom>
              <a:avLst/>
              <a:gdLst>
                <a:gd name="connsiteX0" fmla="*/ 56223 w 127118"/>
                <a:gd name="connsiteY0" fmla="*/ 148573 h 151036"/>
                <a:gd name="connsiteX1" fmla="*/ 1875 w 127118"/>
                <a:gd name="connsiteY1" fmla="*/ 86555 h 151036"/>
                <a:gd name="connsiteX2" fmla="*/ 76057 w 127118"/>
                <a:gd name="connsiteY2" fmla="*/ 5482 h 151036"/>
                <a:gd name="connsiteX3" fmla="*/ 123095 w 127118"/>
                <a:gd name="connsiteY3" fmla="*/ 34724 h 151036"/>
                <a:gd name="connsiteX4" fmla="*/ 56223 w 127118"/>
                <a:gd name="connsiteY4" fmla="*/ 148573 h 15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8" h="151036">
                  <a:moveTo>
                    <a:pt x="56223" y="148573"/>
                  </a:moveTo>
                  <a:cubicBezTo>
                    <a:pt x="19672" y="159838"/>
                    <a:pt x="-7532" y="131316"/>
                    <a:pt x="1875" y="86555"/>
                  </a:cubicBezTo>
                  <a:cubicBezTo>
                    <a:pt x="11283" y="41794"/>
                    <a:pt x="58321" y="-7880"/>
                    <a:pt x="76057" y="5482"/>
                  </a:cubicBezTo>
                  <a:cubicBezTo>
                    <a:pt x="87142" y="-5663"/>
                    <a:pt x="111590" y="-1648"/>
                    <a:pt x="123095" y="34724"/>
                  </a:cubicBezTo>
                  <a:cubicBezTo>
                    <a:pt x="134600" y="71095"/>
                    <a:pt x="124113" y="164392"/>
                    <a:pt x="56223" y="148573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B1CAD13-771E-557C-A885-DC8C155EEA68}"/>
                </a:ext>
              </a:extLst>
            </p:cNvPr>
            <p:cNvSpPr/>
            <p:nvPr/>
          </p:nvSpPr>
          <p:spPr>
            <a:xfrm>
              <a:off x="10998612" y="4451514"/>
              <a:ext cx="127118" cy="151036"/>
            </a:xfrm>
            <a:custGeom>
              <a:avLst/>
              <a:gdLst>
                <a:gd name="connsiteX0" fmla="*/ 56223 w 127118"/>
                <a:gd name="connsiteY0" fmla="*/ 148573 h 151036"/>
                <a:gd name="connsiteX1" fmla="*/ 1875 w 127118"/>
                <a:gd name="connsiteY1" fmla="*/ 86555 h 151036"/>
                <a:gd name="connsiteX2" fmla="*/ 76057 w 127118"/>
                <a:gd name="connsiteY2" fmla="*/ 5482 h 151036"/>
                <a:gd name="connsiteX3" fmla="*/ 123095 w 127118"/>
                <a:gd name="connsiteY3" fmla="*/ 34724 h 151036"/>
                <a:gd name="connsiteX4" fmla="*/ 56223 w 127118"/>
                <a:gd name="connsiteY4" fmla="*/ 148573 h 15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8" h="151036">
                  <a:moveTo>
                    <a:pt x="56223" y="148573"/>
                  </a:moveTo>
                  <a:cubicBezTo>
                    <a:pt x="19672" y="159838"/>
                    <a:pt x="-7532" y="131316"/>
                    <a:pt x="1875" y="86555"/>
                  </a:cubicBezTo>
                  <a:cubicBezTo>
                    <a:pt x="11283" y="41794"/>
                    <a:pt x="58321" y="-7880"/>
                    <a:pt x="76057" y="5482"/>
                  </a:cubicBezTo>
                  <a:cubicBezTo>
                    <a:pt x="87142" y="-5663"/>
                    <a:pt x="111590" y="-1648"/>
                    <a:pt x="123095" y="34724"/>
                  </a:cubicBezTo>
                  <a:cubicBezTo>
                    <a:pt x="134600" y="71095"/>
                    <a:pt x="124113" y="164392"/>
                    <a:pt x="56223" y="148573"/>
                  </a:cubicBezTo>
                  <a:close/>
                </a:path>
              </a:pathLst>
            </a:custGeom>
            <a:solidFill>
              <a:srgbClr val="FFFFFF">
                <a:alpha val="3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6032D4A-7A1B-D8E6-93C6-2605F9875FAE}"/>
                </a:ext>
              </a:extLst>
            </p:cNvPr>
            <p:cNvSpPr/>
            <p:nvPr/>
          </p:nvSpPr>
          <p:spPr>
            <a:xfrm>
              <a:off x="11030592" y="4483944"/>
              <a:ext cx="46892" cy="426262"/>
            </a:xfrm>
            <a:custGeom>
              <a:avLst/>
              <a:gdLst>
                <a:gd name="connsiteX0" fmla="*/ 45634 w 46892"/>
                <a:gd name="connsiteY0" fmla="*/ 256 h 426262"/>
                <a:gd name="connsiteX1" fmla="*/ 21666 w 46892"/>
                <a:gd name="connsiteY1" fmla="*/ 80670 h 426262"/>
                <a:gd name="connsiteX2" fmla="*/ 7585 w 46892"/>
                <a:gd name="connsiteY2" fmla="*/ 164559 h 426262"/>
                <a:gd name="connsiteX3" fmla="*/ 215 w 46892"/>
                <a:gd name="connsiteY3" fmla="*/ 329640 h 426262"/>
                <a:gd name="connsiteX4" fmla="*/ 874 w 46892"/>
                <a:gd name="connsiteY4" fmla="*/ 375299 h 426262"/>
                <a:gd name="connsiteX5" fmla="*/ 2252 w 46892"/>
                <a:gd name="connsiteY5" fmla="*/ 422456 h 426262"/>
                <a:gd name="connsiteX6" fmla="*/ 11360 w 46892"/>
                <a:gd name="connsiteY6" fmla="*/ 421318 h 426262"/>
                <a:gd name="connsiteX7" fmla="*/ 10102 w 46892"/>
                <a:gd name="connsiteY7" fmla="*/ 338987 h 426262"/>
                <a:gd name="connsiteX8" fmla="*/ 10641 w 46892"/>
                <a:gd name="connsiteY8" fmla="*/ 257675 h 426262"/>
                <a:gd name="connsiteX9" fmla="*/ 25441 w 46892"/>
                <a:gd name="connsiteY9" fmla="*/ 92834 h 426262"/>
                <a:gd name="connsiteX10" fmla="*/ 34489 w 46892"/>
                <a:gd name="connsiteY10" fmla="*/ 47534 h 426262"/>
                <a:gd name="connsiteX11" fmla="*/ 46893 w 46892"/>
                <a:gd name="connsiteY11" fmla="*/ 556 h 426262"/>
                <a:gd name="connsiteX12" fmla="*/ 45634 w 46892"/>
                <a:gd name="connsiteY12" fmla="*/ 256 h 42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892" h="426262">
                  <a:moveTo>
                    <a:pt x="45634" y="256"/>
                  </a:moveTo>
                  <a:cubicBezTo>
                    <a:pt x="35376" y="26334"/>
                    <a:pt x="27359" y="53232"/>
                    <a:pt x="21666" y="80670"/>
                  </a:cubicBezTo>
                  <a:cubicBezTo>
                    <a:pt x="15458" y="108359"/>
                    <a:pt x="10761" y="136360"/>
                    <a:pt x="7585" y="164559"/>
                  </a:cubicBezTo>
                  <a:cubicBezTo>
                    <a:pt x="1683" y="219380"/>
                    <a:pt x="-780" y="274513"/>
                    <a:pt x="215" y="329640"/>
                  </a:cubicBezTo>
                  <a:cubicBezTo>
                    <a:pt x="215" y="344859"/>
                    <a:pt x="436" y="360079"/>
                    <a:pt x="874" y="375299"/>
                  </a:cubicBezTo>
                  <a:cubicBezTo>
                    <a:pt x="874" y="390938"/>
                    <a:pt x="874" y="406817"/>
                    <a:pt x="2252" y="422456"/>
                  </a:cubicBezTo>
                  <a:cubicBezTo>
                    <a:pt x="2731" y="428449"/>
                    <a:pt x="11240" y="426831"/>
                    <a:pt x="11360" y="421318"/>
                  </a:cubicBezTo>
                  <a:cubicBezTo>
                    <a:pt x="11899" y="393934"/>
                    <a:pt x="10401" y="366371"/>
                    <a:pt x="10102" y="338987"/>
                  </a:cubicBezTo>
                  <a:cubicBezTo>
                    <a:pt x="9802" y="311603"/>
                    <a:pt x="10102" y="284759"/>
                    <a:pt x="10641" y="257675"/>
                  </a:cubicBezTo>
                  <a:cubicBezTo>
                    <a:pt x="11581" y="202440"/>
                    <a:pt x="16525" y="147349"/>
                    <a:pt x="25441" y="92834"/>
                  </a:cubicBezTo>
                  <a:cubicBezTo>
                    <a:pt x="28078" y="77674"/>
                    <a:pt x="30954" y="62514"/>
                    <a:pt x="34489" y="47534"/>
                  </a:cubicBezTo>
                  <a:cubicBezTo>
                    <a:pt x="38025" y="32554"/>
                    <a:pt x="42758" y="16195"/>
                    <a:pt x="46893" y="556"/>
                  </a:cubicBezTo>
                  <a:cubicBezTo>
                    <a:pt x="46773" y="256"/>
                    <a:pt x="46054" y="-343"/>
                    <a:pt x="45634" y="256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A59BAB3-D730-62F7-BB44-3F9326C694FC}"/>
                </a:ext>
              </a:extLst>
            </p:cNvPr>
            <p:cNvSpPr/>
            <p:nvPr/>
          </p:nvSpPr>
          <p:spPr>
            <a:xfrm>
              <a:off x="11030592" y="4483944"/>
              <a:ext cx="46892" cy="426262"/>
            </a:xfrm>
            <a:custGeom>
              <a:avLst/>
              <a:gdLst>
                <a:gd name="connsiteX0" fmla="*/ 45634 w 46892"/>
                <a:gd name="connsiteY0" fmla="*/ 256 h 426262"/>
                <a:gd name="connsiteX1" fmla="*/ 21666 w 46892"/>
                <a:gd name="connsiteY1" fmla="*/ 80670 h 426262"/>
                <a:gd name="connsiteX2" fmla="*/ 7585 w 46892"/>
                <a:gd name="connsiteY2" fmla="*/ 164559 h 426262"/>
                <a:gd name="connsiteX3" fmla="*/ 215 w 46892"/>
                <a:gd name="connsiteY3" fmla="*/ 329640 h 426262"/>
                <a:gd name="connsiteX4" fmla="*/ 874 w 46892"/>
                <a:gd name="connsiteY4" fmla="*/ 375299 h 426262"/>
                <a:gd name="connsiteX5" fmla="*/ 2252 w 46892"/>
                <a:gd name="connsiteY5" fmla="*/ 422456 h 426262"/>
                <a:gd name="connsiteX6" fmla="*/ 11360 w 46892"/>
                <a:gd name="connsiteY6" fmla="*/ 421318 h 426262"/>
                <a:gd name="connsiteX7" fmla="*/ 10102 w 46892"/>
                <a:gd name="connsiteY7" fmla="*/ 338987 h 426262"/>
                <a:gd name="connsiteX8" fmla="*/ 10641 w 46892"/>
                <a:gd name="connsiteY8" fmla="*/ 257675 h 426262"/>
                <a:gd name="connsiteX9" fmla="*/ 25441 w 46892"/>
                <a:gd name="connsiteY9" fmla="*/ 92834 h 426262"/>
                <a:gd name="connsiteX10" fmla="*/ 34489 w 46892"/>
                <a:gd name="connsiteY10" fmla="*/ 47534 h 426262"/>
                <a:gd name="connsiteX11" fmla="*/ 46893 w 46892"/>
                <a:gd name="connsiteY11" fmla="*/ 556 h 426262"/>
                <a:gd name="connsiteX12" fmla="*/ 45634 w 46892"/>
                <a:gd name="connsiteY12" fmla="*/ 256 h 42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892" h="426262">
                  <a:moveTo>
                    <a:pt x="45634" y="256"/>
                  </a:moveTo>
                  <a:cubicBezTo>
                    <a:pt x="35376" y="26334"/>
                    <a:pt x="27359" y="53232"/>
                    <a:pt x="21666" y="80670"/>
                  </a:cubicBezTo>
                  <a:cubicBezTo>
                    <a:pt x="15458" y="108359"/>
                    <a:pt x="10761" y="136360"/>
                    <a:pt x="7585" y="164559"/>
                  </a:cubicBezTo>
                  <a:cubicBezTo>
                    <a:pt x="1683" y="219380"/>
                    <a:pt x="-780" y="274513"/>
                    <a:pt x="215" y="329640"/>
                  </a:cubicBezTo>
                  <a:cubicBezTo>
                    <a:pt x="215" y="344859"/>
                    <a:pt x="436" y="360079"/>
                    <a:pt x="874" y="375299"/>
                  </a:cubicBezTo>
                  <a:cubicBezTo>
                    <a:pt x="874" y="390938"/>
                    <a:pt x="874" y="406817"/>
                    <a:pt x="2252" y="422456"/>
                  </a:cubicBezTo>
                  <a:cubicBezTo>
                    <a:pt x="2731" y="428449"/>
                    <a:pt x="11240" y="426831"/>
                    <a:pt x="11360" y="421318"/>
                  </a:cubicBezTo>
                  <a:cubicBezTo>
                    <a:pt x="11899" y="393934"/>
                    <a:pt x="10401" y="366371"/>
                    <a:pt x="10102" y="338987"/>
                  </a:cubicBezTo>
                  <a:cubicBezTo>
                    <a:pt x="9802" y="311603"/>
                    <a:pt x="10102" y="284759"/>
                    <a:pt x="10641" y="257675"/>
                  </a:cubicBezTo>
                  <a:cubicBezTo>
                    <a:pt x="11581" y="202440"/>
                    <a:pt x="16525" y="147349"/>
                    <a:pt x="25441" y="92834"/>
                  </a:cubicBezTo>
                  <a:cubicBezTo>
                    <a:pt x="28078" y="77674"/>
                    <a:pt x="30954" y="62514"/>
                    <a:pt x="34489" y="47534"/>
                  </a:cubicBezTo>
                  <a:cubicBezTo>
                    <a:pt x="38025" y="32554"/>
                    <a:pt x="42758" y="16195"/>
                    <a:pt x="46893" y="556"/>
                  </a:cubicBezTo>
                  <a:cubicBezTo>
                    <a:pt x="46773" y="256"/>
                    <a:pt x="46054" y="-343"/>
                    <a:pt x="45634" y="256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E404BB4-6F7A-8F22-3922-E7BE44831E0A}"/>
                </a:ext>
              </a:extLst>
            </p:cNvPr>
            <p:cNvSpPr/>
            <p:nvPr/>
          </p:nvSpPr>
          <p:spPr>
            <a:xfrm>
              <a:off x="10893056" y="4566034"/>
              <a:ext cx="136657" cy="176792"/>
            </a:xfrm>
            <a:custGeom>
              <a:avLst/>
              <a:gdLst>
                <a:gd name="connsiteX0" fmla="*/ 102278 w 136657"/>
                <a:gd name="connsiteY0" fmla="*/ 165279 h 176792"/>
                <a:gd name="connsiteX1" fmla="*/ 25100 w 136657"/>
                <a:gd name="connsiteY1" fmla="*/ 149520 h 176792"/>
                <a:gd name="connsiteX2" fmla="*/ 20367 w 136657"/>
                <a:gd name="connsiteY2" fmla="*/ 3613 h 176792"/>
                <a:gd name="connsiteX3" fmla="*/ 135414 w 136657"/>
                <a:gd name="connsiteY3" fmla="*/ 105478 h 176792"/>
                <a:gd name="connsiteX4" fmla="*/ 102278 w 136657"/>
                <a:gd name="connsiteY4" fmla="*/ 165279 h 17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7" h="176792">
                  <a:moveTo>
                    <a:pt x="102278" y="165279"/>
                  </a:moveTo>
                  <a:cubicBezTo>
                    <a:pt x="86279" y="183255"/>
                    <a:pt x="49668" y="181757"/>
                    <a:pt x="25100" y="149520"/>
                  </a:cubicBezTo>
                  <a:cubicBezTo>
                    <a:pt x="533" y="117283"/>
                    <a:pt x="-14148" y="-4116"/>
                    <a:pt x="20367" y="3613"/>
                  </a:cubicBezTo>
                  <a:cubicBezTo>
                    <a:pt x="27677" y="-12565"/>
                    <a:pt x="123190" y="26323"/>
                    <a:pt x="135414" y="105478"/>
                  </a:cubicBezTo>
                  <a:cubicBezTo>
                    <a:pt x="144342" y="163242"/>
                    <a:pt x="102278" y="165279"/>
                    <a:pt x="102278" y="165279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6EED95E-990B-DEFF-95E2-F540397475B5}"/>
                </a:ext>
              </a:extLst>
            </p:cNvPr>
            <p:cNvSpPr/>
            <p:nvPr/>
          </p:nvSpPr>
          <p:spPr>
            <a:xfrm>
              <a:off x="10893056" y="4566034"/>
              <a:ext cx="136657" cy="176792"/>
            </a:xfrm>
            <a:custGeom>
              <a:avLst/>
              <a:gdLst>
                <a:gd name="connsiteX0" fmla="*/ 102278 w 136657"/>
                <a:gd name="connsiteY0" fmla="*/ 165279 h 176792"/>
                <a:gd name="connsiteX1" fmla="*/ 25100 w 136657"/>
                <a:gd name="connsiteY1" fmla="*/ 149520 h 176792"/>
                <a:gd name="connsiteX2" fmla="*/ 20367 w 136657"/>
                <a:gd name="connsiteY2" fmla="*/ 3613 h 176792"/>
                <a:gd name="connsiteX3" fmla="*/ 135414 w 136657"/>
                <a:gd name="connsiteY3" fmla="*/ 105478 h 176792"/>
                <a:gd name="connsiteX4" fmla="*/ 102278 w 136657"/>
                <a:gd name="connsiteY4" fmla="*/ 165279 h 17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7" h="176792">
                  <a:moveTo>
                    <a:pt x="102278" y="165279"/>
                  </a:moveTo>
                  <a:cubicBezTo>
                    <a:pt x="86279" y="183255"/>
                    <a:pt x="49668" y="181757"/>
                    <a:pt x="25100" y="149520"/>
                  </a:cubicBezTo>
                  <a:cubicBezTo>
                    <a:pt x="533" y="117283"/>
                    <a:pt x="-14148" y="-4116"/>
                    <a:pt x="20367" y="3613"/>
                  </a:cubicBezTo>
                  <a:cubicBezTo>
                    <a:pt x="27677" y="-12565"/>
                    <a:pt x="123190" y="26323"/>
                    <a:pt x="135414" y="105478"/>
                  </a:cubicBezTo>
                  <a:cubicBezTo>
                    <a:pt x="144342" y="163242"/>
                    <a:pt x="102278" y="165279"/>
                    <a:pt x="102278" y="165279"/>
                  </a:cubicBezTo>
                  <a:close/>
                </a:path>
              </a:pathLst>
            </a:custGeom>
            <a:solidFill>
              <a:srgbClr val="FFFFFF">
                <a:alpha val="3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76275E5-404F-953E-EF90-885531EBC78A}"/>
                </a:ext>
              </a:extLst>
            </p:cNvPr>
            <p:cNvSpPr/>
            <p:nvPr/>
          </p:nvSpPr>
          <p:spPr>
            <a:xfrm>
              <a:off x="10931524" y="4595864"/>
              <a:ext cx="94375" cy="215950"/>
            </a:xfrm>
            <a:custGeom>
              <a:avLst/>
              <a:gdLst>
                <a:gd name="connsiteX0" fmla="*/ 92392 w 94375"/>
                <a:gd name="connsiteY0" fmla="*/ 192793 h 215950"/>
                <a:gd name="connsiteX1" fmla="*/ 87658 w 94375"/>
                <a:gd name="connsiteY1" fmla="*/ 170682 h 215950"/>
                <a:gd name="connsiteX2" fmla="*/ 73457 w 94375"/>
                <a:gd name="connsiteY2" fmla="*/ 126760 h 215950"/>
                <a:gd name="connsiteX3" fmla="*/ 30794 w 94375"/>
                <a:gd name="connsiteY3" fmla="*/ 42872 h 215950"/>
                <a:gd name="connsiteX4" fmla="*/ 474 w 94375"/>
                <a:gd name="connsiteY4" fmla="*/ 88 h 215950"/>
                <a:gd name="connsiteX5" fmla="*/ 54 w 94375"/>
                <a:gd name="connsiteY5" fmla="*/ 807 h 215950"/>
                <a:gd name="connsiteX6" fmla="*/ 24921 w 94375"/>
                <a:gd name="connsiteY6" fmla="*/ 38497 h 215950"/>
                <a:gd name="connsiteX7" fmla="*/ 46553 w 94375"/>
                <a:gd name="connsiteY7" fmla="*/ 80142 h 215950"/>
                <a:gd name="connsiteX8" fmla="*/ 78071 w 94375"/>
                <a:gd name="connsiteY8" fmla="*/ 164630 h 215950"/>
                <a:gd name="connsiteX9" fmla="*/ 84782 w 94375"/>
                <a:gd name="connsiteY9" fmla="*/ 189377 h 215950"/>
                <a:gd name="connsiteX10" fmla="*/ 92572 w 94375"/>
                <a:gd name="connsiteY10" fmla="*/ 214843 h 215950"/>
                <a:gd name="connsiteX11" fmla="*/ 94369 w 94375"/>
                <a:gd name="connsiteY11" fmla="*/ 214843 h 215950"/>
                <a:gd name="connsiteX12" fmla="*/ 92392 w 94375"/>
                <a:gd name="connsiteY12" fmla="*/ 192793 h 2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375" h="215950">
                  <a:moveTo>
                    <a:pt x="92392" y="192793"/>
                  </a:moveTo>
                  <a:cubicBezTo>
                    <a:pt x="91289" y="185327"/>
                    <a:pt x="89713" y="177944"/>
                    <a:pt x="87658" y="170682"/>
                  </a:cubicBezTo>
                  <a:cubicBezTo>
                    <a:pt x="83661" y="155822"/>
                    <a:pt x="78928" y="141183"/>
                    <a:pt x="73457" y="126760"/>
                  </a:cubicBezTo>
                  <a:cubicBezTo>
                    <a:pt x="62102" y="97429"/>
                    <a:pt x="47805" y="69326"/>
                    <a:pt x="30794" y="42872"/>
                  </a:cubicBezTo>
                  <a:cubicBezTo>
                    <a:pt x="21620" y="27969"/>
                    <a:pt x="11493" y="13678"/>
                    <a:pt x="474" y="88"/>
                  </a:cubicBezTo>
                  <a:cubicBezTo>
                    <a:pt x="174" y="-271"/>
                    <a:pt x="-126" y="568"/>
                    <a:pt x="54" y="807"/>
                  </a:cubicBezTo>
                  <a:cubicBezTo>
                    <a:pt x="8623" y="13211"/>
                    <a:pt x="17252" y="25555"/>
                    <a:pt x="24921" y="38497"/>
                  </a:cubicBezTo>
                  <a:cubicBezTo>
                    <a:pt x="32843" y="51997"/>
                    <a:pt x="40063" y="65899"/>
                    <a:pt x="46553" y="80142"/>
                  </a:cubicBezTo>
                  <a:cubicBezTo>
                    <a:pt x="59256" y="107436"/>
                    <a:pt x="69790" y="135689"/>
                    <a:pt x="78071" y="164630"/>
                  </a:cubicBezTo>
                  <a:cubicBezTo>
                    <a:pt x="80408" y="172839"/>
                    <a:pt x="82325" y="181168"/>
                    <a:pt x="84782" y="189377"/>
                  </a:cubicBezTo>
                  <a:cubicBezTo>
                    <a:pt x="87239" y="197586"/>
                    <a:pt x="90475" y="206215"/>
                    <a:pt x="92572" y="214843"/>
                  </a:cubicBezTo>
                  <a:cubicBezTo>
                    <a:pt x="92931" y="216102"/>
                    <a:pt x="94489" y="216521"/>
                    <a:pt x="94369" y="214843"/>
                  </a:cubicBezTo>
                  <a:cubicBezTo>
                    <a:pt x="93590" y="207653"/>
                    <a:pt x="93351" y="200223"/>
                    <a:pt x="92392" y="192793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44283AF-5EAE-7671-780E-D0D9EBF1577E}"/>
                </a:ext>
              </a:extLst>
            </p:cNvPr>
            <p:cNvSpPr/>
            <p:nvPr/>
          </p:nvSpPr>
          <p:spPr>
            <a:xfrm>
              <a:off x="10931524" y="4595864"/>
              <a:ext cx="94375" cy="215950"/>
            </a:xfrm>
            <a:custGeom>
              <a:avLst/>
              <a:gdLst>
                <a:gd name="connsiteX0" fmla="*/ 92392 w 94375"/>
                <a:gd name="connsiteY0" fmla="*/ 192793 h 215950"/>
                <a:gd name="connsiteX1" fmla="*/ 87658 w 94375"/>
                <a:gd name="connsiteY1" fmla="*/ 170682 h 215950"/>
                <a:gd name="connsiteX2" fmla="*/ 73457 w 94375"/>
                <a:gd name="connsiteY2" fmla="*/ 126760 h 215950"/>
                <a:gd name="connsiteX3" fmla="*/ 30794 w 94375"/>
                <a:gd name="connsiteY3" fmla="*/ 42872 h 215950"/>
                <a:gd name="connsiteX4" fmla="*/ 474 w 94375"/>
                <a:gd name="connsiteY4" fmla="*/ 88 h 215950"/>
                <a:gd name="connsiteX5" fmla="*/ 54 w 94375"/>
                <a:gd name="connsiteY5" fmla="*/ 807 h 215950"/>
                <a:gd name="connsiteX6" fmla="*/ 24921 w 94375"/>
                <a:gd name="connsiteY6" fmla="*/ 38497 h 215950"/>
                <a:gd name="connsiteX7" fmla="*/ 46553 w 94375"/>
                <a:gd name="connsiteY7" fmla="*/ 80142 h 215950"/>
                <a:gd name="connsiteX8" fmla="*/ 78071 w 94375"/>
                <a:gd name="connsiteY8" fmla="*/ 164630 h 215950"/>
                <a:gd name="connsiteX9" fmla="*/ 84782 w 94375"/>
                <a:gd name="connsiteY9" fmla="*/ 189377 h 215950"/>
                <a:gd name="connsiteX10" fmla="*/ 92572 w 94375"/>
                <a:gd name="connsiteY10" fmla="*/ 214843 h 215950"/>
                <a:gd name="connsiteX11" fmla="*/ 94369 w 94375"/>
                <a:gd name="connsiteY11" fmla="*/ 214843 h 215950"/>
                <a:gd name="connsiteX12" fmla="*/ 92392 w 94375"/>
                <a:gd name="connsiteY12" fmla="*/ 192793 h 2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375" h="215950">
                  <a:moveTo>
                    <a:pt x="92392" y="192793"/>
                  </a:moveTo>
                  <a:cubicBezTo>
                    <a:pt x="91289" y="185327"/>
                    <a:pt x="89713" y="177944"/>
                    <a:pt x="87658" y="170682"/>
                  </a:cubicBezTo>
                  <a:cubicBezTo>
                    <a:pt x="83661" y="155822"/>
                    <a:pt x="78928" y="141183"/>
                    <a:pt x="73457" y="126760"/>
                  </a:cubicBezTo>
                  <a:cubicBezTo>
                    <a:pt x="62102" y="97429"/>
                    <a:pt x="47805" y="69326"/>
                    <a:pt x="30794" y="42872"/>
                  </a:cubicBezTo>
                  <a:cubicBezTo>
                    <a:pt x="21620" y="27969"/>
                    <a:pt x="11493" y="13678"/>
                    <a:pt x="474" y="88"/>
                  </a:cubicBezTo>
                  <a:cubicBezTo>
                    <a:pt x="174" y="-271"/>
                    <a:pt x="-126" y="568"/>
                    <a:pt x="54" y="807"/>
                  </a:cubicBezTo>
                  <a:cubicBezTo>
                    <a:pt x="8623" y="13211"/>
                    <a:pt x="17252" y="25555"/>
                    <a:pt x="24921" y="38497"/>
                  </a:cubicBezTo>
                  <a:cubicBezTo>
                    <a:pt x="32843" y="51997"/>
                    <a:pt x="40063" y="65899"/>
                    <a:pt x="46553" y="80142"/>
                  </a:cubicBezTo>
                  <a:cubicBezTo>
                    <a:pt x="59256" y="107436"/>
                    <a:pt x="69790" y="135689"/>
                    <a:pt x="78071" y="164630"/>
                  </a:cubicBezTo>
                  <a:cubicBezTo>
                    <a:pt x="80408" y="172839"/>
                    <a:pt x="82325" y="181168"/>
                    <a:pt x="84782" y="189377"/>
                  </a:cubicBezTo>
                  <a:cubicBezTo>
                    <a:pt x="87239" y="197586"/>
                    <a:pt x="90475" y="206215"/>
                    <a:pt x="92572" y="214843"/>
                  </a:cubicBezTo>
                  <a:cubicBezTo>
                    <a:pt x="92931" y="216102"/>
                    <a:pt x="94489" y="216521"/>
                    <a:pt x="94369" y="214843"/>
                  </a:cubicBezTo>
                  <a:cubicBezTo>
                    <a:pt x="93590" y="207653"/>
                    <a:pt x="93351" y="200223"/>
                    <a:pt x="92392" y="192793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45B9520-9D75-E84A-CBB4-B03C2720BE89}"/>
                </a:ext>
              </a:extLst>
            </p:cNvPr>
            <p:cNvSpPr/>
            <p:nvPr/>
          </p:nvSpPr>
          <p:spPr>
            <a:xfrm>
              <a:off x="11038226" y="4616544"/>
              <a:ext cx="124195" cy="121291"/>
            </a:xfrm>
            <a:custGeom>
              <a:avLst/>
              <a:gdLst>
                <a:gd name="connsiteX0" fmla="*/ 15591 w 124195"/>
                <a:gd name="connsiteY0" fmla="*/ 96852 h 121291"/>
                <a:gd name="connsiteX1" fmla="*/ 19725 w 124195"/>
                <a:gd name="connsiteY1" fmla="*/ 36153 h 121291"/>
                <a:gd name="connsiteX2" fmla="*/ 114819 w 124195"/>
                <a:gd name="connsiteY2" fmla="*/ 4934 h 121291"/>
                <a:gd name="connsiteX3" fmla="*/ 96843 w 124195"/>
                <a:gd name="connsiteY3" fmla="*/ 92837 h 121291"/>
                <a:gd name="connsiteX4" fmla="*/ 15591 w 124195"/>
                <a:gd name="connsiteY4" fmla="*/ 96852 h 1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95" h="121291">
                  <a:moveTo>
                    <a:pt x="15591" y="96852"/>
                  </a:moveTo>
                  <a:cubicBezTo>
                    <a:pt x="-5322" y="92118"/>
                    <a:pt x="-6400" y="66892"/>
                    <a:pt x="19725" y="36153"/>
                  </a:cubicBezTo>
                  <a:cubicBezTo>
                    <a:pt x="45850" y="5413"/>
                    <a:pt x="111703" y="-8069"/>
                    <a:pt x="114819" y="4934"/>
                  </a:cubicBezTo>
                  <a:cubicBezTo>
                    <a:pt x="129440" y="4934"/>
                    <a:pt x="129440" y="50713"/>
                    <a:pt x="96843" y="92837"/>
                  </a:cubicBezTo>
                  <a:cubicBezTo>
                    <a:pt x="64246" y="134962"/>
                    <a:pt x="17508" y="125135"/>
                    <a:pt x="15591" y="96852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987BF01-9542-286E-9A1F-AA01F52FB72B}"/>
                </a:ext>
              </a:extLst>
            </p:cNvPr>
            <p:cNvSpPr/>
            <p:nvPr/>
          </p:nvSpPr>
          <p:spPr>
            <a:xfrm>
              <a:off x="11038226" y="4616544"/>
              <a:ext cx="124195" cy="121291"/>
            </a:xfrm>
            <a:custGeom>
              <a:avLst/>
              <a:gdLst>
                <a:gd name="connsiteX0" fmla="*/ 15591 w 124195"/>
                <a:gd name="connsiteY0" fmla="*/ 96852 h 121291"/>
                <a:gd name="connsiteX1" fmla="*/ 19725 w 124195"/>
                <a:gd name="connsiteY1" fmla="*/ 36153 h 121291"/>
                <a:gd name="connsiteX2" fmla="*/ 114819 w 124195"/>
                <a:gd name="connsiteY2" fmla="*/ 4934 h 121291"/>
                <a:gd name="connsiteX3" fmla="*/ 96843 w 124195"/>
                <a:gd name="connsiteY3" fmla="*/ 92837 h 121291"/>
                <a:gd name="connsiteX4" fmla="*/ 15591 w 124195"/>
                <a:gd name="connsiteY4" fmla="*/ 96852 h 1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95" h="121291">
                  <a:moveTo>
                    <a:pt x="15591" y="96852"/>
                  </a:moveTo>
                  <a:cubicBezTo>
                    <a:pt x="-5322" y="92118"/>
                    <a:pt x="-6400" y="66892"/>
                    <a:pt x="19725" y="36153"/>
                  </a:cubicBezTo>
                  <a:cubicBezTo>
                    <a:pt x="45850" y="5413"/>
                    <a:pt x="111703" y="-8069"/>
                    <a:pt x="114819" y="4934"/>
                  </a:cubicBezTo>
                  <a:cubicBezTo>
                    <a:pt x="129440" y="4934"/>
                    <a:pt x="129440" y="50713"/>
                    <a:pt x="96843" y="92837"/>
                  </a:cubicBezTo>
                  <a:cubicBezTo>
                    <a:pt x="64246" y="134962"/>
                    <a:pt x="17508" y="125135"/>
                    <a:pt x="15591" y="96852"/>
                  </a:cubicBezTo>
                  <a:close/>
                </a:path>
              </a:pathLst>
            </a:custGeom>
            <a:solidFill>
              <a:srgbClr val="FFFFFF">
                <a:alpha val="3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3CC8045-B292-A1A8-7695-5DE25678E470}"/>
                </a:ext>
              </a:extLst>
            </p:cNvPr>
            <p:cNvSpPr/>
            <p:nvPr/>
          </p:nvSpPr>
          <p:spPr>
            <a:xfrm>
              <a:off x="11034131" y="4668531"/>
              <a:ext cx="60760" cy="81101"/>
            </a:xfrm>
            <a:custGeom>
              <a:avLst/>
              <a:gdLst>
                <a:gd name="connsiteX0" fmla="*/ 60611 w 60760"/>
                <a:gd name="connsiteY0" fmla="*/ 45 h 81101"/>
                <a:gd name="connsiteX1" fmla="*/ 91 w 60760"/>
                <a:gd name="connsiteY1" fmla="*/ 77941 h 81101"/>
                <a:gd name="connsiteX2" fmla="*/ 3267 w 60760"/>
                <a:gd name="connsiteY2" fmla="*/ 80398 h 81101"/>
                <a:gd name="connsiteX3" fmla="*/ 60730 w 60760"/>
                <a:gd name="connsiteY3" fmla="*/ 285 h 81101"/>
                <a:gd name="connsiteX4" fmla="*/ 60611 w 60760"/>
                <a:gd name="connsiteY4" fmla="*/ 45 h 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60" h="81101">
                  <a:moveTo>
                    <a:pt x="60611" y="45"/>
                  </a:moveTo>
                  <a:cubicBezTo>
                    <a:pt x="32999" y="19261"/>
                    <a:pt x="11889" y="46435"/>
                    <a:pt x="91" y="77941"/>
                  </a:cubicBezTo>
                  <a:cubicBezTo>
                    <a:pt x="-568" y="79739"/>
                    <a:pt x="2548" y="82376"/>
                    <a:pt x="3267" y="80398"/>
                  </a:cubicBezTo>
                  <a:cubicBezTo>
                    <a:pt x="15131" y="49150"/>
                    <a:pt x="34935" y="21538"/>
                    <a:pt x="60730" y="285"/>
                  </a:cubicBezTo>
                  <a:cubicBezTo>
                    <a:pt x="60730" y="285"/>
                    <a:pt x="60850" y="-135"/>
                    <a:pt x="60611" y="45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E8138D-C454-F00E-BC06-0FA5AE068341}"/>
                </a:ext>
              </a:extLst>
            </p:cNvPr>
            <p:cNvSpPr/>
            <p:nvPr/>
          </p:nvSpPr>
          <p:spPr>
            <a:xfrm>
              <a:off x="11034131" y="4668531"/>
              <a:ext cx="60760" cy="81101"/>
            </a:xfrm>
            <a:custGeom>
              <a:avLst/>
              <a:gdLst>
                <a:gd name="connsiteX0" fmla="*/ 60611 w 60760"/>
                <a:gd name="connsiteY0" fmla="*/ 45 h 81101"/>
                <a:gd name="connsiteX1" fmla="*/ 91 w 60760"/>
                <a:gd name="connsiteY1" fmla="*/ 77941 h 81101"/>
                <a:gd name="connsiteX2" fmla="*/ 3267 w 60760"/>
                <a:gd name="connsiteY2" fmla="*/ 80398 h 81101"/>
                <a:gd name="connsiteX3" fmla="*/ 60730 w 60760"/>
                <a:gd name="connsiteY3" fmla="*/ 285 h 81101"/>
                <a:gd name="connsiteX4" fmla="*/ 60611 w 60760"/>
                <a:gd name="connsiteY4" fmla="*/ 45 h 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60" h="81101">
                  <a:moveTo>
                    <a:pt x="60611" y="45"/>
                  </a:moveTo>
                  <a:cubicBezTo>
                    <a:pt x="32999" y="19261"/>
                    <a:pt x="11889" y="46435"/>
                    <a:pt x="91" y="77941"/>
                  </a:cubicBezTo>
                  <a:cubicBezTo>
                    <a:pt x="-568" y="79739"/>
                    <a:pt x="2548" y="82376"/>
                    <a:pt x="3267" y="80398"/>
                  </a:cubicBezTo>
                  <a:cubicBezTo>
                    <a:pt x="15131" y="49150"/>
                    <a:pt x="34935" y="21538"/>
                    <a:pt x="60730" y="285"/>
                  </a:cubicBezTo>
                  <a:cubicBezTo>
                    <a:pt x="60730" y="285"/>
                    <a:pt x="60850" y="-135"/>
                    <a:pt x="60611" y="45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F1B8E8D-28CB-A176-3984-FB9589529DD1}"/>
                </a:ext>
              </a:extLst>
            </p:cNvPr>
            <p:cNvSpPr/>
            <p:nvPr/>
          </p:nvSpPr>
          <p:spPr>
            <a:xfrm>
              <a:off x="11061166" y="4840683"/>
              <a:ext cx="142257" cy="129753"/>
            </a:xfrm>
            <a:custGeom>
              <a:avLst/>
              <a:gdLst>
                <a:gd name="connsiteX0" fmla="*/ 16499 w 142257"/>
                <a:gd name="connsiteY0" fmla="*/ 25630 h 129753"/>
                <a:gd name="connsiteX1" fmla="*/ 28483 w 142257"/>
                <a:gd name="connsiteY1" fmla="*/ 98014 h 129753"/>
                <a:gd name="connsiteX2" fmla="*/ 116566 w 142257"/>
                <a:gd name="connsiteY2" fmla="*/ 129712 h 129753"/>
                <a:gd name="connsiteX3" fmla="*/ 140954 w 142257"/>
                <a:gd name="connsiteY3" fmla="*/ 125637 h 129753"/>
                <a:gd name="connsiteX4" fmla="*/ 140954 w 142257"/>
                <a:gd name="connsiteY4" fmla="*/ 77701 h 129753"/>
                <a:gd name="connsiteX5" fmla="*/ 72704 w 142257"/>
                <a:gd name="connsiteY5" fmla="*/ 4178 h 129753"/>
                <a:gd name="connsiteX6" fmla="*/ 16499 w 142257"/>
                <a:gd name="connsiteY6" fmla="*/ 25630 h 12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257" h="129753">
                  <a:moveTo>
                    <a:pt x="16499" y="25630"/>
                  </a:moveTo>
                  <a:cubicBezTo>
                    <a:pt x="-12443" y="37315"/>
                    <a:pt x="-39" y="71829"/>
                    <a:pt x="28483" y="98014"/>
                  </a:cubicBezTo>
                  <a:cubicBezTo>
                    <a:pt x="52847" y="119220"/>
                    <a:pt x="84275" y="130527"/>
                    <a:pt x="116566" y="129712"/>
                  </a:cubicBezTo>
                  <a:cubicBezTo>
                    <a:pt x="135981" y="128334"/>
                    <a:pt x="140954" y="125637"/>
                    <a:pt x="140954" y="125637"/>
                  </a:cubicBezTo>
                  <a:cubicBezTo>
                    <a:pt x="142692" y="109705"/>
                    <a:pt x="142692" y="93634"/>
                    <a:pt x="140954" y="77701"/>
                  </a:cubicBezTo>
                  <a:cubicBezTo>
                    <a:pt x="134560" y="41946"/>
                    <a:pt x="107890" y="13208"/>
                    <a:pt x="72704" y="4178"/>
                  </a:cubicBezTo>
                  <a:cubicBezTo>
                    <a:pt x="27345" y="-7925"/>
                    <a:pt x="16499" y="8433"/>
                    <a:pt x="16499" y="25630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3488DDD-1A19-CC51-2472-2265E1947E39}"/>
                </a:ext>
              </a:extLst>
            </p:cNvPr>
            <p:cNvSpPr/>
            <p:nvPr/>
          </p:nvSpPr>
          <p:spPr>
            <a:xfrm>
              <a:off x="11061166" y="4840683"/>
              <a:ext cx="142257" cy="129753"/>
            </a:xfrm>
            <a:custGeom>
              <a:avLst/>
              <a:gdLst>
                <a:gd name="connsiteX0" fmla="*/ 16499 w 142257"/>
                <a:gd name="connsiteY0" fmla="*/ 25630 h 129753"/>
                <a:gd name="connsiteX1" fmla="*/ 28483 w 142257"/>
                <a:gd name="connsiteY1" fmla="*/ 98014 h 129753"/>
                <a:gd name="connsiteX2" fmla="*/ 116566 w 142257"/>
                <a:gd name="connsiteY2" fmla="*/ 129712 h 129753"/>
                <a:gd name="connsiteX3" fmla="*/ 140954 w 142257"/>
                <a:gd name="connsiteY3" fmla="*/ 125637 h 129753"/>
                <a:gd name="connsiteX4" fmla="*/ 140954 w 142257"/>
                <a:gd name="connsiteY4" fmla="*/ 77701 h 129753"/>
                <a:gd name="connsiteX5" fmla="*/ 72704 w 142257"/>
                <a:gd name="connsiteY5" fmla="*/ 4178 h 129753"/>
                <a:gd name="connsiteX6" fmla="*/ 16499 w 142257"/>
                <a:gd name="connsiteY6" fmla="*/ 25630 h 12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257" h="129753">
                  <a:moveTo>
                    <a:pt x="16499" y="25630"/>
                  </a:moveTo>
                  <a:cubicBezTo>
                    <a:pt x="-12443" y="37315"/>
                    <a:pt x="-39" y="71829"/>
                    <a:pt x="28483" y="98014"/>
                  </a:cubicBezTo>
                  <a:cubicBezTo>
                    <a:pt x="52847" y="119220"/>
                    <a:pt x="84275" y="130527"/>
                    <a:pt x="116566" y="129712"/>
                  </a:cubicBezTo>
                  <a:cubicBezTo>
                    <a:pt x="135981" y="128334"/>
                    <a:pt x="140954" y="125637"/>
                    <a:pt x="140954" y="125637"/>
                  </a:cubicBezTo>
                  <a:cubicBezTo>
                    <a:pt x="142692" y="109705"/>
                    <a:pt x="142692" y="93634"/>
                    <a:pt x="140954" y="77701"/>
                  </a:cubicBezTo>
                  <a:cubicBezTo>
                    <a:pt x="134560" y="41946"/>
                    <a:pt x="107890" y="13208"/>
                    <a:pt x="72704" y="4178"/>
                  </a:cubicBezTo>
                  <a:cubicBezTo>
                    <a:pt x="27345" y="-7925"/>
                    <a:pt x="16499" y="8433"/>
                    <a:pt x="16499" y="25630"/>
                  </a:cubicBez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8941EA0-A6F1-B3FF-8D44-B82AE9D6BBAF}"/>
                </a:ext>
              </a:extLst>
            </p:cNvPr>
            <p:cNvSpPr/>
            <p:nvPr/>
          </p:nvSpPr>
          <p:spPr>
            <a:xfrm>
              <a:off x="11037129" y="4860537"/>
              <a:ext cx="120750" cy="57308"/>
            </a:xfrm>
            <a:custGeom>
              <a:avLst/>
              <a:gdLst>
                <a:gd name="connsiteX0" fmla="*/ 120709 w 120750"/>
                <a:gd name="connsiteY0" fmla="*/ 56649 h 57308"/>
                <a:gd name="connsiteX1" fmla="*/ 76368 w 120750"/>
                <a:gd name="connsiteY1" fmla="*/ 15664 h 57308"/>
                <a:gd name="connsiteX2" fmla="*/ 18125 w 120750"/>
                <a:gd name="connsiteY2" fmla="*/ 2301 h 57308"/>
                <a:gd name="connsiteX3" fmla="*/ 149 w 120750"/>
                <a:gd name="connsiteY3" fmla="*/ 22075 h 57308"/>
                <a:gd name="connsiteX4" fmla="*/ 3145 w 120750"/>
                <a:gd name="connsiteY4" fmla="*/ 24052 h 57308"/>
                <a:gd name="connsiteX5" fmla="*/ 13571 w 120750"/>
                <a:gd name="connsiteY5" fmla="*/ 12068 h 57308"/>
                <a:gd name="connsiteX6" fmla="*/ 29091 w 120750"/>
                <a:gd name="connsiteY6" fmla="*/ 6076 h 57308"/>
                <a:gd name="connsiteX7" fmla="*/ 69657 w 120750"/>
                <a:gd name="connsiteY7" fmla="*/ 15364 h 57308"/>
                <a:gd name="connsiteX8" fmla="*/ 120649 w 120750"/>
                <a:gd name="connsiteY8" fmla="*/ 57308 h 57308"/>
                <a:gd name="connsiteX9" fmla="*/ 120709 w 120750"/>
                <a:gd name="connsiteY9" fmla="*/ 56649 h 5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750" h="57308">
                  <a:moveTo>
                    <a:pt x="120709" y="56649"/>
                  </a:moveTo>
                  <a:cubicBezTo>
                    <a:pt x="107748" y="41142"/>
                    <a:pt x="92846" y="27366"/>
                    <a:pt x="76368" y="15664"/>
                  </a:cubicBezTo>
                  <a:cubicBezTo>
                    <a:pt x="59890" y="4818"/>
                    <a:pt x="37899" y="-4470"/>
                    <a:pt x="18125" y="2301"/>
                  </a:cubicBezTo>
                  <a:cubicBezTo>
                    <a:pt x="10455" y="4938"/>
                    <a:pt x="-1469" y="12548"/>
                    <a:pt x="149" y="22075"/>
                  </a:cubicBezTo>
                  <a:cubicBezTo>
                    <a:pt x="149" y="22974"/>
                    <a:pt x="2007" y="25311"/>
                    <a:pt x="3145" y="24052"/>
                  </a:cubicBezTo>
                  <a:cubicBezTo>
                    <a:pt x="6201" y="19714"/>
                    <a:pt x="9694" y="15700"/>
                    <a:pt x="13571" y="12068"/>
                  </a:cubicBezTo>
                  <a:cubicBezTo>
                    <a:pt x="18101" y="8689"/>
                    <a:pt x="23464" y="6616"/>
                    <a:pt x="29091" y="6076"/>
                  </a:cubicBezTo>
                  <a:cubicBezTo>
                    <a:pt x="43232" y="5106"/>
                    <a:pt x="57343" y="8335"/>
                    <a:pt x="69657" y="15364"/>
                  </a:cubicBezTo>
                  <a:cubicBezTo>
                    <a:pt x="89251" y="25730"/>
                    <a:pt x="105070" y="41789"/>
                    <a:pt x="120649" y="57308"/>
                  </a:cubicBezTo>
                  <a:cubicBezTo>
                    <a:pt x="120649" y="57308"/>
                    <a:pt x="120829" y="56829"/>
                    <a:pt x="120709" y="56649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3351D35-1737-7B24-2CF3-D528C2705707}"/>
                </a:ext>
              </a:extLst>
            </p:cNvPr>
            <p:cNvSpPr/>
            <p:nvPr/>
          </p:nvSpPr>
          <p:spPr>
            <a:xfrm>
              <a:off x="11037129" y="4860537"/>
              <a:ext cx="120750" cy="57308"/>
            </a:xfrm>
            <a:custGeom>
              <a:avLst/>
              <a:gdLst>
                <a:gd name="connsiteX0" fmla="*/ 120709 w 120750"/>
                <a:gd name="connsiteY0" fmla="*/ 56649 h 57308"/>
                <a:gd name="connsiteX1" fmla="*/ 76368 w 120750"/>
                <a:gd name="connsiteY1" fmla="*/ 15664 h 57308"/>
                <a:gd name="connsiteX2" fmla="*/ 18125 w 120750"/>
                <a:gd name="connsiteY2" fmla="*/ 2301 h 57308"/>
                <a:gd name="connsiteX3" fmla="*/ 149 w 120750"/>
                <a:gd name="connsiteY3" fmla="*/ 22075 h 57308"/>
                <a:gd name="connsiteX4" fmla="*/ 3145 w 120750"/>
                <a:gd name="connsiteY4" fmla="*/ 24052 h 57308"/>
                <a:gd name="connsiteX5" fmla="*/ 13571 w 120750"/>
                <a:gd name="connsiteY5" fmla="*/ 12068 h 57308"/>
                <a:gd name="connsiteX6" fmla="*/ 29091 w 120750"/>
                <a:gd name="connsiteY6" fmla="*/ 6076 h 57308"/>
                <a:gd name="connsiteX7" fmla="*/ 69657 w 120750"/>
                <a:gd name="connsiteY7" fmla="*/ 15364 h 57308"/>
                <a:gd name="connsiteX8" fmla="*/ 120649 w 120750"/>
                <a:gd name="connsiteY8" fmla="*/ 57308 h 57308"/>
                <a:gd name="connsiteX9" fmla="*/ 120709 w 120750"/>
                <a:gd name="connsiteY9" fmla="*/ 56649 h 5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750" h="57308">
                  <a:moveTo>
                    <a:pt x="120709" y="56649"/>
                  </a:moveTo>
                  <a:cubicBezTo>
                    <a:pt x="107748" y="41142"/>
                    <a:pt x="92846" y="27366"/>
                    <a:pt x="76368" y="15664"/>
                  </a:cubicBezTo>
                  <a:cubicBezTo>
                    <a:pt x="59890" y="4818"/>
                    <a:pt x="37899" y="-4470"/>
                    <a:pt x="18125" y="2301"/>
                  </a:cubicBezTo>
                  <a:cubicBezTo>
                    <a:pt x="10455" y="4938"/>
                    <a:pt x="-1469" y="12548"/>
                    <a:pt x="149" y="22075"/>
                  </a:cubicBezTo>
                  <a:cubicBezTo>
                    <a:pt x="149" y="22974"/>
                    <a:pt x="2007" y="25311"/>
                    <a:pt x="3145" y="24052"/>
                  </a:cubicBezTo>
                  <a:cubicBezTo>
                    <a:pt x="6201" y="19714"/>
                    <a:pt x="9694" y="15700"/>
                    <a:pt x="13571" y="12068"/>
                  </a:cubicBezTo>
                  <a:cubicBezTo>
                    <a:pt x="18101" y="8689"/>
                    <a:pt x="23464" y="6616"/>
                    <a:pt x="29091" y="6076"/>
                  </a:cubicBezTo>
                  <a:cubicBezTo>
                    <a:pt x="43232" y="5106"/>
                    <a:pt x="57343" y="8335"/>
                    <a:pt x="69657" y="15364"/>
                  </a:cubicBezTo>
                  <a:cubicBezTo>
                    <a:pt x="89251" y="25730"/>
                    <a:pt x="105070" y="41789"/>
                    <a:pt x="120649" y="57308"/>
                  </a:cubicBezTo>
                  <a:cubicBezTo>
                    <a:pt x="120649" y="57308"/>
                    <a:pt x="120829" y="56829"/>
                    <a:pt x="120709" y="56649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E102DA1-4FEF-EE18-1F48-5C26C161CA1C}"/>
                </a:ext>
              </a:extLst>
            </p:cNvPr>
            <p:cNvSpPr/>
            <p:nvPr/>
          </p:nvSpPr>
          <p:spPr>
            <a:xfrm>
              <a:off x="10770020" y="4666332"/>
              <a:ext cx="210848" cy="112403"/>
            </a:xfrm>
            <a:custGeom>
              <a:avLst/>
              <a:gdLst>
                <a:gd name="connsiteX0" fmla="*/ 197451 w 210848"/>
                <a:gd name="connsiteY0" fmla="*/ 51738 h 112403"/>
                <a:gd name="connsiteX1" fmla="*/ 121771 w 210848"/>
                <a:gd name="connsiteY1" fmla="*/ 926 h 112403"/>
                <a:gd name="connsiteX2" fmla="*/ 9001 w 210848"/>
                <a:gd name="connsiteY2" fmla="*/ 31545 h 112403"/>
                <a:gd name="connsiteX3" fmla="*/ 6305 w 210848"/>
                <a:gd name="connsiteY3" fmla="*/ 58150 h 112403"/>
                <a:gd name="connsiteX4" fmla="*/ 78209 w 210848"/>
                <a:gd name="connsiteY4" fmla="*/ 76126 h 112403"/>
                <a:gd name="connsiteX5" fmla="*/ 186066 w 210848"/>
                <a:gd name="connsiteY5" fmla="*/ 110580 h 112403"/>
                <a:gd name="connsiteX6" fmla="*/ 197451 w 210848"/>
                <a:gd name="connsiteY6" fmla="*/ 51738 h 11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48" h="112403">
                  <a:moveTo>
                    <a:pt x="197451" y="51738"/>
                  </a:moveTo>
                  <a:cubicBezTo>
                    <a:pt x="200147" y="38556"/>
                    <a:pt x="181153" y="6978"/>
                    <a:pt x="121771" y="926"/>
                  </a:cubicBezTo>
                  <a:cubicBezTo>
                    <a:pt x="62390" y="-5126"/>
                    <a:pt x="17989" y="20040"/>
                    <a:pt x="9001" y="31545"/>
                  </a:cubicBezTo>
                  <a:cubicBezTo>
                    <a:pt x="13" y="43050"/>
                    <a:pt x="-4481" y="55154"/>
                    <a:pt x="6305" y="58150"/>
                  </a:cubicBezTo>
                  <a:cubicBezTo>
                    <a:pt x="17090" y="61146"/>
                    <a:pt x="54241" y="64801"/>
                    <a:pt x="78209" y="76126"/>
                  </a:cubicBezTo>
                  <a:cubicBezTo>
                    <a:pt x="102177" y="87451"/>
                    <a:pt x="152091" y="120467"/>
                    <a:pt x="186066" y="110580"/>
                  </a:cubicBezTo>
                  <a:cubicBezTo>
                    <a:pt x="220041" y="100694"/>
                    <a:pt x="214229" y="64801"/>
                    <a:pt x="197451" y="51738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51A2F3C-7618-CAA2-F0F4-F1FB61161898}"/>
                </a:ext>
              </a:extLst>
            </p:cNvPr>
            <p:cNvSpPr/>
            <p:nvPr/>
          </p:nvSpPr>
          <p:spPr>
            <a:xfrm>
              <a:off x="10770020" y="4666332"/>
              <a:ext cx="210848" cy="112403"/>
            </a:xfrm>
            <a:custGeom>
              <a:avLst/>
              <a:gdLst>
                <a:gd name="connsiteX0" fmla="*/ 197451 w 210848"/>
                <a:gd name="connsiteY0" fmla="*/ 51738 h 112403"/>
                <a:gd name="connsiteX1" fmla="*/ 121771 w 210848"/>
                <a:gd name="connsiteY1" fmla="*/ 926 h 112403"/>
                <a:gd name="connsiteX2" fmla="*/ 9001 w 210848"/>
                <a:gd name="connsiteY2" fmla="*/ 31545 h 112403"/>
                <a:gd name="connsiteX3" fmla="*/ 6305 w 210848"/>
                <a:gd name="connsiteY3" fmla="*/ 58150 h 112403"/>
                <a:gd name="connsiteX4" fmla="*/ 78209 w 210848"/>
                <a:gd name="connsiteY4" fmla="*/ 76126 h 112403"/>
                <a:gd name="connsiteX5" fmla="*/ 186066 w 210848"/>
                <a:gd name="connsiteY5" fmla="*/ 110580 h 112403"/>
                <a:gd name="connsiteX6" fmla="*/ 197451 w 210848"/>
                <a:gd name="connsiteY6" fmla="*/ 51738 h 11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48" h="112403">
                  <a:moveTo>
                    <a:pt x="197451" y="51738"/>
                  </a:moveTo>
                  <a:cubicBezTo>
                    <a:pt x="200147" y="38556"/>
                    <a:pt x="181153" y="6978"/>
                    <a:pt x="121771" y="926"/>
                  </a:cubicBezTo>
                  <a:cubicBezTo>
                    <a:pt x="62390" y="-5126"/>
                    <a:pt x="17989" y="20040"/>
                    <a:pt x="9001" y="31545"/>
                  </a:cubicBezTo>
                  <a:cubicBezTo>
                    <a:pt x="13" y="43050"/>
                    <a:pt x="-4481" y="55154"/>
                    <a:pt x="6305" y="58150"/>
                  </a:cubicBezTo>
                  <a:cubicBezTo>
                    <a:pt x="17090" y="61146"/>
                    <a:pt x="54241" y="64801"/>
                    <a:pt x="78209" y="76126"/>
                  </a:cubicBezTo>
                  <a:cubicBezTo>
                    <a:pt x="102177" y="87451"/>
                    <a:pt x="152091" y="120467"/>
                    <a:pt x="186066" y="110580"/>
                  </a:cubicBezTo>
                  <a:cubicBezTo>
                    <a:pt x="220041" y="100694"/>
                    <a:pt x="214229" y="64801"/>
                    <a:pt x="197451" y="51738"/>
                  </a:cubicBez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FCB3A34-3D9A-3F28-C01E-E978DABB5E62}"/>
                </a:ext>
              </a:extLst>
            </p:cNvPr>
            <p:cNvSpPr/>
            <p:nvPr/>
          </p:nvSpPr>
          <p:spPr>
            <a:xfrm>
              <a:off x="10818735" y="4696794"/>
              <a:ext cx="193985" cy="68686"/>
            </a:xfrm>
            <a:custGeom>
              <a:avLst/>
              <a:gdLst>
                <a:gd name="connsiteX0" fmla="*/ 193856 w 193985"/>
                <a:gd name="connsiteY0" fmla="*/ 67235 h 68686"/>
                <a:gd name="connsiteX1" fmla="*/ 51545 w 193985"/>
                <a:gd name="connsiteY1" fmla="*/ 4 h 68686"/>
                <a:gd name="connsiteX2" fmla="*/ 133 w 193985"/>
                <a:gd name="connsiteY2" fmla="*/ 6715 h 68686"/>
                <a:gd name="connsiteX3" fmla="*/ 133 w 193985"/>
                <a:gd name="connsiteY3" fmla="*/ 7314 h 68686"/>
                <a:gd name="connsiteX4" fmla="*/ 86059 w 193985"/>
                <a:gd name="connsiteY4" fmla="*/ 6416 h 68686"/>
                <a:gd name="connsiteX5" fmla="*/ 164555 w 193985"/>
                <a:gd name="connsiteY5" fmla="*/ 36376 h 68686"/>
                <a:gd name="connsiteX6" fmla="*/ 192658 w 193985"/>
                <a:gd name="connsiteY6" fmla="*/ 67894 h 68686"/>
                <a:gd name="connsiteX7" fmla="*/ 193856 w 193985"/>
                <a:gd name="connsiteY7" fmla="*/ 67235 h 6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985" h="68686">
                  <a:moveTo>
                    <a:pt x="193856" y="67235"/>
                  </a:moveTo>
                  <a:cubicBezTo>
                    <a:pt x="168810" y="15524"/>
                    <a:pt x="104275" y="-295"/>
                    <a:pt x="51545" y="4"/>
                  </a:cubicBezTo>
                  <a:cubicBezTo>
                    <a:pt x="34198" y="100"/>
                    <a:pt x="16929" y="2359"/>
                    <a:pt x="133" y="6715"/>
                  </a:cubicBezTo>
                  <a:cubicBezTo>
                    <a:pt x="133" y="6715"/>
                    <a:pt x="-166" y="7374"/>
                    <a:pt x="133" y="7314"/>
                  </a:cubicBezTo>
                  <a:cubicBezTo>
                    <a:pt x="28547" y="2461"/>
                    <a:pt x="57549" y="2161"/>
                    <a:pt x="86059" y="6416"/>
                  </a:cubicBezTo>
                  <a:cubicBezTo>
                    <a:pt x="114240" y="10005"/>
                    <a:pt x="141150" y="20281"/>
                    <a:pt x="164555" y="36376"/>
                  </a:cubicBezTo>
                  <a:cubicBezTo>
                    <a:pt x="175910" y="44927"/>
                    <a:pt x="185461" y="55640"/>
                    <a:pt x="192658" y="67894"/>
                  </a:cubicBezTo>
                  <a:cubicBezTo>
                    <a:pt x="193377" y="69452"/>
                    <a:pt x="194336" y="68433"/>
                    <a:pt x="193856" y="67235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FD73B5E-C388-BBA6-51CF-D8ECE70E2EE5}"/>
                </a:ext>
              </a:extLst>
            </p:cNvPr>
            <p:cNvSpPr/>
            <p:nvPr/>
          </p:nvSpPr>
          <p:spPr>
            <a:xfrm>
              <a:off x="10818735" y="4696794"/>
              <a:ext cx="193985" cy="68686"/>
            </a:xfrm>
            <a:custGeom>
              <a:avLst/>
              <a:gdLst>
                <a:gd name="connsiteX0" fmla="*/ 193856 w 193985"/>
                <a:gd name="connsiteY0" fmla="*/ 67235 h 68686"/>
                <a:gd name="connsiteX1" fmla="*/ 51545 w 193985"/>
                <a:gd name="connsiteY1" fmla="*/ 4 h 68686"/>
                <a:gd name="connsiteX2" fmla="*/ 133 w 193985"/>
                <a:gd name="connsiteY2" fmla="*/ 6715 h 68686"/>
                <a:gd name="connsiteX3" fmla="*/ 133 w 193985"/>
                <a:gd name="connsiteY3" fmla="*/ 7314 h 68686"/>
                <a:gd name="connsiteX4" fmla="*/ 86059 w 193985"/>
                <a:gd name="connsiteY4" fmla="*/ 6416 h 68686"/>
                <a:gd name="connsiteX5" fmla="*/ 164555 w 193985"/>
                <a:gd name="connsiteY5" fmla="*/ 36376 h 68686"/>
                <a:gd name="connsiteX6" fmla="*/ 192658 w 193985"/>
                <a:gd name="connsiteY6" fmla="*/ 67894 h 68686"/>
                <a:gd name="connsiteX7" fmla="*/ 193856 w 193985"/>
                <a:gd name="connsiteY7" fmla="*/ 67235 h 6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985" h="68686">
                  <a:moveTo>
                    <a:pt x="193856" y="67235"/>
                  </a:moveTo>
                  <a:cubicBezTo>
                    <a:pt x="168810" y="15524"/>
                    <a:pt x="104275" y="-295"/>
                    <a:pt x="51545" y="4"/>
                  </a:cubicBezTo>
                  <a:cubicBezTo>
                    <a:pt x="34198" y="100"/>
                    <a:pt x="16929" y="2359"/>
                    <a:pt x="133" y="6715"/>
                  </a:cubicBezTo>
                  <a:cubicBezTo>
                    <a:pt x="133" y="6715"/>
                    <a:pt x="-166" y="7374"/>
                    <a:pt x="133" y="7314"/>
                  </a:cubicBezTo>
                  <a:cubicBezTo>
                    <a:pt x="28547" y="2461"/>
                    <a:pt x="57549" y="2161"/>
                    <a:pt x="86059" y="6416"/>
                  </a:cubicBezTo>
                  <a:cubicBezTo>
                    <a:pt x="114240" y="10005"/>
                    <a:pt x="141150" y="20281"/>
                    <a:pt x="164555" y="36376"/>
                  </a:cubicBezTo>
                  <a:cubicBezTo>
                    <a:pt x="175910" y="44927"/>
                    <a:pt x="185461" y="55640"/>
                    <a:pt x="192658" y="67894"/>
                  </a:cubicBezTo>
                  <a:cubicBezTo>
                    <a:pt x="193377" y="69452"/>
                    <a:pt x="194336" y="68433"/>
                    <a:pt x="193856" y="67235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FB59250-1F39-ECF1-E5A0-8E5BD4AC5EE5}"/>
                </a:ext>
              </a:extLst>
            </p:cNvPr>
            <p:cNvSpPr/>
            <p:nvPr/>
          </p:nvSpPr>
          <p:spPr>
            <a:xfrm>
              <a:off x="11081299" y="4553649"/>
              <a:ext cx="197882" cy="118733"/>
            </a:xfrm>
            <a:custGeom>
              <a:avLst/>
              <a:gdLst>
                <a:gd name="connsiteX0" fmla="*/ 24409 w 197882"/>
                <a:gd name="connsiteY0" fmla="*/ 95153 h 118733"/>
                <a:gd name="connsiteX1" fmla="*/ 81153 w 197882"/>
                <a:gd name="connsiteY1" fmla="*/ 110013 h 118733"/>
                <a:gd name="connsiteX2" fmla="*/ 165042 w 197882"/>
                <a:gd name="connsiteY2" fmla="*/ 68069 h 118733"/>
                <a:gd name="connsiteX3" fmla="*/ 195362 w 197882"/>
                <a:gd name="connsiteY3" fmla="*/ 29600 h 118733"/>
                <a:gd name="connsiteX4" fmla="*/ 105062 w 197882"/>
                <a:gd name="connsiteY4" fmla="*/ 1677 h 118733"/>
                <a:gd name="connsiteX5" fmla="*/ 2358 w 197882"/>
                <a:gd name="connsiteY5" fmla="*/ 63155 h 118733"/>
                <a:gd name="connsiteX6" fmla="*/ 24409 w 197882"/>
                <a:gd name="connsiteY6" fmla="*/ 95153 h 11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882" h="118733">
                  <a:moveTo>
                    <a:pt x="24409" y="95153"/>
                  </a:moveTo>
                  <a:cubicBezTo>
                    <a:pt x="23689" y="115885"/>
                    <a:pt x="52871" y="127929"/>
                    <a:pt x="81153" y="110013"/>
                  </a:cubicBezTo>
                  <a:cubicBezTo>
                    <a:pt x="109436" y="92097"/>
                    <a:pt x="139036" y="74600"/>
                    <a:pt x="165042" y="68069"/>
                  </a:cubicBezTo>
                  <a:cubicBezTo>
                    <a:pt x="191048" y="61537"/>
                    <a:pt x="203631" y="39906"/>
                    <a:pt x="195362" y="29600"/>
                  </a:cubicBezTo>
                  <a:cubicBezTo>
                    <a:pt x="187093" y="19293"/>
                    <a:pt x="173910" y="-6832"/>
                    <a:pt x="105062" y="1677"/>
                  </a:cubicBezTo>
                  <a:cubicBezTo>
                    <a:pt x="36213" y="10185"/>
                    <a:pt x="11765" y="41224"/>
                    <a:pt x="2358" y="63155"/>
                  </a:cubicBezTo>
                  <a:cubicBezTo>
                    <a:pt x="-7050" y="85086"/>
                    <a:pt x="14042" y="101145"/>
                    <a:pt x="24409" y="95153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BF120D9-3422-E606-4A6A-DB88DE8C60C0}"/>
                </a:ext>
              </a:extLst>
            </p:cNvPr>
            <p:cNvSpPr/>
            <p:nvPr/>
          </p:nvSpPr>
          <p:spPr>
            <a:xfrm>
              <a:off x="11081299" y="4553649"/>
              <a:ext cx="197882" cy="118733"/>
            </a:xfrm>
            <a:custGeom>
              <a:avLst/>
              <a:gdLst>
                <a:gd name="connsiteX0" fmla="*/ 24409 w 197882"/>
                <a:gd name="connsiteY0" fmla="*/ 95153 h 118733"/>
                <a:gd name="connsiteX1" fmla="*/ 81153 w 197882"/>
                <a:gd name="connsiteY1" fmla="*/ 110013 h 118733"/>
                <a:gd name="connsiteX2" fmla="*/ 165042 w 197882"/>
                <a:gd name="connsiteY2" fmla="*/ 68069 h 118733"/>
                <a:gd name="connsiteX3" fmla="*/ 195362 w 197882"/>
                <a:gd name="connsiteY3" fmla="*/ 29600 h 118733"/>
                <a:gd name="connsiteX4" fmla="*/ 105062 w 197882"/>
                <a:gd name="connsiteY4" fmla="*/ 1677 h 118733"/>
                <a:gd name="connsiteX5" fmla="*/ 2358 w 197882"/>
                <a:gd name="connsiteY5" fmla="*/ 63155 h 118733"/>
                <a:gd name="connsiteX6" fmla="*/ 24409 w 197882"/>
                <a:gd name="connsiteY6" fmla="*/ 95153 h 11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882" h="118733">
                  <a:moveTo>
                    <a:pt x="24409" y="95153"/>
                  </a:moveTo>
                  <a:cubicBezTo>
                    <a:pt x="23689" y="115885"/>
                    <a:pt x="52871" y="127929"/>
                    <a:pt x="81153" y="110013"/>
                  </a:cubicBezTo>
                  <a:cubicBezTo>
                    <a:pt x="109436" y="92097"/>
                    <a:pt x="139036" y="74600"/>
                    <a:pt x="165042" y="68069"/>
                  </a:cubicBezTo>
                  <a:cubicBezTo>
                    <a:pt x="191048" y="61537"/>
                    <a:pt x="203631" y="39906"/>
                    <a:pt x="195362" y="29600"/>
                  </a:cubicBezTo>
                  <a:cubicBezTo>
                    <a:pt x="187093" y="19293"/>
                    <a:pt x="173910" y="-6832"/>
                    <a:pt x="105062" y="1677"/>
                  </a:cubicBezTo>
                  <a:cubicBezTo>
                    <a:pt x="36213" y="10185"/>
                    <a:pt x="11765" y="41224"/>
                    <a:pt x="2358" y="63155"/>
                  </a:cubicBezTo>
                  <a:cubicBezTo>
                    <a:pt x="-7050" y="85086"/>
                    <a:pt x="14042" y="101145"/>
                    <a:pt x="24409" y="95153"/>
                  </a:cubicBez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BADED10-8A88-B9D8-54A9-18418D4CCEC2}"/>
                </a:ext>
              </a:extLst>
            </p:cNvPr>
            <p:cNvSpPr/>
            <p:nvPr/>
          </p:nvSpPr>
          <p:spPr>
            <a:xfrm>
              <a:off x="11102774" y="4582557"/>
              <a:ext cx="115214" cy="70035"/>
            </a:xfrm>
            <a:custGeom>
              <a:avLst/>
              <a:gdLst>
                <a:gd name="connsiteX0" fmla="*/ 115045 w 115214"/>
                <a:gd name="connsiteY0" fmla="*/ 333 h 70035"/>
                <a:gd name="connsiteX1" fmla="*/ 85504 w 115214"/>
                <a:gd name="connsiteY1" fmla="*/ 3448 h 70035"/>
                <a:gd name="connsiteX2" fmla="*/ 60218 w 115214"/>
                <a:gd name="connsiteY2" fmla="*/ 12496 h 70035"/>
                <a:gd name="connsiteX3" fmla="*/ 17135 w 115214"/>
                <a:gd name="connsiteY3" fmla="*/ 43715 h 70035"/>
                <a:gd name="connsiteX4" fmla="*/ 7428 w 115214"/>
                <a:gd name="connsiteY4" fmla="*/ 55399 h 70035"/>
                <a:gd name="connsiteX5" fmla="*/ 57 w 115214"/>
                <a:gd name="connsiteY5" fmla="*/ 67384 h 70035"/>
                <a:gd name="connsiteX6" fmla="*/ 2814 w 115214"/>
                <a:gd name="connsiteY6" fmla="*/ 69601 h 70035"/>
                <a:gd name="connsiteX7" fmla="*/ 11982 w 115214"/>
                <a:gd name="connsiteY7" fmla="*/ 56718 h 70035"/>
                <a:gd name="connsiteX8" fmla="*/ 23067 w 115214"/>
                <a:gd name="connsiteY8" fmla="*/ 44015 h 70035"/>
                <a:gd name="connsiteX9" fmla="*/ 49612 w 115214"/>
                <a:gd name="connsiteY9" fmla="*/ 23102 h 70035"/>
                <a:gd name="connsiteX10" fmla="*/ 79033 w 115214"/>
                <a:gd name="connsiteY10" fmla="*/ 8781 h 70035"/>
                <a:gd name="connsiteX11" fmla="*/ 96170 w 115214"/>
                <a:gd name="connsiteY11" fmla="*/ 3628 h 70035"/>
                <a:gd name="connsiteX12" fmla="*/ 114865 w 115214"/>
                <a:gd name="connsiteY12" fmla="*/ 1052 h 70035"/>
                <a:gd name="connsiteX13" fmla="*/ 115045 w 115214"/>
                <a:gd name="connsiteY13" fmla="*/ 333 h 7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14" h="70035">
                  <a:moveTo>
                    <a:pt x="115045" y="333"/>
                  </a:moveTo>
                  <a:cubicBezTo>
                    <a:pt x="105086" y="-608"/>
                    <a:pt x="95043" y="452"/>
                    <a:pt x="85504" y="3448"/>
                  </a:cubicBezTo>
                  <a:cubicBezTo>
                    <a:pt x="76816" y="5683"/>
                    <a:pt x="68349" y="8709"/>
                    <a:pt x="60218" y="12496"/>
                  </a:cubicBezTo>
                  <a:cubicBezTo>
                    <a:pt x="43985" y="20040"/>
                    <a:pt x="29358" y="30640"/>
                    <a:pt x="17135" y="43715"/>
                  </a:cubicBezTo>
                  <a:cubicBezTo>
                    <a:pt x="13641" y="47388"/>
                    <a:pt x="10400" y="51295"/>
                    <a:pt x="7428" y="55399"/>
                  </a:cubicBezTo>
                  <a:cubicBezTo>
                    <a:pt x="4438" y="59043"/>
                    <a:pt x="1963" y="63075"/>
                    <a:pt x="57" y="67384"/>
                  </a:cubicBezTo>
                  <a:cubicBezTo>
                    <a:pt x="-362" y="68762"/>
                    <a:pt x="1615" y="70979"/>
                    <a:pt x="2814" y="69601"/>
                  </a:cubicBezTo>
                  <a:cubicBezTo>
                    <a:pt x="6229" y="65646"/>
                    <a:pt x="8806" y="60852"/>
                    <a:pt x="11982" y="56718"/>
                  </a:cubicBezTo>
                  <a:cubicBezTo>
                    <a:pt x="15403" y="52248"/>
                    <a:pt x="19106" y="48005"/>
                    <a:pt x="23067" y="44015"/>
                  </a:cubicBezTo>
                  <a:cubicBezTo>
                    <a:pt x="31036" y="35997"/>
                    <a:pt x="39952" y="28975"/>
                    <a:pt x="49612" y="23102"/>
                  </a:cubicBezTo>
                  <a:cubicBezTo>
                    <a:pt x="58923" y="17374"/>
                    <a:pt x="68780" y="12580"/>
                    <a:pt x="79033" y="8781"/>
                  </a:cubicBezTo>
                  <a:cubicBezTo>
                    <a:pt x="84605" y="6744"/>
                    <a:pt x="90358" y="5126"/>
                    <a:pt x="96170" y="3628"/>
                  </a:cubicBezTo>
                  <a:cubicBezTo>
                    <a:pt x="102228" y="1789"/>
                    <a:pt x="108538" y="920"/>
                    <a:pt x="114865" y="1052"/>
                  </a:cubicBezTo>
                  <a:cubicBezTo>
                    <a:pt x="115225" y="1111"/>
                    <a:pt x="115344" y="392"/>
                    <a:pt x="115045" y="333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8ABB257-0F77-1D40-50A8-809048F24225}"/>
                </a:ext>
              </a:extLst>
            </p:cNvPr>
            <p:cNvSpPr/>
            <p:nvPr/>
          </p:nvSpPr>
          <p:spPr>
            <a:xfrm>
              <a:off x="11102774" y="4582557"/>
              <a:ext cx="115214" cy="70035"/>
            </a:xfrm>
            <a:custGeom>
              <a:avLst/>
              <a:gdLst>
                <a:gd name="connsiteX0" fmla="*/ 115045 w 115214"/>
                <a:gd name="connsiteY0" fmla="*/ 333 h 70035"/>
                <a:gd name="connsiteX1" fmla="*/ 85504 w 115214"/>
                <a:gd name="connsiteY1" fmla="*/ 3448 h 70035"/>
                <a:gd name="connsiteX2" fmla="*/ 60218 w 115214"/>
                <a:gd name="connsiteY2" fmla="*/ 12496 h 70035"/>
                <a:gd name="connsiteX3" fmla="*/ 17135 w 115214"/>
                <a:gd name="connsiteY3" fmla="*/ 43715 h 70035"/>
                <a:gd name="connsiteX4" fmla="*/ 7428 w 115214"/>
                <a:gd name="connsiteY4" fmla="*/ 55399 h 70035"/>
                <a:gd name="connsiteX5" fmla="*/ 57 w 115214"/>
                <a:gd name="connsiteY5" fmla="*/ 67384 h 70035"/>
                <a:gd name="connsiteX6" fmla="*/ 2814 w 115214"/>
                <a:gd name="connsiteY6" fmla="*/ 69601 h 70035"/>
                <a:gd name="connsiteX7" fmla="*/ 11982 w 115214"/>
                <a:gd name="connsiteY7" fmla="*/ 56718 h 70035"/>
                <a:gd name="connsiteX8" fmla="*/ 23067 w 115214"/>
                <a:gd name="connsiteY8" fmla="*/ 44015 h 70035"/>
                <a:gd name="connsiteX9" fmla="*/ 49612 w 115214"/>
                <a:gd name="connsiteY9" fmla="*/ 23102 h 70035"/>
                <a:gd name="connsiteX10" fmla="*/ 79033 w 115214"/>
                <a:gd name="connsiteY10" fmla="*/ 8781 h 70035"/>
                <a:gd name="connsiteX11" fmla="*/ 96170 w 115214"/>
                <a:gd name="connsiteY11" fmla="*/ 3628 h 70035"/>
                <a:gd name="connsiteX12" fmla="*/ 114865 w 115214"/>
                <a:gd name="connsiteY12" fmla="*/ 1052 h 70035"/>
                <a:gd name="connsiteX13" fmla="*/ 115045 w 115214"/>
                <a:gd name="connsiteY13" fmla="*/ 333 h 7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14" h="70035">
                  <a:moveTo>
                    <a:pt x="115045" y="333"/>
                  </a:moveTo>
                  <a:cubicBezTo>
                    <a:pt x="105086" y="-608"/>
                    <a:pt x="95043" y="452"/>
                    <a:pt x="85504" y="3448"/>
                  </a:cubicBezTo>
                  <a:cubicBezTo>
                    <a:pt x="76816" y="5683"/>
                    <a:pt x="68349" y="8709"/>
                    <a:pt x="60218" y="12496"/>
                  </a:cubicBezTo>
                  <a:cubicBezTo>
                    <a:pt x="43985" y="20040"/>
                    <a:pt x="29358" y="30640"/>
                    <a:pt x="17135" y="43715"/>
                  </a:cubicBezTo>
                  <a:cubicBezTo>
                    <a:pt x="13641" y="47388"/>
                    <a:pt x="10400" y="51295"/>
                    <a:pt x="7428" y="55399"/>
                  </a:cubicBezTo>
                  <a:cubicBezTo>
                    <a:pt x="4438" y="59043"/>
                    <a:pt x="1963" y="63075"/>
                    <a:pt x="57" y="67384"/>
                  </a:cubicBezTo>
                  <a:cubicBezTo>
                    <a:pt x="-362" y="68762"/>
                    <a:pt x="1615" y="70979"/>
                    <a:pt x="2814" y="69601"/>
                  </a:cubicBezTo>
                  <a:cubicBezTo>
                    <a:pt x="6229" y="65646"/>
                    <a:pt x="8806" y="60852"/>
                    <a:pt x="11982" y="56718"/>
                  </a:cubicBezTo>
                  <a:cubicBezTo>
                    <a:pt x="15403" y="52248"/>
                    <a:pt x="19106" y="48005"/>
                    <a:pt x="23067" y="44015"/>
                  </a:cubicBezTo>
                  <a:cubicBezTo>
                    <a:pt x="31036" y="35997"/>
                    <a:pt x="39952" y="28975"/>
                    <a:pt x="49612" y="23102"/>
                  </a:cubicBezTo>
                  <a:cubicBezTo>
                    <a:pt x="58923" y="17374"/>
                    <a:pt x="68780" y="12580"/>
                    <a:pt x="79033" y="8781"/>
                  </a:cubicBezTo>
                  <a:cubicBezTo>
                    <a:pt x="84605" y="6744"/>
                    <a:pt x="90358" y="5126"/>
                    <a:pt x="96170" y="3628"/>
                  </a:cubicBezTo>
                  <a:cubicBezTo>
                    <a:pt x="102228" y="1789"/>
                    <a:pt x="108538" y="920"/>
                    <a:pt x="114865" y="1052"/>
                  </a:cubicBezTo>
                  <a:cubicBezTo>
                    <a:pt x="115225" y="1111"/>
                    <a:pt x="115344" y="392"/>
                    <a:pt x="115045" y="333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7BFAD59-5EEB-0FD8-EE55-7C82A0EC6E98}"/>
                </a:ext>
              </a:extLst>
            </p:cNvPr>
            <p:cNvSpPr/>
            <p:nvPr/>
          </p:nvSpPr>
          <p:spPr>
            <a:xfrm>
              <a:off x="11004755" y="4755695"/>
              <a:ext cx="102585" cy="94739"/>
            </a:xfrm>
            <a:custGeom>
              <a:avLst/>
              <a:gdLst>
                <a:gd name="connsiteX0" fmla="*/ 51518 w 102585"/>
                <a:gd name="connsiteY0" fmla="*/ 5158 h 94739"/>
                <a:gd name="connsiteX1" fmla="*/ 3282 w 102585"/>
                <a:gd name="connsiteY1" fmla="*/ 26250 h 94739"/>
                <a:gd name="connsiteX2" fmla="*/ 19820 w 102585"/>
                <a:gd name="connsiteY2" fmla="*/ 94740 h 94739"/>
                <a:gd name="connsiteX3" fmla="*/ 62184 w 102585"/>
                <a:gd name="connsiteY3" fmla="*/ 87849 h 94739"/>
                <a:gd name="connsiteX4" fmla="*/ 102570 w 102585"/>
                <a:gd name="connsiteY4" fmla="*/ 35418 h 94739"/>
                <a:gd name="connsiteX5" fmla="*/ 51518 w 102585"/>
                <a:gd name="connsiteY5" fmla="*/ 5158 h 9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585" h="94739">
                  <a:moveTo>
                    <a:pt x="51518" y="5158"/>
                  </a:moveTo>
                  <a:cubicBezTo>
                    <a:pt x="41871" y="-4489"/>
                    <a:pt x="15566" y="-2272"/>
                    <a:pt x="3282" y="26250"/>
                  </a:cubicBezTo>
                  <a:cubicBezTo>
                    <a:pt x="-9002" y="54773"/>
                    <a:pt x="16944" y="86171"/>
                    <a:pt x="19820" y="94740"/>
                  </a:cubicBezTo>
                  <a:cubicBezTo>
                    <a:pt x="31804" y="87849"/>
                    <a:pt x="41092" y="91983"/>
                    <a:pt x="62184" y="87849"/>
                  </a:cubicBezTo>
                  <a:cubicBezTo>
                    <a:pt x="86332" y="82090"/>
                    <a:pt x="103164" y="60237"/>
                    <a:pt x="102570" y="35418"/>
                  </a:cubicBezTo>
                  <a:cubicBezTo>
                    <a:pt x="101432" y="9533"/>
                    <a:pt x="90167" y="-7964"/>
                    <a:pt x="51518" y="5158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2931087-336F-893C-C335-6236141F5A14}"/>
                </a:ext>
              </a:extLst>
            </p:cNvPr>
            <p:cNvSpPr/>
            <p:nvPr/>
          </p:nvSpPr>
          <p:spPr>
            <a:xfrm>
              <a:off x="11004755" y="4755695"/>
              <a:ext cx="102585" cy="94739"/>
            </a:xfrm>
            <a:custGeom>
              <a:avLst/>
              <a:gdLst>
                <a:gd name="connsiteX0" fmla="*/ 51518 w 102585"/>
                <a:gd name="connsiteY0" fmla="*/ 5158 h 94739"/>
                <a:gd name="connsiteX1" fmla="*/ 3282 w 102585"/>
                <a:gd name="connsiteY1" fmla="*/ 26250 h 94739"/>
                <a:gd name="connsiteX2" fmla="*/ 19820 w 102585"/>
                <a:gd name="connsiteY2" fmla="*/ 94740 h 94739"/>
                <a:gd name="connsiteX3" fmla="*/ 62184 w 102585"/>
                <a:gd name="connsiteY3" fmla="*/ 87849 h 94739"/>
                <a:gd name="connsiteX4" fmla="*/ 102570 w 102585"/>
                <a:gd name="connsiteY4" fmla="*/ 35418 h 94739"/>
                <a:gd name="connsiteX5" fmla="*/ 51518 w 102585"/>
                <a:gd name="connsiteY5" fmla="*/ 5158 h 9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585" h="94739">
                  <a:moveTo>
                    <a:pt x="51518" y="5158"/>
                  </a:moveTo>
                  <a:cubicBezTo>
                    <a:pt x="41871" y="-4489"/>
                    <a:pt x="15566" y="-2272"/>
                    <a:pt x="3282" y="26250"/>
                  </a:cubicBezTo>
                  <a:cubicBezTo>
                    <a:pt x="-9002" y="54773"/>
                    <a:pt x="16944" y="86171"/>
                    <a:pt x="19820" y="94740"/>
                  </a:cubicBezTo>
                  <a:cubicBezTo>
                    <a:pt x="31804" y="87849"/>
                    <a:pt x="41092" y="91983"/>
                    <a:pt x="62184" y="87849"/>
                  </a:cubicBezTo>
                  <a:cubicBezTo>
                    <a:pt x="86332" y="82090"/>
                    <a:pt x="103164" y="60237"/>
                    <a:pt x="102570" y="35418"/>
                  </a:cubicBezTo>
                  <a:cubicBezTo>
                    <a:pt x="101432" y="9533"/>
                    <a:pt x="90167" y="-7964"/>
                    <a:pt x="51518" y="5158"/>
                  </a:cubicBez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BD20D8A-5096-59A5-E106-E0F03102CF0D}"/>
                </a:ext>
              </a:extLst>
            </p:cNvPr>
            <p:cNvSpPr/>
            <p:nvPr/>
          </p:nvSpPr>
          <p:spPr>
            <a:xfrm>
              <a:off x="11030221" y="4757843"/>
              <a:ext cx="27829" cy="65873"/>
            </a:xfrm>
            <a:custGeom>
              <a:avLst/>
              <a:gdLst>
                <a:gd name="connsiteX0" fmla="*/ 25692 w 27829"/>
                <a:gd name="connsiteY0" fmla="*/ 134 h 65873"/>
                <a:gd name="connsiteX1" fmla="*/ 12929 w 27829"/>
                <a:gd name="connsiteY1" fmla="*/ 13377 h 65873"/>
                <a:gd name="connsiteX2" fmla="*/ 4660 w 27829"/>
                <a:gd name="connsiteY2" fmla="*/ 29316 h 65873"/>
                <a:gd name="connsiteX3" fmla="*/ 1005 w 27829"/>
                <a:gd name="connsiteY3" fmla="*/ 65687 h 65873"/>
                <a:gd name="connsiteX4" fmla="*/ 1424 w 27829"/>
                <a:gd name="connsiteY4" fmla="*/ 65687 h 65873"/>
                <a:gd name="connsiteX5" fmla="*/ 16225 w 27829"/>
                <a:gd name="connsiteY5" fmla="*/ 15414 h 65873"/>
                <a:gd name="connsiteX6" fmla="*/ 22217 w 27829"/>
                <a:gd name="connsiteY6" fmla="*/ 8643 h 65873"/>
                <a:gd name="connsiteX7" fmla="*/ 27789 w 27829"/>
                <a:gd name="connsiteY7" fmla="*/ 3130 h 65873"/>
                <a:gd name="connsiteX8" fmla="*/ 25692 w 27829"/>
                <a:gd name="connsiteY8" fmla="*/ 134 h 6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29" h="65873">
                  <a:moveTo>
                    <a:pt x="25692" y="134"/>
                  </a:moveTo>
                  <a:cubicBezTo>
                    <a:pt x="20443" y="3472"/>
                    <a:pt x="16069" y="8014"/>
                    <a:pt x="12929" y="13377"/>
                  </a:cubicBezTo>
                  <a:cubicBezTo>
                    <a:pt x="9496" y="18308"/>
                    <a:pt x="6715" y="23665"/>
                    <a:pt x="4660" y="29316"/>
                  </a:cubicBezTo>
                  <a:cubicBezTo>
                    <a:pt x="142" y="40880"/>
                    <a:pt x="-1122" y="53458"/>
                    <a:pt x="1005" y="65687"/>
                  </a:cubicBezTo>
                  <a:cubicBezTo>
                    <a:pt x="1005" y="66107"/>
                    <a:pt x="1484" y="65687"/>
                    <a:pt x="1424" y="65687"/>
                  </a:cubicBezTo>
                  <a:cubicBezTo>
                    <a:pt x="-176" y="47663"/>
                    <a:pt x="5109" y="29699"/>
                    <a:pt x="16225" y="15414"/>
                  </a:cubicBezTo>
                  <a:cubicBezTo>
                    <a:pt x="18082" y="13077"/>
                    <a:pt x="20000" y="10800"/>
                    <a:pt x="22217" y="8643"/>
                  </a:cubicBezTo>
                  <a:cubicBezTo>
                    <a:pt x="24278" y="7025"/>
                    <a:pt x="26148" y="5174"/>
                    <a:pt x="27789" y="3130"/>
                  </a:cubicBezTo>
                  <a:cubicBezTo>
                    <a:pt x="28029" y="1752"/>
                    <a:pt x="27190" y="-585"/>
                    <a:pt x="25692" y="134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63B16BC-2649-8BAE-D2F4-362835013F75}"/>
                </a:ext>
              </a:extLst>
            </p:cNvPr>
            <p:cNvSpPr/>
            <p:nvPr/>
          </p:nvSpPr>
          <p:spPr>
            <a:xfrm>
              <a:off x="11030221" y="4757843"/>
              <a:ext cx="27829" cy="65873"/>
            </a:xfrm>
            <a:custGeom>
              <a:avLst/>
              <a:gdLst>
                <a:gd name="connsiteX0" fmla="*/ 25692 w 27829"/>
                <a:gd name="connsiteY0" fmla="*/ 134 h 65873"/>
                <a:gd name="connsiteX1" fmla="*/ 12929 w 27829"/>
                <a:gd name="connsiteY1" fmla="*/ 13377 h 65873"/>
                <a:gd name="connsiteX2" fmla="*/ 4660 w 27829"/>
                <a:gd name="connsiteY2" fmla="*/ 29316 h 65873"/>
                <a:gd name="connsiteX3" fmla="*/ 1005 w 27829"/>
                <a:gd name="connsiteY3" fmla="*/ 65687 h 65873"/>
                <a:gd name="connsiteX4" fmla="*/ 1424 w 27829"/>
                <a:gd name="connsiteY4" fmla="*/ 65687 h 65873"/>
                <a:gd name="connsiteX5" fmla="*/ 16225 w 27829"/>
                <a:gd name="connsiteY5" fmla="*/ 15414 h 65873"/>
                <a:gd name="connsiteX6" fmla="*/ 22217 w 27829"/>
                <a:gd name="connsiteY6" fmla="*/ 8643 h 65873"/>
                <a:gd name="connsiteX7" fmla="*/ 27789 w 27829"/>
                <a:gd name="connsiteY7" fmla="*/ 3130 h 65873"/>
                <a:gd name="connsiteX8" fmla="*/ 25692 w 27829"/>
                <a:gd name="connsiteY8" fmla="*/ 134 h 6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29" h="65873">
                  <a:moveTo>
                    <a:pt x="25692" y="134"/>
                  </a:moveTo>
                  <a:cubicBezTo>
                    <a:pt x="20443" y="3472"/>
                    <a:pt x="16069" y="8014"/>
                    <a:pt x="12929" y="13377"/>
                  </a:cubicBezTo>
                  <a:cubicBezTo>
                    <a:pt x="9496" y="18308"/>
                    <a:pt x="6715" y="23665"/>
                    <a:pt x="4660" y="29316"/>
                  </a:cubicBezTo>
                  <a:cubicBezTo>
                    <a:pt x="142" y="40880"/>
                    <a:pt x="-1122" y="53458"/>
                    <a:pt x="1005" y="65687"/>
                  </a:cubicBezTo>
                  <a:cubicBezTo>
                    <a:pt x="1005" y="66107"/>
                    <a:pt x="1484" y="65687"/>
                    <a:pt x="1424" y="65687"/>
                  </a:cubicBezTo>
                  <a:cubicBezTo>
                    <a:pt x="-176" y="47663"/>
                    <a:pt x="5109" y="29699"/>
                    <a:pt x="16225" y="15414"/>
                  </a:cubicBezTo>
                  <a:cubicBezTo>
                    <a:pt x="18082" y="13077"/>
                    <a:pt x="20000" y="10800"/>
                    <a:pt x="22217" y="8643"/>
                  </a:cubicBezTo>
                  <a:cubicBezTo>
                    <a:pt x="24278" y="7025"/>
                    <a:pt x="26148" y="5174"/>
                    <a:pt x="27789" y="3130"/>
                  </a:cubicBezTo>
                  <a:cubicBezTo>
                    <a:pt x="28029" y="1752"/>
                    <a:pt x="27190" y="-585"/>
                    <a:pt x="25692" y="134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3154666-88B2-AEE5-8708-FA42E0300A6D}"/>
                </a:ext>
              </a:extLst>
            </p:cNvPr>
            <p:cNvSpPr/>
            <p:nvPr/>
          </p:nvSpPr>
          <p:spPr>
            <a:xfrm>
              <a:off x="10832371" y="4766609"/>
              <a:ext cx="199047" cy="120846"/>
            </a:xfrm>
            <a:custGeom>
              <a:avLst/>
              <a:gdLst>
                <a:gd name="connsiteX0" fmla="*/ 178482 w 199047"/>
                <a:gd name="connsiteY0" fmla="*/ 52008 h 120846"/>
                <a:gd name="connsiteX1" fmla="*/ 121917 w 199047"/>
                <a:gd name="connsiteY1" fmla="*/ 4072 h 120846"/>
                <a:gd name="connsiteX2" fmla="*/ 29879 w 199047"/>
                <a:gd name="connsiteY2" fmla="*/ 28579 h 120846"/>
                <a:gd name="connsiteX3" fmla="*/ 3334 w 199047"/>
                <a:gd name="connsiteY3" fmla="*/ 82867 h 120846"/>
                <a:gd name="connsiteX4" fmla="*/ 84706 w 199047"/>
                <a:gd name="connsiteY4" fmla="*/ 113846 h 120846"/>
                <a:gd name="connsiteX5" fmla="*/ 178482 w 199047"/>
                <a:gd name="connsiteY5" fmla="*/ 108513 h 120846"/>
                <a:gd name="connsiteX6" fmla="*/ 178482 w 199047"/>
                <a:gd name="connsiteY6" fmla="*/ 52008 h 12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047" h="120846">
                  <a:moveTo>
                    <a:pt x="178482" y="52008"/>
                  </a:moveTo>
                  <a:cubicBezTo>
                    <a:pt x="177643" y="30796"/>
                    <a:pt x="154514" y="13959"/>
                    <a:pt x="121917" y="4072"/>
                  </a:cubicBezTo>
                  <a:cubicBezTo>
                    <a:pt x="89081" y="-6205"/>
                    <a:pt x="53260" y="3335"/>
                    <a:pt x="29879" y="28579"/>
                  </a:cubicBezTo>
                  <a:cubicBezTo>
                    <a:pt x="5911" y="54525"/>
                    <a:pt x="-6373" y="76516"/>
                    <a:pt x="3334" y="82867"/>
                  </a:cubicBezTo>
                  <a:cubicBezTo>
                    <a:pt x="13041" y="89219"/>
                    <a:pt x="56424" y="104978"/>
                    <a:pt x="84706" y="113846"/>
                  </a:cubicBezTo>
                  <a:cubicBezTo>
                    <a:pt x="112989" y="122714"/>
                    <a:pt x="150199" y="125351"/>
                    <a:pt x="178482" y="108513"/>
                  </a:cubicBezTo>
                  <a:cubicBezTo>
                    <a:pt x="206764" y="91675"/>
                    <a:pt x="205027" y="62614"/>
                    <a:pt x="178482" y="52008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65CC7CD-F868-3A0C-05B0-5DDBD5D1FDC4}"/>
                </a:ext>
              </a:extLst>
            </p:cNvPr>
            <p:cNvSpPr/>
            <p:nvPr/>
          </p:nvSpPr>
          <p:spPr>
            <a:xfrm>
              <a:off x="10832371" y="4766609"/>
              <a:ext cx="199047" cy="120846"/>
            </a:xfrm>
            <a:custGeom>
              <a:avLst/>
              <a:gdLst>
                <a:gd name="connsiteX0" fmla="*/ 178482 w 199047"/>
                <a:gd name="connsiteY0" fmla="*/ 52008 h 120846"/>
                <a:gd name="connsiteX1" fmla="*/ 121917 w 199047"/>
                <a:gd name="connsiteY1" fmla="*/ 4072 h 120846"/>
                <a:gd name="connsiteX2" fmla="*/ 29879 w 199047"/>
                <a:gd name="connsiteY2" fmla="*/ 28579 h 120846"/>
                <a:gd name="connsiteX3" fmla="*/ 3334 w 199047"/>
                <a:gd name="connsiteY3" fmla="*/ 82867 h 120846"/>
                <a:gd name="connsiteX4" fmla="*/ 84706 w 199047"/>
                <a:gd name="connsiteY4" fmla="*/ 113846 h 120846"/>
                <a:gd name="connsiteX5" fmla="*/ 178482 w 199047"/>
                <a:gd name="connsiteY5" fmla="*/ 108513 h 120846"/>
                <a:gd name="connsiteX6" fmla="*/ 178482 w 199047"/>
                <a:gd name="connsiteY6" fmla="*/ 52008 h 12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047" h="120846">
                  <a:moveTo>
                    <a:pt x="178482" y="52008"/>
                  </a:moveTo>
                  <a:cubicBezTo>
                    <a:pt x="177643" y="30796"/>
                    <a:pt x="154514" y="13959"/>
                    <a:pt x="121917" y="4072"/>
                  </a:cubicBezTo>
                  <a:cubicBezTo>
                    <a:pt x="89081" y="-6205"/>
                    <a:pt x="53260" y="3335"/>
                    <a:pt x="29879" y="28579"/>
                  </a:cubicBezTo>
                  <a:cubicBezTo>
                    <a:pt x="5911" y="54525"/>
                    <a:pt x="-6373" y="76516"/>
                    <a:pt x="3334" y="82867"/>
                  </a:cubicBezTo>
                  <a:cubicBezTo>
                    <a:pt x="13041" y="89219"/>
                    <a:pt x="56424" y="104978"/>
                    <a:pt x="84706" y="113846"/>
                  </a:cubicBezTo>
                  <a:cubicBezTo>
                    <a:pt x="112989" y="122714"/>
                    <a:pt x="150199" y="125351"/>
                    <a:pt x="178482" y="108513"/>
                  </a:cubicBezTo>
                  <a:cubicBezTo>
                    <a:pt x="206764" y="91675"/>
                    <a:pt x="205027" y="62614"/>
                    <a:pt x="178482" y="52008"/>
                  </a:cubicBezTo>
                  <a:close/>
                </a:path>
              </a:pathLst>
            </a:custGeom>
            <a:solidFill>
              <a:srgbClr val="FFFFFF">
                <a:alpha val="3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DA68EF3-F8EE-1848-F770-CE47774630FC}"/>
                </a:ext>
              </a:extLst>
            </p:cNvPr>
            <p:cNvSpPr/>
            <p:nvPr/>
          </p:nvSpPr>
          <p:spPr>
            <a:xfrm>
              <a:off x="10868622" y="4805984"/>
              <a:ext cx="145306" cy="22761"/>
            </a:xfrm>
            <a:custGeom>
              <a:avLst/>
              <a:gdLst>
                <a:gd name="connsiteX0" fmla="*/ 144089 w 145306"/>
                <a:gd name="connsiteY0" fmla="*/ 10235 h 22761"/>
                <a:gd name="connsiteX1" fmla="*/ 108496 w 145306"/>
                <a:gd name="connsiteY1" fmla="*/ 768 h 22761"/>
                <a:gd name="connsiteX2" fmla="*/ 72903 w 145306"/>
                <a:gd name="connsiteY2" fmla="*/ 1187 h 22761"/>
                <a:gd name="connsiteX3" fmla="*/ 35992 w 145306"/>
                <a:gd name="connsiteY3" fmla="*/ 8977 h 22761"/>
                <a:gd name="connsiteX4" fmla="*/ 17297 w 145306"/>
                <a:gd name="connsiteY4" fmla="*/ 14969 h 22761"/>
                <a:gd name="connsiteX5" fmla="*/ 160 w 145306"/>
                <a:gd name="connsiteY5" fmla="*/ 21980 h 22761"/>
                <a:gd name="connsiteX6" fmla="*/ 160 w 145306"/>
                <a:gd name="connsiteY6" fmla="*/ 22759 h 22761"/>
                <a:gd name="connsiteX7" fmla="*/ 18136 w 145306"/>
                <a:gd name="connsiteY7" fmla="*/ 17306 h 22761"/>
                <a:gd name="connsiteX8" fmla="*/ 37191 w 145306"/>
                <a:gd name="connsiteY8" fmla="*/ 11853 h 22761"/>
                <a:gd name="connsiteX9" fmla="*/ 73562 w 145306"/>
                <a:gd name="connsiteY9" fmla="*/ 4963 h 22761"/>
                <a:gd name="connsiteX10" fmla="*/ 110533 w 145306"/>
                <a:gd name="connsiteY10" fmla="*/ 4963 h 22761"/>
                <a:gd name="connsiteX11" fmla="*/ 144029 w 145306"/>
                <a:gd name="connsiteY11" fmla="*/ 13112 h 22761"/>
                <a:gd name="connsiteX12" fmla="*/ 144089 w 145306"/>
                <a:gd name="connsiteY12" fmla="*/ 10235 h 2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306" h="22761">
                  <a:moveTo>
                    <a:pt x="144089" y="10235"/>
                  </a:moveTo>
                  <a:cubicBezTo>
                    <a:pt x="133004" y="4669"/>
                    <a:pt x="120888" y="1445"/>
                    <a:pt x="108496" y="768"/>
                  </a:cubicBezTo>
                  <a:cubicBezTo>
                    <a:pt x="96650" y="-382"/>
                    <a:pt x="84720" y="-239"/>
                    <a:pt x="72903" y="1187"/>
                  </a:cubicBezTo>
                  <a:cubicBezTo>
                    <a:pt x="60404" y="2757"/>
                    <a:pt x="48060" y="5364"/>
                    <a:pt x="35992" y="8977"/>
                  </a:cubicBezTo>
                  <a:cubicBezTo>
                    <a:pt x="29701" y="10835"/>
                    <a:pt x="23469" y="12932"/>
                    <a:pt x="17297" y="14969"/>
                  </a:cubicBezTo>
                  <a:cubicBezTo>
                    <a:pt x="11419" y="16881"/>
                    <a:pt x="5690" y="19224"/>
                    <a:pt x="160" y="21980"/>
                  </a:cubicBezTo>
                  <a:cubicBezTo>
                    <a:pt x="160" y="21980"/>
                    <a:pt x="-200" y="22819"/>
                    <a:pt x="160" y="22759"/>
                  </a:cubicBezTo>
                  <a:cubicBezTo>
                    <a:pt x="6152" y="21501"/>
                    <a:pt x="12144" y="19104"/>
                    <a:pt x="18136" y="17306"/>
                  </a:cubicBezTo>
                  <a:cubicBezTo>
                    <a:pt x="24128" y="15508"/>
                    <a:pt x="30779" y="13531"/>
                    <a:pt x="37191" y="11853"/>
                  </a:cubicBezTo>
                  <a:cubicBezTo>
                    <a:pt x="49127" y="8666"/>
                    <a:pt x="61285" y="6359"/>
                    <a:pt x="73562" y="4963"/>
                  </a:cubicBezTo>
                  <a:cubicBezTo>
                    <a:pt x="85846" y="3554"/>
                    <a:pt x="98250" y="3554"/>
                    <a:pt x="110533" y="4963"/>
                  </a:cubicBezTo>
                  <a:cubicBezTo>
                    <a:pt x="121894" y="6814"/>
                    <a:pt x="133087" y="9540"/>
                    <a:pt x="144029" y="13112"/>
                  </a:cubicBezTo>
                  <a:cubicBezTo>
                    <a:pt x="146066" y="14190"/>
                    <a:pt x="145347" y="11014"/>
                    <a:pt x="144089" y="10235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380530E8-92F5-1D3B-AE68-0B563649C6DB}"/>
                </a:ext>
              </a:extLst>
            </p:cNvPr>
            <p:cNvSpPr/>
            <p:nvPr/>
          </p:nvSpPr>
          <p:spPr>
            <a:xfrm>
              <a:off x="10868622" y="4805984"/>
              <a:ext cx="145306" cy="22761"/>
            </a:xfrm>
            <a:custGeom>
              <a:avLst/>
              <a:gdLst>
                <a:gd name="connsiteX0" fmla="*/ 144089 w 145306"/>
                <a:gd name="connsiteY0" fmla="*/ 10235 h 22761"/>
                <a:gd name="connsiteX1" fmla="*/ 108496 w 145306"/>
                <a:gd name="connsiteY1" fmla="*/ 768 h 22761"/>
                <a:gd name="connsiteX2" fmla="*/ 72903 w 145306"/>
                <a:gd name="connsiteY2" fmla="*/ 1187 h 22761"/>
                <a:gd name="connsiteX3" fmla="*/ 35992 w 145306"/>
                <a:gd name="connsiteY3" fmla="*/ 8977 h 22761"/>
                <a:gd name="connsiteX4" fmla="*/ 17297 w 145306"/>
                <a:gd name="connsiteY4" fmla="*/ 14969 h 22761"/>
                <a:gd name="connsiteX5" fmla="*/ 160 w 145306"/>
                <a:gd name="connsiteY5" fmla="*/ 21980 h 22761"/>
                <a:gd name="connsiteX6" fmla="*/ 160 w 145306"/>
                <a:gd name="connsiteY6" fmla="*/ 22759 h 22761"/>
                <a:gd name="connsiteX7" fmla="*/ 18136 w 145306"/>
                <a:gd name="connsiteY7" fmla="*/ 17306 h 22761"/>
                <a:gd name="connsiteX8" fmla="*/ 37191 w 145306"/>
                <a:gd name="connsiteY8" fmla="*/ 11853 h 22761"/>
                <a:gd name="connsiteX9" fmla="*/ 73562 w 145306"/>
                <a:gd name="connsiteY9" fmla="*/ 4963 h 22761"/>
                <a:gd name="connsiteX10" fmla="*/ 110533 w 145306"/>
                <a:gd name="connsiteY10" fmla="*/ 4963 h 22761"/>
                <a:gd name="connsiteX11" fmla="*/ 144029 w 145306"/>
                <a:gd name="connsiteY11" fmla="*/ 13112 h 22761"/>
                <a:gd name="connsiteX12" fmla="*/ 144089 w 145306"/>
                <a:gd name="connsiteY12" fmla="*/ 10235 h 2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306" h="22761">
                  <a:moveTo>
                    <a:pt x="144089" y="10235"/>
                  </a:moveTo>
                  <a:cubicBezTo>
                    <a:pt x="133004" y="4669"/>
                    <a:pt x="120888" y="1445"/>
                    <a:pt x="108496" y="768"/>
                  </a:cubicBezTo>
                  <a:cubicBezTo>
                    <a:pt x="96650" y="-382"/>
                    <a:pt x="84720" y="-239"/>
                    <a:pt x="72903" y="1187"/>
                  </a:cubicBezTo>
                  <a:cubicBezTo>
                    <a:pt x="60404" y="2757"/>
                    <a:pt x="48060" y="5364"/>
                    <a:pt x="35992" y="8977"/>
                  </a:cubicBezTo>
                  <a:cubicBezTo>
                    <a:pt x="29701" y="10835"/>
                    <a:pt x="23469" y="12932"/>
                    <a:pt x="17297" y="14969"/>
                  </a:cubicBezTo>
                  <a:cubicBezTo>
                    <a:pt x="11419" y="16881"/>
                    <a:pt x="5690" y="19224"/>
                    <a:pt x="160" y="21980"/>
                  </a:cubicBezTo>
                  <a:cubicBezTo>
                    <a:pt x="160" y="21980"/>
                    <a:pt x="-200" y="22819"/>
                    <a:pt x="160" y="22759"/>
                  </a:cubicBezTo>
                  <a:cubicBezTo>
                    <a:pt x="6152" y="21501"/>
                    <a:pt x="12144" y="19104"/>
                    <a:pt x="18136" y="17306"/>
                  </a:cubicBezTo>
                  <a:cubicBezTo>
                    <a:pt x="24128" y="15508"/>
                    <a:pt x="30779" y="13531"/>
                    <a:pt x="37191" y="11853"/>
                  </a:cubicBezTo>
                  <a:cubicBezTo>
                    <a:pt x="49127" y="8666"/>
                    <a:pt x="61285" y="6359"/>
                    <a:pt x="73562" y="4963"/>
                  </a:cubicBezTo>
                  <a:cubicBezTo>
                    <a:pt x="85846" y="3554"/>
                    <a:pt x="98250" y="3554"/>
                    <a:pt x="110533" y="4963"/>
                  </a:cubicBezTo>
                  <a:cubicBezTo>
                    <a:pt x="121894" y="6814"/>
                    <a:pt x="133087" y="9540"/>
                    <a:pt x="144029" y="13112"/>
                  </a:cubicBezTo>
                  <a:cubicBezTo>
                    <a:pt x="146066" y="14190"/>
                    <a:pt x="145347" y="11014"/>
                    <a:pt x="144089" y="10235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23A158A-7C36-6D76-A906-36D2C788E47E}"/>
                </a:ext>
              </a:extLst>
            </p:cNvPr>
            <p:cNvSpPr/>
            <p:nvPr/>
          </p:nvSpPr>
          <p:spPr>
            <a:xfrm>
              <a:off x="11066933" y="4721242"/>
              <a:ext cx="221158" cy="112228"/>
            </a:xfrm>
            <a:custGeom>
              <a:avLst/>
              <a:gdLst>
                <a:gd name="connsiteX0" fmla="*/ 11510 w 221158"/>
                <a:gd name="connsiteY0" fmla="*/ 65797 h 112228"/>
                <a:gd name="connsiteX1" fmla="*/ 77783 w 221158"/>
                <a:gd name="connsiteY1" fmla="*/ 184 h 112228"/>
                <a:gd name="connsiteX2" fmla="*/ 215600 w 221158"/>
                <a:gd name="connsiteY2" fmla="*/ 45543 h 112228"/>
                <a:gd name="connsiteX3" fmla="*/ 155679 w 221158"/>
                <a:gd name="connsiteY3" fmla="*/ 107142 h 112228"/>
                <a:gd name="connsiteX4" fmla="*/ 11510 w 221158"/>
                <a:gd name="connsiteY4" fmla="*/ 65797 h 11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158" h="112228">
                  <a:moveTo>
                    <a:pt x="11510" y="65797"/>
                  </a:moveTo>
                  <a:cubicBezTo>
                    <a:pt x="-11918" y="47161"/>
                    <a:pt x="-4129" y="2580"/>
                    <a:pt x="77783" y="184"/>
                  </a:cubicBezTo>
                  <a:cubicBezTo>
                    <a:pt x="159694" y="-2213"/>
                    <a:pt x="218176" y="19178"/>
                    <a:pt x="215600" y="45543"/>
                  </a:cubicBezTo>
                  <a:cubicBezTo>
                    <a:pt x="228782" y="58726"/>
                    <a:pt x="222131" y="95637"/>
                    <a:pt x="155679" y="107142"/>
                  </a:cubicBezTo>
                  <a:cubicBezTo>
                    <a:pt x="89227" y="118647"/>
                    <a:pt x="-5387" y="112954"/>
                    <a:pt x="11510" y="65797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C38873D-89BF-E463-D351-0F405B835402}"/>
                </a:ext>
              </a:extLst>
            </p:cNvPr>
            <p:cNvSpPr/>
            <p:nvPr/>
          </p:nvSpPr>
          <p:spPr>
            <a:xfrm>
              <a:off x="11066933" y="4721242"/>
              <a:ext cx="221158" cy="112228"/>
            </a:xfrm>
            <a:custGeom>
              <a:avLst/>
              <a:gdLst>
                <a:gd name="connsiteX0" fmla="*/ 11510 w 221158"/>
                <a:gd name="connsiteY0" fmla="*/ 65797 h 112228"/>
                <a:gd name="connsiteX1" fmla="*/ 77783 w 221158"/>
                <a:gd name="connsiteY1" fmla="*/ 184 h 112228"/>
                <a:gd name="connsiteX2" fmla="*/ 215600 w 221158"/>
                <a:gd name="connsiteY2" fmla="*/ 45543 h 112228"/>
                <a:gd name="connsiteX3" fmla="*/ 155679 w 221158"/>
                <a:gd name="connsiteY3" fmla="*/ 107142 h 112228"/>
                <a:gd name="connsiteX4" fmla="*/ 11510 w 221158"/>
                <a:gd name="connsiteY4" fmla="*/ 65797 h 11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158" h="112228">
                  <a:moveTo>
                    <a:pt x="11510" y="65797"/>
                  </a:moveTo>
                  <a:cubicBezTo>
                    <a:pt x="-11918" y="47161"/>
                    <a:pt x="-4129" y="2580"/>
                    <a:pt x="77783" y="184"/>
                  </a:cubicBezTo>
                  <a:cubicBezTo>
                    <a:pt x="159694" y="-2213"/>
                    <a:pt x="218176" y="19178"/>
                    <a:pt x="215600" y="45543"/>
                  </a:cubicBezTo>
                  <a:cubicBezTo>
                    <a:pt x="228782" y="58726"/>
                    <a:pt x="222131" y="95637"/>
                    <a:pt x="155679" y="107142"/>
                  </a:cubicBezTo>
                  <a:cubicBezTo>
                    <a:pt x="89227" y="118647"/>
                    <a:pt x="-5387" y="112954"/>
                    <a:pt x="11510" y="65797"/>
                  </a:cubicBezTo>
                  <a:close/>
                </a:path>
              </a:pathLst>
            </a:custGeom>
            <a:solidFill>
              <a:srgbClr val="FFFFFF">
                <a:alpha val="3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330CB6D-413E-5920-FC90-BDC354015DE4}"/>
                </a:ext>
              </a:extLst>
            </p:cNvPr>
            <p:cNvSpPr/>
            <p:nvPr/>
          </p:nvSpPr>
          <p:spPr>
            <a:xfrm>
              <a:off x="11075055" y="4762407"/>
              <a:ext cx="169104" cy="24888"/>
            </a:xfrm>
            <a:custGeom>
              <a:avLst/>
              <a:gdLst>
                <a:gd name="connsiteX0" fmla="*/ 168949 w 169104"/>
                <a:gd name="connsiteY0" fmla="*/ 4679 h 24888"/>
                <a:gd name="connsiteX1" fmla="*/ 95846 w 169104"/>
                <a:gd name="connsiteY1" fmla="*/ 364 h 24888"/>
                <a:gd name="connsiteX2" fmla="*/ 28316 w 169104"/>
                <a:gd name="connsiteY2" fmla="*/ 8154 h 24888"/>
                <a:gd name="connsiteX3" fmla="*/ 11837 w 169104"/>
                <a:gd name="connsiteY3" fmla="*/ 14146 h 24888"/>
                <a:gd name="connsiteX4" fmla="*/ 4647 w 169104"/>
                <a:gd name="connsiteY4" fmla="*/ 17981 h 24888"/>
                <a:gd name="connsiteX5" fmla="*/ 33 w 169104"/>
                <a:gd name="connsiteY5" fmla="*/ 22295 h 24888"/>
                <a:gd name="connsiteX6" fmla="*/ 1843 w 169104"/>
                <a:gd name="connsiteY6" fmla="*/ 24854 h 24888"/>
                <a:gd name="connsiteX7" fmla="*/ 2490 w 169104"/>
                <a:gd name="connsiteY7" fmla="*/ 24872 h 24888"/>
                <a:gd name="connsiteX8" fmla="*/ 16811 w 169104"/>
                <a:gd name="connsiteY8" fmla="*/ 17801 h 24888"/>
                <a:gd name="connsiteX9" fmla="*/ 30952 w 169104"/>
                <a:gd name="connsiteY9" fmla="*/ 12648 h 24888"/>
                <a:gd name="connsiteX10" fmla="*/ 59414 w 169104"/>
                <a:gd name="connsiteY10" fmla="*/ 7015 h 24888"/>
                <a:gd name="connsiteX11" fmla="*/ 128503 w 169104"/>
                <a:gd name="connsiteY11" fmla="*/ 3241 h 24888"/>
                <a:gd name="connsiteX12" fmla="*/ 168829 w 169104"/>
                <a:gd name="connsiteY12" fmla="*/ 5458 h 24888"/>
                <a:gd name="connsiteX13" fmla="*/ 168949 w 169104"/>
                <a:gd name="connsiteY13" fmla="*/ 4679 h 2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104" h="24888">
                  <a:moveTo>
                    <a:pt x="168949" y="4679"/>
                  </a:moveTo>
                  <a:cubicBezTo>
                    <a:pt x="144801" y="694"/>
                    <a:pt x="120300" y="-750"/>
                    <a:pt x="95846" y="364"/>
                  </a:cubicBezTo>
                  <a:cubicBezTo>
                    <a:pt x="73106" y="250"/>
                    <a:pt x="50432" y="2863"/>
                    <a:pt x="28316" y="8154"/>
                  </a:cubicBezTo>
                  <a:cubicBezTo>
                    <a:pt x="22653" y="9658"/>
                    <a:pt x="17140" y="11665"/>
                    <a:pt x="11837" y="14146"/>
                  </a:cubicBezTo>
                  <a:cubicBezTo>
                    <a:pt x="9381" y="15344"/>
                    <a:pt x="6924" y="16603"/>
                    <a:pt x="4647" y="17981"/>
                  </a:cubicBezTo>
                  <a:cubicBezTo>
                    <a:pt x="2370" y="19359"/>
                    <a:pt x="692" y="20078"/>
                    <a:pt x="33" y="22295"/>
                  </a:cubicBezTo>
                  <a:cubicBezTo>
                    <a:pt x="-177" y="23500"/>
                    <a:pt x="632" y="24650"/>
                    <a:pt x="1843" y="24854"/>
                  </a:cubicBezTo>
                  <a:cubicBezTo>
                    <a:pt x="2058" y="24896"/>
                    <a:pt x="2274" y="24896"/>
                    <a:pt x="2490" y="24872"/>
                  </a:cubicBezTo>
                  <a:cubicBezTo>
                    <a:pt x="7469" y="22954"/>
                    <a:pt x="12263" y="20587"/>
                    <a:pt x="16811" y="17801"/>
                  </a:cubicBezTo>
                  <a:cubicBezTo>
                    <a:pt x="21407" y="15782"/>
                    <a:pt x="26134" y="14062"/>
                    <a:pt x="30952" y="12648"/>
                  </a:cubicBezTo>
                  <a:cubicBezTo>
                    <a:pt x="40270" y="9994"/>
                    <a:pt x="49791" y="8112"/>
                    <a:pt x="59414" y="7015"/>
                  </a:cubicBezTo>
                  <a:cubicBezTo>
                    <a:pt x="82328" y="4169"/>
                    <a:pt x="105415" y="2911"/>
                    <a:pt x="128503" y="3241"/>
                  </a:cubicBezTo>
                  <a:cubicBezTo>
                    <a:pt x="141985" y="3241"/>
                    <a:pt x="155407" y="4439"/>
                    <a:pt x="168829" y="5458"/>
                  </a:cubicBezTo>
                  <a:cubicBezTo>
                    <a:pt x="168949" y="5637"/>
                    <a:pt x="169309" y="4739"/>
                    <a:pt x="168949" y="4679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026117DF-DF55-EB62-404F-B886F7B8B947}"/>
                </a:ext>
              </a:extLst>
            </p:cNvPr>
            <p:cNvSpPr/>
            <p:nvPr/>
          </p:nvSpPr>
          <p:spPr>
            <a:xfrm>
              <a:off x="11075055" y="4762407"/>
              <a:ext cx="169104" cy="24888"/>
            </a:xfrm>
            <a:custGeom>
              <a:avLst/>
              <a:gdLst>
                <a:gd name="connsiteX0" fmla="*/ 168949 w 169104"/>
                <a:gd name="connsiteY0" fmla="*/ 4679 h 24888"/>
                <a:gd name="connsiteX1" fmla="*/ 95846 w 169104"/>
                <a:gd name="connsiteY1" fmla="*/ 364 h 24888"/>
                <a:gd name="connsiteX2" fmla="*/ 28316 w 169104"/>
                <a:gd name="connsiteY2" fmla="*/ 8154 h 24888"/>
                <a:gd name="connsiteX3" fmla="*/ 11837 w 169104"/>
                <a:gd name="connsiteY3" fmla="*/ 14146 h 24888"/>
                <a:gd name="connsiteX4" fmla="*/ 4647 w 169104"/>
                <a:gd name="connsiteY4" fmla="*/ 17981 h 24888"/>
                <a:gd name="connsiteX5" fmla="*/ 33 w 169104"/>
                <a:gd name="connsiteY5" fmla="*/ 22295 h 24888"/>
                <a:gd name="connsiteX6" fmla="*/ 1843 w 169104"/>
                <a:gd name="connsiteY6" fmla="*/ 24854 h 24888"/>
                <a:gd name="connsiteX7" fmla="*/ 2490 w 169104"/>
                <a:gd name="connsiteY7" fmla="*/ 24872 h 24888"/>
                <a:gd name="connsiteX8" fmla="*/ 16811 w 169104"/>
                <a:gd name="connsiteY8" fmla="*/ 17801 h 24888"/>
                <a:gd name="connsiteX9" fmla="*/ 30952 w 169104"/>
                <a:gd name="connsiteY9" fmla="*/ 12648 h 24888"/>
                <a:gd name="connsiteX10" fmla="*/ 59414 w 169104"/>
                <a:gd name="connsiteY10" fmla="*/ 7015 h 24888"/>
                <a:gd name="connsiteX11" fmla="*/ 128503 w 169104"/>
                <a:gd name="connsiteY11" fmla="*/ 3241 h 24888"/>
                <a:gd name="connsiteX12" fmla="*/ 168829 w 169104"/>
                <a:gd name="connsiteY12" fmla="*/ 5458 h 24888"/>
                <a:gd name="connsiteX13" fmla="*/ 168949 w 169104"/>
                <a:gd name="connsiteY13" fmla="*/ 4679 h 2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104" h="24888">
                  <a:moveTo>
                    <a:pt x="168949" y="4679"/>
                  </a:moveTo>
                  <a:cubicBezTo>
                    <a:pt x="144801" y="694"/>
                    <a:pt x="120300" y="-750"/>
                    <a:pt x="95846" y="364"/>
                  </a:cubicBezTo>
                  <a:cubicBezTo>
                    <a:pt x="73106" y="250"/>
                    <a:pt x="50432" y="2863"/>
                    <a:pt x="28316" y="8154"/>
                  </a:cubicBezTo>
                  <a:cubicBezTo>
                    <a:pt x="22653" y="9658"/>
                    <a:pt x="17140" y="11665"/>
                    <a:pt x="11837" y="14146"/>
                  </a:cubicBezTo>
                  <a:cubicBezTo>
                    <a:pt x="9381" y="15344"/>
                    <a:pt x="6924" y="16603"/>
                    <a:pt x="4647" y="17981"/>
                  </a:cubicBezTo>
                  <a:cubicBezTo>
                    <a:pt x="2370" y="19359"/>
                    <a:pt x="692" y="20078"/>
                    <a:pt x="33" y="22295"/>
                  </a:cubicBezTo>
                  <a:cubicBezTo>
                    <a:pt x="-177" y="23500"/>
                    <a:pt x="632" y="24650"/>
                    <a:pt x="1843" y="24854"/>
                  </a:cubicBezTo>
                  <a:cubicBezTo>
                    <a:pt x="2058" y="24896"/>
                    <a:pt x="2274" y="24896"/>
                    <a:pt x="2490" y="24872"/>
                  </a:cubicBezTo>
                  <a:cubicBezTo>
                    <a:pt x="7469" y="22954"/>
                    <a:pt x="12263" y="20587"/>
                    <a:pt x="16811" y="17801"/>
                  </a:cubicBezTo>
                  <a:cubicBezTo>
                    <a:pt x="21407" y="15782"/>
                    <a:pt x="26134" y="14062"/>
                    <a:pt x="30952" y="12648"/>
                  </a:cubicBezTo>
                  <a:cubicBezTo>
                    <a:pt x="40270" y="9994"/>
                    <a:pt x="49791" y="8112"/>
                    <a:pt x="59414" y="7015"/>
                  </a:cubicBezTo>
                  <a:cubicBezTo>
                    <a:pt x="82328" y="4169"/>
                    <a:pt x="105415" y="2911"/>
                    <a:pt x="128503" y="3241"/>
                  </a:cubicBezTo>
                  <a:cubicBezTo>
                    <a:pt x="141985" y="3241"/>
                    <a:pt x="155407" y="4439"/>
                    <a:pt x="168829" y="5458"/>
                  </a:cubicBezTo>
                  <a:cubicBezTo>
                    <a:pt x="168949" y="5637"/>
                    <a:pt x="169309" y="4739"/>
                    <a:pt x="168949" y="4679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aphic 5">
            <a:extLst>
              <a:ext uri="{FF2B5EF4-FFF2-40B4-BE49-F238E27FC236}">
                <a16:creationId xmlns:a16="http://schemas.microsoft.com/office/drawing/2014/main" id="{07EE552B-1DB9-F4CB-B0C0-5ABF081140D3}"/>
              </a:ext>
            </a:extLst>
          </p:cNvPr>
          <p:cNvGrpSpPr/>
          <p:nvPr/>
        </p:nvGrpSpPr>
        <p:grpSpPr>
          <a:xfrm rot="21147012">
            <a:off x="13760946" y="4768270"/>
            <a:ext cx="1686713" cy="1940354"/>
            <a:chOff x="9370333" y="4041790"/>
            <a:chExt cx="1588348" cy="1827197"/>
          </a:xfrm>
        </p:grpSpPr>
        <p:grpSp>
          <p:nvGrpSpPr>
            <p:cNvPr id="151" name="Graphic 5">
              <a:extLst>
                <a:ext uri="{FF2B5EF4-FFF2-40B4-BE49-F238E27FC236}">
                  <a16:creationId xmlns:a16="http://schemas.microsoft.com/office/drawing/2014/main" id="{99EB9D70-8EC5-B368-CAE4-3459B381E486}"/>
                </a:ext>
              </a:extLst>
            </p:cNvPr>
            <p:cNvGrpSpPr/>
            <p:nvPr/>
          </p:nvGrpSpPr>
          <p:grpSpPr>
            <a:xfrm>
              <a:off x="9370333" y="4041790"/>
              <a:ext cx="1588348" cy="1827197"/>
              <a:chOff x="9370333" y="4041790"/>
              <a:chExt cx="1588348" cy="1827197"/>
            </a:xfrm>
          </p:grpSpPr>
          <p:grpSp>
            <p:nvGrpSpPr>
              <p:cNvPr id="188" name="Graphic 5">
                <a:extLst>
                  <a:ext uri="{FF2B5EF4-FFF2-40B4-BE49-F238E27FC236}">
                    <a16:creationId xmlns:a16="http://schemas.microsoft.com/office/drawing/2014/main" id="{66678E5E-F610-9F3F-62B3-86EAB199DB92}"/>
                  </a:ext>
                </a:extLst>
              </p:cNvPr>
              <p:cNvGrpSpPr/>
              <p:nvPr/>
            </p:nvGrpSpPr>
            <p:grpSpPr>
              <a:xfrm>
                <a:off x="9370333" y="4041790"/>
                <a:ext cx="1540052" cy="1801368"/>
                <a:chOff x="9370333" y="4041790"/>
                <a:chExt cx="1540052" cy="1801368"/>
              </a:xfrm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AFE2AB94-D811-E32A-6166-90D702956237}"/>
                    </a:ext>
                  </a:extLst>
                </p:cNvPr>
                <p:cNvSpPr/>
                <p:nvPr/>
              </p:nvSpPr>
              <p:spPr>
                <a:xfrm>
                  <a:off x="9370333" y="4481658"/>
                  <a:ext cx="1521398" cy="1356686"/>
                </a:xfrm>
                <a:custGeom>
                  <a:avLst/>
                  <a:gdLst>
                    <a:gd name="connsiteX0" fmla="*/ 1241449 w 1521398"/>
                    <a:gd name="connsiteY0" fmla="*/ 478191 h 1356686"/>
                    <a:gd name="connsiteX1" fmla="*/ 1265418 w 1521398"/>
                    <a:gd name="connsiteY1" fmla="*/ 464410 h 1356686"/>
                    <a:gd name="connsiteX2" fmla="*/ 1403535 w 1521398"/>
                    <a:gd name="connsiteY2" fmla="*/ 28248 h 1356686"/>
                    <a:gd name="connsiteX3" fmla="*/ 1371297 w 1521398"/>
                    <a:gd name="connsiteY3" fmla="*/ 5358 h 1356686"/>
                    <a:gd name="connsiteX4" fmla="*/ 184871 w 1521398"/>
                    <a:gd name="connsiteY4" fmla="*/ 689351 h 1356686"/>
                    <a:gd name="connsiteX5" fmla="*/ 134717 w 1521398"/>
                    <a:gd name="connsiteY5" fmla="*/ 759878 h 1356686"/>
                    <a:gd name="connsiteX6" fmla="*/ 375 w 1521398"/>
                    <a:gd name="connsiteY6" fmla="*/ 1178003 h 1356686"/>
                    <a:gd name="connsiteX7" fmla="*/ 10562 w 1521398"/>
                    <a:gd name="connsiteY7" fmla="*/ 1200234 h 1356686"/>
                    <a:gd name="connsiteX8" fmla="*/ 280624 w 1521398"/>
                    <a:gd name="connsiteY8" fmla="*/ 1356686 h 1356686"/>
                    <a:gd name="connsiteX9" fmla="*/ 1521398 w 1521398"/>
                    <a:gd name="connsiteY9" fmla="*/ 640336 h 1356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21398" h="1356686">
                      <a:moveTo>
                        <a:pt x="1241449" y="478191"/>
                      </a:moveTo>
                      <a:lnTo>
                        <a:pt x="1265418" y="464410"/>
                      </a:lnTo>
                      <a:cubicBezTo>
                        <a:pt x="1265418" y="464410"/>
                        <a:pt x="1391790" y="52156"/>
                        <a:pt x="1403535" y="28248"/>
                      </a:cubicBezTo>
                      <a:cubicBezTo>
                        <a:pt x="1415279" y="4340"/>
                        <a:pt x="1394007" y="-7704"/>
                        <a:pt x="1371297" y="5358"/>
                      </a:cubicBezTo>
                      <a:lnTo>
                        <a:pt x="184871" y="689351"/>
                      </a:lnTo>
                      <a:cubicBezTo>
                        <a:pt x="162101" y="702474"/>
                        <a:pt x="154910" y="720570"/>
                        <a:pt x="134717" y="759878"/>
                      </a:cubicBezTo>
                      <a:cubicBezTo>
                        <a:pt x="114524" y="799186"/>
                        <a:pt x="375" y="1178003"/>
                        <a:pt x="375" y="1178003"/>
                      </a:cubicBezTo>
                      <a:cubicBezTo>
                        <a:pt x="-1309" y="1186824"/>
                        <a:pt x="2778" y="1195746"/>
                        <a:pt x="10562" y="1200234"/>
                      </a:cubicBezTo>
                      <a:lnTo>
                        <a:pt x="280624" y="1356686"/>
                      </a:lnTo>
                      <a:lnTo>
                        <a:pt x="1521398" y="640336"/>
                      </a:ln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AB3F299-531D-6270-0073-3CF4A57AF15A}"/>
                    </a:ext>
                  </a:extLst>
                </p:cNvPr>
                <p:cNvSpPr/>
                <p:nvPr/>
              </p:nvSpPr>
              <p:spPr>
                <a:xfrm>
                  <a:off x="9370333" y="4481658"/>
                  <a:ext cx="1521398" cy="1356686"/>
                </a:xfrm>
                <a:custGeom>
                  <a:avLst/>
                  <a:gdLst>
                    <a:gd name="connsiteX0" fmla="*/ 1241449 w 1521398"/>
                    <a:gd name="connsiteY0" fmla="*/ 478191 h 1356686"/>
                    <a:gd name="connsiteX1" fmla="*/ 1265418 w 1521398"/>
                    <a:gd name="connsiteY1" fmla="*/ 464410 h 1356686"/>
                    <a:gd name="connsiteX2" fmla="*/ 1403535 w 1521398"/>
                    <a:gd name="connsiteY2" fmla="*/ 28248 h 1356686"/>
                    <a:gd name="connsiteX3" fmla="*/ 1371297 w 1521398"/>
                    <a:gd name="connsiteY3" fmla="*/ 5358 h 1356686"/>
                    <a:gd name="connsiteX4" fmla="*/ 184871 w 1521398"/>
                    <a:gd name="connsiteY4" fmla="*/ 689351 h 1356686"/>
                    <a:gd name="connsiteX5" fmla="*/ 134717 w 1521398"/>
                    <a:gd name="connsiteY5" fmla="*/ 759878 h 1356686"/>
                    <a:gd name="connsiteX6" fmla="*/ 375 w 1521398"/>
                    <a:gd name="connsiteY6" fmla="*/ 1178003 h 1356686"/>
                    <a:gd name="connsiteX7" fmla="*/ 10562 w 1521398"/>
                    <a:gd name="connsiteY7" fmla="*/ 1200234 h 1356686"/>
                    <a:gd name="connsiteX8" fmla="*/ 280624 w 1521398"/>
                    <a:gd name="connsiteY8" fmla="*/ 1356686 h 1356686"/>
                    <a:gd name="connsiteX9" fmla="*/ 1521398 w 1521398"/>
                    <a:gd name="connsiteY9" fmla="*/ 640336 h 1356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21398" h="1356686">
                      <a:moveTo>
                        <a:pt x="1241449" y="478191"/>
                      </a:moveTo>
                      <a:lnTo>
                        <a:pt x="1265418" y="464410"/>
                      </a:lnTo>
                      <a:cubicBezTo>
                        <a:pt x="1265418" y="464410"/>
                        <a:pt x="1391790" y="52156"/>
                        <a:pt x="1403535" y="28248"/>
                      </a:cubicBezTo>
                      <a:cubicBezTo>
                        <a:pt x="1415279" y="4340"/>
                        <a:pt x="1394007" y="-7704"/>
                        <a:pt x="1371297" y="5358"/>
                      </a:cubicBezTo>
                      <a:lnTo>
                        <a:pt x="184871" y="689351"/>
                      </a:lnTo>
                      <a:cubicBezTo>
                        <a:pt x="162101" y="702474"/>
                        <a:pt x="154910" y="720570"/>
                        <a:pt x="134717" y="759878"/>
                      </a:cubicBezTo>
                      <a:cubicBezTo>
                        <a:pt x="114524" y="799186"/>
                        <a:pt x="375" y="1178003"/>
                        <a:pt x="375" y="1178003"/>
                      </a:cubicBezTo>
                      <a:cubicBezTo>
                        <a:pt x="-1309" y="1186824"/>
                        <a:pt x="2778" y="1195746"/>
                        <a:pt x="10562" y="1200234"/>
                      </a:cubicBezTo>
                      <a:lnTo>
                        <a:pt x="280624" y="1356686"/>
                      </a:lnTo>
                      <a:lnTo>
                        <a:pt x="1521398" y="640336"/>
                      </a:lnTo>
                      <a:close/>
                    </a:path>
                  </a:pathLst>
                </a:custGeom>
                <a:solidFill>
                  <a:srgbClr val="FFFFFF">
                    <a:alpha val="35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D50239A3-2D62-B25A-6976-9F063CB72973}"/>
                    </a:ext>
                  </a:extLst>
                </p:cNvPr>
                <p:cNvSpPr/>
                <p:nvPr/>
              </p:nvSpPr>
              <p:spPr>
                <a:xfrm>
                  <a:off x="9385688" y="4491149"/>
                  <a:ext cx="1406578" cy="1176542"/>
                </a:xfrm>
                <a:custGeom>
                  <a:avLst/>
                  <a:gdLst>
                    <a:gd name="connsiteX0" fmla="*/ 134222 w 1406578"/>
                    <a:gd name="connsiteY0" fmla="*/ 759915 h 1176542"/>
                    <a:gd name="connsiteX1" fmla="*/ 0 w 1406578"/>
                    <a:gd name="connsiteY1" fmla="*/ 1176542 h 1176542"/>
                    <a:gd name="connsiteX2" fmla="*/ 1265102 w 1406578"/>
                    <a:gd name="connsiteY2" fmla="*/ 446291 h 1176542"/>
                    <a:gd name="connsiteX3" fmla="*/ 1402920 w 1406578"/>
                    <a:gd name="connsiteY3" fmla="*/ 28405 h 1176542"/>
                    <a:gd name="connsiteX4" fmla="*/ 1370622 w 1406578"/>
                    <a:gd name="connsiteY4" fmla="*/ 5455 h 1176542"/>
                    <a:gd name="connsiteX5" fmla="*/ 184196 w 1406578"/>
                    <a:gd name="connsiteY5" fmla="*/ 689508 h 1176542"/>
                    <a:gd name="connsiteX6" fmla="*/ 134222 w 1406578"/>
                    <a:gd name="connsiteY6" fmla="*/ 759915 h 117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6578" h="1176542">
                      <a:moveTo>
                        <a:pt x="134222" y="759915"/>
                      </a:moveTo>
                      <a:cubicBezTo>
                        <a:pt x="118822" y="789875"/>
                        <a:pt x="0" y="1176542"/>
                        <a:pt x="0" y="1176542"/>
                      </a:cubicBezTo>
                      <a:lnTo>
                        <a:pt x="1265102" y="446291"/>
                      </a:lnTo>
                      <a:cubicBezTo>
                        <a:pt x="1265102" y="446291"/>
                        <a:pt x="1390336" y="53092"/>
                        <a:pt x="1402920" y="28405"/>
                      </a:cubicBezTo>
                      <a:cubicBezTo>
                        <a:pt x="1415503" y="3717"/>
                        <a:pt x="1393392" y="-7548"/>
                        <a:pt x="1370622" y="5455"/>
                      </a:cubicBezTo>
                      <a:lnTo>
                        <a:pt x="184196" y="689508"/>
                      </a:lnTo>
                      <a:cubicBezTo>
                        <a:pt x="161606" y="702511"/>
                        <a:pt x="149622" y="730074"/>
                        <a:pt x="134222" y="759915"/>
                      </a:cubicBez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DDBEA858-4FDF-965C-AAD4-1A028444289D}"/>
                    </a:ext>
                  </a:extLst>
                </p:cNvPr>
                <p:cNvSpPr/>
                <p:nvPr/>
              </p:nvSpPr>
              <p:spPr>
                <a:xfrm>
                  <a:off x="9385688" y="4491149"/>
                  <a:ext cx="1406578" cy="1176542"/>
                </a:xfrm>
                <a:custGeom>
                  <a:avLst/>
                  <a:gdLst>
                    <a:gd name="connsiteX0" fmla="*/ 134222 w 1406578"/>
                    <a:gd name="connsiteY0" fmla="*/ 759915 h 1176542"/>
                    <a:gd name="connsiteX1" fmla="*/ 0 w 1406578"/>
                    <a:gd name="connsiteY1" fmla="*/ 1176542 h 1176542"/>
                    <a:gd name="connsiteX2" fmla="*/ 1265102 w 1406578"/>
                    <a:gd name="connsiteY2" fmla="*/ 446291 h 1176542"/>
                    <a:gd name="connsiteX3" fmla="*/ 1402920 w 1406578"/>
                    <a:gd name="connsiteY3" fmla="*/ 28405 h 1176542"/>
                    <a:gd name="connsiteX4" fmla="*/ 1370622 w 1406578"/>
                    <a:gd name="connsiteY4" fmla="*/ 5455 h 1176542"/>
                    <a:gd name="connsiteX5" fmla="*/ 184196 w 1406578"/>
                    <a:gd name="connsiteY5" fmla="*/ 689508 h 1176542"/>
                    <a:gd name="connsiteX6" fmla="*/ 134222 w 1406578"/>
                    <a:gd name="connsiteY6" fmla="*/ 759915 h 117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6578" h="1176542">
                      <a:moveTo>
                        <a:pt x="134222" y="759915"/>
                      </a:moveTo>
                      <a:cubicBezTo>
                        <a:pt x="118822" y="789875"/>
                        <a:pt x="0" y="1176542"/>
                        <a:pt x="0" y="1176542"/>
                      </a:cubicBezTo>
                      <a:lnTo>
                        <a:pt x="1265102" y="446291"/>
                      </a:lnTo>
                      <a:cubicBezTo>
                        <a:pt x="1265102" y="446291"/>
                        <a:pt x="1390336" y="53092"/>
                        <a:pt x="1402920" y="28405"/>
                      </a:cubicBezTo>
                      <a:cubicBezTo>
                        <a:pt x="1415503" y="3717"/>
                        <a:pt x="1393392" y="-7548"/>
                        <a:pt x="1370622" y="5455"/>
                      </a:cubicBezTo>
                      <a:lnTo>
                        <a:pt x="184196" y="689508"/>
                      </a:lnTo>
                      <a:cubicBezTo>
                        <a:pt x="161606" y="702511"/>
                        <a:pt x="149622" y="730074"/>
                        <a:pt x="134222" y="759915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3D9D9DC4-DACE-91ED-5E7A-9CC6B833BF56}"/>
                    </a:ext>
                  </a:extLst>
                </p:cNvPr>
                <p:cNvSpPr/>
                <p:nvPr/>
              </p:nvSpPr>
              <p:spPr>
                <a:xfrm>
                  <a:off x="9385688" y="4951341"/>
                  <a:ext cx="1515570" cy="875019"/>
                </a:xfrm>
                <a:custGeom>
                  <a:avLst/>
                  <a:gdLst>
                    <a:gd name="connsiteX0" fmla="*/ 1240775 w 1515570"/>
                    <a:gd name="connsiteY0" fmla="*/ 0 h 875019"/>
                    <a:gd name="connsiteX1" fmla="*/ 0 w 1515570"/>
                    <a:gd name="connsiteY1" fmla="*/ 716350 h 875019"/>
                    <a:gd name="connsiteX2" fmla="*/ 274796 w 1515570"/>
                    <a:gd name="connsiteY2" fmla="*/ 875020 h 875019"/>
                    <a:gd name="connsiteX3" fmla="*/ 1515570 w 1515570"/>
                    <a:gd name="connsiteY3" fmla="*/ 158729 h 875019"/>
                    <a:gd name="connsiteX4" fmla="*/ 1240775 w 1515570"/>
                    <a:gd name="connsiteY4" fmla="*/ 0 h 875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5570" h="875019">
                      <a:moveTo>
                        <a:pt x="1240775" y="0"/>
                      </a:moveTo>
                      <a:lnTo>
                        <a:pt x="0" y="716350"/>
                      </a:lnTo>
                      <a:lnTo>
                        <a:pt x="274796" y="875020"/>
                      </a:lnTo>
                      <a:lnTo>
                        <a:pt x="1515570" y="158729"/>
                      </a:lnTo>
                      <a:lnTo>
                        <a:pt x="1240775" y="0"/>
                      </a:ln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259A304D-E306-FF64-D5D6-DDAF50A0A958}"/>
                    </a:ext>
                  </a:extLst>
                </p:cNvPr>
                <p:cNvSpPr/>
                <p:nvPr/>
              </p:nvSpPr>
              <p:spPr>
                <a:xfrm>
                  <a:off x="9486354" y="4041790"/>
                  <a:ext cx="1424031" cy="1801368"/>
                </a:xfrm>
                <a:custGeom>
                  <a:avLst/>
                  <a:gdLst>
                    <a:gd name="connsiteX0" fmla="*/ 1226514 w 1424031"/>
                    <a:gd name="connsiteY0" fmla="*/ 6129 h 1801368"/>
                    <a:gd name="connsiteX1" fmla="*/ 31099 w 1424031"/>
                    <a:gd name="connsiteY1" fmla="*/ 695215 h 1801368"/>
                    <a:gd name="connsiteX2" fmla="*/ 1139 w 1424031"/>
                    <a:gd name="connsiteY2" fmla="*/ 767120 h 1801368"/>
                    <a:gd name="connsiteX3" fmla="*/ 142791 w 1424031"/>
                    <a:gd name="connsiteY3" fmla="*/ 1760063 h 1801368"/>
                    <a:gd name="connsiteX4" fmla="*/ 199356 w 1424031"/>
                    <a:gd name="connsiteY4" fmla="*/ 1796016 h 1801368"/>
                    <a:gd name="connsiteX5" fmla="*/ 1384165 w 1424031"/>
                    <a:gd name="connsiteY5" fmla="*/ 1112023 h 1801368"/>
                    <a:gd name="connsiteX6" fmla="*/ 1423293 w 1424031"/>
                    <a:gd name="connsiteY6" fmla="*/ 1026157 h 1801368"/>
                    <a:gd name="connsiteX7" fmla="*/ 1282360 w 1424031"/>
                    <a:gd name="connsiteY7" fmla="*/ 37468 h 1801368"/>
                    <a:gd name="connsiteX8" fmla="*/ 1226514 w 1424031"/>
                    <a:gd name="connsiteY8" fmla="*/ 6129 h 1801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4031" h="1801368">
                      <a:moveTo>
                        <a:pt x="1226514" y="6129"/>
                      </a:moveTo>
                      <a:lnTo>
                        <a:pt x="31099" y="695215"/>
                      </a:lnTo>
                      <a:cubicBezTo>
                        <a:pt x="4914" y="710375"/>
                        <a:pt x="-3295" y="734823"/>
                        <a:pt x="1139" y="767120"/>
                      </a:cubicBezTo>
                      <a:lnTo>
                        <a:pt x="142791" y="1760063"/>
                      </a:lnTo>
                      <a:cubicBezTo>
                        <a:pt x="147405" y="1792361"/>
                        <a:pt x="173111" y="1811236"/>
                        <a:pt x="199356" y="1796016"/>
                      </a:cubicBezTo>
                      <a:lnTo>
                        <a:pt x="1384165" y="1112023"/>
                      </a:lnTo>
                      <a:cubicBezTo>
                        <a:pt x="1410410" y="1096863"/>
                        <a:pt x="1427907" y="1058454"/>
                        <a:pt x="1423293" y="1026157"/>
                      </a:cubicBezTo>
                      <a:lnTo>
                        <a:pt x="1282360" y="37468"/>
                      </a:lnTo>
                      <a:cubicBezTo>
                        <a:pt x="1277746" y="4871"/>
                        <a:pt x="1252759" y="-9031"/>
                        <a:pt x="1226514" y="6129"/>
                      </a:cubicBez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C9AB2D2D-C4E6-3A10-FC19-8D9C985B8AA3}"/>
                    </a:ext>
                  </a:extLst>
                </p:cNvPr>
                <p:cNvSpPr/>
                <p:nvPr/>
              </p:nvSpPr>
              <p:spPr>
                <a:xfrm>
                  <a:off x="9486354" y="4041790"/>
                  <a:ext cx="1424031" cy="1801368"/>
                </a:xfrm>
                <a:custGeom>
                  <a:avLst/>
                  <a:gdLst>
                    <a:gd name="connsiteX0" fmla="*/ 1226514 w 1424031"/>
                    <a:gd name="connsiteY0" fmla="*/ 6129 h 1801368"/>
                    <a:gd name="connsiteX1" fmla="*/ 31099 w 1424031"/>
                    <a:gd name="connsiteY1" fmla="*/ 695215 h 1801368"/>
                    <a:gd name="connsiteX2" fmla="*/ 1139 w 1424031"/>
                    <a:gd name="connsiteY2" fmla="*/ 767120 h 1801368"/>
                    <a:gd name="connsiteX3" fmla="*/ 142791 w 1424031"/>
                    <a:gd name="connsiteY3" fmla="*/ 1760063 h 1801368"/>
                    <a:gd name="connsiteX4" fmla="*/ 199356 w 1424031"/>
                    <a:gd name="connsiteY4" fmla="*/ 1796016 h 1801368"/>
                    <a:gd name="connsiteX5" fmla="*/ 1384165 w 1424031"/>
                    <a:gd name="connsiteY5" fmla="*/ 1112023 h 1801368"/>
                    <a:gd name="connsiteX6" fmla="*/ 1423293 w 1424031"/>
                    <a:gd name="connsiteY6" fmla="*/ 1026157 h 1801368"/>
                    <a:gd name="connsiteX7" fmla="*/ 1282360 w 1424031"/>
                    <a:gd name="connsiteY7" fmla="*/ 37468 h 1801368"/>
                    <a:gd name="connsiteX8" fmla="*/ 1226514 w 1424031"/>
                    <a:gd name="connsiteY8" fmla="*/ 6129 h 1801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4031" h="1801368">
                      <a:moveTo>
                        <a:pt x="1226514" y="6129"/>
                      </a:moveTo>
                      <a:lnTo>
                        <a:pt x="31099" y="695215"/>
                      </a:lnTo>
                      <a:cubicBezTo>
                        <a:pt x="4914" y="710375"/>
                        <a:pt x="-3295" y="734823"/>
                        <a:pt x="1139" y="767120"/>
                      </a:cubicBezTo>
                      <a:lnTo>
                        <a:pt x="142791" y="1760063"/>
                      </a:lnTo>
                      <a:cubicBezTo>
                        <a:pt x="147405" y="1792361"/>
                        <a:pt x="173111" y="1811236"/>
                        <a:pt x="199356" y="1796016"/>
                      </a:cubicBezTo>
                      <a:lnTo>
                        <a:pt x="1384165" y="1112023"/>
                      </a:lnTo>
                      <a:cubicBezTo>
                        <a:pt x="1410410" y="1096863"/>
                        <a:pt x="1427907" y="1058454"/>
                        <a:pt x="1423293" y="1026157"/>
                      </a:cubicBezTo>
                      <a:lnTo>
                        <a:pt x="1282360" y="37468"/>
                      </a:lnTo>
                      <a:cubicBezTo>
                        <a:pt x="1277746" y="4871"/>
                        <a:pt x="1252759" y="-9031"/>
                        <a:pt x="1226514" y="6129"/>
                      </a:cubicBezTo>
                      <a:close/>
                    </a:path>
                  </a:pathLst>
                </a:custGeom>
                <a:solidFill>
                  <a:srgbClr val="FFFFFF">
                    <a:alpha val="35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9" name="Graphic 5">
                <a:extLst>
                  <a:ext uri="{FF2B5EF4-FFF2-40B4-BE49-F238E27FC236}">
                    <a16:creationId xmlns:a16="http://schemas.microsoft.com/office/drawing/2014/main" id="{D7AE7995-CCFF-F80B-97A4-8EE4BEF2E43E}"/>
                  </a:ext>
                </a:extLst>
              </p:cNvPr>
              <p:cNvGrpSpPr/>
              <p:nvPr/>
            </p:nvGrpSpPr>
            <p:grpSpPr>
              <a:xfrm>
                <a:off x="9502224" y="4053104"/>
                <a:ext cx="1456457" cy="1815883"/>
                <a:chOff x="9502224" y="4053104"/>
                <a:chExt cx="1456457" cy="1815883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1EF0F416-83B9-2943-8CCF-1963398C3427}"/>
                    </a:ext>
                  </a:extLst>
                </p:cNvPr>
                <p:cNvSpPr/>
                <p:nvPr/>
              </p:nvSpPr>
              <p:spPr>
                <a:xfrm>
                  <a:off x="9507866" y="4053104"/>
                  <a:ext cx="1285595" cy="738428"/>
                </a:xfrm>
                <a:custGeom>
                  <a:avLst/>
                  <a:gdLst>
                    <a:gd name="connsiteX0" fmla="*/ 1285595 w 1285595"/>
                    <a:gd name="connsiteY0" fmla="*/ 15847 h 738428"/>
                    <a:gd name="connsiteX1" fmla="*/ 1253358 w 1285595"/>
                    <a:gd name="connsiteY1" fmla="*/ 19861 h 738428"/>
                    <a:gd name="connsiteX2" fmla="*/ 68489 w 1285595"/>
                    <a:gd name="connsiteY2" fmla="*/ 703735 h 738428"/>
                    <a:gd name="connsiteX3" fmla="*/ 38229 w 1285595"/>
                    <a:gd name="connsiteY3" fmla="*/ 738429 h 738428"/>
                    <a:gd name="connsiteX4" fmla="*/ 0 w 1285595"/>
                    <a:gd name="connsiteY4" fmla="*/ 722190 h 738428"/>
                    <a:gd name="connsiteX5" fmla="*/ 35593 w 1285595"/>
                    <a:gd name="connsiteY5" fmla="*/ 689833 h 738428"/>
                    <a:gd name="connsiteX6" fmla="*/ 1220462 w 1285595"/>
                    <a:gd name="connsiteY6" fmla="*/ 5960 h 738428"/>
                    <a:gd name="connsiteX7" fmla="*/ 1253897 w 1285595"/>
                    <a:gd name="connsiteY7" fmla="*/ 2544 h 738428"/>
                    <a:gd name="connsiteX8" fmla="*/ 1253897 w 1285595"/>
                    <a:gd name="connsiteY8" fmla="*/ 2544 h 738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85595" h="738428">
                      <a:moveTo>
                        <a:pt x="1285595" y="15847"/>
                      </a:moveTo>
                      <a:cubicBezTo>
                        <a:pt x="1274804" y="12138"/>
                        <a:pt x="1262909" y="13624"/>
                        <a:pt x="1253358" y="19861"/>
                      </a:cubicBezTo>
                      <a:lnTo>
                        <a:pt x="68489" y="703735"/>
                      </a:lnTo>
                      <a:cubicBezTo>
                        <a:pt x="55199" y="712058"/>
                        <a:pt x="44671" y="724131"/>
                        <a:pt x="38229" y="738429"/>
                      </a:cubicBezTo>
                      <a:lnTo>
                        <a:pt x="0" y="722190"/>
                      </a:lnTo>
                      <a:cubicBezTo>
                        <a:pt x="8389" y="703854"/>
                        <a:pt x="23069" y="697143"/>
                        <a:pt x="35593" y="689833"/>
                      </a:cubicBezTo>
                      <a:lnTo>
                        <a:pt x="1220462" y="5960"/>
                      </a:lnTo>
                      <a:cubicBezTo>
                        <a:pt x="1230396" y="-530"/>
                        <a:pt x="1242860" y="-1800"/>
                        <a:pt x="1253897" y="2544"/>
                      </a:cubicBezTo>
                      <a:lnTo>
                        <a:pt x="1253897" y="2544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0E4ADE43-7D2E-C42D-56E3-8ADFEEF432FA}"/>
                    </a:ext>
                  </a:extLst>
                </p:cNvPr>
                <p:cNvSpPr/>
                <p:nvPr/>
              </p:nvSpPr>
              <p:spPr>
                <a:xfrm>
                  <a:off x="9502224" y="4775294"/>
                  <a:ext cx="199305" cy="1091512"/>
                </a:xfrm>
                <a:custGeom>
                  <a:avLst/>
                  <a:gdLst>
                    <a:gd name="connsiteX0" fmla="*/ 165331 w 199305"/>
                    <a:gd name="connsiteY0" fmla="*/ 1072278 h 1091512"/>
                    <a:gd name="connsiteX1" fmla="*/ 165331 w 199305"/>
                    <a:gd name="connsiteY1" fmla="*/ 1072278 h 1091512"/>
                    <a:gd name="connsiteX2" fmla="*/ 142321 w 199305"/>
                    <a:gd name="connsiteY2" fmla="*/ 1037524 h 1091512"/>
                    <a:gd name="connsiteX3" fmla="*/ 2167 w 199305"/>
                    <a:gd name="connsiteY3" fmla="*/ 53449 h 1091512"/>
                    <a:gd name="connsiteX4" fmla="*/ 5642 w 199305"/>
                    <a:gd name="connsiteY4" fmla="*/ 0 h 1091512"/>
                    <a:gd name="connsiteX5" fmla="*/ 43872 w 199305"/>
                    <a:gd name="connsiteY5" fmla="*/ 16179 h 1091512"/>
                    <a:gd name="connsiteX6" fmla="*/ 41055 w 199305"/>
                    <a:gd name="connsiteY6" fmla="*/ 22710 h 1091512"/>
                    <a:gd name="connsiteX7" fmla="*/ 39198 w 199305"/>
                    <a:gd name="connsiteY7" fmla="*/ 27983 h 1091512"/>
                    <a:gd name="connsiteX8" fmla="*/ 39198 w 199305"/>
                    <a:gd name="connsiteY8" fmla="*/ 28822 h 1091512"/>
                    <a:gd name="connsiteX9" fmla="*/ 37340 w 199305"/>
                    <a:gd name="connsiteY9" fmla="*/ 34814 h 1091512"/>
                    <a:gd name="connsiteX10" fmla="*/ 35962 w 199305"/>
                    <a:gd name="connsiteY10" fmla="*/ 41345 h 1091512"/>
                    <a:gd name="connsiteX11" fmla="*/ 35303 w 199305"/>
                    <a:gd name="connsiteY11" fmla="*/ 46199 h 1091512"/>
                    <a:gd name="connsiteX12" fmla="*/ 35303 w 199305"/>
                    <a:gd name="connsiteY12" fmla="*/ 67171 h 1091512"/>
                    <a:gd name="connsiteX13" fmla="*/ 175997 w 199305"/>
                    <a:gd name="connsiteY13" fmla="*/ 1056519 h 1091512"/>
                    <a:gd name="connsiteX14" fmla="*/ 199306 w 199305"/>
                    <a:gd name="connsiteY14" fmla="*/ 1091513 h 1091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9305" h="1091512">
                      <a:moveTo>
                        <a:pt x="165331" y="1072278"/>
                      </a:moveTo>
                      <a:lnTo>
                        <a:pt x="165331" y="1072278"/>
                      </a:lnTo>
                      <a:cubicBezTo>
                        <a:pt x="153347" y="1067484"/>
                        <a:pt x="144898" y="1055261"/>
                        <a:pt x="142321" y="1037524"/>
                      </a:cubicBezTo>
                      <a:lnTo>
                        <a:pt x="2167" y="53449"/>
                      </a:lnTo>
                      <a:cubicBezTo>
                        <a:pt x="-769" y="33316"/>
                        <a:pt x="-1668" y="15220"/>
                        <a:pt x="5642" y="0"/>
                      </a:cubicBezTo>
                      <a:lnTo>
                        <a:pt x="43872" y="16179"/>
                      </a:lnTo>
                      <a:cubicBezTo>
                        <a:pt x="42853" y="18276"/>
                        <a:pt x="41954" y="20433"/>
                        <a:pt x="41055" y="22710"/>
                      </a:cubicBezTo>
                      <a:cubicBezTo>
                        <a:pt x="40157" y="24987"/>
                        <a:pt x="39737" y="26245"/>
                        <a:pt x="39198" y="27983"/>
                      </a:cubicBezTo>
                      <a:cubicBezTo>
                        <a:pt x="39150" y="28259"/>
                        <a:pt x="39150" y="28546"/>
                        <a:pt x="39198" y="28822"/>
                      </a:cubicBezTo>
                      <a:cubicBezTo>
                        <a:pt x="38473" y="30787"/>
                        <a:pt x="37856" y="32789"/>
                        <a:pt x="37340" y="34814"/>
                      </a:cubicBezTo>
                      <a:cubicBezTo>
                        <a:pt x="36801" y="36971"/>
                        <a:pt x="36322" y="39188"/>
                        <a:pt x="35962" y="41345"/>
                      </a:cubicBezTo>
                      <a:cubicBezTo>
                        <a:pt x="35627" y="42945"/>
                        <a:pt x="35405" y="44569"/>
                        <a:pt x="35303" y="46199"/>
                      </a:cubicBezTo>
                      <a:cubicBezTo>
                        <a:pt x="34344" y="53156"/>
                        <a:pt x="34344" y="60214"/>
                        <a:pt x="35303" y="67171"/>
                      </a:cubicBezTo>
                      <a:lnTo>
                        <a:pt x="175997" y="1056519"/>
                      </a:lnTo>
                      <a:cubicBezTo>
                        <a:pt x="178513" y="1074495"/>
                        <a:pt x="187441" y="1086479"/>
                        <a:pt x="199306" y="109151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1D560812-C25D-F756-7D92-32A9ADEEC859}"/>
                    </a:ext>
                  </a:extLst>
                </p:cNvPr>
                <p:cNvSpPr/>
                <p:nvPr/>
              </p:nvSpPr>
              <p:spPr>
                <a:xfrm>
                  <a:off x="9534650" y="4067030"/>
                  <a:ext cx="1424031" cy="1801957"/>
                </a:xfrm>
                <a:custGeom>
                  <a:avLst/>
                  <a:gdLst>
                    <a:gd name="connsiteX0" fmla="*/ 1226574 w 1424031"/>
                    <a:gd name="connsiteY0" fmla="*/ 5996 h 1801957"/>
                    <a:gd name="connsiteX1" fmla="*/ 31099 w 1424031"/>
                    <a:gd name="connsiteY1" fmla="*/ 695082 h 1801957"/>
                    <a:gd name="connsiteX2" fmla="*/ 1139 w 1424031"/>
                    <a:gd name="connsiteY2" fmla="*/ 766987 h 1801957"/>
                    <a:gd name="connsiteX3" fmla="*/ 143510 w 1424031"/>
                    <a:gd name="connsiteY3" fmla="*/ 1764784 h 1801957"/>
                    <a:gd name="connsiteX4" fmla="*/ 199356 w 1424031"/>
                    <a:gd name="connsiteY4" fmla="*/ 1795822 h 1801957"/>
                    <a:gd name="connsiteX5" fmla="*/ 1384225 w 1424031"/>
                    <a:gd name="connsiteY5" fmla="*/ 1111650 h 1801957"/>
                    <a:gd name="connsiteX6" fmla="*/ 1423293 w 1424031"/>
                    <a:gd name="connsiteY6" fmla="*/ 1025843 h 1801957"/>
                    <a:gd name="connsiteX7" fmla="*/ 1282420 w 1424031"/>
                    <a:gd name="connsiteY7" fmla="*/ 37035 h 1801957"/>
                    <a:gd name="connsiteX8" fmla="*/ 1226574 w 1424031"/>
                    <a:gd name="connsiteY8" fmla="*/ 5996 h 18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4031" h="1801957">
                      <a:moveTo>
                        <a:pt x="1226574" y="5996"/>
                      </a:moveTo>
                      <a:lnTo>
                        <a:pt x="31099" y="695082"/>
                      </a:lnTo>
                      <a:cubicBezTo>
                        <a:pt x="4914" y="710182"/>
                        <a:pt x="-3295" y="734689"/>
                        <a:pt x="1139" y="766987"/>
                      </a:cubicBezTo>
                      <a:lnTo>
                        <a:pt x="143510" y="1764784"/>
                      </a:lnTo>
                      <a:cubicBezTo>
                        <a:pt x="148124" y="1797081"/>
                        <a:pt x="173111" y="1810982"/>
                        <a:pt x="199356" y="1795822"/>
                      </a:cubicBezTo>
                      <a:lnTo>
                        <a:pt x="1384225" y="1111650"/>
                      </a:lnTo>
                      <a:cubicBezTo>
                        <a:pt x="1410410" y="1096550"/>
                        <a:pt x="1427907" y="1058081"/>
                        <a:pt x="1423293" y="1025843"/>
                      </a:cubicBezTo>
                      <a:lnTo>
                        <a:pt x="1282420" y="37035"/>
                      </a:lnTo>
                      <a:cubicBezTo>
                        <a:pt x="1277926" y="4797"/>
                        <a:pt x="1252759" y="-8865"/>
                        <a:pt x="1226574" y="5996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22B082FC-ABDD-31EA-6FAF-39AA9BA10789}"/>
                    </a:ext>
                  </a:extLst>
                </p:cNvPr>
                <p:cNvSpPr/>
                <p:nvPr/>
              </p:nvSpPr>
              <p:spPr>
                <a:xfrm>
                  <a:off x="9619834" y="4131876"/>
                  <a:ext cx="1246988" cy="1656016"/>
                </a:xfrm>
                <a:custGeom>
                  <a:avLst/>
                  <a:gdLst>
                    <a:gd name="connsiteX0" fmla="*/ 1226298 w 1246988"/>
                    <a:gd name="connsiteY0" fmla="*/ 1042489 h 1656016"/>
                    <a:gd name="connsiteX1" fmla="*/ 168700 w 1246988"/>
                    <a:gd name="connsiteY1" fmla="*/ 1652840 h 1656016"/>
                    <a:gd name="connsiteX2" fmla="*/ 139758 w 1246988"/>
                    <a:gd name="connsiteY2" fmla="*/ 1636721 h 1656016"/>
                    <a:gd name="connsiteX3" fmla="*/ 323 w 1246988"/>
                    <a:gd name="connsiteY3" fmla="*/ 657979 h 1656016"/>
                    <a:gd name="connsiteX4" fmla="*/ 20577 w 1246988"/>
                    <a:gd name="connsiteY4" fmla="*/ 613518 h 1656016"/>
                    <a:gd name="connsiteX5" fmla="*/ 1078114 w 1246988"/>
                    <a:gd name="connsiteY5" fmla="*/ 3167 h 1656016"/>
                    <a:gd name="connsiteX6" fmla="*/ 1106996 w 1246988"/>
                    <a:gd name="connsiteY6" fmla="*/ 19286 h 1656016"/>
                    <a:gd name="connsiteX7" fmla="*/ 1246671 w 1246988"/>
                    <a:gd name="connsiteY7" fmla="*/ 998028 h 1656016"/>
                    <a:gd name="connsiteX8" fmla="*/ 1226298 w 1246988"/>
                    <a:gd name="connsiteY8" fmla="*/ 1042489 h 1656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6988" h="1656016">
                      <a:moveTo>
                        <a:pt x="1226298" y="1042489"/>
                      </a:moveTo>
                      <a:lnTo>
                        <a:pt x="168700" y="1652840"/>
                      </a:lnTo>
                      <a:cubicBezTo>
                        <a:pt x="155098" y="1660689"/>
                        <a:pt x="142155" y="1653499"/>
                        <a:pt x="139758" y="1636721"/>
                      </a:cubicBezTo>
                      <a:lnTo>
                        <a:pt x="323" y="657979"/>
                      </a:lnTo>
                      <a:cubicBezTo>
                        <a:pt x="-1726" y="640542"/>
                        <a:pt x="6076" y="623411"/>
                        <a:pt x="20577" y="613518"/>
                      </a:cubicBezTo>
                      <a:lnTo>
                        <a:pt x="1078114" y="3167"/>
                      </a:lnTo>
                      <a:cubicBezTo>
                        <a:pt x="1091656" y="-4682"/>
                        <a:pt x="1104659" y="2568"/>
                        <a:pt x="1106996" y="19286"/>
                      </a:cubicBezTo>
                      <a:lnTo>
                        <a:pt x="1246671" y="998028"/>
                      </a:lnTo>
                      <a:cubicBezTo>
                        <a:pt x="1248708" y="1015489"/>
                        <a:pt x="1240852" y="1032632"/>
                        <a:pt x="1226298" y="104248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6792FDB7-2DDB-BD78-4143-D7F67B0727AA}"/>
                    </a:ext>
                  </a:extLst>
                </p:cNvPr>
                <p:cNvSpPr/>
                <p:nvPr/>
              </p:nvSpPr>
              <p:spPr>
                <a:xfrm>
                  <a:off x="9619824" y="4135043"/>
                  <a:ext cx="1218430" cy="1635531"/>
                </a:xfrm>
                <a:custGeom>
                  <a:avLst/>
                  <a:gdLst>
                    <a:gd name="connsiteX0" fmla="*/ 333 w 1218430"/>
                    <a:gd name="connsiteY0" fmla="*/ 654812 h 1635531"/>
                    <a:gd name="connsiteX1" fmla="*/ 139888 w 1218430"/>
                    <a:gd name="connsiteY1" fmla="*/ 1633554 h 1635531"/>
                    <a:gd name="connsiteX2" fmla="*/ 140248 w 1218430"/>
                    <a:gd name="connsiteY2" fmla="*/ 1635531 h 1635531"/>
                    <a:gd name="connsiteX3" fmla="*/ 1197845 w 1218430"/>
                    <a:gd name="connsiteY3" fmla="*/ 1025181 h 1635531"/>
                    <a:gd name="connsiteX4" fmla="*/ 1218099 w 1218430"/>
                    <a:gd name="connsiteY4" fmla="*/ 980719 h 1635531"/>
                    <a:gd name="connsiteX5" fmla="*/ 1078124 w 1218430"/>
                    <a:gd name="connsiteY5" fmla="*/ 0 h 1635531"/>
                    <a:gd name="connsiteX6" fmla="*/ 20467 w 1218430"/>
                    <a:gd name="connsiteY6" fmla="*/ 610351 h 1635531"/>
                    <a:gd name="connsiteX7" fmla="*/ 333 w 1218430"/>
                    <a:gd name="connsiteY7" fmla="*/ 654812 h 1635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8430" h="1635531">
                      <a:moveTo>
                        <a:pt x="333" y="654812"/>
                      </a:moveTo>
                      <a:lnTo>
                        <a:pt x="139888" y="1633554"/>
                      </a:lnTo>
                      <a:cubicBezTo>
                        <a:pt x="139972" y="1634219"/>
                        <a:pt x="140092" y="1634878"/>
                        <a:pt x="140248" y="1635531"/>
                      </a:cubicBezTo>
                      <a:lnTo>
                        <a:pt x="1197845" y="1025181"/>
                      </a:lnTo>
                      <a:cubicBezTo>
                        <a:pt x="1212370" y="1015306"/>
                        <a:pt x="1220178" y="998156"/>
                        <a:pt x="1218099" y="980719"/>
                      </a:cubicBezTo>
                      <a:lnTo>
                        <a:pt x="1078124" y="0"/>
                      </a:lnTo>
                      <a:lnTo>
                        <a:pt x="20467" y="610351"/>
                      </a:lnTo>
                      <a:cubicBezTo>
                        <a:pt x="6014" y="620273"/>
                        <a:pt x="-1746" y="637399"/>
                        <a:pt x="333" y="65481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3ACCC22F-1C50-D000-AA9B-AEFC5536E13E}"/>
                    </a:ext>
                  </a:extLst>
                </p:cNvPr>
                <p:cNvSpPr/>
                <p:nvPr/>
              </p:nvSpPr>
              <p:spPr>
                <a:xfrm>
                  <a:off x="9649186" y="5386233"/>
                  <a:ext cx="25046" cy="33664"/>
                </a:xfrm>
                <a:custGeom>
                  <a:avLst/>
                  <a:gdLst>
                    <a:gd name="connsiteX0" fmla="*/ 24900 w 25046"/>
                    <a:gd name="connsiteY0" fmla="*/ 9718 h 33664"/>
                    <a:gd name="connsiteX1" fmla="*/ 14713 w 25046"/>
                    <a:gd name="connsiteY1" fmla="*/ 32068 h 33664"/>
                    <a:gd name="connsiteX2" fmla="*/ 153 w 25046"/>
                    <a:gd name="connsiteY2" fmla="*/ 23979 h 33664"/>
                    <a:gd name="connsiteX3" fmla="*/ 10339 w 25046"/>
                    <a:gd name="connsiteY3" fmla="*/ 1569 h 33664"/>
                    <a:gd name="connsiteX4" fmla="*/ 24900 w 25046"/>
                    <a:gd name="connsiteY4" fmla="*/ 9718 h 33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46" h="33664">
                      <a:moveTo>
                        <a:pt x="24900" y="9718"/>
                      </a:moveTo>
                      <a:cubicBezTo>
                        <a:pt x="25871" y="18472"/>
                        <a:pt x="21958" y="27059"/>
                        <a:pt x="14713" y="32068"/>
                      </a:cubicBezTo>
                      <a:cubicBezTo>
                        <a:pt x="7882" y="36023"/>
                        <a:pt x="1351" y="32368"/>
                        <a:pt x="153" y="23979"/>
                      </a:cubicBezTo>
                      <a:cubicBezTo>
                        <a:pt x="-842" y="15201"/>
                        <a:pt x="3077" y="6590"/>
                        <a:pt x="10339" y="1569"/>
                      </a:cubicBezTo>
                      <a:cubicBezTo>
                        <a:pt x="17110" y="-2326"/>
                        <a:pt x="23642" y="1269"/>
                        <a:pt x="24900" y="97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F14C3B69-7482-C9DC-6A47-ED9BB6E49366}"/>
                    </a:ext>
                  </a:extLst>
                </p:cNvPr>
                <p:cNvSpPr/>
                <p:nvPr/>
              </p:nvSpPr>
              <p:spPr>
                <a:xfrm>
                  <a:off x="9619677" y="5165532"/>
                  <a:ext cx="42523" cy="187251"/>
                </a:xfrm>
                <a:custGeom>
                  <a:avLst/>
                  <a:gdLst>
                    <a:gd name="connsiteX0" fmla="*/ 8091 w 42523"/>
                    <a:gd name="connsiteY0" fmla="*/ 1163 h 187251"/>
                    <a:gd name="connsiteX1" fmla="*/ 8091 w 42523"/>
                    <a:gd name="connsiteY1" fmla="*/ 1163 h 187251"/>
                    <a:gd name="connsiteX2" fmla="*/ 121 w 42523"/>
                    <a:gd name="connsiteY2" fmla="*/ 18540 h 187251"/>
                    <a:gd name="connsiteX3" fmla="*/ 23250 w 42523"/>
                    <a:gd name="connsiteY3" fmla="*/ 179726 h 187251"/>
                    <a:gd name="connsiteX4" fmla="*/ 34575 w 42523"/>
                    <a:gd name="connsiteY4" fmla="*/ 186018 h 187251"/>
                    <a:gd name="connsiteX5" fmla="*/ 34575 w 42523"/>
                    <a:gd name="connsiteY5" fmla="*/ 186018 h 187251"/>
                    <a:gd name="connsiteX6" fmla="*/ 42425 w 42523"/>
                    <a:gd name="connsiteY6" fmla="*/ 168941 h 187251"/>
                    <a:gd name="connsiteX7" fmla="*/ 19356 w 42523"/>
                    <a:gd name="connsiteY7" fmla="*/ 7814 h 187251"/>
                    <a:gd name="connsiteX8" fmla="*/ 8091 w 42523"/>
                    <a:gd name="connsiteY8" fmla="*/ 1163 h 187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23" h="187251">
                      <a:moveTo>
                        <a:pt x="8091" y="1163"/>
                      </a:moveTo>
                      <a:lnTo>
                        <a:pt x="8091" y="1163"/>
                      </a:lnTo>
                      <a:cubicBezTo>
                        <a:pt x="2410" y="5022"/>
                        <a:pt x="-664" y="11715"/>
                        <a:pt x="121" y="18540"/>
                      </a:cubicBezTo>
                      <a:lnTo>
                        <a:pt x="23250" y="179726"/>
                      </a:lnTo>
                      <a:cubicBezTo>
                        <a:pt x="24209" y="186258"/>
                        <a:pt x="29242" y="189074"/>
                        <a:pt x="34575" y="186018"/>
                      </a:cubicBezTo>
                      <a:lnTo>
                        <a:pt x="34575" y="186018"/>
                      </a:lnTo>
                      <a:cubicBezTo>
                        <a:pt x="40112" y="182183"/>
                        <a:pt x="43120" y="175640"/>
                        <a:pt x="42425" y="168941"/>
                      </a:cubicBezTo>
                      <a:lnTo>
                        <a:pt x="19356" y="7814"/>
                      </a:lnTo>
                      <a:cubicBezTo>
                        <a:pt x="18457" y="1163"/>
                        <a:pt x="13363" y="-1833"/>
                        <a:pt x="8091" y="116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2" name="Graphic 5">
              <a:extLst>
                <a:ext uri="{FF2B5EF4-FFF2-40B4-BE49-F238E27FC236}">
                  <a16:creationId xmlns:a16="http://schemas.microsoft.com/office/drawing/2014/main" id="{994352DB-F485-F6B2-961E-4B33EBAC9E6C}"/>
                </a:ext>
              </a:extLst>
            </p:cNvPr>
            <p:cNvGrpSpPr/>
            <p:nvPr/>
          </p:nvGrpSpPr>
          <p:grpSpPr>
            <a:xfrm>
              <a:off x="9650534" y="4158299"/>
              <a:ext cx="1250344" cy="1616889"/>
              <a:chOff x="9650534" y="4158299"/>
              <a:chExt cx="1250344" cy="1616889"/>
            </a:xfrm>
          </p:grpSpPr>
          <p:grpSp>
            <p:nvGrpSpPr>
              <p:cNvPr id="153" name="Graphic 5">
                <a:extLst>
                  <a:ext uri="{FF2B5EF4-FFF2-40B4-BE49-F238E27FC236}">
                    <a16:creationId xmlns:a16="http://schemas.microsoft.com/office/drawing/2014/main" id="{7F42D070-21BD-46D3-1ECC-C7287E1B7C91}"/>
                  </a:ext>
                </a:extLst>
              </p:cNvPr>
              <p:cNvGrpSpPr/>
              <p:nvPr/>
            </p:nvGrpSpPr>
            <p:grpSpPr>
              <a:xfrm>
                <a:off x="9650534" y="4158299"/>
                <a:ext cx="1250344" cy="1616889"/>
                <a:chOff x="9650534" y="4158299"/>
                <a:chExt cx="1250344" cy="1616889"/>
              </a:xfrm>
            </p:grpSpPr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6349EC77-AA1D-3B0E-4DFD-F594F4F47164}"/>
                    </a:ext>
                  </a:extLst>
                </p:cNvPr>
                <p:cNvSpPr/>
                <p:nvPr/>
              </p:nvSpPr>
              <p:spPr>
                <a:xfrm>
                  <a:off x="9683226" y="4171726"/>
                  <a:ext cx="1217652" cy="1603290"/>
                </a:xfrm>
                <a:custGeom>
                  <a:avLst/>
                  <a:gdLst>
                    <a:gd name="connsiteX0" fmla="*/ 1080515 w 1217652"/>
                    <a:gd name="connsiteY0" fmla="*/ 11074 h 1603290"/>
                    <a:gd name="connsiteX1" fmla="*/ 1079916 w 1217652"/>
                    <a:gd name="connsiteY1" fmla="*/ 9217 h 1603290"/>
                    <a:gd name="connsiteX2" fmla="*/ 1079916 w 1217652"/>
                    <a:gd name="connsiteY2" fmla="*/ 8857 h 1603290"/>
                    <a:gd name="connsiteX3" fmla="*/ 1079137 w 1217652"/>
                    <a:gd name="connsiteY3" fmla="*/ 7119 h 1603290"/>
                    <a:gd name="connsiteX4" fmla="*/ 1077399 w 1217652"/>
                    <a:gd name="connsiteY4" fmla="*/ 4603 h 1603290"/>
                    <a:gd name="connsiteX5" fmla="*/ 1076500 w 1217652"/>
                    <a:gd name="connsiteY5" fmla="*/ 3584 h 1603290"/>
                    <a:gd name="connsiteX6" fmla="*/ 1075721 w 1217652"/>
                    <a:gd name="connsiteY6" fmla="*/ 2865 h 1603290"/>
                    <a:gd name="connsiteX7" fmla="*/ 1073983 w 1217652"/>
                    <a:gd name="connsiteY7" fmla="*/ 1607 h 1603290"/>
                    <a:gd name="connsiteX8" fmla="*/ 1073983 w 1217652"/>
                    <a:gd name="connsiteY8" fmla="*/ 1607 h 1603290"/>
                    <a:gd name="connsiteX9" fmla="*/ 1071886 w 1217652"/>
                    <a:gd name="connsiteY9" fmla="*/ 708 h 1603290"/>
                    <a:gd name="connsiteX10" fmla="*/ 1056427 w 1217652"/>
                    <a:gd name="connsiteY10" fmla="*/ 3045 h 1603290"/>
                    <a:gd name="connsiteX11" fmla="*/ 17704 w 1217652"/>
                    <a:gd name="connsiteY11" fmla="*/ 600812 h 1603290"/>
                    <a:gd name="connsiteX12" fmla="*/ 687 w 1217652"/>
                    <a:gd name="connsiteY12" fmla="*/ 645992 h 1603290"/>
                    <a:gd name="connsiteX13" fmla="*/ 136527 w 1217652"/>
                    <a:gd name="connsiteY13" fmla="*/ 1594954 h 1603290"/>
                    <a:gd name="connsiteX14" fmla="*/ 135208 w 1217652"/>
                    <a:gd name="connsiteY14" fmla="*/ 1585546 h 1603290"/>
                    <a:gd name="connsiteX15" fmla="*/ 135867 w 1217652"/>
                    <a:gd name="connsiteY15" fmla="*/ 1589921 h 1603290"/>
                    <a:gd name="connsiteX16" fmla="*/ 145994 w 1217652"/>
                    <a:gd name="connsiteY16" fmla="*/ 1601605 h 1603290"/>
                    <a:gd name="connsiteX17" fmla="*/ 147013 w 1217652"/>
                    <a:gd name="connsiteY17" fmla="*/ 1602144 h 1603290"/>
                    <a:gd name="connsiteX18" fmla="*/ 148331 w 1217652"/>
                    <a:gd name="connsiteY18" fmla="*/ 1602684 h 1603290"/>
                    <a:gd name="connsiteX19" fmla="*/ 150428 w 1217652"/>
                    <a:gd name="connsiteY19" fmla="*/ 1603223 h 1603290"/>
                    <a:gd name="connsiteX20" fmla="*/ 153424 w 1217652"/>
                    <a:gd name="connsiteY20" fmla="*/ 1603223 h 1603290"/>
                    <a:gd name="connsiteX21" fmla="*/ 160914 w 1217652"/>
                    <a:gd name="connsiteY21" fmla="*/ 1601006 h 1603290"/>
                    <a:gd name="connsiteX22" fmla="*/ 161453 w 1217652"/>
                    <a:gd name="connsiteY22" fmla="*/ 1600706 h 1603290"/>
                    <a:gd name="connsiteX23" fmla="*/ 161453 w 1217652"/>
                    <a:gd name="connsiteY23" fmla="*/ 1600706 h 1603290"/>
                    <a:gd name="connsiteX24" fmla="*/ 182126 w 1217652"/>
                    <a:gd name="connsiteY24" fmla="*/ 1588722 h 1603290"/>
                    <a:gd name="connsiteX25" fmla="*/ 1199217 w 1217652"/>
                    <a:gd name="connsiteY25" fmla="*/ 1002759 h 1603290"/>
                    <a:gd name="connsiteX26" fmla="*/ 1217553 w 1217652"/>
                    <a:gd name="connsiteY26" fmla="*/ 967166 h 1603290"/>
                    <a:gd name="connsiteX27" fmla="*/ 1081054 w 1217652"/>
                    <a:gd name="connsiteY27" fmla="*/ 13531 h 1603290"/>
                    <a:gd name="connsiteX28" fmla="*/ 1080515 w 1217652"/>
                    <a:gd name="connsiteY28" fmla="*/ 11074 h 160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17652" h="1603290">
                      <a:moveTo>
                        <a:pt x="1080515" y="11074"/>
                      </a:moveTo>
                      <a:cubicBezTo>
                        <a:pt x="1080407" y="10427"/>
                        <a:pt x="1080203" y="9804"/>
                        <a:pt x="1079916" y="9217"/>
                      </a:cubicBezTo>
                      <a:cubicBezTo>
                        <a:pt x="1079916" y="9217"/>
                        <a:pt x="1079916" y="9217"/>
                        <a:pt x="1079916" y="8857"/>
                      </a:cubicBezTo>
                      <a:cubicBezTo>
                        <a:pt x="1079766" y="8234"/>
                        <a:pt x="1079502" y="7647"/>
                        <a:pt x="1079137" y="7119"/>
                      </a:cubicBezTo>
                      <a:cubicBezTo>
                        <a:pt x="1078717" y="6179"/>
                        <a:pt x="1078130" y="5328"/>
                        <a:pt x="1077399" y="4603"/>
                      </a:cubicBezTo>
                      <a:cubicBezTo>
                        <a:pt x="1077183" y="4195"/>
                        <a:pt x="1076878" y="3848"/>
                        <a:pt x="1076500" y="3584"/>
                      </a:cubicBezTo>
                      <a:cubicBezTo>
                        <a:pt x="1076254" y="3327"/>
                        <a:pt x="1075997" y="3087"/>
                        <a:pt x="1075721" y="2865"/>
                      </a:cubicBezTo>
                      <a:cubicBezTo>
                        <a:pt x="1075176" y="2398"/>
                        <a:pt x="1074595" y="1978"/>
                        <a:pt x="1073983" y="1607"/>
                      </a:cubicBezTo>
                      <a:lnTo>
                        <a:pt x="1073983" y="1607"/>
                      </a:lnTo>
                      <a:cubicBezTo>
                        <a:pt x="1073312" y="1247"/>
                        <a:pt x="1072611" y="948"/>
                        <a:pt x="1071886" y="708"/>
                      </a:cubicBezTo>
                      <a:cubicBezTo>
                        <a:pt x="1066637" y="-766"/>
                        <a:pt x="1061005" y="85"/>
                        <a:pt x="1056427" y="3045"/>
                      </a:cubicBezTo>
                      <a:lnTo>
                        <a:pt x="17704" y="600812"/>
                      </a:lnTo>
                      <a:cubicBezTo>
                        <a:pt x="5720" y="607703"/>
                        <a:pt x="-2489" y="623702"/>
                        <a:pt x="687" y="645992"/>
                      </a:cubicBezTo>
                      <a:lnTo>
                        <a:pt x="136527" y="1594954"/>
                      </a:lnTo>
                      <a:lnTo>
                        <a:pt x="135208" y="1585546"/>
                      </a:lnTo>
                      <a:lnTo>
                        <a:pt x="135867" y="1589921"/>
                      </a:lnTo>
                      <a:cubicBezTo>
                        <a:pt x="136880" y="1595361"/>
                        <a:pt x="140751" y="1599831"/>
                        <a:pt x="145994" y="1601605"/>
                      </a:cubicBezTo>
                      <a:lnTo>
                        <a:pt x="147013" y="1602144"/>
                      </a:lnTo>
                      <a:lnTo>
                        <a:pt x="148331" y="1602684"/>
                      </a:lnTo>
                      <a:cubicBezTo>
                        <a:pt x="149014" y="1602929"/>
                        <a:pt x="149715" y="1603109"/>
                        <a:pt x="150428" y="1603223"/>
                      </a:cubicBezTo>
                      <a:cubicBezTo>
                        <a:pt x="151423" y="1603313"/>
                        <a:pt x="152429" y="1603313"/>
                        <a:pt x="153424" y="1603223"/>
                      </a:cubicBezTo>
                      <a:cubicBezTo>
                        <a:pt x="156067" y="1603115"/>
                        <a:pt x="158637" y="1602354"/>
                        <a:pt x="160914" y="1601006"/>
                      </a:cubicBezTo>
                      <a:lnTo>
                        <a:pt x="161453" y="1600706"/>
                      </a:lnTo>
                      <a:lnTo>
                        <a:pt x="161453" y="1600706"/>
                      </a:lnTo>
                      <a:lnTo>
                        <a:pt x="182126" y="1588722"/>
                      </a:lnTo>
                      <a:lnTo>
                        <a:pt x="1199217" y="1002759"/>
                      </a:lnTo>
                      <a:cubicBezTo>
                        <a:pt x="1211507" y="995263"/>
                        <a:pt x="1218584" y="981529"/>
                        <a:pt x="1217553" y="967166"/>
                      </a:cubicBezTo>
                      <a:lnTo>
                        <a:pt x="1081054" y="13531"/>
                      </a:lnTo>
                      <a:cubicBezTo>
                        <a:pt x="1080940" y="12698"/>
                        <a:pt x="1080760" y="11877"/>
                        <a:pt x="1080515" y="11074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B851673B-D878-74A6-6E95-26C64727F83A}"/>
                    </a:ext>
                  </a:extLst>
                </p:cNvPr>
                <p:cNvSpPr/>
                <p:nvPr/>
              </p:nvSpPr>
              <p:spPr>
                <a:xfrm>
                  <a:off x="9683223" y="4171655"/>
                  <a:ext cx="1217655" cy="1603533"/>
                </a:xfrm>
                <a:custGeom>
                  <a:avLst/>
                  <a:gdLst>
                    <a:gd name="connsiteX0" fmla="*/ 1066677 w 1217655"/>
                    <a:gd name="connsiteY0" fmla="*/ 6352 h 1603533"/>
                    <a:gd name="connsiteX1" fmla="*/ 1069613 w 1217655"/>
                    <a:gd name="connsiteY1" fmla="*/ 6831 h 1603533"/>
                    <a:gd name="connsiteX2" fmla="*/ 1070392 w 1217655"/>
                    <a:gd name="connsiteY2" fmla="*/ 6831 h 1603533"/>
                    <a:gd name="connsiteX3" fmla="*/ 1070392 w 1217655"/>
                    <a:gd name="connsiteY3" fmla="*/ 6831 h 1603533"/>
                    <a:gd name="connsiteX4" fmla="*/ 1070751 w 1217655"/>
                    <a:gd name="connsiteY4" fmla="*/ 6831 h 1603533"/>
                    <a:gd name="connsiteX5" fmla="*/ 1071231 w 1217655"/>
                    <a:gd name="connsiteY5" fmla="*/ 7131 h 1603533"/>
                    <a:gd name="connsiteX6" fmla="*/ 1071770 w 1217655"/>
                    <a:gd name="connsiteY6" fmla="*/ 7670 h 1603533"/>
                    <a:gd name="connsiteX7" fmla="*/ 1071770 w 1217655"/>
                    <a:gd name="connsiteY7" fmla="*/ 7670 h 1603533"/>
                    <a:gd name="connsiteX8" fmla="*/ 1071770 w 1217655"/>
                    <a:gd name="connsiteY8" fmla="*/ 7670 h 1603533"/>
                    <a:gd name="connsiteX9" fmla="*/ 1071770 w 1217655"/>
                    <a:gd name="connsiteY9" fmla="*/ 7670 h 1603533"/>
                    <a:gd name="connsiteX10" fmla="*/ 1072309 w 1217655"/>
                    <a:gd name="connsiteY10" fmla="*/ 8269 h 1603533"/>
                    <a:gd name="connsiteX11" fmla="*/ 1072609 w 1217655"/>
                    <a:gd name="connsiteY11" fmla="*/ 8629 h 1603533"/>
                    <a:gd name="connsiteX12" fmla="*/ 1072609 w 1217655"/>
                    <a:gd name="connsiteY12" fmla="*/ 8629 h 1603533"/>
                    <a:gd name="connsiteX13" fmla="*/ 1073687 w 1217655"/>
                    <a:gd name="connsiteY13" fmla="*/ 10546 h 1603533"/>
                    <a:gd name="connsiteX14" fmla="*/ 1073687 w 1217655"/>
                    <a:gd name="connsiteY14" fmla="*/ 10546 h 1603533"/>
                    <a:gd name="connsiteX15" fmla="*/ 1073687 w 1217655"/>
                    <a:gd name="connsiteY15" fmla="*/ 10546 h 1603533"/>
                    <a:gd name="connsiteX16" fmla="*/ 1073687 w 1217655"/>
                    <a:gd name="connsiteY16" fmla="*/ 10546 h 1603533"/>
                    <a:gd name="connsiteX17" fmla="*/ 1073687 w 1217655"/>
                    <a:gd name="connsiteY17" fmla="*/ 10965 h 1603533"/>
                    <a:gd name="connsiteX18" fmla="*/ 1074047 w 1217655"/>
                    <a:gd name="connsiteY18" fmla="*/ 12883 h 1603533"/>
                    <a:gd name="connsiteX19" fmla="*/ 1210666 w 1217655"/>
                    <a:gd name="connsiteY19" fmla="*/ 966698 h 1603533"/>
                    <a:gd name="connsiteX20" fmla="*/ 1195326 w 1217655"/>
                    <a:gd name="connsiteY20" fmla="*/ 996059 h 1603533"/>
                    <a:gd name="connsiteX21" fmla="*/ 179074 w 1217655"/>
                    <a:gd name="connsiteY21" fmla="*/ 1583640 h 1603533"/>
                    <a:gd name="connsiteX22" fmla="*/ 159000 w 1217655"/>
                    <a:gd name="connsiteY22" fmla="*/ 1595205 h 1603533"/>
                    <a:gd name="connsiteX23" fmla="*/ 159000 w 1217655"/>
                    <a:gd name="connsiteY23" fmla="*/ 1595205 h 1603533"/>
                    <a:gd name="connsiteX24" fmla="*/ 158461 w 1217655"/>
                    <a:gd name="connsiteY24" fmla="*/ 1595624 h 1603533"/>
                    <a:gd name="connsiteX25" fmla="*/ 158041 w 1217655"/>
                    <a:gd name="connsiteY25" fmla="*/ 1595624 h 1603533"/>
                    <a:gd name="connsiteX26" fmla="*/ 153607 w 1217655"/>
                    <a:gd name="connsiteY26" fmla="*/ 1597062 h 1603533"/>
                    <a:gd name="connsiteX27" fmla="*/ 153188 w 1217655"/>
                    <a:gd name="connsiteY27" fmla="*/ 1597062 h 1603533"/>
                    <a:gd name="connsiteX28" fmla="*/ 151570 w 1217655"/>
                    <a:gd name="connsiteY28" fmla="*/ 1597062 h 1603533"/>
                    <a:gd name="connsiteX29" fmla="*/ 150731 w 1217655"/>
                    <a:gd name="connsiteY29" fmla="*/ 1597062 h 1603533"/>
                    <a:gd name="connsiteX30" fmla="*/ 150072 w 1217655"/>
                    <a:gd name="connsiteY30" fmla="*/ 1596763 h 1603533"/>
                    <a:gd name="connsiteX31" fmla="*/ 149233 w 1217655"/>
                    <a:gd name="connsiteY31" fmla="*/ 1596403 h 1603533"/>
                    <a:gd name="connsiteX32" fmla="*/ 149233 w 1217655"/>
                    <a:gd name="connsiteY32" fmla="*/ 1596403 h 1603533"/>
                    <a:gd name="connsiteX33" fmla="*/ 149233 w 1217655"/>
                    <a:gd name="connsiteY33" fmla="*/ 1596403 h 1603533"/>
                    <a:gd name="connsiteX34" fmla="*/ 149233 w 1217655"/>
                    <a:gd name="connsiteY34" fmla="*/ 1596403 h 1603533"/>
                    <a:gd name="connsiteX35" fmla="*/ 142942 w 1217655"/>
                    <a:gd name="connsiteY35" fmla="*/ 1589632 h 1603533"/>
                    <a:gd name="connsiteX36" fmla="*/ 142342 w 1217655"/>
                    <a:gd name="connsiteY36" fmla="*/ 1585198 h 1603533"/>
                    <a:gd name="connsiteX37" fmla="*/ 141863 w 1217655"/>
                    <a:gd name="connsiteY37" fmla="*/ 1582322 h 1603533"/>
                    <a:gd name="connsiteX38" fmla="*/ 6802 w 1217655"/>
                    <a:gd name="connsiteY38" fmla="*/ 645164 h 1603533"/>
                    <a:gd name="connsiteX39" fmla="*/ 20764 w 1217655"/>
                    <a:gd name="connsiteY39" fmla="*/ 606276 h 1603533"/>
                    <a:gd name="connsiteX40" fmla="*/ 1059127 w 1217655"/>
                    <a:gd name="connsiteY40" fmla="*/ 8389 h 1603533"/>
                    <a:gd name="connsiteX41" fmla="*/ 1066677 w 1217655"/>
                    <a:gd name="connsiteY41" fmla="*/ 6112 h 1603533"/>
                    <a:gd name="connsiteX42" fmla="*/ 1066677 w 1217655"/>
                    <a:gd name="connsiteY42" fmla="*/ 120 h 1603533"/>
                    <a:gd name="connsiteX43" fmla="*/ 1056071 w 1217655"/>
                    <a:gd name="connsiteY43" fmla="*/ 3236 h 1603533"/>
                    <a:gd name="connsiteX44" fmla="*/ 17648 w 1217655"/>
                    <a:gd name="connsiteY44" fmla="*/ 601123 h 1603533"/>
                    <a:gd name="connsiteX45" fmla="*/ 690 w 1217655"/>
                    <a:gd name="connsiteY45" fmla="*/ 646303 h 1603533"/>
                    <a:gd name="connsiteX46" fmla="*/ 136530 w 1217655"/>
                    <a:gd name="connsiteY46" fmla="*/ 1594905 h 1603533"/>
                    <a:gd name="connsiteX47" fmla="*/ 135212 w 1217655"/>
                    <a:gd name="connsiteY47" fmla="*/ 1585857 h 1603533"/>
                    <a:gd name="connsiteX48" fmla="*/ 135212 w 1217655"/>
                    <a:gd name="connsiteY48" fmla="*/ 1585857 h 1603533"/>
                    <a:gd name="connsiteX49" fmla="*/ 135871 w 1217655"/>
                    <a:gd name="connsiteY49" fmla="*/ 1590231 h 1603533"/>
                    <a:gd name="connsiteX50" fmla="*/ 145997 w 1217655"/>
                    <a:gd name="connsiteY50" fmla="*/ 1601916 h 1603533"/>
                    <a:gd name="connsiteX51" fmla="*/ 147016 w 1217655"/>
                    <a:gd name="connsiteY51" fmla="*/ 1602455 h 1603533"/>
                    <a:gd name="connsiteX52" fmla="*/ 148334 w 1217655"/>
                    <a:gd name="connsiteY52" fmla="*/ 1602994 h 1603533"/>
                    <a:gd name="connsiteX53" fmla="*/ 150432 w 1217655"/>
                    <a:gd name="connsiteY53" fmla="*/ 1603534 h 1603533"/>
                    <a:gd name="connsiteX54" fmla="*/ 152948 w 1217655"/>
                    <a:gd name="connsiteY54" fmla="*/ 1603534 h 1603533"/>
                    <a:gd name="connsiteX55" fmla="*/ 153428 w 1217655"/>
                    <a:gd name="connsiteY55" fmla="*/ 1603534 h 1603533"/>
                    <a:gd name="connsiteX56" fmla="*/ 160918 w 1217655"/>
                    <a:gd name="connsiteY56" fmla="*/ 1601317 h 1603533"/>
                    <a:gd name="connsiteX57" fmla="*/ 161457 w 1217655"/>
                    <a:gd name="connsiteY57" fmla="*/ 1601017 h 1603533"/>
                    <a:gd name="connsiteX58" fmla="*/ 161457 w 1217655"/>
                    <a:gd name="connsiteY58" fmla="*/ 1601017 h 1603533"/>
                    <a:gd name="connsiteX59" fmla="*/ 182130 w 1217655"/>
                    <a:gd name="connsiteY59" fmla="*/ 1589033 h 1603533"/>
                    <a:gd name="connsiteX60" fmla="*/ 1199221 w 1217655"/>
                    <a:gd name="connsiteY60" fmla="*/ 1003070 h 1603533"/>
                    <a:gd name="connsiteX61" fmla="*/ 1217557 w 1217655"/>
                    <a:gd name="connsiteY61" fmla="*/ 967477 h 1603533"/>
                    <a:gd name="connsiteX62" fmla="*/ 1081058 w 1217655"/>
                    <a:gd name="connsiteY62" fmla="*/ 13602 h 1603533"/>
                    <a:gd name="connsiteX63" fmla="*/ 1080518 w 1217655"/>
                    <a:gd name="connsiteY63" fmla="*/ 11145 h 1603533"/>
                    <a:gd name="connsiteX64" fmla="*/ 1079919 w 1217655"/>
                    <a:gd name="connsiteY64" fmla="*/ 9288 h 1603533"/>
                    <a:gd name="connsiteX65" fmla="*/ 1079919 w 1217655"/>
                    <a:gd name="connsiteY65" fmla="*/ 8928 h 1603533"/>
                    <a:gd name="connsiteX66" fmla="*/ 1079140 w 1217655"/>
                    <a:gd name="connsiteY66" fmla="*/ 7190 h 1603533"/>
                    <a:gd name="connsiteX67" fmla="*/ 1077402 w 1217655"/>
                    <a:gd name="connsiteY67" fmla="*/ 4674 h 1603533"/>
                    <a:gd name="connsiteX68" fmla="*/ 1076504 w 1217655"/>
                    <a:gd name="connsiteY68" fmla="*/ 3655 h 1603533"/>
                    <a:gd name="connsiteX69" fmla="*/ 1075725 w 1217655"/>
                    <a:gd name="connsiteY69" fmla="*/ 2936 h 1603533"/>
                    <a:gd name="connsiteX70" fmla="*/ 1073987 w 1217655"/>
                    <a:gd name="connsiteY70" fmla="*/ 1678 h 1603533"/>
                    <a:gd name="connsiteX71" fmla="*/ 1073987 w 1217655"/>
                    <a:gd name="connsiteY71" fmla="*/ 1678 h 1603533"/>
                    <a:gd name="connsiteX72" fmla="*/ 1071890 w 1217655"/>
                    <a:gd name="connsiteY72" fmla="*/ 779 h 1603533"/>
                    <a:gd name="connsiteX73" fmla="*/ 1067036 w 1217655"/>
                    <a:gd name="connsiteY73" fmla="*/ 0 h 1603533"/>
                    <a:gd name="connsiteX74" fmla="*/ 136530 w 1217655"/>
                    <a:gd name="connsiteY74" fmla="*/ 1594665 h 1603533"/>
                    <a:gd name="connsiteX75" fmla="*/ 136530 w 1217655"/>
                    <a:gd name="connsiteY75" fmla="*/ 1594665 h 1603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1217655" h="1603533">
                      <a:moveTo>
                        <a:pt x="1066677" y="6352"/>
                      </a:moveTo>
                      <a:cubicBezTo>
                        <a:pt x="1067677" y="6328"/>
                        <a:pt x="1068672" y="6489"/>
                        <a:pt x="1069613" y="6831"/>
                      </a:cubicBezTo>
                      <a:lnTo>
                        <a:pt x="1070392" y="6831"/>
                      </a:lnTo>
                      <a:lnTo>
                        <a:pt x="1070392" y="6831"/>
                      </a:lnTo>
                      <a:lnTo>
                        <a:pt x="1070751" y="6831"/>
                      </a:lnTo>
                      <a:lnTo>
                        <a:pt x="1071231" y="7131"/>
                      </a:lnTo>
                      <a:lnTo>
                        <a:pt x="1071770" y="7670"/>
                      </a:lnTo>
                      <a:lnTo>
                        <a:pt x="1071770" y="7670"/>
                      </a:lnTo>
                      <a:lnTo>
                        <a:pt x="1071770" y="7670"/>
                      </a:lnTo>
                      <a:lnTo>
                        <a:pt x="1071770" y="7670"/>
                      </a:lnTo>
                      <a:lnTo>
                        <a:pt x="1072309" y="8269"/>
                      </a:lnTo>
                      <a:lnTo>
                        <a:pt x="1072609" y="8629"/>
                      </a:lnTo>
                      <a:lnTo>
                        <a:pt x="1072609" y="8629"/>
                      </a:lnTo>
                      <a:lnTo>
                        <a:pt x="1073687" y="10546"/>
                      </a:lnTo>
                      <a:lnTo>
                        <a:pt x="1073687" y="10546"/>
                      </a:lnTo>
                      <a:lnTo>
                        <a:pt x="1073687" y="10546"/>
                      </a:lnTo>
                      <a:lnTo>
                        <a:pt x="1073687" y="10546"/>
                      </a:lnTo>
                      <a:cubicBezTo>
                        <a:pt x="1073687" y="10546"/>
                        <a:pt x="1073687" y="10546"/>
                        <a:pt x="1073687" y="10965"/>
                      </a:cubicBezTo>
                      <a:cubicBezTo>
                        <a:pt x="1073843" y="11595"/>
                        <a:pt x="1073963" y="12236"/>
                        <a:pt x="1074047" y="12883"/>
                      </a:cubicBezTo>
                      <a:lnTo>
                        <a:pt x="1210666" y="966698"/>
                      </a:lnTo>
                      <a:cubicBezTo>
                        <a:pt x="1211289" y="978550"/>
                        <a:pt x="1205411" y="989803"/>
                        <a:pt x="1195326" y="996059"/>
                      </a:cubicBezTo>
                      <a:lnTo>
                        <a:pt x="179074" y="1583640"/>
                      </a:lnTo>
                      <a:lnTo>
                        <a:pt x="159000" y="1595205"/>
                      </a:lnTo>
                      <a:lnTo>
                        <a:pt x="159000" y="1595205"/>
                      </a:lnTo>
                      <a:lnTo>
                        <a:pt x="158461" y="1595624"/>
                      </a:lnTo>
                      <a:lnTo>
                        <a:pt x="158041" y="1595624"/>
                      </a:lnTo>
                      <a:cubicBezTo>
                        <a:pt x="156699" y="1596451"/>
                        <a:pt x="155177" y="1596948"/>
                        <a:pt x="153607" y="1597062"/>
                      </a:cubicBezTo>
                      <a:lnTo>
                        <a:pt x="153188" y="1597062"/>
                      </a:lnTo>
                      <a:lnTo>
                        <a:pt x="151570" y="1597062"/>
                      </a:lnTo>
                      <a:lnTo>
                        <a:pt x="150731" y="1597062"/>
                      </a:lnTo>
                      <a:cubicBezTo>
                        <a:pt x="150372" y="1597062"/>
                        <a:pt x="150072" y="1597062"/>
                        <a:pt x="150072" y="1596763"/>
                      </a:cubicBezTo>
                      <a:lnTo>
                        <a:pt x="149233" y="1596403"/>
                      </a:lnTo>
                      <a:lnTo>
                        <a:pt x="149233" y="1596403"/>
                      </a:lnTo>
                      <a:lnTo>
                        <a:pt x="149233" y="1596403"/>
                      </a:lnTo>
                      <a:lnTo>
                        <a:pt x="149233" y="1596403"/>
                      </a:lnTo>
                      <a:cubicBezTo>
                        <a:pt x="146081" y="1595426"/>
                        <a:pt x="143685" y="1592844"/>
                        <a:pt x="142942" y="1589632"/>
                      </a:cubicBezTo>
                      <a:lnTo>
                        <a:pt x="142342" y="1585198"/>
                      </a:lnTo>
                      <a:lnTo>
                        <a:pt x="141863" y="1582322"/>
                      </a:lnTo>
                      <a:lnTo>
                        <a:pt x="6802" y="645164"/>
                      </a:lnTo>
                      <a:cubicBezTo>
                        <a:pt x="3806" y="624192"/>
                        <a:pt x="12075" y="611309"/>
                        <a:pt x="20764" y="606276"/>
                      </a:cubicBezTo>
                      <a:lnTo>
                        <a:pt x="1059127" y="8389"/>
                      </a:lnTo>
                      <a:cubicBezTo>
                        <a:pt x="1061416" y="7011"/>
                        <a:pt x="1064010" y="6226"/>
                        <a:pt x="1066677" y="6112"/>
                      </a:cubicBezTo>
                      <a:moveTo>
                        <a:pt x="1066677" y="120"/>
                      </a:moveTo>
                      <a:cubicBezTo>
                        <a:pt x="1062932" y="228"/>
                        <a:pt x="1059276" y="1300"/>
                        <a:pt x="1056071" y="3236"/>
                      </a:cubicBezTo>
                      <a:lnTo>
                        <a:pt x="17648" y="601123"/>
                      </a:lnTo>
                      <a:cubicBezTo>
                        <a:pt x="5664" y="608014"/>
                        <a:pt x="-2486" y="624013"/>
                        <a:pt x="690" y="646303"/>
                      </a:cubicBezTo>
                      <a:lnTo>
                        <a:pt x="136530" y="1594905"/>
                      </a:lnTo>
                      <a:cubicBezTo>
                        <a:pt x="135272" y="1586456"/>
                        <a:pt x="135212" y="1585857"/>
                        <a:pt x="135212" y="1585857"/>
                      </a:cubicBezTo>
                      <a:lnTo>
                        <a:pt x="135212" y="1585857"/>
                      </a:lnTo>
                      <a:lnTo>
                        <a:pt x="135871" y="1590231"/>
                      </a:lnTo>
                      <a:cubicBezTo>
                        <a:pt x="136884" y="1595672"/>
                        <a:pt x="140754" y="1600142"/>
                        <a:pt x="145997" y="1601916"/>
                      </a:cubicBezTo>
                      <a:lnTo>
                        <a:pt x="147016" y="1602455"/>
                      </a:lnTo>
                      <a:lnTo>
                        <a:pt x="148334" y="1602994"/>
                      </a:lnTo>
                      <a:cubicBezTo>
                        <a:pt x="149017" y="1603234"/>
                        <a:pt x="149719" y="1603420"/>
                        <a:pt x="150432" y="1603534"/>
                      </a:cubicBezTo>
                      <a:lnTo>
                        <a:pt x="152948" y="1603534"/>
                      </a:lnTo>
                      <a:lnTo>
                        <a:pt x="153428" y="1603534"/>
                      </a:lnTo>
                      <a:cubicBezTo>
                        <a:pt x="156070" y="1603426"/>
                        <a:pt x="158641" y="1602665"/>
                        <a:pt x="160918" y="1601317"/>
                      </a:cubicBezTo>
                      <a:lnTo>
                        <a:pt x="161457" y="1601017"/>
                      </a:lnTo>
                      <a:lnTo>
                        <a:pt x="161457" y="1601017"/>
                      </a:lnTo>
                      <a:lnTo>
                        <a:pt x="182130" y="1589033"/>
                      </a:lnTo>
                      <a:lnTo>
                        <a:pt x="1199221" y="1003070"/>
                      </a:lnTo>
                      <a:cubicBezTo>
                        <a:pt x="1211511" y="995574"/>
                        <a:pt x="1218587" y="981840"/>
                        <a:pt x="1217557" y="967477"/>
                      </a:cubicBezTo>
                      <a:lnTo>
                        <a:pt x="1081058" y="13602"/>
                      </a:lnTo>
                      <a:cubicBezTo>
                        <a:pt x="1080944" y="12769"/>
                        <a:pt x="1080764" y="11948"/>
                        <a:pt x="1080518" y="11145"/>
                      </a:cubicBezTo>
                      <a:cubicBezTo>
                        <a:pt x="1080410" y="10498"/>
                        <a:pt x="1080207" y="9875"/>
                        <a:pt x="1079919" y="9288"/>
                      </a:cubicBezTo>
                      <a:cubicBezTo>
                        <a:pt x="1079919" y="9288"/>
                        <a:pt x="1079919" y="9288"/>
                        <a:pt x="1079919" y="8928"/>
                      </a:cubicBezTo>
                      <a:cubicBezTo>
                        <a:pt x="1079769" y="8305"/>
                        <a:pt x="1079506" y="7718"/>
                        <a:pt x="1079140" y="7190"/>
                      </a:cubicBezTo>
                      <a:cubicBezTo>
                        <a:pt x="1078721" y="6250"/>
                        <a:pt x="1078133" y="5399"/>
                        <a:pt x="1077402" y="4674"/>
                      </a:cubicBezTo>
                      <a:cubicBezTo>
                        <a:pt x="1077187" y="4266"/>
                        <a:pt x="1076881" y="3919"/>
                        <a:pt x="1076504" y="3655"/>
                      </a:cubicBezTo>
                      <a:cubicBezTo>
                        <a:pt x="1076258" y="3398"/>
                        <a:pt x="1076000" y="3158"/>
                        <a:pt x="1075725" y="2936"/>
                      </a:cubicBezTo>
                      <a:cubicBezTo>
                        <a:pt x="1075179" y="2469"/>
                        <a:pt x="1074598" y="2049"/>
                        <a:pt x="1073987" y="1678"/>
                      </a:cubicBezTo>
                      <a:lnTo>
                        <a:pt x="1073987" y="1678"/>
                      </a:lnTo>
                      <a:cubicBezTo>
                        <a:pt x="1073316" y="1318"/>
                        <a:pt x="1072615" y="1019"/>
                        <a:pt x="1071890" y="779"/>
                      </a:cubicBezTo>
                      <a:cubicBezTo>
                        <a:pt x="1070320" y="270"/>
                        <a:pt x="1068684" y="6"/>
                        <a:pt x="1067036" y="0"/>
                      </a:cubicBezTo>
                      <a:close/>
                      <a:moveTo>
                        <a:pt x="136530" y="1594665"/>
                      </a:moveTo>
                      <a:lnTo>
                        <a:pt x="136530" y="1594665"/>
                      </a:ln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E3DEAFDA-807C-6834-D1F6-22ACD6F3F385}"/>
                    </a:ext>
                  </a:extLst>
                </p:cNvPr>
                <p:cNvSpPr/>
                <p:nvPr/>
              </p:nvSpPr>
              <p:spPr>
                <a:xfrm>
                  <a:off x="9650622" y="4158653"/>
                  <a:ext cx="1104131" cy="688306"/>
                </a:xfrm>
                <a:custGeom>
                  <a:avLst/>
                  <a:gdLst>
                    <a:gd name="connsiteX0" fmla="*/ 1104131 w 1104131"/>
                    <a:gd name="connsiteY0" fmla="*/ 13661 h 688306"/>
                    <a:gd name="connsiteX1" fmla="*/ 1088671 w 1104131"/>
                    <a:gd name="connsiteY1" fmla="*/ 15998 h 688306"/>
                    <a:gd name="connsiteX2" fmla="*/ 50308 w 1104131"/>
                    <a:gd name="connsiteY2" fmla="*/ 613885 h 688306"/>
                    <a:gd name="connsiteX3" fmla="*/ 31913 w 1104131"/>
                    <a:gd name="connsiteY3" fmla="*/ 649538 h 688306"/>
                    <a:gd name="connsiteX4" fmla="*/ 37485 w 1104131"/>
                    <a:gd name="connsiteY4" fmla="*/ 688306 h 688306"/>
                    <a:gd name="connsiteX5" fmla="*/ 5608 w 1104131"/>
                    <a:gd name="connsiteY5" fmla="*/ 674525 h 688306"/>
                    <a:gd name="connsiteX6" fmla="*/ 95 w 1104131"/>
                    <a:gd name="connsiteY6" fmla="*/ 636535 h 688306"/>
                    <a:gd name="connsiteX7" fmla="*/ 18371 w 1104131"/>
                    <a:gd name="connsiteY7" fmla="*/ 601002 h 688306"/>
                    <a:gd name="connsiteX8" fmla="*/ 1056854 w 1104131"/>
                    <a:gd name="connsiteY8" fmla="*/ 3115 h 688306"/>
                    <a:gd name="connsiteX9" fmla="*/ 1073572 w 1104131"/>
                    <a:gd name="connsiteY9" fmla="*/ 1257 h 688306"/>
                    <a:gd name="connsiteX10" fmla="*/ 1104131 w 1104131"/>
                    <a:gd name="connsiteY10" fmla="*/ 13661 h 688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04131" h="688306">
                      <a:moveTo>
                        <a:pt x="1104131" y="13661"/>
                      </a:moveTo>
                      <a:cubicBezTo>
                        <a:pt x="1098882" y="12187"/>
                        <a:pt x="1093249" y="13038"/>
                        <a:pt x="1088671" y="15998"/>
                      </a:cubicBezTo>
                      <a:lnTo>
                        <a:pt x="50308" y="613885"/>
                      </a:lnTo>
                      <a:cubicBezTo>
                        <a:pt x="38019" y="621417"/>
                        <a:pt x="30924" y="635157"/>
                        <a:pt x="31913" y="649538"/>
                      </a:cubicBezTo>
                      <a:lnTo>
                        <a:pt x="37485" y="688306"/>
                      </a:lnTo>
                      <a:lnTo>
                        <a:pt x="5608" y="674525"/>
                      </a:lnTo>
                      <a:lnTo>
                        <a:pt x="95" y="636535"/>
                      </a:lnTo>
                      <a:cubicBezTo>
                        <a:pt x="-912" y="622208"/>
                        <a:pt x="6135" y="608516"/>
                        <a:pt x="18371" y="601002"/>
                      </a:cubicBezTo>
                      <a:lnTo>
                        <a:pt x="1056854" y="3115"/>
                      </a:lnTo>
                      <a:cubicBezTo>
                        <a:pt x="1061773" y="-235"/>
                        <a:pt x="1068035" y="-930"/>
                        <a:pt x="1073572" y="1257"/>
                      </a:cubicBezTo>
                      <a:cubicBezTo>
                        <a:pt x="1078066" y="2935"/>
                        <a:pt x="1098798" y="11624"/>
                        <a:pt x="1104131" y="13661"/>
                      </a:cubicBez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2747E7A1-C415-E752-1281-4C8521E8D7C3}"/>
                    </a:ext>
                  </a:extLst>
                </p:cNvPr>
                <p:cNvSpPr/>
                <p:nvPr/>
              </p:nvSpPr>
              <p:spPr>
                <a:xfrm>
                  <a:off x="9682447" y="4171529"/>
                  <a:ext cx="1087345" cy="675430"/>
                </a:xfrm>
                <a:custGeom>
                  <a:avLst/>
                  <a:gdLst>
                    <a:gd name="connsiteX0" fmla="*/ 1081773 w 1087345"/>
                    <a:gd name="connsiteY0" fmla="*/ 13608 h 675430"/>
                    <a:gd name="connsiteX1" fmla="*/ 1056846 w 1087345"/>
                    <a:gd name="connsiteY1" fmla="*/ 3182 h 675430"/>
                    <a:gd name="connsiteX2" fmla="*/ 18423 w 1087345"/>
                    <a:gd name="connsiteY2" fmla="*/ 601069 h 675430"/>
                    <a:gd name="connsiteX3" fmla="*/ 88 w 1087345"/>
                    <a:gd name="connsiteY3" fmla="*/ 636602 h 675430"/>
                    <a:gd name="connsiteX4" fmla="*/ 5660 w 1087345"/>
                    <a:gd name="connsiteY4" fmla="*/ 675430 h 675430"/>
                    <a:gd name="connsiteX5" fmla="*/ 1087346 w 1087345"/>
                    <a:gd name="connsiteY5" fmla="*/ 52616 h 675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87345" h="675430">
                      <a:moveTo>
                        <a:pt x="1081773" y="13608"/>
                      </a:moveTo>
                      <a:cubicBezTo>
                        <a:pt x="1079856" y="965"/>
                        <a:pt x="1068771" y="-3709"/>
                        <a:pt x="1056846" y="3182"/>
                      </a:cubicBezTo>
                      <a:lnTo>
                        <a:pt x="18423" y="601069"/>
                      </a:lnTo>
                      <a:cubicBezTo>
                        <a:pt x="6182" y="608583"/>
                        <a:pt x="-877" y="622269"/>
                        <a:pt x="88" y="636602"/>
                      </a:cubicBezTo>
                      <a:lnTo>
                        <a:pt x="5660" y="675430"/>
                      </a:lnTo>
                      <a:lnTo>
                        <a:pt x="1087346" y="52616"/>
                      </a:ln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F7681E74-0080-4F7C-318E-913AEA7A819B}"/>
                    </a:ext>
                  </a:extLst>
                </p:cNvPr>
                <p:cNvSpPr/>
                <p:nvPr/>
              </p:nvSpPr>
              <p:spPr>
                <a:xfrm>
                  <a:off x="9654911" y="4158299"/>
                  <a:ext cx="1099721" cy="629818"/>
                </a:xfrm>
                <a:custGeom>
                  <a:avLst/>
                  <a:gdLst>
                    <a:gd name="connsiteX0" fmla="*/ 1084382 w 1099721"/>
                    <a:gd name="connsiteY0" fmla="*/ 16412 h 629818"/>
                    <a:gd name="connsiteX1" fmla="*/ 46019 w 1099721"/>
                    <a:gd name="connsiteY1" fmla="*/ 614299 h 629818"/>
                    <a:gd name="connsiteX2" fmla="*/ 31698 w 1099721"/>
                    <a:gd name="connsiteY2" fmla="*/ 629818 h 629818"/>
                    <a:gd name="connsiteX3" fmla="*/ 0 w 1099721"/>
                    <a:gd name="connsiteY3" fmla="*/ 616276 h 629818"/>
                    <a:gd name="connsiteX4" fmla="*/ 14141 w 1099721"/>
                    <a:gd name="connsiteY4" fmla="*/ 601056 h 629818"/>
                    <a:gd name="connsiteX5" fmla="*/ 1052564 w 1099721"/>
                    <a:gd name="connsiteY5" fmla="*/ 3169 h 629818"/>
                    <a:gd name="connsiteX6" fmla="*/ 1069342 w 1099721"/>
                    <a:gd name="connsiteY6" fmla="*/ 1252 h 629818"/>
                    <a:gd name="connsiteX7" fmla="*/ 1099722 w 1099721"/>
                    <a:gd name="connsiteY7" fmla="*/ 14015 h 629818"/>
                    <a:gd name="connsiteX8" fmla="*/ 1084382 w 1099721"/>
                    <a:gd name="connsiteY8" fmla="*/ 16412 h 629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9721" h="629818">
                      <a:moveTo>
                        <a:pt x="1084382" y="16412"/>
                      </a:moveTo>
                      <a:lnTo>
                        <a:pt x="46019" y="614299"/>
                      </a:lnTo>
                      <a:cubicBezTo>
                        <a:pt x="39895" y="618038"/>
                        <a:pt x="34934" y="623413"/>
                        <a:pt x="31698" y="629818"/>
                      </a:cubicBezTo>
                      <a:lnTo>
                        <a:pt x="0" y="616276"/>
                      </a:lnTo>
                      <a:cubicBezTo>
                        <a:pt x="3182" y="609967"/>
                        <a:pt x="8083" y="604694"/>
                        <a:pt x="14141" y="601056"/>
                      </a:cubicBezTo>
                      <a:lnTo>
                        <a:pt x="1052564" y="3169"/>
                      </a:lnTo>
                      <a:cubicBezTo>
                        <a:pt x="1057490" y="-222"/>
                        <a:pt x="1063781" y="-941"/>
                        <a:pt x="1069342" y="1252"/>
                      </a:cubicBezTo>
                      <a:cubicBezTo>
                        <a:pt x="1073776" y="3289"/>
                        <a:pt x="1094509" y="11918"/>
                        <a:pt x="1099722" y="14015"/>
                      </a:cubicBezTo>
                      <a:cubicBezTo>
                        <a:pt x="1094503" y="12511"/>
                        <a:pt x="1088888" y="13386"/>
                        <a:pt x="1084382" y="164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EF284406-1221-CA61-394A-06A790D1D961}"/>
                    </a:ext>
                  </a:extLst>
                </p:cNvPr>
                <p:cNvSpPr/>
                <p:nvPr/>
              </p:nvSpPr>
              <p:spPr>
                <a:xfrm>
                  <a:off x="9650534" y="4774875"/>
                  <a:ext cx="37573" cy="72384"/>
                </a:xfrm>
                <a:custGeom>
                  <a:avLst/>
                  <a:gdLst>
                    <a:gd name="connsiteX0" fmla="*/ 5576 w 37573"/>
                    <a:gd name="connsiteY0" fmla="*/ 58423 h 72384"/>
                    <a:gd name="connsiteX1" fmla="*/ 183 w 37573"/>
                    <a:gd name="connsiteY1" fmla="*/ 20313 h 72384"/>
                    <a:gd name="connsiteX2" fmla="*/ 4378 w 37573"/>
                    <a:gd name="connsiteY2" fmla="*/ 0 h 72384"/>
                    <a:gd name="connsiteX3" fmla="*/ 36136 w 37573"/>
                    <a:gd name="connsiteY3" fmla="*/ 13422 h 72384"/>
                    <a:gd name="connsiteX4" fmla="*/ 32061 w 37573"/>
                    <a:gd name="connsiteY4" fmla="*/ 33615 h 72384"/>
                    <a:gd name="connsiteX5" fmla="*/ 37574 w 37573"/>
                    <a:gd name="connsiteY5" fmla="*/ 72384 h 72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573" h="72384">
                      <a:moveTo>
                        <a:pt x="5576" y="58423"/>
                      </a:moveTo>
                      <a:lnTo>
                        <a:pt x="183" y="20313"/>
                      </a:lnTo>
                      <a:cubicBezTo>
                        <a:pt x="-548" y="13272"/>
                        <a:pt x="920" y="6178"/>
                        <a:pt x="4378" y="0"/>
                      </a:cubicBezTo>
                      <a:lnTo>
                        <a:pt x="36136" y="13422"/>
                      </a:lnTo>
                      <a:cubicBezTo>
                        <a:pt x="32708" y="19564"/>
                        <a:pt x="31282" y="26623"/>
                        <a:pt x="32061" y="33615"/>
                      </a:cubicBezTo>
                      <a:lnTo>
                        <a:pt x="37574" y="72384"/>
                      </a:ln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23AC5148-481F-30F0-885F-779E062D585F}"/>
                    </a:ext>
                  </a:extLst>
                </p:cNvPr>
                <p:cNvSpPr/>
                <p:nvPr/>
              </p:nvSpPr>
              <p:spPr>
                <a:xfrm>
                  <a:off x="10662055" y="4235001"/>
                  <a:ext cx="18637" cy="24927"/>
                </a:xfrm>
                <a:custGeom>
                  <a:avLst/>
                  <a:gdLst>
                    <a:gd name="connsiteX0" fmla="*/ 7731 w 18637"/>
                    <a:gd name="connsiteY0" fmla="*/ 1188 h 24927"/>
                    <a:gd name="connsiteX1" fmla="*/ 120 w 18637"/>
                    <a:gd name="connsiteY1" fmla="*/ 17786 h 24927"/>
                    <a:gd name="connsiteX2" fmla="*/ 10966 w 18637"/>
                    <a:gd name="connsiteY2" fmla="*/ 23778 h 24927"/>
                    <a:gd name="connsiteX3" fmla="*/ 18516 w 18637"/>
                    <a:gd name="connsiteY3" fmla="*/ 7180 h 24927"/>
                    <a:gd name="connsiteX4" fmla="*/ 7731 w 18637"/>
                    <a:gd name="connsiteY4" fmla="*/ 1188 h 24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37" h="24927">
                      <a:moveTo>
                        <a:pt x="7731" y="1188"/>
                      </a:moveTo>
                      <a:cubicBezTo>
                        <a:pt x="2290" y="4861"/>
                        <a:pt x="-646" y="11267"/>
                        <a:pt x="120" y="17786"/>
                      </a:cubicBezTo>
                      <a:cubicBezTo>
                        <a:pt x="1019" y="23778"/>
                        <a:pt x="6113" y="26714"/>
                        <a:pt x="10966" y="23778"/>
                      </a:cubicBezTo>
                      <a:cubicBezTo>
                        <a:pt x="16371" y="20081"/>
                        <a:pt x="19283" y="13687"/>
                        <a:pt x="18516" y="7180"/>
                      </a:cubicBezTo>
                      <a:cubicBezTo>
                        <a:pt x="17617" y="948"/>
                        <a:pt x="12704" y="-1748"/>
                        <a:pt x="7731" y="1188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D5C19374-E81A-6FDD-6FDC-369B1F27ADA0}"/>
                    </a:ext>
                  </a:extLst>
                </p:cNvPr>
                <p:cNvSpPr/>
                <p:nvPr/>
              </p:nvSpPr>
              <p:spPr>
                <a:xfrm>
                  <a:off x="10695131" y="4215808"/>
                  <a:ext cx="18638" cy="25005"/>
                </a:xfrm>
                <a:custGeom>
                  <a:avLst/>
                  <a:gdLst>
                    <a:gd name="connsiteX0" fmla="*/ 7671 w 18638"/>
                    <a:gd name="connsiteY0" fmla="*/ 1266 h 25005"/>
                    <a:gd name="connsiteX1" fmla="*/ 121 w 18638"/>
                    <a:gd name="connsiteY1" fmla="*/ 17864 h 25005"/>
                    <a:gd name="connsiteX2" fmla="*/ 10967 w 18638"/>
                    <a:gd name="connsiteY2" fmla="*/ 23856 h 25005"/>
                    <a:gd name="connsiteX3" fmla="*/ 18517 w 18638"/>
                    <a:gd name="connsiteY3" fmla="*/ 7258 h 25005"/>
                    <a:gd name="connsiteX4" fmla="*/ 7671 w 18638"/>
                    <a:gd name="connsiteY4" fmla="*/ 1266 h 25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38" h="25005">
                      <a:moveTo>
                        <a:pt x="7671" y="1266"/>
                      </a:moveTo>
                      <a:cubicBezTo>
                        <a:pt x="2266" y="4963"/>
                        <a:pt x="-646" y="11357"/>
                        <a:pt x="121" y="17864"/>
                      </a:cubicBezTo>
                      <a:cubicBezTo>
                        <a:pt x="1020" y="23856"/>
                        <a:pt x="6113" y="26792"/>
                        <a:pt x="10967" y="23856"/>
                      </a:cubicBezTo>
                      <a:cubicBezTo>
                        <a:pt x="16372" y="20159"/>
                        <a:pt x="19284" y="13765"/>
                        <a:pt x="18517" y="7258"/>
                      </a:cubicBezTo>
                      <a:cubicBezTo>
                        <a:pt x="17618" y="1026"/>
                        <a:pt x="12764" y="-1850"/>
                        <a:pt x="7671" y="1266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16503A9E-E10D-5332-8324-56D31193AE1A}"/>
                    </a:ext>
                  </a:extLst>
                </p:cNvPr>
                <p:cNvSpPr/>
                <p:nvPr/>
              </p:nvSpPr>
              <p:spPr>
                <a:xfrm>
                  <a:off x="10728223" y="4196739"/>
                  <a:ext cx="18621" cy="24960"/>
                </a:xfrm>
                <a:custGeom>
                  <a:avLst/>
                  <a:gdLst>
                    <a:gd name="connsiteX0" fmla="*/ 7655 w 18621"/>
                    <a:gd name="connsiteY0" fmla="*/ 1161 h 24960"/>
                    <a:gd name="connsiteX1" fmla="*/ 105 w 18621"/>
                    <a:gd name="connsiteY1" fmla="*/ 17819 h 24960"/>
                    <a:gd name="connsiteX2" fmla="*/ 10891 w 18621"/>
                    <a:gd name="connsiteY2" fmla="*/ 23811 h 24960"/>
                    <a:gd name="connsiteX3" fmla="*/ 18501 w 18621"/>
                    <a:gd name="connsiteY3" fmla="*/ 7213 h 24960"/>
                    <a:gd name="connsiteX4" fmla="*/ 7655 w 18621"/>
                    <a:gd name="connsiteY4" fmla="*/ 1161 h 24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21" h="24960">
                      <a:moveTo>
                        <a:pt x="7655" y="1161"/>
                      </a:moveTo>
                      <a:cubicBezTo>
                        <a:pt x="2292" y="4924"/>
                        <a:pt x="-602" y="11305"/>
                        <a:pt x="105" y="17819"/>
                      </a:cubicBezTo>
                      <a:cubicBezTo>
                        <a:pt x="1004" y="23811"/>
                        <a:pt x="6097" y="26747"/>
                        <a:pt x="10891" y="23811"/>
                      </a:cubicBezTo>
                      <a:cubicBezTo>
                        <a:pt x="16332" y="20138"/>
                        <a:pt x="19268" y="13732"/>
                        <a:pt x="18501" y="7213"/>
                      </a:cubicBezTo>
                      <a:cubicBezTo>
                        <a:pt x="17602" y="921"/>
                        <a:pt x="12748" y="-1715"/>
                        <a:pt x="7655" y="116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D29587DE-4989-44CF-405E-466F616A7CB5}"/>
                    </a:ext>
                  </a:extLst>
                </p:cNvPr>
                <p:cNvSpPr/>
                <p:nvPr/>
              </p:nvSpPr>
              <p:spPr>
                <a:xfrm>
                  <a:off x="9656110" y="4833177"/>
                  <a:ext cx="173050" cy="940273"/>
                </a:xfrm>
                <a:custGeom>
                  <a:avLst/>
                  <a:gdLst>
                    <a:gd name="connsiteX0" fmla="*/ 173051 w 173050"/>
                    <a:gd name="connsiteY0" fmla="*/ 940273 h 940273"/>
                    <a:gd name="connsiteX1" fmla="*/ 171792 w 173050"/>
                    <a:gd name="connsiteY1" fmla="*/ 939734 h 940273"/>
                    <a:gd name="connsiteX2" fmla="*/ 145487 w 173050"/>
                    <a:gd name="connsiteY2" fmla="*/ 928529 h 940273"/>
                    <a:gd name="connsiteX3" fmla="*/ 131106 w 173050"/>
                    <a:gd name="connsiteY3" fmla="*/ 913549 h 940273"/>
                    <a:gd name="connsiteX4" fmla="*/ 130447 w 173050"/>
                    <a:gd name="connsiteY4" fmla="*/ 910612 h 940273"/>
                    <a:gd name="connsiteX5" fmla="*/ 0 w 173050"/>
                    <a:gd name="connsiteY5" fmla="*/ 0 h 940273"/>
                    <a:gd name="connsiteX6" fmla="*/ 31938 w 173050"/>
                    <a:gd name="connsiteY6" fmla="*/ 13782 h 940273"/>
                    <a:gd name="connsiteX7" fmla="*/ 162864 w 173050"/>
                    <a:gd name="connsiteY7" fmla="*/ 928469 h 940273"/>
                    <a:gd name="connsiteX8" fmla="*/ 171732 w 173050"/>
                    <a:gd name="connsiteY8" fmla="*/ 939494 h 940273"/>
                    <a:gd name="connsiteX9" fmla="*/ 172571 w 173050"/>
                    <a:gd name="connsiteY9" fmla="*/ 939914 h 940273"/>
                    <a:gd name="connsiteX10" fmla="*/ 172571 w 173050"/>
                    <a:gd name="connsiteY10" fmla="*/ 939914 h 940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3050" h="940273">
                      <a:moveTo>
                        <a:pt x="173051" y="940273"/>
                      </a:moveTo>
                      <a:lnTo>
                        <a:pt x="171792" y="939734"/>
                      </a:lnTo>
                      <a:lnTo>
                        <a:pt x="145487" y="928529"/>
                      </a:lnTo>
                      <a:cubicBezTo>
                        <a:pt x="138716" y="925904"/>
                        <a:pt x="133449" y="920421"/>
                        <a:pt x="131106" y="913549"/>
                      </a:cubicBezTo>
                      <a:cubicBezTo>
                        <a:pt x="130801" y="912590"/>
                        <a:pt x="130579" y="911607"/>
                        <a:pt x="130447" y="910612"/>
                      </a:cubicBezTo>
                      <a:lnTo>
                        <a:pt x="0" y="0"/>
                      </a:lnTo>
                      <a:lnTo>
                        <a:pt x="31938" y="13782"/>
                      </a:lnTo>
                      <a:lnTo>
                        <a:pt x="162864" y="928469"/>
                      </a:lnTo>
                      <a:cubicBezTo>
                        <a:pt x="163739" y="933418"/>
                        <a:pt x="167082" y="937583"/>
                        <a:pt x="171732" y="939494"/>
                      </a:cubicBezTo>
                      <a:lnTo>
                        <a:pt x="172571" y="939914"/>
                      </a:lnTo>
                      <a:lnTo>
                        <a:pt x="172571" y="939914"/>
                      </a:ln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6C1383B7-69BA-5274-E6E6-F25B9FA96F90}"/>
                    </a:ext>
                  </a:extLst>
                </p:cNvPr>
                <p:cNvSpPr/>
                <p:nvPr/>
              </p:nvSpPr>
              <p:spPr>
                <a:xfrm>
                  <a:off x="9656110" y="4833177"/>
                  <a:ext cx="173050" cy="940273"/>
                </a:xfrm>
                <a:custGeom>
                  <a:avLst/>
                  <a:gdLst>
                    <a:gd name="connsiteX0" fmla="*/ 173051 w 173050"/>
                    <a:gd name="connsiteY0" fmla="*/ 940273 h 940273"/>
                    <a:gd name="connsiteX1" fmla="*/ 171792 w 173050"/>
                    <a:gd name="connsiteY1" fmla="*/ 939734 h 940273"/>
                    <a:gd name="connsiteX2" fmla="*/ 145487 w 173050"/>
                    <a:gd name="connsiteY2" fmla="*/ 928529 h 940273"/>
                    <a:gd name="connsiteX3" fmla="*/ 131106 w 173050"/>
                    <a:gd name="connsiteY3" fmla="*/ 913549 h 940273"/>
                    <a:gd name="connsiteX4" fmla="*/ 130447 w 173050"/>
                    <a:gd name="connsiteY4" fmla="*/ 910612 h 940273"/>
                    <a:gd name="connsiteX5" fmla="*/ 0 w 173050"/>
                    <a:gd name="connsiteY5" fmla="*/ 0 h 940273"/>
                    <a:gd name="connsiteX6" fmla="*/ 31938 w 173050"/>
                    <a:gd name="connsiteY6" fmla="*/ 13782 h 940273"/>
                    <a:gd name="connsiteX7" fmla="*/ 162864 w 173050"/>
                    <a:gd name="connsiteY7" fmla="*/ 928469 h 940273"/>
                    <a:gd name="connsiteX8" fmla="*/ 171732 w 173050"/>
                    <a:gd name="connsiteY8" fmla="*/ 939494 h 940273"/>
                    <a:gd name="connsiteX9" fmla="*/ 172571 w 173050"/>
                    <a:gd name="connsiteY9" fmla="*/ 939914 h 940273"/>
                    <a:gd name="connsiteX10" fmla="*/ 172571 w 173050"/>
                    <a:gd name="connsiteY10" fmla="*/ 939914 h 940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3050" h="940273">
                      <a:moveTo>
                        <a:pt x="173051" y="940273"/>
                      </a:moveTo>
                      <a:lnTo>
                        <a:pt x="171792" y="939734"/>
                      </a:lnTo>
                      <a:lnTo>
                        <a:pt x="145487" y="928529"/>
                      </a:lnTo>
                      <a:cubicBezTo>
                        <a:pt x="138716" y="925904"/>
                        <a:pt x="133449" y="920421"/>
                        <a:pt x="131106" y="913549"/>
                      </a:cubicBezTo>
                      <a:cubicBezTo>
                        <a:pt x="130801" y="912590"/>
                        <a:pt x="130579" y="911607"/>
                        <a:pt x="130447" y="910612"/>
                      </a:cubicBezTo>
                      <a:lnTo>
                        <a:pt x="0" y="0"/>
                      </a:lnTo>
                      <a:lnTo>
                        <a:pt x="31938" y="13782"/>
                      </a:lnTo>
                      <a:lnTo>
                        <a:pt x="162864" y="928469"/>
                      </a:lnTo>
                      <a:cubicBezTo>
                        <a:pt x="163739" y="933418"/>
                        <a:pt x="167082" y="937583"/>
                        <a:pt x="171732" y="939494"/>
                      </a:cubicBezTo>
                      <a:lnTo>
                        <a:pt x="172571" y="939914"/>
                      </a:lnTo>
                      <a:lnTo>
                        <a:pt x="172571" y="9399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08AD332-14B8-EE34-2B34-98691B095457}"/>
                  </a:ext>
                </a:extLst>
              </p:cNvPr>
              <p:cNvSpPr/>
              <p:nvPr/>
            </p:nvSpPr>
            <p:spPr>
              <a:xfrm>
                <a:off x="9765465" y="4580133"/>
                <a:ext cx="486914" cy="356167"/>
              </a:xfrm>
              <a:custGeom>
                <a:avLst/>
                <a:gdLst>
                  <a:gd name="connsiteX0" fmla="*/ 486914 w 486914"/>
                  <a:gd name="connsiteY0" fmla="*/ 81792 h 356167"/>
                  <a:gd name="connsiteX1" fmla="*/ 11684 w 486914"/>
                  <a:gd name="connsiteY1" fmla="*/ 356168 h 356167"/>
                  <a:gd name="connsiteX2" fmla="*/ 0 w 486914"/>
                  <a:gd name="connsiteY2" fmla="*/ 274376 h 356167"/>
                  <a:gd name="connsiteX3" fmla="*/ 475230 w 486914"/>
                  <a:gd name="connsiteY3" fmla="*/ 0 h 356167"/>
                  <a:gd name="connsiteX4" fmla="*/ 486914 w 486914"/>
                  <a:gd name="connsiteY4" fmla="*/ 81792 h 356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914" h="356167">
                    <a:moveTo>
                      <a:pt x="486914" y="81792"/>
                    </a:moveTo>
                    <a:lnTo>
                      <a:pt x="11684" y="356168"/>
                    </a:lnTo>
                    <a:lnTo>
                      <a:pt x="0" y="274376"/>
                    </a:lnTo>
                    <a:lnTo>
                      <a:pt x="475230" y="0"/>
                    </a:lnTo>
                    <a:lnTo>
                      <a:pt x="486914" y="81792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FBA90608-41BC-D168-E956-CAB94CF32CAA}"/>
                  </a:ext>
                </a:extLst>
              </p:cNvPr>
              <p:cNvSpPr/>
              <p:nvPr/>
            </p:nvSpPr>
            <p:spPr>
              <a:xfrm>
                <a:off x="9760066" y="4427506"/>
                <a:ext cx="989959" cy="576145"/>
              </a:xfrm>
              <a:custGeom>
                <a:avLst/>
                <a:gdLst>
                  <a:gd name="connsiteX0" fmla="*/ 5399 w 989959"/>
                  <a:gd name="connsiteY0" fmla="*/ 576146 h 576145"/>
                  <a:gd name="connsiteX1" fmla="*/ 0 w 989959"/>
                  <a:gd name="connsiteY1" fmla="*/ 570639 h 576145"/>
                  <a:gd name="connsiteX2" fmla="*/ 2643 w 989959"/>
                  <a:gd name="connsiteY2" fmla="*/ 566019 h 576145"/>
                  <a:gd name="connsiteX3" fmla="*/ 981804 w 989959"/>
                  <a:gd name="connsiteY3" fmla="*/ 728 h 576145"/>
                  <a:gd name="connsiteX4" fmla="*/ 989235 w 989959"/>
                  <a:gd name="connsiteY4" fmla="*/ 2706 h 576145"/>
                  <a:gd name="connsiteX5" fmla="*/ 987263 w 989959"/>
                  <a:gd name="connsiteY5" fmla="*/ 10076 h 576145"/>
                  <a:gd name="connsiteX6" fmla="*/ 987257 w 989959"/>
                  <a:gd name="connsiteY6" fmla="*/ 10076 h 576145"/>
                  <a:gd name="connsiteX7" fmla="*/ 8096 w 989959"/>
                  <a:gd name="connsiteY7" fmla="*/ 575426 h 576145"/>
                  <a:gd name="connsiteX8" fmla="*/ 5399 w 989959"/>
                  <a:gd name="connsiteY8" fmla="*/ 576146 h 57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9959" h="576145">
                    <a:moveTo>
                      <a:pt x="5399" y="576146"/>
                    </a:moveTo>
                    <a:cubicBezTo>
                      <a:pt x="2385" y="576116"/>
                      <a:pt x="-30" y="573653"/>
                      <a:pt x="0" y="570639"/>
                    </a:cubicBezTo>
                    <a:cubicBezTo>
                      <a:pt x="18" y="568745"/>
                      <a:pt x="1019" y="566996"/>
                      <a:pt x="2643" y="566019"/>
                    </a:cubicBezTo>
                    <a:lnTo>
                      <a:pt x="981804" y="728"/>
                    </a:lnTo>
                    <a:cubicBezTo>
                      <a:pt x="984405" y="-770"/>
                      <a:pt x="987724" y="117"/>
                      <a:pt x="989235" y="2706"/>
                    </a:cubicBezTo>
                    <a:cubicBezTo>
                      <a:pt x="990726" y="5282"/>
                      <a:pt x="989840" y="8584"/>
                      <a:pt x="987263" y="10076"/>
                    </a:cubicBezTo>
                    <a:cubicBezTo>
                      <a:pt x="987263" y="10076"/>
                      <a:pt x="987257" y="10076"/>
                      <a:pt x="987257" y="10076"/>
                    </a:cubicBezTo>
                    <a:lnTo>
                      <a:pt x="8096" y="575426"/>
                    </a:lnTo>
                    <a:cubicBezTo>
                      <a:pt x="7275" y="575894"/>
                      <a:pt x="6346" y="576139"/>
                      <a:pt x="5399" y="57614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7245A10-6C1A-66BA-CE31-43D8A16BD1A8}"/>
                  </a:ext>
                </a:extLst>
              </p:cNvPr>
              <p:cNvSpPr/>
              <p:nvPr/>
            </p:nvSpPr>
            <p:spPr>
              <a:xfrm>
                <a:off x="9801930" y="4906542"/>
                <a:ext cx="212078" cy="143739"/>
              </a:xfrm>
              <a:custGeom>
                <a:avLst/>
                <a:gdLst>
                  <a:gd name="connsiteX0" fmla="*/ 201719 w 212078"/>
                  <a:gd name="connsiteY0" fmla="*/ 34313 h 143739"/>
                  <a:gd name="connsiteX1" fmla="*/ 14707 w 212078"/>
                  <a:gd name="connsiteY1" fmla="*/ 142170 h 143739"/>
                  <a:gd name="connsiteX2" fmla="*/ 146 w 212078"/>
                  <a:gd name="connsiteY2" fmla="*/ 134080 h 143739"/>
                  <a:gd name="connsiteX3" fmla="*/ 146 w 212078"/>
                  <a:gd name="connsiteY3" fmla="*/ 131803 h 143739"/>
                  <a:gd name="connsiteX4" fmla="*/ 10333 w 212078"/>
                  <a:gd name="connsiteY4" fmla="*/ 109453 h 143739"/>
                  <a:gd name="connsiteX5" fmla="*/ 197345 w 212078"/>
                  <a:gd name="connsiteY5" fmla="*/ 1596 h 143739"/>
                  <a:gd name="connsiteX6" fmla="*/ 211905 w 212078"/>
                  <a:gd name="connsiteY6" fmla="*/ 9685 h 143739"/>
                  <a:gd name="connsiteX7" fmla="*/ 211905 w 212078"/>
                  <a:gd name="connsiteY7" fmla="*/ 11962 h 143739"/>
                  <a:gd name="connsiteX8" fmla="*/ 201719 w 212078"/>
                  <a:gd name="connsiteY8" fmla="*/ 34313 h 14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078" h="143739">
                    <a:moveTo>
                      <a:pt x="201719" y="34313"/>
                    </a:moveTo>
                    <a:lnTo>
                      <a:pt x="14707" y="142170"/>
                    </a:lnTo>
                    <a:cubicBezTo>
                      <a:pt x="7876" y="146064"/>
                      <a:pt x="1345" y="142469"/>
                      <a:pt x="146" y="134080"/>
                    </a:cubicBezTo>
                    <a:lnTo>
                      <a:pt x="146" y="131803"/>
                    </a:lnTo>
                    <a:cubicBezTo>
                      <a:pt x="-824" y="123049"/>
                      <a:pt x="3088" y="114462"/>
                      <a:pt x="10333" y="109453"/>
                    </a:cubicBezTo>
                    <a:lnTo>
                      <a:pt x="197345" y="1596"/>
                    </a:lnTo>
                    <a:cubicBezTo>
                      <a:pt x="204176" y="-2359"/>
                      <a:pt x="210707" y="1296"/>
                      <a:pt x="211905" y="9685"/>
                    </a:cubicBezTo>
                    <a:lnTo>
                      <a:pt x="211905" y="11962"/>
                    </a:lnTo>
                    <a:cubicBezTo>
                      <a:pt x="212972" y="20735"/>
                      <a:pt x="209041" y="29363"/>
                      <a:pt x="201719" y="34313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3A72C16-7CF5-0A01-2B90-BAD8217F2012}"/>
                  </a:ext>
                </a:extLst>
              </p:cNvPr>
              <p:cNvSpPr/>
              <p:nvPr/>
            </p:nvSpPr>
            <p:spPr>
              <a:xfrm>
                <a:off x="10157118" y="4701520"/>
                <a:ext cx="212365" cy="143679"/>
              </a:xfrm>
              <a:custGeom>
                <a:avLst/>
                <a:gdLst>
                  <a:gd name="connsiteX0" fmla="*/ 202039 w 212365"/>
                  <a:gd name="connsiteY0" fmla="*/ 34227 h 143679"/>
                  <a:gd name="connsiteX1" fmla="*/ 14967 w 212365"/>
                  <a:gd name="connsiteY1" fmla="*/ 142084 h 143679"/>
                  <a:gd name="connsiteX2" fmla="*/ 466 w 212365"/>
                  <a:gd name="connsiteY2" fmla="*/ 133994 h 143679"/>
                  <a:gd name="connsiteX3" fmla="*/ 167 w 212365"/>
                  <a:gd name="connsiteY3" fmla="*/ 131718 h 143679"/>
                  <a:gd name="connsiteX4" fmla="*/ 10293 w 212365"/>
                  <a:gd name="connsiteY4" fmla="*/ 109427 h 143679"/>
                  <a:gd name="connsiteX5" fmla="*/ 197365 w 212365"/>
                  <a:gd name="connsiteY5" fmla="*/ 1570 h 143679"/>
                  <a:gd name="connsiteX6" fmla="*/ 211866 w 212365"/>
                  <a:gd name="connsiteY6" fmla="*/ 9659 h 143679"/>
                  <a:gd name="connsiteX7" fmla="*/ 212226 w 212365"/>
                  <a:gd name="connsiteY7" fmla="*/ 11936 h 143679"/>
                  <a:gd name="connsiteX8" fmla="*/ 202039 w 212365"/>
                  <a:gd name="connsiteY8" fmla="*/ 34227 h 14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365" h="143679">
                    <a:moveTo>
                      <a:pt x="202039" y="34227"/>
                    </a:moveTo>
                    <a:lnTo>
                      <a:pt x="14967" y="142084"/>
                    </a:lnTo>
                    <a:cubicBezTo>
                      <a:pt x="8196" y="146039"/>
                      <a:pt x="1665" y="142383"/>
                      <a:pt x="466" y="133994"/>
                    </a:cubicBezTo>
                    <a:lnTo>
                      <a:pt x="167" y="131718"/>
                    </a:lnTo>
                    <a:cubicBezTo>
                      <a:pt x="-876" y="122981"/>
                      <a:pt x="3025" y="114388"/>
                      <a:pt x="10293" y="109427"/>
                    </a:cubicBezTo>
                    <a:lnTo>
                      <a:pt x="197365" y="1570"/>
                    </a:lnTo>
                    <a:cubicBezTo>
                      <a:pt x="204196" y="-2325"/>
                      <a:pt x="210668" y="1270"/>
                      <a:pt x="211866" y="9659"/>
                    </a:cubicBezTo>
                    <a:lnTo>
                      <a:pt x="212226" y="11936"/>
                    </a:lnTo>
                    <a:cubicBezTo>
                      <a:pt x="213172" y="20673"/>
                      <a:pt x="209266" y="29223"/>
                      <a:pt x="202039" y="3422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C905D0D6-528B-0618-0C1F-AB740B3B6AB8}"/>
                  </a:ext>
                </a:extLst>
              </p:cNvPr>
              <p:cNvSpPr/>
              <p:nvPr/>
            </p:nvSpPr>
            <p:spPr>
              <a:xfrm>
                <a:off x="10512408" y="4496314"/>
                <a:ext cx="212377" cy="143643"/>
              </a:xfrm>
              <a:custGeom>
                <a:avLst/>
                <a:gdLst>
                  <a:gd name="connsiteX0" fmla="*/ 202019 w 212377"/>
                  <a:gd name="connsiteY0" fmla="*/ 34265 h 143643"/>
                  <a:gd name="connsiteX1" fmla="*/ 15007 w 212377"/>
                  <a:gd name="connsiteY1" fmla="*/ 142122 h 143643"/>
                  <a:gd name="connsiteX2" fmla="*/ 506 w 212377"/>
                  <a:gd name="connsiteY2" fmla="*/ 134032 h 143643"/>
                  <a:gd name="connsiteX3" fmla="*/ 146 w 212377"/>
                  <a:gd name="connsiteY3" fmla="*/ 131755 h 143643"/>
                  <a:gd name="connsiteX4" fmla="*/ 10333 w 212377"/>
                  <a:gd name="connsiteY4" fmla="*/ 109405 h 143643"/>
                  <a:gd name="connsiteX5" fmla="*/ 197345 w 212377"/>
                  <a:gd name="connsiteY5" fmla="*/ 1548 h 143643"/>
                  <a:gd name="connsiteX6" fmla="*/ 211905 w 212377"/>
                  <a:gd name="connsiteY6" fmla="*/ 9637 h 143643"/>
                  <a:gd name="connsiteX7" fmla="*/ 212205 w 212377"/>
                  <a:gd name="connsiteY7" fmla="*/ 11914 h 143643"/>
                  <a:gd name="connsiteX8" fmla="*/ 202019 w 212377"/>
                  <a:gd name="connsiteY8" fmla="*/ 34265 h 143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377" h="143643">
                    <a:moveTo>
                      <a:pt x="202019" y="34265"/>
                    </a:moveTo>
                    <a:lnTo>
                      <a:pt x="15007" y="142122"/>
                    </a:lnTo>
                    <a:cubicBezTo>
                      <a:pt x="8176" y="146016"/>
                      <a:pt x="1704" y="142122"/>
                      <a:pt x="506" y="134032"/>
                    </a:cubicBezTo>
                    <a:lnTo>
                      <a:pt x="146" y="131755"/>
                    </a:lnTo>
                    <a:cubicBezTo>
                      <a:pt x="-824" y="123001"/>
                      <a:pt x="3088" y="114414"/>
                      <a:pt x="10333" y="109405"/>
                    </a:cubicBezTo>
                    <a:lnTo>
                      <a:pt x="197345" y="1548"/>
                    </a:lnTo>
                    <a:cubicBezTo>
                      <a:pt x="204176" y="-2407"/>
                      <a:pt x="210707" y="1548"/>
                      <a:pt x="211905" y="9637"/>
                    </a:cubicBezTo>
                    <a:lnTo>
                      <a:pt x="212205" y="11914"/>
                    </a:lnTo>
                    <a:cubicBezTo>
                      <a:pt x="213272" y="20687"/>
                      <a:pt x="209341" y="29315"/>
                      <a:pt x="202019" y="34265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0334E15E-17FF-F60B-C78B-97413F028703}"/>
                  </a:ext>
                </a:extLst>
              </p:cNvPr>
              <p:cNvSpPr/>
              <p:nvPr/>
            </p:nvSpPr>
            <p:spPr>
              <a:xfrm>
                <a:off x="9808308" y="4880754"/>
                <a:ext cx="494104" cy="562893"/>
              </a:xfrm>
              <a:custGeom>
                <a:avLst/>
                <a:gdLst>
                  <a:gd name="connsiteX0" fmla="*/ 494105 w 494104"/>
                  <a:gd name="connsiteY0" fmla="*/ 302599 h 562893"/>
                  <a:gd name="connsiteX1" fmla="*/ 43323 w 494104"/>
                  <a:gd name="connsiteY1" fmla="*/ 562894 h 562893"/>
                  <a:gd name="connsiteX2" fmla="*/ 0 w 494104"/>
                  <a:gd name="connsiteY2" fmla="*/ 260295 h 562893"/>
                  <a:gd name="connsiteX3" fmla="*/ 450782 w 494104"/>
                  <a:gd name="connsiteY3" fmla="*/ 0 h 562893"/>
                  <a:gd name="connsiteX4" fmla="*/ 494105 w 494104"/>
                  <a:gd name="connsiteY4" fmla="*/ 302599 h 56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4104" h="562893">
                    <a:moveTo>
                      <a:pt x="494105" y="302599"/>
                    </a:moveTo>
                    <a:lnTo>
                      <a:pt x="43323" y="562894"/>
                    </a:lnTo>
                    <a:lnTo>
                      <a:pt x="0" y="260295"/>
                    </a:lnTo>
                    <a:lnTo>
                      <a:pt x="450782" y="0"/>
                    </a:lnTo>
                    <a:lnTo>
                      <a:pt x="494105" y="302599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1189169-4775-C0E9-FEE8-76D21D63E376}"/>
                  </a:ext>
                </a:extLst>
              </p:cNvPr>
              <p:cNvSpPr/>
              <p:nvPr/>
            </p:nvSpPr>
            <p:spPr>
              <a:xfrm>
                <a:off x="10004013" y="5097766"/>
                <a:ext cx="116664" cy="161312"/>
              </a:xfrm>
              <a:custGeom>
                <a:avLst/>
                <a:gdLst>
                  <a:gd name="connsiteX0" fmla="*/ 108212 w 116664"/>
                  <a:gd name="connsiteY0" fmla="*/ 20993 h 161312"/>
                  <a:gd name="connsiteX1" fmla="*/ 12998 w 116664"/>
                  <a:gd name="connsiteY1" fmla="*/ 261 h 161312"/>
                  <a:gd name="connsiteX2" fmla="*/ 259 w 116664"/>
                  <a:gd name="connsiteY2" fmla="*/ 8332 h 161312"/>
                  <a:gd name="connsiteX3" fmla="*/ 115 w 116664"/>
                  <a:gd name="connsiteY3" fmla="*/ 12245 h 161312"/>
                  <a:gd name="connsiteX4" fmla="*/ 20128 w 116664"/>
                  <a:gd name="connsiteY4" fmla="*/ 152159 h 161312"/>
                  <a:gd name="connsiteX5" fmla="*/ 32310 w 116664"/>
                  <a:gd name="connsiteY5" fmla="*/ 161195 h 161312"/>
                  <a:gd name="connsiteX6" fmla="*/ 39782 w 116664"/>
                  <a:gd name="connsiteY6" fmla="*/ 156354 h 161312"/>
                  <a:gd name="connsiteX7" fmla="*/ 114983 w 116664"/>
                  <a:gd name="connsiteY7" fmla="*/ 37172 h 161312"/>
                  <a:gd name="connsiteX8" fmla="*/ 111741 w 116664"/>
                  <a:gd name="connsiteY8" fmla="*/ 22443 h 161312"/>
                  <a:gd name="connsiteX9" fmla="*/ 108212 w 116664"/>
                  <a:gd name="connsiteY9" fmla="*/ 20993 h 161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664" h="161312">
                    <a:moveTo>
                      <a:pt x="108212" y="20993"/>
                    </a:moveTo>
                    <a:lnTo>
                      <a:pt x="12998" y="261"/>
                    </a:lnTo>
                    <a:cubicBezTo>
                      <a:pt x="7252" y="-1028"/>
                      <a:pt x="1547" y="2586"/>
                      <a:pt x="259" y="8332"/>
                    </a:cubicBezTo>
                    <a:cubicBezTo>
                      <a:pt x="-29" y="9620"/>
                      <a:pt x="-77" y="10944"/>
                      <a:pt x="115" y="12245"/>
                    </a:cubicBezTo>
                    <a:lnTo>
                      <a:pt x="20128" y="152159"/>
                    </a:lnTo>
                    <a:cubicBezTo>
                      <a:pt x="20997" y="158019"/>
                      <a:pt x="26450" y="162064"/>
                      <a:pt x="32310" y="161195"/>
                    </a:cubicBezTo>
                    <a:cubicBezTo>
                      <a:pt x="35384" y="160740"/>
                      <a:pt x="38111" y="158972"/>
                      <a:pt x="39782" y="156354"/>
                    </a:cubicBezTo>
                    <a:lnTo>
                      <a:pt x="114983" y="37172"/>
                    </a:lnTo>
                    <a:cubicBezTo>
                      <a:pt x="118158" y="32210"/>
                      <a:pt x="116702" y="25613"/>
                      <a:pt x="111741" y="22443"/>
                    </a:cubicBezTo>
                    <a:cubicBezTo>
                      <a:pt x="110662" y="21748"/>
                      <a:pt x="109464" y="21257"/>
                      <a:pt x="108212" y="20993"/>
                    </a:cubicBez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469C8B1-9640-562B-2538-7935A0E25635}"/>
                  </a:ext>
                </a:extLst>
              </p:cNvPr>
              <p:cNvSpPr/>
              <p:nvPr/>
            </p:nvSpPr>
            <p:spPr>
              <a:xfrm>
                <a:off x="10301959" y="4711792"/>
                <a:ext cx="262900" cy="174221"/>
              </a:xfrm>
              <a:custGeom>
                <a:avLst/>
                <a:gdLst>
                  <a:gd name="connsiteX0" fmla="*/ 251880 w 262900"/>
                  <a:gd name="connsiteY0" fmla="*/ 36298 h 174221"/>
                  <a:gd name="connsiteX1" fmla="*/ 15913 w 262900"/>
                  <a:gd name="connsiteY1" fmla="*/ 172557 h 174221"/>
                  <a:gd name="connsiteX2" fmla="*/ 573 w 262900"/>
                  <a:gd name="connsiteY2" fmla="*/ 163989 h 174221"/>
                  <a:gd name="connsiteX3" fmla="*/ 214 w 262900"/>
                  <a:gd name="connsiteY3" fmla="*/ 161592 h 174221"/>
                  <a:gd name="connsiteX4" fmla="*/ 10999 w 262900"/>
                  <a:gd name="connsiteY4" fmla="*/ 137624 h 174221"/>
                  <a:gd name="connsiteX5" fmla="*/ 246967 w 262900"/>
                  <a:gd name="connsiteY5" fmla="*/ 1664 h 174221"/>
                  <a:gd name="connsiteX6" fmla="*/ 262366 w 262900"/>
                  <a:gd name="connsiteY6" fmla="*/ 10233 h 174221"/>
                  <a:gd name="connsiteX7" fmla="*/ 262726 w 262900"/>
                  <a:gd name="connsiteY7" fmla="*/ 12630 h 174221"/>
                  <a:gd name="connsiteX8" fmla="*/ 251880 w 262900"/>
                  <a:gd name="connsiteY8" fmla="*/ 36298 h 17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900" h="174221">
                    <a:moveTo>
                      <a:pt x="251880" y="36298"/>
                    </a:moveTo>
                    <a:lnTo>
                      <a:pt x="15913" y="172557"/>
                    </a:lnTo>
                    <a:cubicBezTo>
                      <a:pt x="8722" y="176692"/>
                      <a:pt x="1832" y="172857"/>
                      <a:pt x="573" y="163989"/>
                    </a:cubicBezTo>
                    <a:lnTo>
                      <a:pt x="214" y="161592"/>
                    </a:lnTo>
                    <a:cubicBezTo>
                      <a:pt x="-1020" y="152202"/>
                      <a:pt x="3156" y="142927"/>
                      <a:pt x="10999" y="137624"/>
                    </a:cubicBezTo>
                    <a:lnTo>
                      <a:pt x="246967" y="1664"/>
                    </a:lnTo>
                    <a:cubicBezTo>
                      <a:pt x="254217" y="-2470"/>
                      <a:pt x="261108" y="1364"/>
                      <a:pt x="262366" y="10233"/>
                    </a:cubicBezTo>
                    <a:lnTo>
                      <a:pt x="262726" y="12630"/>
                    </a:lnTo>
                    <a:cubicBezTo>
                      <a:pt x="263828" y="21929"/>
                      <a:pt x="259646" y="31067"/>
                      <a:pt x="251880" y="36298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6DF9EA2-D89E-17AC-965C-89C50CBB6F36}"/>
                  </a:ext>
                </a:extLst>
              </p:cNvPr>
              <p:cNvSpPr/>
              <p:nvPr/>
            </p:nvSpPr>
            <p:spPr>
              <a:xfrm>
                <a:off x="10305017" y="4668035"/>
                <a:ext cx="457018" cy="268505"/>
              </a:xfrm>
              <a:custGeom>
                <a:avLst/>
                <a:gdLst>
                  <a:gd name="connsiteX0" fmla="*/ 5425 w 457018"/>
                  <a:gd name="connsiteY0" fmla="*/ 268506 h 268505"/>
                  <a:gd name="connsiteX1" fmla="*/ 751 w 457018"/>
                  <a:gd name="connsiteY1" fmla="*/ 265809 h 268505"/>
                  <a:gd name="connsiteX2" fmla="*/ 2651 w 457018"/>
                  <a:gd name="connsiteY2" fmla="*/ 258421 h 268505"/>
                  <a:gd name="connsiteX3" fmla="*/ 2729 w 457018"/>
                  <a:gd name="connsiteY3" fmla="*/ 258379 h 268505"/>
                  <a:gd name="connsiteX4" fmla="*/ 448897 w 457018"/>
                  <a:gd name="connsiteY4" fmla="*/ 721 h 268505"/>
                  <a:gd name="connsiteX5" fmla="*/ 456297 w 457018"/>
                  <a:gd name="connsiteY5" fmla="*/ 2728 h 268505"/>
                  <a:gd name="connsiteX6" fmla="*/ 454290 w 457018"/>
                  <a:gd name="connsiteY6" fmla="*/ 10128 h 268505"/>
                  <a:gd name="connsiteX7" fmla="*/ 8121 w 457018"/>
                  <a:gd name="connsiteY7" fmla="*/ 267787 h 268505"/>
                  <a:gd name="connsiteX8" fmla="*/ 5425 w 457018"/>
                  <a:gd name="connsiteY8" fmla="*/ 268506 h 26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018" h="268505">
                    <a:moveTo>
                      <a:pt x="5425" y="268506"/>
                    </a:moveTo>
                    <a:cubicBezTo>
                      <a:pt x="3496" y="268518"/>
                      <a:pt x="1704" y="267487"/>
                      <a:pt x="751" y="265809"/>
                    </a:cubicBezTo>
                    <a:cubicBezTo>
                      <a:pt x="-765" y="263245"/>
                      <a:pt x="86" y="259937"/>
                      <a:pt x="2651" y="258421"/>
                    </a:cubicBezTo>
                    <a:cubicBezTo>
                      <a:pt x="2675" y="258409"/>
                      <a:pt x="2705" y="258391"/>
                      <a:pt x="2729" y="258379"/>
                    </a:cubicBezTo>
                    <a:lnTo>
                      <a:pt x="448897" y="721"/>
                    </a:lnTo>
                    <a:cubicBezTo>
                      <a:pt x="451498" y="-771"/>
                      <a:pt x="454805" y="128"/>
                      <a:pt x="456297" y="2728"/>
                    </a:cubicBezTo>
                    <a:cubicBezTo>
                      <a:pt x="457789" y="5329"/>
                      <a:pt x="456890" y="8636"/>
                      <a:pt x="454290" y="10128"/>
                    </a:cubicBezTo>
                    <a:lnTo>
                      <a:pt x="8121" y="267787"/>
                    </a:lnTo>
                    <a:cubicBezTo>
                      <a:pt x="7301" y="268254"/>
                      <a:pt x="6372" y="268500"/>
                      <a:pt x="5425" y="26850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0D4239E1-A76C-821C-1120-07377D13FE86}"/>
                  </a:ext>
                </a:extLst>
              </p:cNvPr>
              <p:cNvSpPr/>
              <p:nvPr/>
            </p:nvSpPr>
            <p:spPr>
              <a:xfrm>
                <a:off x="10311215" y="4711473"/>
                <a:ext cx="457025" cy="268509"/>
              </a:xfrm>
              <a:custGeom>
                <a:avLst/>
                <a:gdLst>
                  <a:gd name="connsiteX0" fmla="*/ 5458 w 457025"/>
                  <a:gd name="connsiteY0" fmla="*/ 268509 h 268509"/>
                  <a:gd name="connsiteX1" fmla="*/ 725 w 457025"/>
                  <a:gd name="connsiteY1" fmla="*/ 265753 h 268509"/>
                  <a:gd name="connsiteX2" fmla="*/ 2696 w 457025"/>
                  <a:gd name="connsiteY2" fmla="*/ 258389 h 268509"/>
                  <a:gd name="connsiteX3" fmla="*/ 2702 w 457025"/>
                  <a:gd name="connsiteY3" fmla="*/ 258383 h 268509"/>
                  <a:gd name="connsiteX4" fmla="*/ 448930 w 457025"/>
                  <a:gd name="connsiteY4" fmla="*/ 724 h 268509"/>
                  <a:gd name="connsiteX5" fmla="*/ 456301 w 457025"/>
                  <a:gd name="connsiteY5" fmla="*/ 2702 h 268509"/>
                  <a:gd name="connsiteX6" fmla="*/ 454323 w 457025"/>
                  <a:gd name="connsiteY6" fmla="*/ 10072 h 268509"/>
                  <a:gd name="connsiteX7" fmla="*/ 8155 w 457025"/>
                  <a:gd name="connsiteY7" fmla="*/ 267730 h 268509"/>
                  <a:gd name="connsiteX8" fmla="*/ 5458 w 457025"/>
                  <a:gd name="connsiteY8" fmla="*/ 268509 h 26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025" h="268509">
                    <a:moveTo>
                      <a:pt x="5458" y="268509"/>
                    </a:moveTo>
                    <a:cubicBezTo>
                      <a:pt x="3505" y="268498"/>
                      <a:pt x="1701" y="267449"/>
                      <a:pt x="725" y="265753"/>
                    </a:cubicBezTo>
                    <a:cubicBezTo>
                      <a:pt x="-767" y="263177"/>
                      <a:pt x="120" y="259875"/>
                      <a:pt x="2696" y="258389"/>
                    </a:cubicBezTo>
                    <a:cubicBezTo>
                      <a:pt x="2696" y="258383"/>
                      <a:pt x="2702" y="258383"/>
                      <a:pt x="2702" y="258383"/>
                    </a:cubicBezTo>
                    <a:lnTo>
                      <a:pt x="448930" y="724"/>
                    </a:lnTo>
                    <a:cubicBezTo>
                      <a:pt x="451513" y="-768"/>
                      <a:pt x="454808" y="119"/>
                      <a:pt x="456301" y="2702"/>
                    </a:cubicBezTo>
                    <a:cubicBezTo>
                      <a:pt x="457793" y="5284"/>
                      <a:pt x="456906" y="8580"/>
                      <a:pt x="454323" y="10072"/>
                    </a:cubicBezTo>
                    <a:lnTo>
                      <a:pt x="8155" y="267730"/>
                    </a:lnTo>
                    <a:cubicBezTo>
                      <a:pt x="7340" y="268216"/>
                      <a:pt x="6411" y="268485"/>
                      <a:pt x="5458" y="268509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E12EE50-207D-88A1-2A81-948F82B3A84C}"/>
                  </a:ext>
                </a:extLst>
              </p:cNvPr>
              <p:cNvSpPr/>
              <p:nvPr/>
            </p:nvSpPr>
            <p:spPr>
              <a:xfrm>
                <a:off x="10317447" y="4836288"/>
                <a:ext cx="316391" cy="187080"/>
              </a:xfrm>
              <a:custGeom>
                <a:avLst/>
                <a:gdLst>
                  <a:gd name="connsiteX0" fmla="*/ 5399 w 316391"/>
                  <a:gd name="connsiteY0" fmla="*/ 187077 h 187080"/>
                  <a:gd name="connsiteX1" fmla="*/ 0 w 316391"/>
                  <a:gd name="connsiteY1" fmla="*/ 181691 h 187080"/>
                  <a:gd name="connsiteX2" fmla="*/ 2703 w 316391"/>
                  <a:gd name="connsiteY2" fmla="*/ 177011 h 187080"/>
                  <a:gd name="connsiteX3" fmla="*/ 308297 w 316391"/>
                  <a:gd name="connsiteY3" fmla="*/ 724 h 187080"/>
                  <a:gd name="connsiteX4" fmla="*/ 315667 w 316391"/>
                  <a:gd name="connsiteY4" fmla="*/ 2702 h 187080"/>
                  <a:gd name="connsiteX5" fmla="*/ 313690 w 316391"/>
                  <a:gd name="connsiteY5" fmla="*/ 10072 h 187080"/>
                  <a:gd name="connsiteX6" fmla="*/ 8095 w 316391"/>
                  <a:gd name="connsiteY6" fmla="*/ 186358 h 187080"/>
                  <a:gd name="connsiteX7" fmla="*/ 5399 w 316391"/>
                  <a:gd name="connsiteY7" fmla="*/ 187077 h 18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6391" h="187080">
                    <a:moveTo>
                      <a:pt x="5399" y="187077"/>
                    </a:moveTo>
                    <a:cubicBezTo>
                      <a:pt x="2421" y="187083"/>
                      <a:pt x="6" y="184669"/>
                      <a:pt x="0" y="181691"/>
                    </a:cubicBezTo>
                    <a:cubicBezTo>
                      <a:pt x="0" y="179761"/>
                      <a:pt x="1031" y="177975"/>
                      <a:pt x="2703" y="177011"/>
                    </a:cubicBezTo>
                    <a:lnTo>
                      <a:pt x="308297" y="724"/>
                    </a:lnTo>
                    <a:cubicBezTo>
                      <a:pt x="310880" y="-768"/>
                      <a:pt x="314175" y="119"/>
                      <a:pt x="315667" y="2702"/>
                    </a:cubicBezTo>
                    <a:cubicBezTo>
                      <a:pt x="317160" y="5284"/>
                      <a:pt x="316273" y="8580"/>
                      <a:pt x="313690" y="10072"/>
                    </a:cubicBezTo>
                    <a:lnTo>
                      <a:pt x="8095" y="186358"/>
                    </a:lnTo>
                    <a:cubicBezTo>
                      <a:pt x="7286" y="186862"/>
                      <a:pt x="6352" y="187113"/>
                      <a:pt x="5399" y="18707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BCB778B-A745-D0D0-A571-EE3FDBB5B9DC}"/>
                  </a:ext>
                </a:extLst>
              </p:cNvPr>
              <p:cNvSpPr/>
              <p:nvPr/>
            </p:nvSpPr>
            <p:spPr>
              <a:xfrm>
                <a:off x="10323678" y="4798541"/>
                <a:ext cx="456688" cy="268267"/>
              </a:xfrm>
              <a:custGeom>
                <a:avLst/>
                <a:gdLst>
                  <a:gd name="connsiteX0" fmla="*/ 5399 w 456688"/>
                  <a:gd name="connsiteY0" fmla="*/ 268266 h 268267"/>
                  <a:gd name="connsiteX1" fmla="*/ 0 w 456688"/>
                  <a:gd name="connsiteY1" fmla="*/ 262879 h 268267"/>
                  <a:gd name="connsiteX2" fmla="*/ 2702 w 456688"/>
                  <a:gd name="connsiteY2" fmla="*/ 258200 h 268267"/>
                  <a:gd name="connsiteX3" fmla="*/ 448871 w 456688"/>
                  <a:gd name="connsiteY3" fmla="*/ 541 h 268267"/>
                  <a:gd name="connsiteX4" fmla="*/ 456151 w 456688"/>
                  <a:gd name="connsiteY4" fmla="*/ 3088 h 268267"/>
                  <a:gd name="connsiteX5" fmla="*/ 454324 w 456688"/>
                  <a:gd name="connsiteY5" fmla="*/ 9949 h 268267"/>
                  <a:gd name="connsiteX6" fmla="*/ 8095 w 456688"/>
                  <a:gd name="connsiteY6" fmla="*/ 267607 h 268267"/>
                  <a:gd name="connsiteX7" fmla="*/ 5399 w 456688"/>
                  <a:gd name="connsiteY7" fmla="*/ 268266 h 26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6688" h="268267">
                    <a:moveTo>
                      <a:pt x="5399" y="268266"/>
                    </a:moveTo>
                    <a:cubicBezTo>
                      <a:pt x="2421" y="268272"/>
                      <a:pt x="6" y="265858"/>
                      <a:pt x="0" y="262879"/>
                    </a:cubicBezTo>
                    <a:cubicBezTo>
                      <a:pt x="0" y="260950"/>
                      <a:pt x="1031" y="259164"/>
                      <a:pt x="2702" y="258200"/>
                    </a:cubicBezTo>
                    <a:lnTo>
                      <a:pt x="448871" y="541"/>
                    </a:lnTo>
                    <a:cubicBezTo>
                      <a:pt x="451585" y="-765"/>
                      <a:pt x="454845" y="374"/>
                      <a:pt x="456151" y="3088"/>
                    </a:cubicBezTo>
                    <a:cubicBezTo>
                      <a:pt x="457314" y="5515"/>
                      <a:pt x="456541" y="8427"/>
                      <a:pt x="454324" y="9949"/>
                    </a:cubicBezTo>
                    <a:lnTo>
                      <a:pt x="8095" y="267607"/>
                    </a:lnTo>
                    <a:cubicBezTo>
                      <a:pt x="7268" y="268063"/>
                      <a:pt x="6340" y="268290"/>
                      <a:pt x="5399" y="26826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D648564F-FBAE-B17E-D791-CAE62D243DD9}"/>
                  </a:ext>
                </a:extLst>
              </p:cNvPr>
              <p:cNvSpPr/>
              <p:nvPr/>
            </p:nvSpPr>
            <p:spPr>
              <a:xfrm>
                <a:off x="10329884" y="4841744"/>
                <a:ext cx="457017" cy="268505"/>
              </a:xfrm>
              <a:custGeom>
                <a:avLst/>
                <a:gdLst>
                  <a:gd name="connsiteX0" fmla="*/ 5425 w 457017"/>
                  <a:gd name="connsiteY0" fmla="*/ 268506 h 268505"/>
                  <a:gd name="connsiteX1" fmla="*/ 751 w 457017"/>
                  <a:gd name="connsiteY1" fmla="*/ 265809 h 268505"/>
                  <a:gd name="connsiteX2" fmla="*/ 2651 w 457017"/>
                  <a:gd name="connsiteY2" fmla="*/ 258421 h 268505"/>
                  <a:gd name="connsiteX3" fmla="*/ 2729 w 457017"/>
                  <a:gd name="connsiteY3" fmla="*/ 258379 h 268505"/>
                  <a:gd name="connsiteX4" fmla="*/ 448897 w 457017"/>
                  <a:gd name="connsiteY4" fmla="*/ 721 h 268505"/>
                  <a:gd name="connsiteX5" fmla="*/ 456297 w 457017"/>
                  <a:gd name="connsiteY5" fmla="*/ 2728 h 268505"/>
                  <a:gd name="connsiteX6" fmla="*/ 454290 w 457017"/>
                  <a:gd name="connsiteY6" fmla="*/ 10128 h 268505"/>
                  <a:gd name="connsiteX7" fmla="*/ 8121 w 457017"/>
                  <a:gd name="connsiteY7" fmla="*/ 267787 h 268505"/>
                  <a:gd name="connsiteX8" fmla="*/ 5425 w 457017"/>
                  <a:gd name="connsiteY8" fmla="*/ 268506 h 26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017" h="268505">
                    <a:moveTo>
                      <a:pt x="5425" y="268506"/>
                    </a:moveTo>
                    <a:cubicBezTo>
                      <a:pt x="3496" y="268518"/>
                      <a:pt x="1704" y="267487"/>
                      <a:pt x="751" y="265809"/>
                    </a:cubicBezTo>
                    <a:cubicBezTo>
                      <a:pt x="-765" y="263245"/>
                      <a:pt x="86" y="259937"/>
                      <a:pt x="2651" y="258421"/>
                    </a:cubicBezTo>
                    <a:cubicBezTo>
                      <a:pt x="2675" y="258409"/>
                      <a:pt x="2705" y="258391"/>
                      <a:pt x="2729" y="258379"/>
                    </a:cubicBezTo>
                    <a:lnTo>
                      <a:pt x="448897" y="721"/>
                    </a:lnTo>
                    <a:cubicBezTo>
                      <a:pt x="451498" y="-771"/>
                      <a:pt x="454805" y="128"/>
                      <a:pt x="456297" y="2728"/>
                    </a:cubicBezTo>
                    <a:cubicBezTo>
                      <a:pt x="457789" y="5329"/>
                      <a:pt x="456890" y="8636"/>
                      <a:pt x="454290" y="10128"/>
                    </a:cubicBezTo>
                    <a:lnTo>
                      <a:pt x="8121" y="267787"/>
                    </a:lnTo>
                    <a:cubicBezTo>
                      <a:pt x="7301" y="268254"/>
                      <a:pt x="6372" y="268500"/>
                      <a:pt x="5425" y="26850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7D1647E-3C9A-C00D-0771-9A3690015C5D}"/>
                  </a:ext>
                </a:extLst>
              </p:cNvPr>
              <p:cNvSpPr/>
              <p:nvPr/>
            </p:nvSpPr>
            <p:spPr>
              <a:xfrm>
                <a:off x="10336142" y="5034145"/>
                <a:ext cx="198768" cy="119546"/>
              </a:xfrm>
              <a:custGeom>
                <a:avLst/>
                <a:gdLst>
                  <a:gd name="connsiteX0" fmla="*/ 5399 w 198768"/>
                  <a:gd name="connsiteY0" fmla="*/ 119547 h 119546"/>
                  <a:gd name="connsiteX1" fmla="*/ 0 w 198768"/>
                  <a:gd name="connsiteY1" fmla="*/ 114040 h 119546"/>
                  <a:gd name="connsiteX2" fmla="*/ 2643 w 198768"/>
                  <a:gd name="connsiteY2" fmla="*/ 109420 h 119546"/>
                  <a:gd name="connsiteX3" fmla="*/ 190673 w 198768"/>
                  <a:gd name="connsiteY3" fmla="*/ 724 h 119546"/>
                  <a:gd name="connsiteX4" fmla="*/ 198044 w 198768"/>
                  <a:gd name="connsiteY4" fmla="*/ 2702 h 119546"/>
                  <a:gd name="connsiteX5" fmla="*/ 196066 w 198768"/>
                  <a:gd name="connsiteY5" fmla="*/ 10072 h 119546"/>
                  <a:gd name="connsiteX6" fmla="*/ 8095 w 198768"/>
                  <a:gd name="connsiteY6" fmla="*/ 118648 h 119546"/>
                  <a:gd name="connsiteX7" fmla="*/ 5399 w 198768"/>
                  <a:gd name="connsiteY7" fmla="*/ 119547 h 11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768" h="119546">
                    <a:moveTo>
                      <a:pt x="5399" y="119547"/>
                    </a:moveTo>
                    <a:cubicBezTo>
                      <a:pt x="2385" y="119517"/>
                      <a:pt x="-30" y="117054"/>
                      <a:pt x="0" y="114040"/>
                    </a:cubicBezTo>
                    <a:cubicBezTo>
                      <a:pt x="18" y="112147"/>
                      <a:pt x="1019" y="110397"/>
                      <a:pt x="2643" y="109420"/>
                    </a:cubicBezTo>
                    <a:lnTo>
                      <a:pt x="190673" y="724"/>
                    </a:lnTo>
                    <a:cubicBezTo>
                      <a:pt x="193256" y="-767"/>
                      <a:pt x="196551" y="119"/>
                      <a:pt x="198044" y="2702"/>
                    </a:cubicBezTo>
                    <a:cubicBezTo>
                      <a:pt x="199536" y="5284"/>
                      <a:pt x="198649" y="8580"/>
                      <a:pt x="196066" y="10072"/>
                    </a:cubicBezTo>
                    <a:lnTo>
                      <a:pt x="8095" y="118648"/>
                    </a:lnTo>
                    <a:cubicBezTo>
                      <a:pt x="7292" y="119175"/>
                      <a:pt x="6364" y="119487"/>
                      <a:pt x="5399" y="11954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9CA7EAD-0F5A-910B-935A-30DDE9185AB9}"/>
                  </a:ext>
                </a:extLst>
              </p:cNvPr>
              <p:cNvSpPr/>
              <p:nvPr/>
            </p:nvSpPr>
            <p:spPr>
              <a:xfrm>
                <a:off x="9867390" y="5293487"/>
                <a:ext cx="477087" cy="443711"/>
              </a:xfrm>
              <a:custGeom>
                <a:avLst/>
                <a:gdLst>
                  <a:gd name="connsiteX0" fmla="*/ 477087 w 477087"/>
                  <a:gd name="connsiteY0" fmla="*/ 183417 h 443711"/>
                  <a:gd name="connsiteX1" fmla="*/ 450782 w 477087"/>
                  <a:gd name="connsiteY1" fmla="*/ 0 h 443711"/>
                  <a:gd name="connsiteX2" fmla="*/ 0 w 477087"/>
                  <a:gd name="connsiteY2" fmla="*/ 260295 h 443711"/>
                  <a:gd name="connsiteX3" fmla="*/ 26245 w 477087"/>
                  <a:gd name="connsiteY3" fmla="*/ 443712 h 443711"/>
                  <a:gd name="connsiteX4" fmla="*/ 477087 w 477087"/>
                  <a:gd name="connsiteY4" fmla="*/ 183417 h 44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087" h="443711">
                    <a:moveTo>
                      <a:pt x="477087" y="183417"/>
                    </a:moveTo>
                    <a:lnTo>
                      <a:pt x="450782" y="0"/>
                    </a:lnTo>
                    <a:lnTo>
                      <a:pt x="0" y="260295"/>
                    </a:lnTo>
                    <a:lnTo>
                      <a:pt x="26245" y="443712"/>
                    </a:lnTo>
                    <a:lnTo>
                      <a:pt x="477087" y="183417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6E2A7965-E67F-27AF-1AE9-A0662958ECAE}"/>
                  </a:ext>
                </a:extLst>
              </p:cNvPr>
              <p:cNvSpPr/>
              <p:nvPr/>
            </p:nvSpPr>
            <p:spPr>
              <a:xfrm>
                <a:off x="10063095" y="5510319"/>
                <a:ext cx="116626" cy="120101"/>
              </a:xfrm>
              <a:custGeom>
                <a:avLst/>
                <a:gdLst>
                  <a:gd name="connsiteX0" fmla="*/ 114983 w 116626"/>
                  <a:gd name="connsiteY0" fmla="*/ 37172 h 120101"/>
                  <a:gd name="connsiteX1" fmla="*/ 111603 w 116626"/>
                  <a:gd name="connsiteY1" fmla="*/ 22383 h 120101"/>
                  <a:gd name="connsiteX2" fmla="*/ 108212 w 116626"/>
                  <a:gd name="connsiteY2" fmla="*/ 20993 h 120101"/>
                  <a:gd name="connsiteX3" fmla="*/ 12998 w 116626"/>
                  <a:gd name="connsiteY3" fmla="*/ 261 h 120101"/>
                  <a:gd name="connsiteX4" fmla="*/ 259 w 116626"/>
                  <a:gd name="connsiteY4" fmla="*/ 8332 h 120101"/>
                  <a:gd name="connsiteX5" fmla="*/ 115 w 116626"/>
                  <a:gd name="connsiteY5" fmla="*/ 12245 h 120101"/>
                  <a:gd name="connsiteX6" fmla="*/ 15575 w 116626"/>
                  <a:gd name="connsiteY6" fmla="*/ 120102 h 120101"/>
                  <a:gd name="connsiteX7" fmla="*/ 89636 w 116626"/>
                  <a:gd name="connsiteY7" fmla="*/ 77318 h 12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26" h="120101">
                    <a:moveTo>
                      <a:pt x="114983" y="37172"/>
                    </a:moveTo>
                    <a:cubicBezTo>
                      <a:pt x="118135" y="32156"/>
                      <a:pt x="116619" y="25535"/>
                      <a:pt x="111603" y="22383"/>
                    </a:cubicBezTo>
                    <a:cubicBezTo>
                      <a:pt x="110561" y="21730"/>
                      <a:pt x="109416" y="21257"/>
                      <a:pt x="108212" y="20993"/>
                    </a:cubicBezTo>
                    <a:lnTo>
                      <a:pt x="12998" y="261"/>
                    </a:lnTo>
                    <a:cubicBezTo>
                      <a:pt x="7252" y="-1028"/>
                      <a:pt x="1547" y="2586"/>
                      <a:pt x="259" y="8332"/>
                    </a:cubicBezTo>
                    <a:cubicBezTo>
                      <a:pt x="-29" y="9620"/>
                      <a:pt x="-77" y="10944"/>
                      <a:pt x="115" y="12245"/>
                    </a:cubicBezTo>
                    <a:lnTo>
                      <a:pt x="15575" y="120102"/>
                    </a:lnTo>
                    <a:lnTo>
                      <a:pt x="89636" y="77318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FE371A0-EBCE-2052-6127-C7AC91411172}"/>
                  </a:ext>
                </a:extLst>
              </p:cNvPr>
              <p:cNvSpPr/>
              <p:nvPr/>
            </p:nvSpPr>
            <p:spPr>
              <a:xfrm>
                <a:off x="10361083" y="5124369"/>
                <a:ext cx="262795" cy="174233"/>
              </a:xfrm>
              <a:custGeom>
                <a:avLst/>
                <a:gdLst>
                  <a:gd name="connsiteX0" fmla="*/ 251838 w 262795"/>
                  <a:gd name="connsiteY0" fmla="*/ 36334 h 174233"/>
                  <a:gd name="connsiteX1" fmla="*/ 15931 w 262795"/>
                  <a:gd name="connsiteY1" fmla="*/ 172533 h 174233"/>
                  <a:gd name="connsiteX2" fmla="*/ 531 w 262795"/>
                  <a:gd name="connsiteY2" fmla="*/ 163965 h 174233"/>
                  <a:gd name="connsiteX3" fmla="*/ 172 w 262795"/>
                  <a:gd name="connsiteY3" fmla="*/ 161568 h 174233"/>
                  <a:gd name="connsiteX4" fmla="*/ 10958 w 262795"/>
                  <a:gd name="connsiteY4" fmla="*/ 137899 h 174233"/>
                  <a:gd name="connsiteX5" fmla="*/ 246865 w 262795"/>
                  <a:gd name="connsiteY5" fmla="*/ 1700 h 174233"/>
                  <a:gd name="connsiteX6" fmla="*/ 262264 w 262795"/>
                  <a:gd name="connsiteY6" fmla="*/ 10268 h 174233"/>
                  <a:gd name="connsiteX7" fmla="*/ 262624 w 262795"/>
                  <a:gd name="connsiteY7" fmla="*/ 12665 h 174233"/>
                  <a:gd name="connsiteX8" fmla="*/ 251838 w 262795"/>
                  <a:gd name="connsiteY8" fmla="*/ 36334 h 17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795" h="174233">
                    <a:moveTo>
                      <a:pt x="251838" y="36334"/>
                    </a:moveTo>
                    <a:lnTo>
                      <a:pt x="15931" y="172533"/>
                    </a:lnTo>
                    <a:cubicBezTo>
                      <a:pt x="8681" y="176728"/>
                      <a:pt x="1790" y="172893"/>
                      <a:pt x="531" y="163965"/>
                    </a:cubicBezTo>
                    <a:lnTo>
                      <a:pt x="172" y="161568"/>
                    </a:lnTo>
                    <a:cubicBezTo>
                      <a:pt x="-919" y="152286"/>
                      <a:pt x="3240" y="143166"/>
                      <a:pt x="10958" y="137899"/>
                    </a:cubicBezTo>
                    <a:lnTo>
                      <a:pt x="246865" y="1700"/>
                    </a:lnTo>
                    <a:cubicBezTo>
                      <a:pt x="254115" y="-2495"/>
                      <a:pt x="261006" y="1340"/>
                      <a:pt x="262264" y="10268"/>
                    </a:cubicBezTo>
                    <a:lnTo>
                      <a:pt x="262624" y="12665"/>
                    </a:lnTo>
                    <a:cubicBezTo>
                      <a:pt x="263714" y="21947"/>
                      <a:pt x="259556" y="31067"/>
                      <a:pt x="251838" y="36334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B28CF2CD-D225-86E6-A55E-CB24615CE8CC}"/>
                  </a:ext>
                </a:extLst>
              </p:cNvPr>
              <p:cNvSpPr/>
              <p:nvPr/>
            </p:nvSpPr>
            <p:spPr>
              <a:xfrm>
                <a:off x="10364125" y="5080781"/>
                <a:ext cx="457034" cy="268432"/>
              </a:xfrm>
              <a:custGeom>
                <a:avLst/>
                <a:gdLst>
                  <a:gd name="connsiteX0" fmla="*/ 5398 w 457034"/>
                  <a:gd name="connsiteY0" fmla="*/ 268432 h 268432"/>
                  <a:gd name="connsiteX1" fmla="*/ 725 w 457034"/>
                  <a:gd name="connsiteY1" fmla="*/ 265736 h 268432"/>
                  <a:gd name="connsiteX2" fmla="*/ 2696 w 457034"/>
                  <a:gd name="connsiteY2" fmla="*/ 258366 h 268432"/>
                  <a:gd name="connsiteX3" fmla="*/ 2702 w 457034"/>
                  <a:gd name="connsiteY3" fmla="*/ 258366 h 268432"/>
                  <a:gd name="connsiteX4" fmla="*/ 448870 w 457034"/>
                  <a:gd name="connsiteY4" fmla="*/ 707 h 268432"/>
                  <a:gd name="connsiteX5" fmla="*/ 456301 w 457034"/>
                  <a:gd name="connsiteY5" fmla="*/ 2685 h 268432"/>
                  <a:gd name="connsiteX6" fmla="*/ 454359 w 457034"/>
                  <a:gd name="connsiteY6" fmla="*/ 10061 h 268432"/>
                  <a:gd name="connsiteX7" fmla="*/ 454263 w 457034"/>
                  <a:gd name="connsiteY7" fmla="*/ 10115 h 268432"/>
                  <a:gd name="connsiteX8" fmla="*/ 8095 w 457034"/>
                  <a:gd name="connsiteY8" fmla="*/ 267773 h 268432"/>
                  <a:gd name="connsiteX9" fmla="*/ 5398 w 457034"/>
                  <a:gd name="connsiteY9" fmla="*/ 268432 h 26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034" h="268432">
                    <a:moveTo>
                      <a:pt x="5398" y="268432"/>
                    </a:moveTo>
                    <a:cubicBezTo>
                      <a:pt x="3469" y="268444"/>
                      <a:pt x="1677" y="267414"/>
                      <a:pt x="725" y="265736"/>
                    </a:cubicBezTo>
                    <a:cubicBezTo>
                      <a:pt x="-767" y="263159"/>
                      <a:pt x="119" y="259858"/>
                      <a:pt x="2696" y="258366"/>
                    </a:cubicBezTo>
                    <a:cubicBezTo>
                      <a:pt x="2696" y="258366"/>
                      <a:pt x="2702" y="258366"/>
                      <a:pt x="2702" y="258366"/>
                    </a:cubicBezTo>
                    <a:lnTo>
                      <a:pt x="448870" y="707"/>
                    </a:lnTo>
                    <a:cubicBezTo>
                      <a:pt x="451477" y="-755"/>
                      <a:pt x="454767" y="120"/>
                      <a:pt x="456301" y="2685"/>
                    </a:cubicBezTo>
                    <a:cubicBezTo>
                      <a:pt x="457799" y="5255"/>
                      <a:pt x="456930" y="8557"/>
                      <a:pt x="454359" y="10061"/>
                    </a:cubicBezTo>
                    <a:cubicBezTo>
                      <a:pt x="454329" y="10079"/>
                      <a:pt x="454293" y="10097"/>
                      <a:pt x="454263" y="10115"/>
                    </a:cubicBezTo>
                    <a:lnTo>
                      <a:pt x="8095" y="267773"/>
                    </a:lnTo>
                    <a:cubicBezTo>
                      <a:pt x="7268" y="268217"/>
                      <a:pt x="6339" y="268444"/>
                      <a:pt x="5398" y="268432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90B3C43-C872-5A0E-DBE0-08F57C971EE5}"/>
                  </a:ext>
                </a:extLst>
              </p:cNvPr>
              <p:cNvSpPr/>
              <p:nvPr/>
            </p:nvSpPr>
            <p:spPr>
              <a:xfrm>
                <a:off x="10370356" y="5124146"/>
                <a:ext cx="456969" cy="268509"/>
              </a:xfrm>
              <a:custGeom>
                <a:avLst/>
                <a:gdLst>
                  <a:gd name="connsiteX0" fmla="*/ 5399 w 456969"/>
                  <a:gd name="connsiteY0" fmla="*/ 268510 h 268509"/>
                  <a:gd name="connsiteX1" fmla="*/ 0 w 456969"/>
                  <a:gd name="connsiteY1" fmla="*/ 263003 h 268509"/>
                  <a:gd name="connsiteX2" fmla="*/ 2643 w 456969"/>
                  <a:gd name="connsiteY2" fmla="*/ 258383 h 268509"/>
                  <a:gd name="connsiteX3" fmla="*/ 448871 w 456969"/>
                  <a:gd name="connsiteY3" fmla="*/ 725 h 268509"/>
                  <a:gd name="connsiteX4" fmla="*/ 456235 w 456969"/>
                  <a:gd name="connsiteY4" fmla="*/ 2696 h 268509"/>
                  <a:gd name="connsiteX5" fmla="*/ 456241 w 456969"/>
                  <a:gd name="connsiteY5" fmla="*/ 2702 h 268509"/>
                  <a:gd name="connsiteX6" fmla="*/ 454264 w 456969"/>
                  <a:gd name="connsiteY6" fmla="*/ 10132 h 268509"/>
                  <a:gd name="connsiteX7" fmla="*/ 8095 w 456969"/>
                  <a:gd name="connsiteY7" fmla="*/ 267791 h 268509"/>
                  <a:gd name="connsiteX8" fmla="*/ 5399 w 456969"/>
                  <a:gd name="connsiteY8" fmla="*/ 268510 h 26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69" h="268509">
                    <a:moveTo>
                      <a:pt x="5399" y="268510"/>
                    </a:moveTo>
                    <a:cubicBezTo>
                      <a:pt x="2385" y="268480"/>
                      <a:pt x="-30" y="266017"/>
                      <a:pt x="0" y="263003"/>
                    </a:cubicBezTo>
                    <a:cubicBezTo>
                      <a:pt x="18" y="261109"/>
                      <a:pt x="1019" y="259360"/>
                      <a:pt x="2643" y="258383"/>
                    </a:cubicBezTo>
                    <a:lnTo>
                      <a:pt x="448871" y="725"/>
                    </a:lnTo>
                    <a:cubicBezTo>
                      <a:pt x="451448" y="-767"/>
                      <a:pt x="454749" y="120"/>
                      <a:pt x="456235" y="2696"/>
                    </a:cubicBezTo>
                    <a:cubicBezTo>
                      <a:pt x="456241" y="2696"/>
                      <a:pt x="456241" y="2702"/>
                      <a:pt x="456241" y="2702"/>
                    </a:cubicBezTo>
                    <a:cubicBezTo>
                      <a:pt x="457739" y="5303"/>
                      <a:pt x="456852" y="8622"/>
                      <a:pt x="454264" y="10132"/>
                    </a:cubicBezTo>
                    <a:lnTo>
                      <a:pt x="8095" y="267791"/>
                    </a:lnTo>
                    <a:cubicBezTo>
                      <a:pt x="7275" y="268258"/>
                      <a:pt x="6346" y="268504"/>
                      <a:pt x="5399" y="268510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E6036AA-12C7-BAB8-059E-15CB519CAC32}"/>
                  </a:ext>
                </a:extLst>
              </p:cNvPr>
              <p:cNvSpPr/>
              <p:nvPr/>
            </p:nvSpPr>
            <p:spPr>
              <a:xfrm>
                <a:off x="10376588" y="5249200"/>
                <a:ext cx="316336" cy="187137"/>
              </a:xfrm>
              <a:custGeom>
                <a:avLst/>
                <a:gdLst>
                  <a:gd name="connsiteX0" fmla="*/ 5399 w 316336"/>
                  <a:gd name="connsiteY0" fmla="*/ 187138 h 187137"/>
                  <a:gd name="connsiteX1" fmla="*/ 0 w 316336"/>
                  <a:gd name="connsiteY1" fmla="*/ 181631 h 187137"/>
                  <a:gd name="connsiteX2" fmla="*/ 2643 w 316336"/>
                  <a:gd name="connsiteY2" fmla="*/ 177011 h 187137"/>
                  <a:gd name="connsiteX3" fmla="*/ 308237 w 316336"/>
                  <a:gd name="connsiteY3" fmla="*/ 725 h 187137"/>
                  <a:gd name="connsiteX4" fmla="*/ 315602 w 316336"/>
                  <a:gd name="connsiteY4" fmla="*/ 2696 h 187137"/>
                  <a:gd name="connsiteX5" fmla="*/ 315608 w 316336"/>
                  <a:gd name="connsiteY5" fmla="*/ 2702 h 187137"/>
                  <a:gd name="connsiteX6" fmla="*/ 313630 w 316336"/>
                  <a:gd name="connsiteY6" fmla="*/ 10132 h 187137"/>
                  <a:gd name="connsiteX7" fmla="*/ 8035 w 316336"/>
                  <a:gd name="connsiteY7" fmla="*/ 186418 h 187137"/>
                  <a:gd name="connsiteX8" fmla="*/ 5399 w 316336"/>
                  <a:gd name="connsiteY8" fmla="*/ 187138 h 18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36" h="187137">
                    <a:moveTo>
                      <a:pt x="5399" y="187138"/>
                    </a:moveTo>
                    <a:cubicBezTo>
                      <a:pt x="2385" y="187108"/>
                      <a:pt x="-30" y="184645"/>
                      <a:pt x="0" y="181631"/>
                    </a:cubicBezTo>
                    <a:cubicBezTo>
                      <a:pt x="18" y="179737"/>
                      <a:pt x="1019" y="177988"/>
                      <a:pt x="2643" y="177011"/>
                    </a:cubicBezTo>
                    <a:lnTo>
                      <a:pt x="308237" y="725"/>
                    </a:lnTo>
                    <a:cubicBezTo>
                      <a:pt x="310814" y="-767"/>
                      <a:pt x="314116" y="120"/>
                      <a:pt x="315602" y="2696"/>
                    </a:cubicBezTo>
                    <a:cubicBezTo>
                      <a:pt x="315608" y="2696"/>
                      <a:pt x="315608" y="2702"/>
                      <a:pt x="315608" y="2702"/>
                    </a:cubicBezTo>
                    <a:cubicBezTo>
                      <a:pt x="317106" y="5303"/>
                      <a:pt x="316219" y="8622"/>
                      <a:pt x="313630" y="10132"/>
                    </a:cubicBezTo>
                    <a:lnTo>
                      <a:pt x="8035" y="186418"/>
                    </a:lnTo>
                    <a:cubicBezTo>
                      <a:pt x="7227" y="186856"/>
                      <a:pt x="6322" y="187101"/>
                      <a:pt x="5399" y="187138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5B25AE2B-1B28-91B5-E4BD-2EE7147C52D6}"/>
                  </a:ext>
                </a:extLst>
              </p:cNvPr>
              <p:cNvSpPr/>
              <p:nvPr/>
            </p:nvSpPr>
            <p:spPr>
              <a:xfrm>
                <a:off x="10388093" y="4320791"/>
                <a:ext cx="290925" cy="172576"/>
              </a:xfrm>
              <a:custGeom>
                <a:avLst/>
                <a:gdLst>
                  <a:gd name="connsiteX0" fmla="*/ 5398 w 290925"/>
                  <a:gd name="connsiteY0" fmla="*/ 172577 h 172576"/>
                  <a:gd name="connsiteX1" fmla="*/ 725 w 290925"/>
                  <a:gd name="connsiteY1" fmla="*/ 169880 h 172576"/>
                  <a:gd name="connsiteX2" fmla="*/ 2696 w 290925"/>
                  <a:gd name="connsiteY2" fmla="*/ 162516 h 172576"/>
                  <a:gd name="connsiteX3" fmla="*/ 2702 w 290925"/>
                  <a:gd name="connsiteY3" fmla="*/ 162510 h 172576"/>
                  <a:gd name="connsiteX4" fmla="*/ 282831 w 290925"/>
                  <a:gd name="connsiteY4" fmla="*/ 724 h 172576"/>
                  <a:gd name="connsiteX5" fmla="*/ 290201 w 290925"/>
                  <a:gd name="connsiteY5" fmla="*/ 2702 h 172576"/>
                  <a:gd name="connsiteX6" fmla="*/ 288224 w 290925"/>
                  <a:gd name="connsiteY6" fmla="*/ 10072 h 172576"/>
                  <a:gd name="connsiteX7" fmla="*/ 8095 w 290925"/>
                  <a:gd name="connsiteY7" fmla="*/ 171858 h 172576"/>
                  <a:gd name="connsiteX8" fmla="*/ 5398 w 290925"/>
                  <a:gd name="connsiteY8" fmla="*/ 172577 h 17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0925" h="172576">
                    <a:moveTo>
                      <a:pt x="5398" y="172577"/>
                    </a:moveTo>
                    <a:cubicBezTo>
                      <a:pt x="3469" y="172589"/>
                      <a:pt x="1677" y="171558"/>
                      <a:pt x="725" y="169880"/>
                    </a:cubicBezTo>
                    <a:cubicBezTo>
                      <a:pt x="-767" y="167304"/>
                      <a:pt x="119" y="164002"/>
                      <a:pt x="2696" y="162516"/>
                    </a:cubicBezTo>
                    <a:cubicBezTo>
                      <a:pt x="2696" y="162510"/>
                      <a:pt x="2702" y="162510"/>
                      <a:pt x="2702" y="162510"/>
                    </a:cubicBezTo>
                    <a:lnTo>
                      <a:pt x="282831" y="724"/>
                    </a:lnTo>
                    <a:cubicBezTo>
                      <a:pt x="285413" y="-768"/>
                      <a:pt x="288709" y="119"/>
                      <a:pt x="290201" y="2702"/>
                    </a:cubicBezTo>
                    <a:cubicBezTo>
                      <a:pt x="291693" y="5284"/>
                      <a:pt x="290806" y="8580"/>
                      <a:pt x="288224" y="10072"/>
                    </a:cubicBezTo>
                    <a:lnTo>
                      <a:pt x="8095" y="171858"/>
                    </a:lnTo>
                    <a:cubicBezTo>
                      <a:pt x="7274" y="172325"/>
                      <a:pt x="6345" y="172571"/>
                      <a:pt x="5398" y="17257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CDDF55F-9513-2433-282F-5F04404CD119}"/>
                  </a:ext>
                </a:extLst>
              </p:cNvPr>
              <p:cNvSpPr/>
              <p:nvPr/>
            </p:nvSpPr>
            <p:spPr>
              <a:xfrm>
                <a:off x="10394259" y="4364417"/>
                <a:ext cx="290655" cy="172393"/>
              </a:xfrm>
              <a:custGeom>
                <a:avLst/>
                <a:gdLst>
                  <a:gd name="connsiteX0" fmla="*/ 5465 w 290655"/>
                  <a:gd name="connsiteY0" fmla="*/ 172394 h 172393"/>
                  <a:gd name="connsiteX1" fmla="*/ 731 w 290655"/>
                  <a:gd name="connsiteY1" fmla="*/ 169697 h 172393"/>
                  <a:gd name="connsiteX2" fmla="*/ 2636 w 290655"/>
                  <a:gd name="connsiteY2" fmla="*/ 162399 h 172393"/>
                  <a:gd name="connsiteX3" fmla="*/ 2768 w 290655"/>
                  <a:gd name="connsiteY3" fmla="*/ 162327 h 172393"/>
                  <a:gd name="connsiteX4" fmla="*/ 282837 w 290655"/>
                  <a:gd name="connsiteY4" fmla="*/ 541 h 172393"/>
                  <a:gd name="connsiteX5" fmla="*/ 290117 w 290655"/>
                  <a:gd name="connsiteY5" fmla="*/ 3088 h 172393"/>
                  <a:gd name="connsiteX6" fmla="*/ 288290 w 290655"/>
                  <a:gd name="connsiteY6" fmla="*/ 9949 h 172393"/>
                  <a:gd name="connsiteX7" fmla="*/ 8161 w 290655"/>
                  <a:gd name="connsiteY7" fmla="*/ 171734 h 172393"/>
                  <a:gd name="connsiteX8" fmla="*/ 5465 w 290655"/>
                  <a:gd name="connsiteY8" fmla="*/ 172394 h 172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0655" h="172393">
                    <a:moveTo>
                      <a:pt x="5465" y="172394"/>
                    </a:moveTo>
                    <a:cubicBezTo>
                      <a:pt x="3523" y="172394"/>
                      <a:pt x="1726" y="171369"/>
                      <a:pt x="731" y="169697"/>
                    </a:cubicBezTo>
                    <a:cubicBezTo>
                      <a:pt x="-755" y="167156"/>
                      <a:pt x="96" y="163891"/>
                      <a:pt x="2636" y="162399"/>
                    </a:cubicBezTo>
                    <a:cubicBezTo>
                      <a:pt x="2684" y="162375"/>
                      <a:pt x="2726" y="162351"/>
                      <a:pt x="2768" y="162327"/>
                    </a:cubicBezTo>
                    <a:lnTo>
                      <a:pt x="282837" y="541"/>
                    </a:lnTo>
                    <a:cubicBezTo>
                      <a:pt x="285551" y="-765"/>
                      <a:pt x="288811" y="374"/>
                      <a:pt x="290117" y="3088"/>
                    </a:cubicBezTo>
                    <a:cubicBezTo>
                      <a:pt x="291280" y="5515"/>
                      <a:pt x="290507" y="8427"/>
                      <a:pt x="288290" y="9949"/>
                    </a:cubicBezTo>
                    <a:lnTo>
                      <a:pt x="8161" y="171734"/>
                    </a:lnTo>
                    <a:cubicBezTo>
                      <a:pt x="7334" y="172178"/>
                      <a:pt x="6405" y="172405"/>
                      <a:pt x="5465" y="172394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108B897-0A72-05AE-F4FA-17309908F1A5}"/>
                  </a:ext>
                </a:extLst>
              </p:cNvPr>
              <p:cNvSpPr/>
              <p:nvPr/>
            </p:nvSpPr>
            <p:spPr>
              <a:xfrm>
                <a:off x="10400556" y="4407612"/>
                <a:ext cx="290866" cy="172640"/>
              </a:xfrm>
              <a:custGeom>
                <a:avLst/>
                <a:gdLst>
                  <a:gd name="connsiteX0" fmla="*/ 5399 w 290866"/>
                  <a:gd name="connsiteY0" fmla="*/ 172641 h 172640"/>
                  <a:gd name="connsiteX1" fmla="*/ 0 w 290866"/>
                  <a:gd name="connsiteY1" fmla="*/ 167134 h 172640"/>
                  <a:gd name="connsiteX2" fmla="*/ 2643 w 290866"/>
                  <a:gd name="connsiteY2" fmla="*/ 162514 h 172640"/>
                  <a:gd name="connsiteX3" fmla="*/ 282711 w 290866"/>
                  <a:gd name="connsiteY3" fmla="*/ 728 h 172640"/>
                  <a:gd name="connsiteX4" fmla="*/ 290141 w 290866"/>
                  <a:gd name="connsiteY4" fmla="*/ 2706 h 172640"/>
                  <a:gd name="connsiteX5" fmla="*/ 288170 w 290866"/>
                  <a:gd name="connsiteY5" fmla="*/ 10076 h 172640"/>
                  <a:gd name="connsiteX6" fmla="*/ 288164 w 290866"/>
                  <a:gd name="connsiteY6" fmla="*/ 10076 h 172640"/>
                  <a:gd name="connsiteX7" fmla="*/ 8095 w 290866"/>
                  <a:gd name="connsiteY7" fmla="*/ 171862 h 172640"/>
                  <a:gd name="connsiteX8" fmla="*/ 5399 w 290866"/>
                  <a:gd name="connsiteY8" fmla="*/ 172641 h 1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0866" h="172640">
                    <a:moveTo>
                      <a:pt x="5399" y="172641"/>
                    </a:moveTo>
                    <a:cubicBezTo>
                      <a:pt x="2385" y="172611"/>
                      <a:pt x="-30" y="170148"/>
                      <a:pt x="0" y="167134"/>
                    </a:cubicBezTo>
                    <a:cubicBezTo>
                      <a:pt x="18" y="165240"/>
                      <a:pt x="1019" y="163491"/>
                      <a:pt x="2643" y="162514"/>
                    </a:cubicBezTo>
                    <a:lnTo>
                      <a:pt x="282711" y="728"/>
                    </a:lnTo>
                    <a:cubicBezTo>
                      <a:pt x="285312" y="-770"/>
                      <a:pt x="288631" y="117"/>
                      <a:pt x="290141" y="2706"/>
                    </a:cubicBezTo>
                    <a:cubicBezTo>
                      <a:pt x="291633" y="5282"/>
                      <a:pt x="290747" y="8584"/>
                      <a:pt x="288170" y="10076"/>
                    </a:cubicBezTo>
                    <a:cubicBezTo>
                      <a:pt x="288170" y="10076"/>
                      <a:pt x="288164" y="10076"/>
                      <a:pt x="288164" y="10076"/>
                    </a:cubicBezTo>
                    <a:lnTo>
                      <a:pt x="8095" y="171862"/>
                    </a:lnTo>
                    <a:cubicBezTo>
                      <a:pt x="7269" y="172329"/>
                      <a:pt x="6346" y="172599"/>
                      <a:pt x="5399" y="172641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aphic 5">
            <a:extLst>
              <a:ext uri="{FF2B5EF4-FFF2-40B4-BE49-F238E27FC236}">
                <a16:creationId xmlns:a16="http://schemas.microsoft.com/office/drawing/2014/main" id="{CD32C280-BEEE-6F5B-AB62-8C71C182DD4D}"/>
              </a:ext>
            </a:extLst>
          </p:cNvPr>
          <p:cNvGrpSpPr/>
          <p:nvPr/>
        </p:nvGrpSpPr>
        <p:grpSpPr>
          <a:xfrm rot="21147012">
            <a:off x="16250339" y="4862415"/>
            <a:ext cx="924418" cy="772260"/>
            <a:chOff x="9900177" y="4715639"/>
            <a:chExt cx="870508" cy="727224"/>
          </a:xfrm>
        </p:grpSpPr>
        <p:grpSp>
          <p:nvGrpSpPr>
            <p:cNvPr id="134" name="Graphic 5">
              <a:extLst>
                <a:ext uri="{FF2B5EF4-FFF2-40B4-BE49-F238E27FC236}">
                  <a16:creationId xmlns:a16="http://schemas.microsoft.com/office/drawing/2014/main" id="{91EBB9A6-8B47-82CE-A073-504079659BFC}"/>
                </a:ext>
              </a:extLst>
            </p:cNvPr>
            <p:cNvGrpSpPr/>
            <p:nvPr/>
          </p:nvGrpSpPr>
          <p:grpSpPr>
            <a:xfrm>
              <a:off x="9900177" y="4715639"/>
              <a:ext cx="870508" cy="727224"/>
              <a:chOff x="9900177" y="4715639"/>
              <a:chExt cx="870508" cy="727224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5ADA4CA-9DC9-5ABB-3BE2-4BEE461A4D88}"/>
                  </a:ext>
                </a:extLst>
              </p:cNvPr>
              <p:cNvSpPr/>
              <p:nvPr/>
            </p:nvSpPr>
            <p:spPr>
              <a:xfrm>
                <a:off x="9900177" y="4715639"/>
                <a:ext cx="788832" cy="689357"/>
              </a:xfrm>
              <a:custGeom>
                <a:avLst/>
                <a:gdLst>
                  <a:gd name="connsiteX0" fmla="*/ 34324 w 788832"/>
                  <a:gd name="connsiteY0" fmla="*/ 681930 h 689357"/>
                  <a:gd name="connsiteX1" fmla="*/ 49 w 788832"/>
                  <a:gd name="connsiteY1" fmla="*/ 442787 h 689357"/>
                  <a:gd name="connsiteX2" fmla="*/ 9697 w 788832"/>
                  <a:gd name="connsiteY2" fmla="*/ 424092 h 689357"/>
                  <a:gd name="connsiteX3" fmla="*/ 741446 w 788832"/>
                  <a:gd name="connsiteY3" fmla="*/ 1652 h 689357"/>
                  <a:gd name="connsiteX4" fmla="*/ 754569 w 788832"/>
                  <a:gd name="connsiteY4" fmla="*/ 7225 h 689357"/>
                  <a:gd name="connsiteX5" fmla="*/ 788784 w 788832"/>
                  <a:gd name="connsiteY5" fmla="*/ 246368 h 689357"/>
                  <a:gd name="connsiteX6" fmla="*/ 779136 w 788832"/>
                  <a:gd name="connsiteY6" fmla="*/ 265063 h 689357"/>
                  <a:gd name="connsiteX7" fmla="*/ 47387 w 788832"/>
                  <a:gd name="connsiteY7" fmla="*/ 687503 h 689357"/>
                  <a:gd name="connsiteX8" fmla="*/ 36164 w 788832"/>
                  <a:gd name="connsiteY8" fmla="*/ 686502 h 689357"/>
                  <a:gd name="connsiteX9" fmla="*/ 34324 w 788832"/>
                  <a:gd name="connsiteY9" fmla="*/ 681930 h 68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8832" h="689357">
                    <a:moveTo>
                      <a:pt x="34324" y="681930"/>
                    </a:moveTo>
                    <a:lnTo>
                      <a:pt x="49" y="442787"/>
                    </a:lnTo>
                    <a:cubicBezTo>
                      <a:pt x="-478" y="435243"/>
                      <a:pt x="3243" y="428035"/>
                      <a:pt x="9697" y="424092"/>
                    </a:cubicBezTo>
                    <a:lnTo>
                      <a:pt x="741446" y="1652"/>
                    </a:lnTo>
                    <a:cubicBezTo>
                      <a:pt x="747438" y="-1943"/>
                      <a:pt x="753430" y="514"/>
                      <a:pt x="754569" y="7225"/>
                    </a:cubicBezTo>
                    <a:lnTo>
                      <a:pt x="788784" y="246368"/>
                    </a:lnTo>
                    <a:cubicBezTo>
                      <a:pt x="789311" y="253912"/>
                      <a:pt x="785590" y="261120"/>
                      <a:pt x="779136" y="265063"/>
                    </a:cubicBezTo>
                    <a:lnTo>
                      <a:pt x="47387" y="687503"/>
                    </a:lnTo>
                    <a:cubicBezTo>
                      <a:pt x="44007" y="690325"/>
                      <a:pt x="38986" y="689876"/>
                      <a:pt x="36164" y="686502"/>
                    </a:cubicBezTo>
                    <a:cubicBezTo>
                      <a:pt x="35079" y="685208"/>
                      <a:pt x="34438" y="683608"/>
                      <a:pt x="34324" y="681930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5269154-37EB-E628-0862-B1F84888420F}"/>
                  </a:ext>
                </a:extLst>
              </p:cNvPr>
              <p:cNvSpPr/>
              <p:nvPr/>
            </p:nvSpPr>
            <p:spPr>
              <a:xfrm>
                <a:off x="9931695" y="4730388"/>
                <a:ext cx="838974" cy="712475"/>
              </a:xfrm>
              <a:custGeom>
                <a:avLst/>
                <a:gdLst>
                  <a:gd name="connsiteX0" fmla="*/ 741446 w 838974"/>
                  <a:gd name="connsiteY0" fmla="*/ 3142 h 712475"/>
                  <a:gd name="connsiteX1" fmla="*/ 9697 w 838974"/>
                  <a:gd name="connsiteY1" fmla="*/ 425402 h 712475"/>
                  <a:gd name="connsiteX2" fmla="*/ 49 w 838974"/>
                  <a:gd name="connsiteY2" fmla="*/ 444097 h 712475"/>
                  <a:gd name="connsiteX3" fmla="*/ 34324 w 838974"/>
                  <a:gd name="connsiteY3" fmla="*/ 683240 h 712475"/>
                  <a:gd name="connsiteX4" fmla="*/ 49184 w 838974"/>
                  <a:gd name="connsiteY4" fmla="*/ 700797 h 712475"/>
                  <a:gd name="connsiteX5" fmla="*/ 72793 w 838974"/>
                  <a:gd name="connsiteY5" fmla="*/ 710504 h 712475"/>
                  <a:gd name="connsiteX6" fmla="*/ 97300 w 838974"/>
                  <a:gd name="connsiteY6" fmla="*/ 709365 h 712475"/>
                  <a:gd name="connsiteX7" fmla="*/ 829050 w 838974"/>
                  <a:gd name="connsiteY7" fmla="*/ 287105 h 712475"/>
                  <a:gd name="connsiteX8" fmla="*/ 838937 w 838974"/>
                  <a:gd name="connsiteY8" fmla="*/ 268530 h 712475"/>
                  <a:gd name="connsiteX9" fmla="*/ 804722 w 838974"/>
                  <a:gd name="connsiteY9" fmla="*/ 29327 h 712475"/>
                  <a:gd name="connsiteX10" fmla="*/ 789862 w 838974"/>
                  <a:gd name="connsiteY10" fmla="*/ 11770 h 712475"/>
                  <a:gd name="connsiteX11" fmla="*/ 766253 w 838974"/>
                  <a:gd name="connsiteY11" fmla="*/ 2063 h 712475"/>
                  <a:gd name="connsiteX12" fmla="*/ 741446 w 838974"/>
                  <a:gd name="connsiteY12" fmla="*/ 3142 h 71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8974" h="712475">
                    <a:moveTo>
                      <a:pt x="741446" y="3142"/>
                    </a:moveTo>
                    <a:lnTo>
                      <a:pt x="9697" y="425402"/>
                    </a:lnTo>
                    <a:cubicBezTo>
                      <a:pt x="3243" y="429344"/>
                      <a:pt x="-478" y="436553"/>
                      <a:pt x="49" y="444097"/>
                    </a:cubicBezTo>
                    <a:lnTo>
                      <a:pt x="34324" y="683240"/>
                    </a:lnTo>
                    <a:cubicBezTo>
                      <a:pt x="36253" y="691095"/>
                      <a:pt x="41754" y="697597"/>
                      <a:pt x="49184" y="700797"/>
                    </a:cubicBezTo>
                    <a:lnTo>
                      <a:pt x="72793" y="710504"/>
                    </a:lnTo>
                    <a:cubicBezTo>
                      <a:pt x="80774" y="713482"/>
                      <a:pt x="89631" y="713074"/>
                      <a:pt x="97300" y="709365"/>
                    </a:cubicBezTo>
                    <a:lnTo>
                      <a:pt x="829050" y="287105"/>
                    </a:lnTo>
                    <a:cubicBezTo>
                      <a:pt x="835575" y="283264"/>
                      <a:pt x="839398" y="276086"/>
                      <a:pt x="838937" y="268530"/>
                    </a:cubicBezTo>
                    <a:lnTo>
                      <a:pt x="804722" y="29327"/>
                    </a:lnTo>
                    <a:cubicBezTo>
                      <a:pt x="802775" y="21477"/>
                      <a:pt x="797280" y="14988"/>
                      <a:pt x="789862" y="11770"/>
                    </a:cubicBezTo>
                    <a:lnTo>
                      <a:pt x="766253" y="2063"/>
                    </a:lnTo>
                    <a:cubicBezTo>
                      <a:pt x="758188" y="-1023"/>
                      <a:pt x="749212" y="-633"/>
                      <a:pt x="741446" y="3142"/>
                    </a:cubicBezTo>
                    <a:close/>
                  </a:path>
                </a:pathLst>
              </a:custGeom>
              <a:solidFill>
                <a:srgbClr val="3E5FA6">
                  <a:alpha val="5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FE0BD76-408B-8953-CC9C-1ADF4D8FB1BD}"/>
                  </a:ext>
                </a:extLst>
              </p:cNvPr>
              <p:cNvSpPr/>
              <p:nvPr/>
            </p:nvSpPr>
            <p:spPr>
              <a:xfrm>
                <a:off x="9981371" y="4752228"/>
                <a:ext cx="789314" cy="689206"/>
              </a:xfrm>
              <a:custGeom>
                <a:avLst/>
                <a:gdLst>
                  <a:gd name="connsiteX0" fmla="*/ 34262 w 789314"/>
                  <a:gd name="connsiteY0" fmla="*/ 682013 h 689206"/>
                  <a:gd name="connsiteX1" fmla="*/ 48 w 789314"/>
                  <a:gd name="connsiteY1" fmla="*/ 442810 h 689206"/>
                  <a:gd name="connsiteX2" fmla="*/ 9635 w 789314"/>
                  <a:gd name="connsiteY2" fmla="*/ 424175 h 689206"/>
                  <a:gd name="connsiteX3" fmla="*/ 741445 w 789314"/>
                  <a:gd name="connsiteY3" fmla="*/ 1855 h 689206"/>
                  <a:gd name="connsiteX4" fmla="*/ 752668 w 789314"/>
                  <a:gd name="connsiteY4" fmla="*/ 2856 h 689206"/>
                  <a:gd name="connsiteX5" fmla="*/ 754507 w 789314"/>
                  <a:gd name="connsiteY5" fmla="*/ 7427 h 689206"/>
                  <a:gd name="connsiteX6" fmla="*/ 789261 w 789314"/>
                  <a:gd name="connsiteY6" fmla="*/ 246690 h 689206"/>
                  <a:gd name="connsiteX7" fmla="*/ 779674 w 789314"/>
                  <a:gd name="connsiteY7" fmla="*/ 265325 h 689206"/>
                  <a:gd name="connsiteX8" fmla="*/ 47625 w 789314"/>
                  <a:gd name="connsiteY8" fmla="*/ 687526 h 689206"/>
                  <a:gd name="connsiteX9" fmla="*/ 34262 w 789314"/>
                  <a:gd name="connsiteY9" fmla="*/ 682013 h 68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9314" h="689206">
                    <a:moveTo>
                      <a:pt x="34262" y="682013"/>
                    </a:moveTo>
                    <a:lnTo>
                      <a:pt x="48" y="442810"/>
                    </a:lnTo>
                    <a:cubicBezTo>
                      <a:pt x="-468" y="435302"/>
                      <a:pt x="3224" y="428124"/>
                      <a:pt x="9635" y="424175"/>
                    </a:cubicBezTo>
                    <a:lnTo>
                      <a:pt x="741445" y="1855"/>
                    </a:lnTo>
                    <a:cubicBezTo>
                      <a:pt x="744824" y="-967"/>
                      <a:pt x="749845" y="-518"/>
                      <a:pt x="752668" y="2856"/>
                    </a:cubicBezTo>
                    <a:cubicBezTo>
                      <a:pt x="753752" y="4150"/>
                      <a:pt x="754393" y="5750"/>
                      <a:pt x="754507" y="7427"/>
                    </a:cubicBezTo>
                    <a:lnTo>
                      <a:pt x="789261" y="246690"/>
                    </a:lnTo>
                    <a:cubicBezTo>
                      <a:pt x="789806" y="254204"/>
                      <a:pt x="786103" y="261395"/>
                      <a:pt x="779674" y="265325"/>
                    </a:cubicBezTo>
                    <a:lnTo>
                      <a:pt x="47625" y="687526"/>
                    </a:lnTo>
                    <a:cubicBezTo>
                      <a:pt x="41333" y="691181"/>
                      <a:pt x="35461" y="688664"/>
                      <a:pt x="34262" y="682013"/>
                    </a:cubicBezTo>
                    <a:close/>
                  </a:path>
                </a:pathLst>
              </a:custGeom>
              <a:solidFill>
                <a:srgbClr val="3E5FA6">
                  <a:alpha val="4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9327593-FF31-B0E3-8EFB-BC35CB976D90}"/>
                  </a:ext>
                </a:extLst>
              </p:cNvPr>
              <p:cNvSpPr/>
              <p:nvPr/>
            </p:nvSpPr>
            <p:spPr>
              <a:xfrm>
                <a:off x="9931664" y="5163579"/>
                <a:ext cx="97331" cy="279230"/>
              </a:xfrm>
              <a:custGeom>
                <a:avLst/>
                <a:gdLst>
                  <a:gd name="connsiteX0" fmla="*/ 97332 w 97331"/>
                  <a:gd name="connsiteY0" fmla="*/ 276174 h 279230"/>
                  <a:gd name="connsiteX1" fmla="*/ 72764 w 97331"/>
                  <a:gd name="connsiteY1" fmla="*/ 277312 h 279230"/>
                  <a:gd name="connsiteX2" fmla="*/ 49215 w 97331"/>
                  <a:gd name="connsiteY2" fmla="*/ 267605 h 279230"/>
                  <a:gd name="connsiteX3" fmla="*/ 34295 w 97331"/>
                  <a:gd name="connsiteY3" fmla="*/ 250108 h 279230"/>
                  <a:gd name="connsiteX4" fmla="*/ 81 w 97331"/>
                  <a:gd name="connsiteY4" fmla="*/ 10905 h 279230"/>
                  <a:gd name="connsiteX5" fmla="*/ 2418 w 97331"/>
                  <a:gd name="connsiteY5" fmla="*/ 0 h 279230"/>
                  <a:gd name="connsiteX6" fmla="*/ 52092 w 97331"/>
                  <a:gd name="connsiteY6" fmla="*/ 21032 h 279230"/>
                  <a:gd name="connsiteX7" fmla="*/ 49994 w 97331"/>
                  <a:gd name="connsiteY7" fmla="*/ 31458 h 279230"/>
                  <a:gd name="connsiteX8" fmla="*/ 83969 w 97331"/>
                  <a:gd name="connsiteY8" fmla="*/ 270601 h 279230"/>
                  <a:gd name="connsiteX9" fmla="*/ 92406 w 97331"/>
                  <a:gd name="connsiteY9" fmla="*/ 278199 h 279230"/>
                  <a:gd name="connsiteX10" fmla="*/ 97332 w 97331"/>
                  <a:gd name="connsiteY10" fmla="*/ 276174 h 27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31" h="279230">
                    <a:moveTo>
                      <a:pt x="97332" y="276174"/>
                    </a:moveTo>
                    <a:cubicBezTo>
                      <a:pt x="89620" y="279811"/>
                      <a:pt x="80776" y="280218"/>
                      <a:pt x="72764" y="277312"/>
                    </a:cubicBezTo>
                    <a:lnTo>
                      <a:pt x="49215" y="267605"/>
                    </a:lnTo>
                    <a:cubicBezTo>
                      <a:pt x="41785" y="264417"/>
                      <a:pt x="36273" y="257946"/>
                      <a:pt x="34295" y="250108"/>
                    </a:cubicBezTo>
                    <a:lnTo>
                      <a:pt x="81" y="10905"/>
                    </a:lnTo>
                    <a:cubicBezTo>
                      <a:pt x="-273" y="7118"/>
                      <a:pt x="542" y="3313"/>
                      <a:pt x="2418" y="0"/>
                    </a:cubicBezTo>
                    <a:lnTo>
                      <a:pt x="52092" y="21032"/>
                    </a:lnTo>
                    <a:cubicBezTo>
                      <a:pt x="50318" y="24202"/>
                      <a:pt x="49581" y="27851"/>
                      <a:pt x="49994" y="31458"/>
                    </a:cubicBezTo>
                    <a:lnTo>
                      <a:pt x="83969" y="270601"/>
                    </a:lnTo>
                    <a:cubicBezTo>
                      <a:pt x="84203" y="275029"/>
                      <a:pt x="87978" y="278433"/>
                      <a:pt x="92406" y="278199"/>
                    </a:cubicBezTo>
                    <a:cubicBezTo>
                      <a:pt x="94234" y="278103"/>
                      <a:pt x="95971" y="277390"/>
                      <a:pt x="97332" y="276174"/>
                    </a:cubicBezTo>
                    <a:close/>
                  </a:path>
                </a:pathLst>
              </a:custGeom>
              <a:solidFill>
                <a:srgbClr val="3E5FA6">
                  <a:alpha val="5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3439E50-8980-D64F-BD19-B94131C4076E}"/>
                  </a:ext>
                </a:extLst>
              </p:cNvPr>
              <p:cNvSpPr/>
              <p:nvPr/>
            </p:nvSpPr>
            <p:spPr>
              <a:xfrm>
                <a:off x="9931664" y="5163579"/>
                <a:ext cx="97331" cy="279230"/>
              </a:xfrm>
              <a:custGeom>
                <a:avLst/>
                <a:gdLst>
                  <a:gd name="connsiteX0" fmla="*/ 97332 w 97331"/>
                  <a:gd name="connsiteY0" fmla="*/ 276174 h 279230"/>
                  <a:gd name="connsiteX1" fmla="*/ 72764 w 97331"/>
                  <a:gd name="connsiteY1" fmla="*/ 277312 h 279230"/>
                  <a:gd name="connsiteX2" fmla="*/ 49215 w 97331"/>
                  <a:gd name="connsiteY2" fmla="*/ 267605 h 279230"/>
                  <a:gd name="connsiteX3" fmla="*/ 34295 w 97331"/>
                  <a:gd name="connsiteY3" fmla="*/ 250108 h 279230"/>
                  <a:gd name="connsiteX4" fmla="*/ 81 w 97331"/>
                  <a:gd name="connsiteY4" fmla="*/ 10905 h 279230"/>
                  <a:gd name="connsiteX5" fmla="*/ 2418 w 97331"/>
                  <a:gd name="connsiteY5" fmla="*/ 0 h 279230"/>
                  <a:gd name="connsiteX6" fmla="*/ 52092 w 97331"/>
                  <a:gd name="connsiteY6" fmla="*/ 21032 h 279230"/>
                  <a:gd name="connsiteX7" fmla="*/ 49994 w 97331"/>
                  <a:gd name="connsiteY7" fmla="*/ 31458 h 279230"/>
                  <a:gd name="connsiteX8" fmla="*/ 83969 w 97331"/>
                  <a:gd name="connsiteY8" fmla="*/ 270601 h 279230"/>
                  <a:gd name="connsiteX9" fmla="*/ 92406 w 97331"/>
                  <a:gd name="connsiteY9" fmla="*/ 278199 h 279230"/>
                  <a:gd name="connsiteX10" fmla="*/ 97332 w 97331"/>
                  <a:gd name="connsiteY10" fmla="*/ 276174 h 27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31" h="279230">
                    <a:moveTo>
                      <a:pt x="97332" y="276174"/>
                    </a:moveTo>
                    <a:cubicBezTo>
                      <a:pt x="89620" y="279811"/>
                      <a:pt x="80776" y="280218"/>
                      <a:pt x="72764" y="277312"/>
                    </a:cubicBezTo>
                    <a:lnTo>
                      <a:pt x="49215" y="267605"/>
                    </a:lnTo>
                    <a:cubicBezTo>
                      <a:pt x="41785" y="264417"/>
                      <a:pt x="36273" y="257946"/>
                      <a:pt x="34295" y="250108"/>
                    </a:cubicBezTo>
                    <a:lnTo>
                      <a:pt x="81" y="10905"/>
                    </a:lnTo>
                    <a:cubicBezTo>
                      <a:pt x="-273" y="7118"/>
                      <a:pt x="542" y="3313"/>
                      <a:pt x="2418" y="0"/>
                    </a:cubicBezTo>
                    <a:lnTo>
                      <a:pt x="52092" y="21032"/>
                    </a:lnTo>
                    <a:cubicBezTo>
                      <a:pt x="50318" y="24202"/>
                      <a:pt x="49581" y="27851"/>
                      <a:pt x="49994" y="31458"/>
                    </a:cubicBezTo>
                    <a:lnTo>
                      <a:pt x="83969" y="270601"/>
                    </a:lnTo>
                    <a:cubicBezTo>
                      <a:pt x="84203" y="275029"/>
                      <a:pt x="87978" y="278433"/>
                      <a:pt x="92406" y="278199"/>
                    </a:cubicBezTo>
                    <a:cubicBezTo>
                      <a:pt x="94234" y="278103"/>
                      <a:pt x="95971" y="277390"/>
                      <a:pt x="97332" y="276174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CB95994-17D2-C462-2F79-B5739D045295}"/>
                  </a:ext>
                </a:extLst>
              </p:cNvPr>
              <p:cNvSpPr/>
              <p:nvPr/>
            </p:nvSpPr>
            <p:spPr>
              <a:xfrm>
                <a:off x="9934021" y="4730419"/>
                <a:ext cx="801676" cy="454192"/>
              </a:xfrm>
              <a:custGeom>
                <a:avLst/>
                <a:gdLst>
                  <a:gd name="connsiteX0" fmla="*/ 801677 w 801676"/>
                  <a:gd name="connsiteY0" fmla="*/ 27378 h 454192"/>
                  <a:gd name="connsiteX1" fmla="*/ 788974 w 801676"/>
                  <a:gd name="connsiteY1" fmla="*/ 23663 h 454192"/>
                  <a:gd name="connsiteX2" fmla="*/ 57284 w 801676"/>
                  <a:gd name="connsiteY2" fmla="*/ 445983 h 454192"/>
                  <a:gd name="connsiteX3" fmla="*/ 49734 w 801676"/>
                  <a:gd name="connsiteY3" fmla="*/ 454192 h 454192"/>
                  <a:gd name="connsiteX4" fmla="*/ 0 w 801676"/>
                  <a:gd name="connsiteY4" fmla="*/ 433160 h 454192"/>
                  <a:gd name="connsiteX5" fmla="*/ 7370 w 801676"/>
                  <a:gd name="connsiteY5" fmla="*/ 425370 h 454192"/>
                  <a:gd name="connsiteX6" fmla="*/ 739120 w 801676"/>
                  <a:gd name="connsiteY6" fmla="*/ 3110 h 454192"/>
                  <a:gd name="connsiteX7" fmla="*/ 763627 w 801676"/>
                  <a:gd name="connsiteY7" fmla="*/ 1972 h 454192"/>
                  <a:gd name="connsiteX8" fmla="*/ 787176 w 801676"/>
                  <a:gd name="connsiteY8" fmla="*/ 11679 h 454192"/>
                  <a:gd name="connsiteX9" fmla="*/ 801677 w 801676"/>
                  <a:gd name="connsiteY9" fmla="*/ 27378 h 454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1676" h="454192">
                    <a:moveTo>
                      <a:pt x="801677" y="27378"/>
                    </a:moveTo>
                    <a:cubicBezTo>
                      <a:pt x="799939" y="22105"/>
                      <a:pt x="794666" y="20427"/>
                      <a:pt x="788974" y="23663"/>
                    </a:cubicBezTo>
                    <a:lnTo>
                      <a:pt x="57284" y="445983"/>
                    </a:lnTo>
                    <a:cubicBezTo>
                      <a:pt x="54030" y="447931"/>
                      <a:pt x="51406" y="450783"/>
                      <a:pt x="49734" y="454192"/>
                    </a:cubicBezTo>
                    <a:lnTo>
                      <a:pt x="0" y="433160"/>
                    </a:lnTo>
                    <a:cubicBezTo>
                      <a:pt x="1708" y="429942"/>
                      <a:pt x="4254" y="427252"/>
                      <a:pt x="7370" y="425370"/>
                    </a:cubicBezTo>
                    <a:lnTo>
                      <a:pt x="739120" y="3110"/>
                    </a:lnTo>
                    <a:cubicBezTo>
                      <a:pt x="746790" y="-599"/>
                      <a:pt x="755646" y="-1006"/>
                      <a:pt x="763627" y="1972"/>
                    </a:cubicBezTo>
                    <a:lnTo>
                      <a:pt x="787176" y="11679"/>
                    </a:lnTo>
                    <a:cubicBezTo>
                      <a:pt x="793977" y="14675"/>
                      <a:pt x="799232" y="20362"/>
                      <a:pt x="801677" y="27378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BFA8FB4-7553-604D-9E34-94049068A091}"/>
                </a:ext>
              </a:extLst>
            </p:cNvPr>
            <p:cNvSpPr/>
            <p:nvPr/>
          </p:nvSpPr>
          <p:spPr>
            <a:xfrm>
              <a:off x="10187440" y="5146809"/>
              <a:ext cx="50988" cy="122013"/>
            </a:xfrm>
            <a:custGeom>
              <a:avLst/>
              <a:gdLst>
                <a:gd name="connsiteX0" fmla="*/ 19939 w 50988"/>
                <a:gd name="connsiteY0" fmla="*/ 121751 h 122013"/>
                <a:gd name="connsiteX1" fmla="*/ 11310 w 50988"/>
                <a:gd name="connsiteY1" fmla="*/ 120013 h 122013"/>
                <a:gd name="connsiteX2" fmla="*/ 9093 w 50988"/>
                <a:gd name="connsiteY2" fmla="*/ 115340 h 122013"/>
                <a:gd name="connsiteX3" fmla="*/ 9512 w 50988"/>
                <a:gd name="connsiteY3" fmla="*/ 105513 h 122013"/>
                <a:gd name="connsiteX4" fmla="*/ 12449 w 50988"/>
                <a:gd name="connsiteY4" fmla="*/ 98861 h 122013"/>
                <a:gd name="connsiteX5" fmla="*/ 15505 w 50988"/>
                <a:gd name="connsiteY5" fmla="*/ 98861 h 122013"/>
                <a:gd name="connsiteX6" fmla="*/ 18620 w 50988"/>
                <a:gd name="connsiteY6" fmla="*/ 99461 h 122013"/>
                <a:gd name="connsiteX7" fmla="*/ 26650 w 50988"/>
                <a:gd name="connsiteY7" fmla="*/ 98202 h 122013"/>
                <a:gd name="connsiteX8" fmla="*/ 32222 w 50988"/>
                <a:gd name="connsiteY8" fmla="*/ 92210 h 122013"/>
                <a:gd name="connsiteX9" fmla="*/ 33660 w 50988"/>
                <a:gd name="connsiteY9" fmla="*/ 82803 h 122013"/>
                <a:gd name="connsiteX10" fmla="*/ 31264 w 50988"/>
                <a:gd name="connsiteY10" fmla="*/ 76391 h 122013"/>
                <a:gd name="connsiteX11" fmla="*/ 27369 w 50988"/>
                <a:gd name="connsiteY11" fmla="*/ 73395 h 122013"/>
                <a:gd name="connsiteX12" fmla="*/ 21377 w 50988"/>
                <a:gd name="connsiteY12" fmla="*/ 71897 h 122013"/>
                <a:gd name="connsiteX13" fmla="*/ 7236 w 50988"/>
                <a:gd name="connsiteY13" fmla="*/ 64707 h 122013"/>
                <a:gd name="connsiteX14" fmla="*/ 584 w 50988"/>
                <a:gd name="connsiteY14" fmla="*/ 46731 h 122013"/>
                <a:gd name="connsiteX15" fmla="*/ 3760 w 50988"/>
                <a:gd name="connsiteY15" fmla="*/ 21025 h 122013"/>
                <a:gd name="connsiteX16" fmla="*/ 19399 w 50988"/>
                <a:gd name="connsiteY16" fmla="*/ 3408 h 122013"/>
                <a:gd name="connsiteX17" fmla="*/ 27549 w 50988"/>
                <a:gd name="connsiteY17" fmla="*/ 472 h 122013"/>
                <a:gd name="connsiteX18" fmla="*/ 34619 w 50988"/>
                <a:gd name="connsiteY18" fmla="*/ 472 h 122013"/>
                <a:gd name="connsiteX19" fmla="*/ 37376 w 50988"/>
                <a:gd name="connsiteY19" fmla="*/ 4786 h 122013"/>
                <a:gd name="connsiteX20" fmla="*/ 37376 w 50988"/>
                <a:gd name="connsiteY20" fmla="*/ 14134 h 122013"/>
                <a:gd name="connsiteX21" fmla="*/ 34919 w 50988"/>
                <a:gd name="connsiteY21" fmla="*/ 20485 h 122013"/>
                <a:gd name="connsiteX22" fmla="*/ 31563 w 50988"/>
                <a:gd name="connsiteY22" fmla="*/ 21085 h 122013"/>
                <a:gd name="connsiteX23" fmla="*/ 24073 w 50988"/>
                <a:gd name="connsiteY23" fmla="*/ 22822 h 122013"/>
                <a:gd name="connsiteX24" fmla="*/ 18381 w 50988"/>
                <a:gd name="connsiteY24" fmla="*/ 28814 h 122013"/>
                <a:gd name="connsiteX25" fmla="*/ 17602 w 50988"/>
                <a:gd name="connsiteY25" fmla="*/ 35885 h 122013"/>
                <a:gd name="connsiteX26" fmla="*/ 21017 w 50988"/>
                <a:gd name="connsiteY26" fmla="*/ 43435 h 122013"/>
                <a:gd name="connsiteX27" fmla="*/ 28747 w 50988"/>
                <a:gd name="connsiteY27" fmla="*/ 46191 h 122013"/>
                <a:gd name="connsiteX28" fmla="*/ 31563 w 50988"/>
                <a:gd name="connsiteY28" fmla="*/ 46790 h 122013"/>
                <a:gd name="connsiteX29" fmla="*/ 44446 w 50988"/>
                <a:gd name="connsiteY29" fmla="*/ 53861 h 122013"/>
                <a:gd name="connsiteX30" fmla="*/ 50438 w 50988"/>
                <a:gd name="connsiteY30" fmla="*/ 70879 h 122013"/>
                <a:gd name="connsiteX31" fmla="*/ 50079 w 50988"/>
                <a:gd name="connsiteY31" fmla="*/ 88555 h 122013"/>
                <a:gd name="connsiteX32" fmla="*/ 44087 w 50988"/>
                <a:gd name="connsiteY32" fmla="*/ 105153 h 122013"/>
                <a:gd name="connsiteX33" fmla="*/ 31443 w 50988"/>
                <a:gd name="connsiteY33" fmla="*/ 117137 h 122013"/>
                <a:gd name="connsiteX34" fmla="*/ 19939 w 50988"/>
                <a:gd name="connsiteY34" fmla="*/ 121751 h 1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0988" h="122013">
                  <a:moveTo>
                    <a:pt x="19939" y="121751"/>
                  </a:moveTo>
                  <a:cubicBezTo>
                    <a:pt x="16949" y="122422"/>
                    <a:pt x="13809" y="121793"/>
                    <a:pt x="11310" y="120013"/>
                  </a:cubicBezTo>
                  <a:cubicBezTo>
                    <a:pt x="10124" y="118707"/>
                    <a:pt x="9357" y="117083"/>
                    <a:pt x="9093" y="115340"/>
                  </a:cubicBezTo>
                  <a:cubicBezTo>
                    <a:pt x="8710" y="112062"/>
                    <a:pt x="8847" y="108742"/>
                    <a:pt x="9512" y="105513"/>
                  </a:cubicBezTo>
                  <a:cubicBezTo>
                    <a:pt x="10172" y="101857"/>
                    <a:pt x="11130" y="99521"/>
                    <a:pt x="12449" y="98861"/>
                  </a:cubicBezTo>
                  <a:cubicBezTo>
                    <a:pt x="13437" y="98508"/>
                    <a:pt x="14516" y="98508"/>
                    <a:pt x="15505" y="98861"/>
                  </a:cubicBezTo>
                  <a:lnTo>
                    <a:pt x="18620" y="99461"/>
                  </a:lnTo>
                  <a:cubicBezTo>
                    <a:pt x="21365" y="99952"/>
                    <a:pt x="24187" y="99509"/>
                    <a:pt x="26650" y="98202"/>
                  </a:cubicBezTo>
                  <a:cubicBezTo>
                    <a:pt x="29029" y="96764"/>
                    <a:pt x="30958" y="94685"/>
                    <a:pt x="32222" y="92210"/>
                  </a:cubicBezTo>
                  <a:cubicBezTo>
                    <a:pt x="33756" y="89328"/>
                    <a:pt x="34260" y="86008"/>
                    <a:pt x="33660" y="82803"/>
                  </a:cubicBezTo>
                  <a:cubicBezTo>
                    <a:pt x="33451" y="80490"/>
                    <a:pt x="32624" y="78273"/>
                    <a:pt x="31264" y="76391"/>
                  </a:cubicBezTo>
                  <a:cubicBezTo>
                    <a:pt x="30281" y="75037"/>
                    <a:pt x="28927" y="74000"/>
                    <a:pt x="27369" y="73395"/>
                  </a:cubicBezTo>
                  <a:cubicBezTo>
                    <a:pt x="25397" y="72796"/>
                    <a:pt x="23396" y="72293"/>
                    <a:pt x="21377" y="71897"/>
                  </a:cubicBezTo>
                  <a:cubicBezTo>
                    <a:pt x="16008" y="71094"/>
                    <a:pt x="11047" y="68572"/>
                    <a:pt x="7236" y="64707"/>
                  </a:cubicBezTo>
                  <a:cubicBezTo>
                    <a:pt x="3401" y="59446"/>
                    <a:pt x="1100" y="53220"/>
                    <a:pt x="584" y="46731"/>
                  </a:cubicBezTo>
                  <a:cubicBezTo>
                    <a:pt x="-806" y="38036"/>
                    <a:pt x="297" y="29120"/>
                    <a:pt x="3760" y="21025"/>
                  </a:cubicBezTo>
                  <a:cubicBezTo>
                    <a:pt x="6942" y="13624"/>
                    <a:pt x="12425" y="7447"/>
                    <a:pt x="19399" y="3408"/>
                  </a:cubicBezTo>
                  <a:cubicBezTo>
                    <a:pt x="21916" y="1940"/>
                    <a:pt x="24678" y="945"/>
                    <a:pt x="27549" y="472"/>
                  </a:cubicBezTo>
                  <a:cubicBezTo>
                    <a:pt x="29862" y="-157"/>
                    <a:pt x="32306" y="-157"/>
                    <a:pt x="34619" y="472"/>
                  </a:cubicBezTo>
                  <a:cubicBezTo>
                    <a:pt x="36267" y="1293"/>
                    <a:pt x="37322" y="2947"/>
                    <a:pt x="37376" y="4786"/>
                  </a:cubicBezTo>
                  <a:cubicBezTo>
                    <a:pt x="37765" y="7890"/>
                    <a:pt x="37765" y="11030"/>
                    <a:pt x="37376" y="14134"/>
                  </a:cubicBezTo>
                  <a:cubicBezTo>
                    <a:pt x="36956" y="17609"/>
                    <a:pt x="36177" y="19766"/>
                    <a:pt x="34919" y="20485"/>
                  </a:cubicBezTo>
                  <a:cubicBezTo>
                    <a:pt x="33846" y="20899"/>
                    <a:pt x="32708" y="21103"/>
                    <a:pt x="31563" y="21085"/>
                  </a:cubicBezTo>
                  <a:cubicBezTo>
                    <a:pt x="28963" y="21037"/>
                    <a:pt x="26386" y="21630"/>
                    <a:pt x="24073" y="22822"/>
                  </a:cubicBezTo>
                  <a:cubicBezTo>
                    <a:pt x="21527" y="24081"/>
                    <a:pt x="19507" y="26208"/>
                    <a:pt x="18381" y="28814"/>
                  </a:cubicBezTo>
                  <a:cubicBezTo>
                    <a:pt x="17566" y="31079"/>
                    <a:pt x="17302" y="33500"/>
                    <a:pt x="17602" y="35885"/>
                  </a:cubicBezTo>
                  <a:cubicBezTo>
                    <a:pt x="17698" y="38755"/>
                    <a:pt x="18926" y="41469"/>
                    <a:pt x="21017" y="43435"/>
                  </a:cubicBezTo>
                  <a:cubicBezTo>
                    <a:pt x="23372" y="44885"/>
                    <a:pt x="26009" y="45820"/>
                    <a:pt x="28747" y="46191"/>
                  </a:cubicBezTo>
                  <a:lnTo>
                    <a:pt x="31563" y="46790"/>
                  </a:lnTo>
                  <a:cubicBezTo>
                    <a:pt x="36531" y="47629"/>
                    <a:pt x="41067" y="50122"/>
                    <a:pt x="44446" y="53861"/>
                  </a:cubicBezTo>
                  <a:cubicBezTo>
                    <a:pt x="47892" y="58912"/>
                    <a:pt x="49959" y="64779"/>
                    <a:pt x="50438" y="70879"/>
                  </a:cubicBezTo>
                  <a:cubicBezTo>
                    <a:pt x="51277" y="76751"/>
                    <a:pt x="51157" y="82719"/>
                    <a:pt x="50079" y="88555"/>
                  </a:cubicBezTo>
                  <a:cubicBezTo>
                    <a:pt x="49186" y="94427"/>
                    <a:pt x="47149" y="100066"/>
                    <a:pt x="44087" y="105153"/>
                  </a:cubicBezTo>
                  <a:cubicBezTo>
                    <a:pt x="40917" y="110126"/>
                    <a:pt x="36579" y="114237"/>
                    <a:pt x="31443" y="117137"/>
                  </a:cubicBezTo>
                  <a:cubicBezTo>
                    <a:pt x="27956" y="119426"/>
                    <a:pt x="24043" y="120996"/>
                    <a:pt x="19939" y="121751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31E85BC-A56B-779F-63E7-32A3153829E0}"/>
                </a:ext>
              </a:extLst>
            </p:cNvPr>
            <p:cNvSpPr/>
            <p:nvPr/>
          </p:nvSpPr>
          <p:spPr>
            <a:xfrm>
              <a:off x="10230063" y="5112390"/>
              <a:ext cx="49725" cy="124985"/>
            </a:xfrm>
            <a:custGeom>
              <a:avLst/>
              <a:gdLst>
                <a:gd name="connsiteX0" fmla="*/ 29207 w 49725"/>
                <a:gd name="connsiteY0" fmla="*/ 122075 h 124985"/>
                <a:gd name="connsiteX1" fmla="*/ 17223 w 49725"/>
                <a:gd name="connsiteY1" fmla="*/ 37827 h 124985"/>
                <a:gd name="connsiteX2" fmla="*/ 5239 w 49725"/>
                <a:gd name="connsiteY2" fmla="*/ 44898 h 124985"/>
                <a:gd name="connsiteX3" fmla="*/ 2710 w 49725"/>
                <a:gd name="connsiteY3" fmla="*/ 44658 h 124985"/>
                <a:gd name="connsiteX4" fmla="*/ 2542 w 49725"/>
                <a:gd name="connsiteY4" fmla="*/ 44418 h 124985"/>
                <a:gd name="connsiteX5" fmla="*/ 924 w 49725"/>
                <a:gd name="connsiteY5" fmla="*/ 38906 h 124985"/>
                <a:gd name="connsiteX6" fmla="*/ 265 w 49725"/>
                <a:gd name="connsiteY6" fmla="*/ 34052 h 124985"/>
                <a:gd name="connsiteX7" fmla="*/ 265 w 49725"/>
                <a:gd name="connsiteY7" fmla="*/ 27700 h 124985"/>
                <a:gd name="connsiteX8" fmla="*/ 2422 w 49725"/>
                <a:gd name="connsiteY8" fmla="*/ 24405 h 124985"/>
                <a:gd name="connsiteX9" fmla="*/ 44367 w 49725"/>
                <a:gd name="connsiteY9" fmla="*/ 437 h 124985"/>
                <a:gd name="connsiteX10" fmla="*/ 47063 w 49725"/>
                <a:gd name="connsiteY10" fmla="*/ 700 h 124985"/>
                <a:gd name="connsiteX11" fmla="*/ 47183 w 49725"/>
                <a:gd name="connsiteY11" fmla="*/ 856 h 124985"/>
                <a:gd name="connsiteX12" fmla="*/ 48801 w 49725"/>
                <a:gd name="connsiteY12" fmla="*/ 6309 h 124985"/>
                <a:gd name="connsiteX13" fmla="*/ 49460 w 49725"/>
                <a:gd name="connsiteY13" fmla="*/ 11162 h 124985"/>
                <a:gd name="connsiteX14" fmla="*/ 49460 w 49725"/>
                <a:gd name="connsiteY14" fmla="*/ 17574 h 124985"/>
                <a:gd name="connsiteX15" fmla="*/ 47183 w 49725"/>
                <a:gd name="connsiteY15" fmla="*/ 20929 h 124985"/>
                <a:gd name="connsiteX16" fmla="*/ 34839 w 49725"/>
                <a:gd name="connsiteY16" fmla="*/ 28000 h 124985"/>
                <a:gd name="connsiteX17" fmla="*/ 46823 w 49725"/>
                <a:gd name="connsiteY17" fmla="*/ 112248 h 124985"/>
                <a:gd name="connsiteX18" fmla="*/ 40831 w 49725"/>
                <a:gd name="connsiteY18" fmla="*/ 120937 h 124985"/>
                <a:gd name="connsiteX19" fmla="*/ 36337 w 49725"/>
                <a:gd name="connsiteY19" fmla="*/ 123513 h 124985"/>
                <a:gd name="connsiteX20" fmla="*/ 29207 w 49725"/>
                <a:gd name="connsiteY20" fmla="*/ 122075 h 12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725" h="124985">
                  <a:moveTo>
                    <a:pt x="29207" y="122075"/>
                  </a:moveTo>
                  <a:lnTo>
                    <a:pt x="17223" y="37827"/>
                  </a:lnTo>
                  <a:lnTo>
                    <a:pt x="5239" y="44898"/>
                  </a:lnTo>
                  <a:cubicBezTo>
                    <a:pt x="4472" y="45527"/>
                    <a:pt x="3339" y="45419"/>
                    <a:pt x="2710" y="44658"/>
                  </a:cubicBezTo>
                  <a:cubicBezTo>
                    <a:pt x="2644" y="44580"/>
                    <a:pt x="2590" y="44502"/>
                    <a:pt x="2542" y="44418"/>
                  </a:cubicBezTo>
                  <a:cubicBezTo>
                    <a:pt x="1649" y="42705"/>
                    <a:pt x="1098" y="40829"/>
                    <a:pt x="924" y="38906"/>
                  </a:cubicBezTo>
                  <a:lnTo>
                    <a:pt x="265" y="34052"/>
                  </a:lnTo>
                  <a:cubicBezTo>
                    <a:pt x="-88" y="31949"/>
                    <a:pt x="-88" y="29804"/>
                    <a:pt x="265" y="27700"/>
                  </a:cubicBezTo>
                  <a:cubicBezTo>
                    <a:pt x="493" y="26346"/>
                    <a:pt x="1278" y="25154"/>
                    <a:pt x="2422" y="24405"/>
                  </a:cubicBezTo>
                  <a:lnTo>
                    <a:pt x="44367" y="437"/>
                  </a:lnTo>
                  <a:cubicBezTo>
                    <a:pt x="45182" y="-234"/>
                    <a:pt x="46392" y="-121"/>
                    <a:pt x="47063" y="700"/>
                  </a:cubicBezTo>
                  <a:cubicBezTo>
                    <a:pt x="47105" y="748"/>
                    <a:pt x="47147" y="802"/>
                    <a:pt x="47183" y="856"/>
                  </a:cubicBezTo>
                  <a:cubicBezTo>
                    <a:pt x="48082" y="2546"/>
                    <a:pt x="48627" y="4403"/>
                    <a:pt x="48801" y="6309"/>
                  </a:cubicBezTo>
                  <a:lnTo>
                    <a:pt x="49460" y="11162"/>
                  </a:lnTo>
                  <a:cubicBezTo>
                    <a:pt x="49813" y="13284"/>
                    <a:pt x="49813" y="15453"/>
                    <a:pt x="49460" y="17574"/>
                  </a:cubicBezTo>
                  <a:cubicBezTo>
                    <a:pt x="49196" y="18958"/>
                    <a:pt x="48375" y="20174"/>
                    <a:pt x="47183" y="20929"/>
                  </a:cubicBezTo>
                  <a:lnTo>
                    <a:pt x="34839" y="28000"/>
                  </a:lnTo>
                  <a:lnTo>
                    <a:pt x="46823" y="112248"/>
                  </a:lnTo>
                  <a:cubicBezTo>
                    <a:pt x="47303" y="115604"/>
                    <a:pt x="45385" y="118240"/>
                    <a:pt x="40831" y="120937"/>
                  </a:cubicBezTo>
                  <a:lnTo>
                    <a:pt x="36337" y="123513"/>
                  </a:lnTo>
                  <a:cubicBezTo>
                    <a:pt x="32023" y="125850"/>
                    <a:pt x="29686" y="125431"/>
                    <a:pt x="29207" y="122075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4EF299A-5C1C-CBB5-AB89-F5FB70C11AFE}"/>
                </a:ext>
              </a:extLst>
            </p:cNvPr>
            <p:cNvSpPr/>
            <p:nvPr/>
          </p:nvSpPr>
          <p:spPr>
            <a:xfrm>
              <a:off x="10290394" y="5091952"/>
              <a:ext cx="55201" cy="127983"/>
            </a:xfrm>
            <a:custGeom>
              <a:avLst/>
              <a:gdLst>
                <a:gd name="connsiteX0" fmla="*/ 94 w 55201"/>
                <a:gd name="connsiteY0" fmla="*/ 126214 h 127983"/>
                <a:gd name="connsiteX1" fmla="*/ 94 w 55201"/>
                <a:gd name="connsiteY1" fmla="*/ 123218 h 127983"/>
                <a:gd name="connsiteX2" fmla="*/ 2791 w 55201"/>
                <a:gd name="connsiteY2" fmla="*/ 14043 h 127983"/>
                <a:gd name="connsiteX3" fmla="*/ 8783 w 55201"/>
                <a:gd name="connsiteY3" fmla="*/ 5774 h 127983"/>
                <a:gd name="connsiteX4" fmla="*/ 15913 w 55201"/>
                <a:gd name="connsiteY4" fmla="*/ 1640 h 127983"/>
                <a:gd name="connsiteX5" fmla="*/ 23344 w 55201"/>
                <a:gd name="connsiteY5" fmla="*/ 2059 h 127983"/>
                <a:gd name="connsiteX6" fmla="*/ 54502 w 55201"/>
                <a:gd name="connsiteY6" fmla="*/ 91940 h 127983"/>
                <a:gd name="connsiteX7" fmla="*/ 55161 w 55201"/>
                <a:gd name="connsiteY7" fmla="*/ 94636 h 127983"/>
                <a:gd name="connsiteX8" fmla="*/ 50907 w 55201"/>
                <a:gd name="connsiteY8" fmla="*/ 100628 h 127983"/>
                <a:gd name="connsiteX9" fmla="*/ 44915 w 55201"/>
                <a:gd name="connsiteY9" fmla="*/ 103984 h 127983"/>
                <a:gd name="connsiteX10" fmla="*/ 38623 w 55201"/>
                <a:gd name="connsiteY10" fmla="*/ 103984 h 127983"/>
                <a:gd name="connsiteX11" fmla="*/ 33230 w 55201"/>
                <a:gd name="connsiteY11" fmla="*/ 86727 h 127983"/>
                <a:gd name="connsiteX12" fmla="*/ 16513 w 55201"/>
                <a:gd name="connsiteY12" fmla="*/ 96374 h 127983"/>
                <a:gd name="connsiteX13" fmla="*/ 16513 w 55201"/>
                <a:gd name="connsiteY13" fmla="*/ 117166 h 127983"/>
                <a:gd name="connsiteX14" fmla="*/ 11779 w 55201"/>
                <a:gd name="connsiteY14" fmla="*/ 123158 h 127983"/>
                <a:gd name="connsiteX15" fmla="*/ 6086 w 55201"/>
                <a:gd name="connsiteY15" fmla="*/ 126454 h 127983"/>
                <a:gd name="connsiteX16" fmla="*/ 94 w 55201"/>
                <a:gd name="connsiteY16" fmla="*/ 126214 h 127983"/>
                <a:gd name="connsiteX17" fmla="*/ 28617 w 55201"/>
                <a:gd name="connsiteY17" fmla="*/ 68631 h 127983"/>
                <a:gd name="connsiteX18" fmla="*/ 18850 w 55201"/>
                <a:gd name="connsiteY18" fmla="*/ 38311 h 127983"/>
                <a:gd name="connsiteX19" fmla="*/ 15853 w 55201"/>
                <a:gd name="connsiteY19" fmla="*/ 27226 h 127983"/>
                <a:gd name="connsiteX20" fmla="*/ 15314 w 55201"/>
                <a:gd name="connsiteY20" fmla="*/ 27525 h 127983"/>
                <a:gd name="connsiteX21" fmla="*/ 15674 w 55201"/>
                <a:gd name="connsiteY21" fmla="*/ 40169 h 127983"/>
                <a:gd name="connsiteX22" fmla="*/ 15674 w 55201"/>
                <a:gd name="connsiteY22" fmla="*/ 76121 h 1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201" h="127983">
                  <a:moveTo>
                    <a:pt x="94" y="126214"/>
                  </a:moveTo>
                  <a:cubicBezTo>
                    <a:pt x="-31" y="125220"/>
                    <a:pt x="-31" y="124213"/>
                    <a:pt x="94" y="123218"/>
                  </a:cubicBezTo>
                  <a:lnTo>
                    <a:pt x="2791" y="14043"/>
                  </a:lnTo>
                  <a:cubicBezTo>
                    <a:pt x="3126" y="10400"/>
                    <a:pt x="5421" y="7224"/>
                    <a:pt x="8783" y="5774"/>
                  </a:cubicBezTo>
                  <a:lnTo>
                    <a:pt x="15913" y="1640"/>
                  </a:lnTo>
                  <a:cubicBezTo>
                    <a:pt x="19928" y="-697"/>
                    <a:pt x="22445" y="-517"/>
                    <a:pt x="23344" y="2059"/>
                  </a:cubicBezTo>
                  <a:lnTo>
                    <a:pt x="54502" y="91940"/>
                  </a:lnTo>
                  <a:cubicBezTo>
                    <a:pt x="54862" y="93318"/>
                    <a:pt x="55101" y="94217"/>
                    <a:pt x="55161" y="94636"/>
                  </a:cubicBezTo>
                  <a:cubicBezTo>
                    <a:pt x="55461" y="96913"/>
                    <a:pt x="54083" y="99010"/>
                    <a:pt x="50907" y="100628"/>
                  </a:cubicBezTo>
                  <a:lnTo>
                    <a:pt x="44915" y="103984"/>
                  </a:lnTo>
                  <a:cubicBezTo>
                    <a:pt x="41380" y="106021"/>
                    <a:pt x="39282" y="106081"/>
                    <a:pt x="38623" y="103984"/>
                  </a:cubicBezTo>
                  <a:lnTo>
                    <a:pt x="33230" y="86727"/>
                  </a:lnTo>
                  <a:lnTo>
                    <a:pt x="16513" y="96374"/>
                  </a:lnTo>
                  <a:lnTo>
                    <a:pt x="16513" y="117166"/>
                  </a:lnTo>
                  <a:cubicBezTo>
                    <a:pt x="16513" y="119503"/>
                    <a:pt x="14955" y="121601"/>
                    <a:pt x="11779" y="123158"/>
                  </a:cubicBezTo>
                  <a:lnTo>
                    <a:pt x="6086" y="126454"/>
                  </a:lnTo>
                  <a:cubicBezTo>
                    <a:pt x="2413" y="128569"/>
                    <a:pt x="412" y="128491"/>
                    <a:pt x="94" y="126214"/>
                  </a:cubicBezTo>
                  <a:close/>
                  <a:moveTo>
                    <a:pt x="28617" y="68631"/>
                  </a:moveTo>
                  <a:lnTo>
                    <a:pt x="18850" y="38311"/>
                  </a:lnTo>
                  <a:cubicBezTo>
                    <a:pt x="17831" y="34896"/>
                    <a:pt x="16812" y="31181"/>
                    <a:pt x="15853" y="27226"/>
                  </a:cubicBezTo>
                  <a:lnTo>
                    <a:pt x="15314" y="27525"/>
                  </a:lnTo>
                  <a:cubicBezTo>
                    <a:pt x="15314" y="31900"/>
                    <a:pt x="15674" y="36094"/>
                    <a:pt x="15674" y="40169"/>
                  </a:cubicBezTo>
                  <a:lnTo>
                    <a:pt x="15674" y="76121"/>
                  </a:ln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8096D63-29E7-BBD0-69D1-837C879F6AF8}"/>
                </a:ext>
              </a:extLst>
            </p:cNvPr>
            <p:cNvSpPr/>
            <p:nvPr/>
          </p:nvSpPr>
          <p:spPr>
            <a:xfrm>
              <a:off x="10337166" y="5059916"/>
              <a:ext cx="63317" cy="124210"/>
            </a:xfrm>
            <a:custGeom>
              <a:avLst/>
              <a:gdLst>
                <a:gd name="connsiteX0" fmla="*/ 14322 w 63317"/>
                <a:gd name="connsiteY0" fmla="*/ 121340 h 124210"/>
                <a:gd name="connsiteX1" fmla="*/ 181 w 63317"/>
                <a:gd name="connsiteY1" fmla="*/ 22891 h 124210"/>
                <a:gd name="connsiteX2" fmla="*/ 600 w 63317"/>
                <a:gd name="connsiteY2" fmla="*/ 17558 h 124210"/>
                <a:gd name="connsiteX3" fmla="*/ 3716 w 63317"/>
                <a:gd name="connsiteY3" fmla="*/ 14142 h 124210"/>
                <a:gd name="connsiteX4" fmla="*/ 22052 w 63317"/>
                <a:gd name="connsiteY4" fmla="*/ 3536 h 124210"/>
                <a:gd name="connsiteX5" fmla="*/ 39369 w 63317"/>
                <a:gd name="connsiteY5" fmla="*/ 1259 h 124210"/>
                <a:gd name="connsiteX6" fmla="*/ 48896 w 63317"/>
                <a:gd name="connsiteY6" fmla="*/ 21393 h 124210"/>
                <a:gd name="connsiteX7" fmla="*/ 42245 w 63317"/>
                <a:gd name="connsiteY7" fmla="*/ 53810 h 124210"/>
                <a:gd name="connsiteX8" fmla="*/ 42245 w 63317"/>
                <a:gd name="connsiteY8" fmla="*/ 54469 h 124210"/>
                <a:gd name="connsiteX9" fmla="*/ 47578 w 63317"/>
                <a:gd name="connsiteY9" fmla="*/ 58184 h 124210"/>
                <a:gd name="connsiteX10" fmla="*/ 51892 w 63317"/>
                <a:gd name="connsiteY10" fmla="*/ 65794 h 124210"/>
                <a:gd name="connsiteX11" fmla="*/ 62678 w 63317"/>
                <a:gd name="connsiteY11" fmla="*/ 92099 h 124210"/>
                <a:gd name="connsiteX12" fmla="*/ 63277 w 63317"/>
                <a:gd name="connsiteY12" fmla="*/ 93777 h 124210"/>
                <a:gd name="connsiteX13" fmla="*/ 57285 w 63317"/>
                <a:gd name="connsiteY13" fmla="*/ 101926 h 124210"/>
                <a:gd name="connsiteX14" fmla="*/ 53450 w 63317"/>
                <a:gd name="connsiteY14" fmla="*/ 104143 h 124210"/>
                <a:gd name="connsiteX15" fmla="*/ 46260 w 63317"/>
                <a:gd name="connsiteY15" fmla="*/ 103723 h 124210"/>
                <a:gd name="connsiteX16" fmla="*/ 36133 w 63317"/>
                <a:gd name="connsiteY16" fmla="*/ 77418 h 124210"/>
                <a:gd name="connsiteX17" fmla="*/ 33197 w 63317"/>
                <a:gd name="connsiteY17" fmla="*/ 73883 h 124210"/>
                <a:gd name="connsiteX18" fmla="*/ 29003 w 63317"/>
                <a:gd name="connsiteY18" fmla="*/ 74782 h 124210"/>
                <a:gd name="connsiteX19" fmla="*/ 26366 w 63317"/>
                <a:gd name="connsiteY19" fmla="*/ 76280 h 124210"/>
                <a:gd name="connsiteX20" fmla="*/ 31399 w 63317"/>
                <a:gd name="connsiteY20" fmla="*/ 111633 h 124210"/>
                <a:gd name="connsiteX21" fmla="*/ 25407 w 63317"/>
                <a:gd name="connsiteY21" fmla="*/ 120441 h 124210"/>
                <a:gd name="connsiteX22" fmla="*/ 21692 w 63317"/>
                <a:gd name="connsiteY22" fmla="*/ 122599 h 124210"/>
                <a:gd name="connsiteX23" fmla="*/ 14322 w 63317"/>
                <a:gd name="connsiteY23" fmla="*/ 121340 h 124210"/>
                <a:gd name="connsiteX24" fmla="*/ 29063 w 63317"/>
                <a:gd name="connsiteY24" fmla="*/ 49855 h 124210"/>
                <a:gd name="connsiteX25" fmla="*/ 32718 w 63317"/>
                <a:gd name="connsiteY25" fmla="*/ 43863 h 124210"/>
                <a:gd name="connsiteX26" fmla="*/ 32718 w 63317"/>
                <a:gd name="connsiteY26" fmla="*/ 32898 h 124210"/>
                <a:gd name="connsiteX27" fmla="*/ 29662 w 63317"/>
                <a:gd name="connsiteY27" fmla="*/ 24269 h 124210"/>
                <a:gd name="connsiteX28" fmla="*/ 24748 w 63317"/>
                <a:gd name="connsiteY28" fmla="*/ 23789 h 124210"/>
                <a:gd name="connsiteX29" fmla="*/ 18756 w 63317"/>
                <a:gd name="connsiteY29" fmla="*/ 27145 h 124210"/>
                <a:gd name="connsiteX30" fmla="*/ 22471 w 63317"/>
                <a:gd name="connsiteY30" fmla="*/ 53210 h 12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317" h="124210">
                  <a:moveTo>
                    <a:pt x="14322" y="121340"/>
                  </a:moveTo>
                  <a:lnTo>
                    <a:pt x="181" y="22891"/>
                  </a:lnTo>
                  <a:cubicBezTo>
                    <a:pt x="-161" y="21105"/>
                    <a:pt x="-17" y="19265"/>
                    <a:pt x="600" y="17558"/>
                  </a:cubicBezTo>
                  <a:cubicBezTo>
                    <a:pt x="1211" y="16090"/>
                    <a:pt x="2314" y="14885"/>
                    <a:pt x="3716" y="14142"/>
                  </a:cubicBezTo>
                  <a:lnTo>
                    <a:pt x="22052" y="3536"/>
                  </a:lnTo>
                  <a:cubicBezTo>
                    <a:pt x="27043" y="-167"/>
                    <a:pt x="33592" y="-1024"/>
                    <a:pt x="39369" y="1259"/>
                  </a:cubicBezTo>
                  <a:cubicBezTo>
                    <a:pt x="44102" y="3656"/>
                    <a:pt x="47338" y="10307"/>
                    <a:pt x="48896" y="21393"/>
                  </a:cubicBezTo>
                  <a:cubicBezTo>
                    <a:pt x="50826" y="32652"/>
                    <a:pt x="48453" y="44222"/>
                    <a:pt x="42245" y="53810"/>
                  </a:cubicBezTo>
                  <a:lnTo>
                    <a:pt x="42245" y="54469"/>
                  </a:lnTo>
                  <a:cubicBezTo>
                    <a:pt x="44414" y="55020"/>
                    <a:pt x="46308" y="56338"/>
                    <a:pt x="47578" y="58184"/>
                  </a:cubicBezTo>
                  <a:cubicBezTo>
                    <a:pt x="49399" y="60479"/>
                    <a:pt x="50856" y="63049"/>
                    <a:pt x="51892" y="65794"/>
                  </a:cubicBezTo>
                  <a:lnTo>
                    <a:pt x="62678" y="92099"/>
                  </a:lnTo>
                  <a:lnTo>
                    <a:pt x="63277" y="93777"/>
                  </a:lnTo>
                  <a:cubicBezTo>
                    <a:pt x="63637" y="96593"/>
                    <a:pt x="61599" y="99289"/>
                    <a:pt x="57285" y="101926"/>
                  </a:cubicBezTo>
                  <a:lnTo>
                    <a:pt x="53450" y="104143"/>
                  </a:lnTo>
                  <a:cubicBezTo>
                    <a:pt x="49555" y="106420"/>
                    <a:pt x="47158" y="106240"/>
                    <a:pt x="46260" y="103723"/>
                  </a:cubicBezTo>
                  <a:lnTo>
                    <a:pt x="36133" y="77418"/>
                  </a:lnTo>
                  <a:cubicBezTo>
                    <a:pt x="35582" y="75944"/>
                    <a:pt x="34545" y="74698"/>
                    <a:pt x="33197" y="73883"/>
                  </a:cubicBezTo>
                  <a:cubicBezTo>
                    <a:pt x="32238" y="73404"/>
                    <a:pt x="30800" y="73883"/>
                    <a:pt x="29003" y="74782"/>
                  </a:cubicBezTo>
                  <a:lnTo>
                    <a:pt x="26366" y="76280"/>
                  </a:lnTo>
                  <a:lnTo>
                    <a:pt x="31399" y="111633"/>
                  </a:lnTo>
                  <a:cubicBezTo>
                    <a:pt x="31879" y="114929"/>
                    <a:pt x="29961" y="117625"/>
                    <a:pt x="25407" y="120441"/>
                  </a:cubicBezTo>
                  <a:lnTo>
                    <a:pt x="21692" y="122599"/>
                  </a:lnTo>
                  <a:cubicBezTo>
                    <a:pt x="17198" y="125055"/>
                    <a:pt x="14801" y="124756"/>
                    <a:pt x="14322" y="121340"/>
                  </a:cubicBezTo>
                  <a:close/>
                  <a:moveTo>
                    <a:pt x="29063" y="49855"/>
                  </a:moveTo>
                  <a:cubicBezTo>
                    <a:pt x="31028" y="48423"/>
                    <a:pt x="32340" y="46266"/>
                    <a:pt x="32718" y="43863"/>
                  </a:cubicBezTo>
                  <a:cubicBezTo>
                    <a:pt x="33461" y="40244"/>
                    <a:pt x="33461" y="36517"/>
                    <a:pt x="32718" y="32898"/>
                  </a:cubicBezTo>
                  <a:cubicBezTo>
                    <a:pt x="32604" y="29776"/>
                    <a:pt x="31537" y="26768"/>
                    <a:pt x="29662" y="24269"/>
                  </a:cubicBezTo>
                  <a:cubicBezTo>
                    <a:pt x="28379" y="22885"/>
                    <a:pt x="26270" y="22681"/>
                    <a:pt x="24748" y="23789"/>
                  </a:cubicBezTo>
                  <a:lnTo>
                    <a:pt x="18756" y="27145"/>
                  </a:lnTo>
                  <a:lnTo>
                    <a:pt x="22471" y="53210"/>
                  </a:ln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0DD7085-B709-1F6C-DAAF-BB7736460005}"/>
                </a:ext>
              </a:extLst>
            </p:cNvPr>
            <p:cNvSpPr/>
            <p:nvPr/>
          </p:nvSpPr>
          <p:spPr>
            <a:xfrm>
              <a:off x="10388972" y="5020674"/>
              <a:ext cx="49789" cy="124975"/>
            </a:xfrm>
            <a:custGeom>
              <a:avLst/>
              <a:gdLst>
                <a:gd name="connsiteX0" fmla="*/ 29207 w 49789"/>
                <a:gd name="connsiteY0" fmla="*/ 122053 h 124975"/>
                <a:gd name="connsiteX1" fmla="*/ 17223 w 49789"/>
                <a:gd name="connsiteY1" fmla="*/ 37804 h 124975"/>
                <a:gd name="connsiteX2" fmla="*/ 5239 w 49789"/>
                <a:gd name="connsiteY2" fmla="*/ 44875 h 124975"/>
                <a:gd name="connsiteX3" fmla="*/ 2632 w 49789"/>
                <a:gd name="connsiteY3" fmla="*/ 44527 h 124975"/>
                <a:gd name="connsiteX4" fmla="*/ 2542 w 49789"/>
                <a:gd name="connsiteY4" fmla="*/ 44396 h 124975"/>
                <a:gd name="connsiteX5" fmla="*/ 924 w 49789"/>
                <a:gd name="connsiteY5" fmla="*/ 38883 h 124975"/>
                <a:gd name="connsiteX6" fmla="*/ 265 w 49789"/>
                <a:gd name="connsiteY6" fmla="*/ 34029 h 124975"/>
                <a:gd name="connsiteX7" fmla="*/ 265 w 49789"/>
                <a:gd name="connsiteY7" fmla="*/ 27678 h 124975"/>
                <a:gd name="connsiteX8" fmla="*/ 2422 w 49789"/>
                <a:gd name="connsiteY8" fmla="*/ 24382 h 124975"/>
                <a:gd name="connsiteX9" fmla="*/ 44367 w 49789"/>
                <a:gd name="connsiteY9" fmla="*/ 414 h 124975"/>
                <a:gd name="connsiteX10" fmla="*/ 47183 w 49789"/>
                <a:gd name="connsiteY10" fmla="*/ 833 h 124975"/>
                <a:gd name="connsiteX11" fmla="*/ 48801 w 49789"/>
                <a:gd name="connsiteY11" fmla="*/ 6346 h 124975"/>
                <a:gd name="connsiteX12" fmla="*/ 49520 w 49789"/>
                <a:gd name="connsiteY12" fmla="*/ 11200 h 124975"/>
                <a:gd name="connsiteX13" fmla="*/ 49520 w 49789"/>
                <a:gd name="connsiteY13" fmla="*/ 17611 h 124975"/>
                <a:gd name="connsiteX14" fmla="*/ 47243 w 49789"/>
                <a:gd name="connsiteY14" fmla="*/ 20907 h 124975"/>
                <a:gd name="connsiteX15" fmla="*/ 34959 w 49789"/>
                <a:gd name="connsiteY15" fmla="*/ 28037 h 124975"/>
                <a:gd name="connsiteX16" fmla="*/ 46943 w 49789"/>
                <a:gd name="connsiteY16" fmla="*/ 112286 h 124975"/>
                <a:gd name="connsiteX17" fmla="*/ 41311 w 49789"/>
                <a:gd name="connsiteY17" fmla="*/ 120974 h 124975"/>
                <a:gd name="connsiteX18" fmla="*/ 36817 w 49789"/>
                <a:gd name="connsiteY18" fmla="*/ 123551 h 124975"/>
                <a:gd name="connsiteX19" fmla="*/ 29207 w 49789"/>
                <a:gd name="connsiteY19" fmla="*/ 122053 h 12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789" h="124975">
                  <a:moveTo>
                    <a:pt x="29207" y="122053"/>
                  </a:moveTo>
                  <a:lnTo>
                    <a:pt x="17223" y="37804"/>
                  </a:lnTo>
                  <a:lnTo>
                    <a:pt x="5239" y="44875"/>
                  </a:lnTo>
                  <a:cubicBezTo>
                    <a:pt x="4424" y="45498"/>
                    <a:pt x="3255" y="45342"/>
                    <a:pt x="2632" y="44527"/>
                  </a:cubicBezTo>
                  <a:cubicBezTo>
                    <a:pt x="2602" y="44485"/>
                    <a:pt x="2572" y="44444"/>
                    <a:pt x="2542" y="44396"/>
                  </a:cubicBezTo>
                  <a:cubicBezTo>
                    <a:pt x="1649" y="42682"/>
                    <a:pt x="1098" y="40806"/>
                    <a:pt x="924" y="38883"/>
                  </a:cubicBezTo>
                  <a:lnTo>
                    <a:pt x="265" y="34029"/>
                  </a:lnTo>
                  <a:cubicBezTo>
                    <a:pt x="-88" y="31926"/>
                    <a:pt x="-88" y="29781"/>
                    <a:pt x="265" y="27678"/>
                  </a:cubicBezTo>
                  <a:cubicBezTo>
                    <a:pt x="481" y="26323"/>
                    <a:pt x="1266" y="25119"/>
                    <a:pt x="2422" y="24382"/>
                  </a:cubicBezTo>
                  <a:lnTo>
                    <a:pt x="44367" y="414"/>
                  </a:lnTo>
                  <a:cubicBezTo>
                    <a:pt x="45565" y="-245"/>
                    <a:pt x="46524" y="-125"/>
                    <a:pt x="47183" y="833"/>
                  </a:cubicBezTo>
                  <a:cubicBezTo>
                    <a:pt x="48130" y="2523"/>
                    <a:pt x="48687" y="4411"/>
                    <a:pt x="48801" y="6346"/>
                  </a:cubicBezTo>
                  <a:lnTo>
                    <a:pt x="49520" y="11200"/>
                  </a:lnTo>
                  <a:cubicBezTo>
                    <a:pt x="49879" y="13321"/>
                    <a:pt x="49879" y="15490"/>
                    <a:pt x="49520" y="17611"/>
                  </a:cubicBezTo>
                  <a:cubicBezTo>
                    <a:pt x="49304" y="19001"/>
                    <a:pt x="48465" y="20212"/>
                    <a:pt x="47243" y="20907"/>
                  </a:cubicBezTo>
                  <a:lnTo>
                    <a:pt x="34959" y="28037"/>
                  </a:lnTo>
                  <a:lnTo>
                    <a:pt x="46943" y="112286"/>
                  </a:lnTo>
                  <a:cubicBezTo>
                    <a:pt x="47423" y="115581"/>
                    <a:pt x="45565" y="118278"/>
                    <a:pt x="41311" y="120974"/>
                  </a:cubicBezTo>
                  <a:lnTo>
                    <a:pt x="36817" y="123551"/>
                  </a:lnTo>
                  <a:cubicBezTo>
                    <a:pt x="32083" y="125828"/>
                    <a:pt x="29686" y="125408"/>
                    <a:pt x="29207" y="122053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B94E18A-0A66-6BEA-382F-B78B493A2AB6}"/>
                </a:ext>
              </a:extLst>
            </p:cNvPr>
            <p:cNvSpPr/>
            <p:nvPr/>
          </p:nvSpPr>
          <p:spPr>
            <a:xfrm>
              <a:off x="10458864" y="4988235"/>
              <a:ext cx="61713" cy="125798"/>
            </a:xfrm>
            <a:custGeom>
              <a:avLst/>
              <a:gdLst>
                <a:gd name="connsiteX0" fmla="*/ 15700 w 61713"/>
                <a:gd name="connsiteY0" fmla="*/ 125371 h 125798"/>
                <a:gd name="connsiteX1" fmla="*/ 14082 w 61713"/>
                <a:gd name="connsiteY1" fmla="*/ 121176 h 125798"/>
                <a:gd name="connsiteX2" fmla="*/ 181 w 61713"/>
                <a:gd name="connsiteY2" fmla="*/ 24284 h 125798"/>
                <a:gd name="connsiteX3" fmla="*/ 480 w 61713"/>
                <a:gd name="connsiteY3" fmla="*/ 18952 h 125798"/>
                <a:gd name="connsiteX4" fmla="*/ 3356 w 61713"/>
                <a:gd name="connsiteY4" fmla="*/ 15716 h 125798"/>
                <a:gd name="connsiteX5" fmla="*/ 24209 w 61713"/>
                <a:gd name="connsiteY5" fmla="*/ 3732 h 125798"/>
                <a:gd name="connsiteX6" fmla="*/ 47218 w 61713"/>
                <a:gd name="connsiteY6" fmla="*/ 5230 h 125798"/>
                <a:gd name="connsiteX7" fmla="*/ 59862 w 61713"/>
                <a:gd name="connsiteY7" fmla="*/ 42381 h 125798"/>
                <a:gd name="connsiteX8" fmla="*/ 59023 w 61713"/>
                <a:gd name="connsiteY8" fmla="*/ 87441 h 125798"/>
                <a:gd name="connsiteX9" fmla="*/ 39908 w 61713"/>
                <a:gd name="connsiteY9" fmla="*/ 113147 h 125798"/>
                <a:gd name="connsiteX10" fmla="*/ 18996 w 61713"/>
                <a:gd name="connsiteY10" fmla="*/ 125131 h 125798"/>
                <a:gd name="connsiteX11" fmla="*/ 15700 w 61713"/>
                <a:gd name="connsiteY11" fmla="*/ 125371 h 125798"/>
                <a:gd name="connsiteX12" fmla="*/ 36433 w 61713"/>
                <a:gd name="connsiteY12" fmla="*/ 92893 h 125798"/>
                <a:gd name="connsiteX13" fmla="*/ 43683 w 61713"/>
                <a:gd name="connsiteY13" fmla="*/ 80310 h 125798"/>
                <a:gd name="connsiteX14" fmla="*/ 42425 w 61713"/>
                <a:gd name="connsiteY14" fmla="*/ 52387 h 125798"/>
                <a:gd name="connsiteX15" fmla="*/ 36073 w 61713"/>
                <a:gd name="connsiteY15" fmla="*/ 27340 h 125798"/>
                <a:gd name="connsiteX16" fmla="*/ 28559 w 61713"/>
                <a:gd name="connsiteY16" fmla="*/ 23422 h 125798"/>
                <a:gd name="connsiteX17" fmla="*/ 26606 w 61713"/>
                <a:gd name="connsiteY17" fmla="*/ 24464 h 125798"/>
                <a:gd name="connsiteX18" fmla="*/ 19595 w 61713"/>
                <a:gd name="connsiteY18" fmla="*/ 28479 h 125798"/>
                <a:gd name="connsiteX19" fmla="*/ 29362 w 61713"/>
                <a:gd name="connsiteY19" fmla="*/ 96968 h 12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713" h="125798">
                  <a:moveTo>
                    <a:pt x="15700" y="125371"/>
                  </a:moveTo>
                  <a:cubicBezTo>
                    <a:pt x="14669" y="124214"/>
                    <a:pt x="14100" y="122722"/>
                    <a:pt x="14082" y="121176"/>
                  </a:cubicBezTo>
                  <a:lnTo>
                    <a:pt x="181" y="24284"/>
                  </a:lnTo>
                  <a:cubicBezTo>
                    <a:pt x="-137" y="22505"/>
                    <a:pt x="-35" y="20683"/>
                    <a:pt x="480" y="18952"/>
                  </a:cubicBezTo>
                  <a:cubicBezTo>
                    <a:pt x="1002" y="17549"/>
                    <a:pt x="2026" y="16399"/>
                    <a:pt x="3356" y="15716"/>
                  </a:cubicBezTo>
                  <a:lnTo>
                    <a:pt x="24209" y="3732"/>
                  </a:lnTo>
                  <a:cubicBezTo>
                    <a:pt x="33754" y="-1703"/>
                    <a:pt x="41424" y="-1200"/>
                    <a:pt x="47218" y="5230"/>
                  </a:cubicBezTo>
                  <a:cubicBezTo>
                    <a:pt x="53013" y="11659"/>
                    <a:pt x="57225" y="24045"/>
                    <a:pt x="59862" y="42381"/>
                  </a:cubicBezTo>
                  <a:cubicBezTo>
                    <a:pt x="62588" y="57307"/>
                    <a:pt x="62300" y="72628"/>
                    <a:pt x="59023" y="87441"/>
                  </a:cubicBezTo>
                  <a:cubicBezTo>
                    <a:pt x="56422" y="98256"/>
                    <a:pt x="49519" y="107544"/>
                    <a:pt x="39908" y="113147"/>
                  </a:cubicBezTo>
                  <a:lnTo>
                    <a:pt x="18996" y="125131"/>
                  </a:lnTo>
                  <a:cubicBezTo>
                    <a:pt x="17618" y="125910"/>
                    <a:pt x="16539" y="126030"/>
                    <a:pt x="15700" y="125371"/>
                  </a:cubicBezTo>
                  <a:close/>
                  <a:moveTo>
                    <a:pt x="36433" y="92893"/>
                  </a:moveTo>
                  <a:cubicBezTo>
                    <a:pt x="40681" y="90059"/>
                    <a:pt x="43365" y="85403"/>
                    <a:pt x="43683" y="80310"/>
                  </a:cubicBezTo>
                  <a:cubicBezTo>
                    <a:pt x="44504" y="70987"/>
                    <a:pt x="44078" y="61597"/>
                    <a:pt x="42425" y="52387"/>
                  </a:cubicBezTo>
                  <a:cubicBezTo>
                    <a:pt x="41694" y="43747"/>
                    <a:pt x="39549" y="35286"/>
                    <a:pt x="36073" y="27340"/>
                  </a:cubicBezTo>
                  <a:cubicBezTo>
                    <a:pt x="35078" y="24183"/>
                    <a:pt x="31717" y="22427"/>
                    <a:pt x="28559" y="23422"/>
                  </a:cubicBezTo>
                  <a:cubicBezTo>
                    <a:pt x="27852" y="23643"/>
                    <a:pt x="27187" y="23997"/>
                    <a:pt x="26606" y="24464"/>
                  </a:cubicBezTo>
                  <a:lnTo>
                    <a:pt x="19595" y="28479"/>
                  </a:lnTo>
                  <a:lnTo>
                    <a:pt x="29362" y="96968"/>
                  </a:ln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9EA8FB6-6435-A8EF-86AA-FCE12AC80FFE}"/>
                </a:ext>
              </a:extLst>
            </p:cNvPr>
            <p:cNvSpPr/>
            <p:nvPr/>
          </p:nvSpPr>
          <p:spPr>
            <a:xfrm>
              <a:off x="10522261" y="4948023"/>
              <a:ext cx="53589" cy="129353"/>
            </a:xfrm>
            <a:custGeom>
              <a:avLst/>
              <a:gdLst>
                <a:gd name="connsiteX0" fmla="*/ 15759 w 53589"/>
                <a:gd name="connsiteY0" fmla="*/ 128792 h 129353"/>
                <a:gd name="connsiteX1" fmla="*/ 14081 w 53589"/>
                <a:gd name="connsiteY1" fmla="*/ 124597 h 129353"/>
                <a:gd name="connsiteX2" fmla="*/ 180 w 53589"/>
                <a:gd name="connsiteY2" fmla="*/ 27706 h 129353"/>
                <a:gd name="connsiteX3" fmla="*/ 539 w 53589"/>
                <a:gd name="connsiteY3" fmla="*/ 22373 h 129353"/>
                <a:gd name="connsiteX4" fmla="*/ 3355 w 53589"/>
                <a:gd name="connsiteY4" fmla="*/ 19137 h 129353"/>
                <a:gd name="connsiteX5" fmla="*/ 35773 w 53589"/>
                <a:gd name="connsiteY5" fmla="*/ 382 h 129353"/>
                <a:gd name="connsiteX6" fmla="*/ 38379 w 53589"/>
                <a:gd name="connsiteY6" fmla="*/ 729 h 129353"/>
                <a:gd name="connsiteX7" fmla="*/ 38469 w 53589"/>
                <a:gd name="connsiteY7" fmla="*/ 861 h 129353"/>
                <a:gd name="connsiteX8" fmla="*/ 40087 w 53589"/>
                <a:gd name="connsiteY8" fmla="*/ 6374 h 129353"/>
                <a:gd name="connsiteX9" fmla="*/ 40806 w 53589"/>
                <a:gd name="connsiteY9" fmla="*/ 11228 h 129353"/>
                <a:gd name="connsiteX10" fmla="*/ 40806 w 53589"/>
                <a:gd name="connsiteY10" fmla="*/ 17579 h 129353"/>
                <a:gd name="connsiteX11" fmla="*/ 38649 w 53589"/>
                <a:gd name="connsiteY11" fmla="*/ 20875 h 129353"/>
                <a:gd name="connsiteX12" fmla="*/ 19354 w 53589"/>
                <a:gd name="connsiteY12" fmla="*/ 32020 h 129353"/>
                <a:gd name="connsiteX13" fmla="*/ 22590 w 53589"/>
                <a:gd name="connsiteY13" fmla="*/ 54670 h 129353"/>
                <a:gd name="connsiteX14" fmla="*/ 39727 w 53589"/>
                <a:gd name="connsiteY14" fmla="*/ 44783 h 129353"/>
                <a:gd name="connsiteX15" fmla="*/ 42334 w 53589"/>
                <a:gd name="connsiteY15" fmla="*/ 45131 h 129353"/>
                <a:gd name="connsiteX16" fmla="*/ 42424 w 53589"/>
                <a:gd name="connsiteY16" fmla="*/ 45262 h 129353"/>
                <a:gd name="connsiteX17" fmla="*/ 44042 w 53589"/>
                <a:gd name="connsiteY17" fmla="*/ 50775 h 129353"/>
                <a:gd name="connsiteX18" fmla="*/ 44701 w 53589"/>
                <a:gd name="connsiteY18" fmla="*/ 55629 h 129353"/>
                <a:gd name="connsiteX19" fmla="*/ 44701 w 53589"/>
                <a:gd name="connsiteY19" fmla="*/ 61980 h 129353"/>
                <a:gd name="connsiteX20" fmla="*/ 42544 w 53589"/>
                <a:gd name="connsiteY20" fmla="*/ 65276 h 129353"/>
                <a:gd name="connsiteX21" fmla="*/ 25406 w 53589"/>
                <a:gd name="connsiteY21" fmla="*/ 75163 h 129353"/>
                <a:gd name="connsiteX22" fmla="*/ 29002 w 53589"/>
                <a:gd name="connsiteY22" fmla="*/ 100509 h 129353"/>
                <a:gd name="connsiteX23" fmla="*/ 48476 w 53589"/>
                <a:gd name="connsiteY23" fmla="*/ 89244 h 129353"/>
                <a:gd name="connsiteX24" fmla="*/ 50992 w 53589"/>
                <a:gd name="connsiteY24" fmla="*/ 89604 h 129353"/>
                <a:gd name="connsiteX25" fmla="*/ 51112 w 53589"/>
                <a:gd name="connsiteY25" fmla="*/ 89783 h 129353"/>
                <a:gd name="connsiteX26" fmla="*/ 52670 w 53589"/>
                <a:gd name="connsiteY26" fmla="*/ 95296 h 129353"/>
                <a:gd name="connsiteX27" fmla="*/ 53329 w 53589"/>
                <a:gd name="connsiteY27" fmla="*/ 100150 h 129353"/>
                <a:gd name="connsiteX28" fmla="*/ 53329 w 53589"/>
                <a:gd name="connsiteY28" fmla="*/ 106501 h 129353"/>
                <a:gd name="connsiteX29" fmla="*/ 51232 w 53589"/>
                <a:gd name="connsiteY29" fmla="*/ 109737 h 129353"/>
                <a:gd name="connsiteX30" fmla="*/ 19055 w 53589"/>
                <a:gd name="connsiteY30" fmla="*/ 128792 h 129353"/>
                <a:gd name="connsiteX31" fmla="*/ 15759 w 53589"/>
                <a:gd name="connsiteY31" fmla="*/ 128792 h 12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3589" h="129353">
                  <a:moveTo>
                    <a:pt x="15759" y="128792"/>
                  </a:moveTo>
                  <a:cubicBezTo>
                    <a:pt x="14675" y="127665"/>
                    <a:pt x="14069" y="126161"/>
                    <a:pt x="14081" y="124597"/>
                  </a:cubicBezTo>
                  <a:lnTo>
                    <a:pt x="180" y="27706"/>
                  </a:lnTo>
                  <a:cubicBezTo>
                    <a:pt x="-150" y="25926"/>
                    <a:pt x="-24" y="24093"/>
                    <a:pt x="539" y="22373"/>
                  </a:cubicBezTo>
                  <a:cubicBezTo>
                    <a:pt x="1049" y="20983"/>
                    <a:pt x="2049" y="19832"/>
                    <a:pt x="3355" y="19137"/>
                  </a:cubicBezTo>
                  <a:lnTo>
                    <a:pt x="35773" y="382"/>
                  </a:lnTo>
                  <a:cubicBezTo>
                    <a:pt x="36588" y="-241"/>
                    <a:pt x="37756" y="-85"/>
                    <a:pt x="38379" y="729"/>
                  </a:cubicBezTo>
                  <a:cubicBezTo>
                    <a:pt x="38409" y="771"/>
                    <a:pt x="38439" y="813"/>
                    <a:pt x="38469" y="861"/>
                  </a:cubicBezTo>
                  <a:cubicBezTo>
                    <a:pt x="39416" y="2551"/>
                    <a:pt x="39973" y="4439"/>
                    <a:pt x="40087" y="6374"/>
                  </a:cubicBezTo>
                  <a:lnTo>
                    <a:pt x="40806" y="11228"/>
                  </a:lnTo>
                  <a:cubicBezTo>
                    <a:pt x="41166" y="13331"/>
                    <a:pt x="41166" y="15476"/>
                    <a:pt x="40806" y="17579"/>
                  </a:cubicBezTo>
                  <a:cubicBezTo>
                    <a:pt x="40626" y="18945"/>
                    <a:pt x="39829" y="20162"/>
                    <a:pt x="38649" y="20875"/>
                  </a:cubicBezTo>
                  <a:lnTo>
                    <a:pt x="19354" y="32020"/>
                  </a:lnTo>
                  <a:lnTo>
                    <a:pt x="22590" y="54670"/>
                  </a:lnTo>
                  <a:lnTo>
                    <a:pt x="39727" y="44783"/>
                  </a:lnTo>
                  <a:cubicBezTo>
                    <a:pt x="40542" y="44160"/>
                    <a:pt x="41711" y="44316"/>
                    <a:pt x="42334" y="45131"/>
                  </a:cubicBezTo>
                  <a:cubicBezTo>
                    <a:pt x="42364" y="45173"/>
                    <a:pt x="42394" y="45214"/>
                    <a:pt x="42424" y="45262"/>
                  </a:cubicBezTo>
                  <a:cubicBezTo>
                    <a:pt x="43317" y="46976"/>
                    <a:pt x="43868" y="48852"/>
                    <a:pt x="44042" y="50775"/>
                  </a:cubicBezTo>
                  <a:lnTo>
                    <a:pt x="44701" y="55629"/>
                  </a:lnTo>
                  <a:cubicBezTo>
                    <a:pt x="45054" y="57732"/>
                    <a:pt x="45054" y="59877"/>
                    <a:pt x="44701" y="61980"/>
                  </a:cubicBezTo>
                  <a:cubicBezTo>
                    <a:pt x="44473" y="63334"/>
                    <a:pt x="43688" y="64527"/>
                    <a:pt x="42544" y="65276"/>
                  </a:cubicBezTo>
                  <a:lnTo>
                    <a:pt x="25406" y="75163"/>
                  </a:lnTo>
                  <a:lnTo>
                    <a:pt x="29002" y="100509"/>
                  </a:lnTo>
                  <a:lnTo>
                    <a:pt x="48476" y="89244"/>
                  </a:lnTo>
                  <a:cubicBezTo>
                    <a:pt x="49273" y="88651"/>
                    <a:pt x="50399" y="88807"/>
                    <a:pt x="50992" y="89604"/>
                  </a:cubicBezTo>
                  <a:cubicBezTo>
                    <a:pt x="51034" y="89658"/>
                    <a:pt x="51076" y="89724"/>
                    <a:pt x="51112" y="89783"/>
                  </a:cubicBezTo>
                  <a:cubicBezTo>
                    <a:pt x="51981" y="91503"/>
                    <a:pt x="52508" y="93379"/>
                    <a:pt x="52670" y="95296"/>
                  </a:cubicBezTo>
                  <a:lnTo>
                    <a:pt x="53329" y="100150"/>
                  </a:lnTo>
                  <a:cubicBezTo>
                    <a:pt x="53677" y="102253"/>
                    <a:pt x="53677" y="104398"/>
                    <a:pt x="53329" y="106501"/>
                  </a:cubicBezTo>
                  <a:cubicBezTo>
                    <a:pt x="53132" y="107832"/>
                    <a:pt x="52365" y="109012"/>
                    <a:pt x="51232" y="109737"/>
                  </a:cubicBezTo>
                  <a:lnTo>
                    <a:pt x="19055" y="128792"/>
                  </a:lnTo>
                  <a:cubicBezTo>
                    <a:pt x="17617" y="129511"/>
                    <a:pt x="16538" y="129571"/>
                    <a:pt x="15759" y="128792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F98812-F418-469D-1A86-C154E276D1D7}"/>
                </a:ext>
              </a:extLst>
            </p:cNvPr>
            <p:cNvSpPr/>
            <p:nvPr/>
          </p:nvSpPr>
          <p:spPr>
            <a:xfrm>
              <a:off x="10571830" y="4905502"/>
              <a:ext cx="78578" cy="142971"/>
            </a:xfrm>
            <a:custGeom>
              <a:avLst/>
              <a:gdLst>
                <a:gd name="connsiteX0" fmla="*/ 38455 w 78578"/>
                <a:gd name="connsiteY0" fmla="*/ 92757 h 142971"/>
                <a:gd name="connsiteX1" fmla="*/ 36238 w 78578"/>
                <a:gd name="connsiteY1" fmla="*/ 90840 h 142971"/>
                <a:gd name="connsiteX2" fmla="*/ 25033 w 78578"/>
                <a:gd name="connsiteY2" fmla="*/ 74002 h 142971"/>
                <a:gd name="connsiteX3" fmla="*/ 23175 w 78578"/>
                <a:gd name="connsiteY3" fmla="*/ 70766 h 142971"/>
                <a:gd name="connsiteX4" fmla="*/ 21677 w 78578"/>
                <a:gd name="connsiteY4" fmla="*/ 67950 h 142971"/>
                <a:gd name="connsiteX5" fmla="*/ 21258 w 78578"/>
                <a:gd name="connsiteY5" fmla="*/ 68369 h 142971"/>
                <a:gd name="connsiteX6" fmla="*/ 23175 w 78578"/>
                <a:gd name="connsiteY6" fmla="*/ 76578 h 142971"/>
                <a:gd name="connsiteX7" fmla="*/ 30905 w 78578"/>
                <a:gd name="connsiteY7" fmla="*/ 130507 h 142971"/>
                <a:gd name="connsiteX8" fmla="*/ 29946 w 78578"/>
                <a:gd name="connsiteY8" fmla="*/ 135181 h 142971"/>
                <a:gd name="connsiteX9" fmla="*/ 25212 w 78578"/>
                <a:gd name="connsiteY9" fmla="*/ 139195 h 142971"/>
                <a:gd name="connsiteX10" fmla="*/ 21497 w 78578"/>
                <a:gd name="connsiteY10" fmla="*/ 141353 h 142971"/>
                <a:gd name="connsiteX11" fmla="*/ 16464 w 78578"/>
                <a:gd name="connsiteY11" fmla="*/ 142970 h 142971"/>
                <a:gd name="connsiteX12" fmla="*/ 14427 w 78578"/>
                <a:gd name="connsiteY12" fmla="*/ 140034 h 142971"/>
                <a:gd name="connsiteX13" fmla="*/ 106 w 78578"/>
                <a:gd name="connsiteY13" fmla="*/ 39967 h 142971"/>
                <a:gd name="connsiteX14" fmla="*/ 1005 w 78578"/>
                <a:gd name="connsiteY14" fmla="*/ 35293 h 142971"/>
                <a:gd name="connsiteX15" fmla="*/ 5738 w 78578"/>
                <a:gd name="connsiteY15" fmla="*/ 31338 h 142971"/>
                <a:gd name="connsiteX16" fmla="*/ 9154 w 78578"/>
                <a:gd name="connsiteY16" fmla="*/ 29361 h 142971"/>
                <a:gd name="connsiteX17" fmla="*/ 13468 w 78578"/>
                <a:gd name="connsiteY17" fmla="*/ 27923 h 142971"/>
                <a:gd name="connsiteX18" fmla="*/ 16404 w 78578"/>
                <a:gd name="connsiteY18" fmla="*/ 29900 h 142971"/>
                <a:gd name="connsiteX19" fmla="*/ 35279 w 78578"/>
                <a:gd name="connsiteY19" fmla="*/ 58782 h 142971"/>
                <a:gd name="connsiteX20" fmla="*/ 38395 w 78578"/>
                <a:gd name="connsiteY20" fmla="*/ 65074 h 142971"/>
                <a:gd name="connsiteX21" fmla="*/ 39354 w 78578"/>
                <a:gd name="connsiteY21" fmla="*/ 56445 h 142971"/>
                <a:gd name="connsiteX22" fmla="*/ 47683 w 78578"/>
                <a:gd name="connsiteY22" fmla="*/ 11804 h 142971"/>
                <a:gd name="connsiteX23" fmla="*/ 49660 w 78578"/>
                <a:gd name="connsiteY23" fmla="*/ 7071 h 142971"/>
                <a:gd name="connsiteX24" fmla="*/ 53675 w 78578"/>
                <a:gd name="connsiteY24" fmla="*/ 3655 h 142971"/>
                <a:gd name="connsiteX25" fmla="*/ 57090 w 78578"/>
                <a:gd name="connsiteY25" fmla="*/ 1678 h 142971"/>
                <a:gd name="connsiteX26" fmla="*/ 62124 w 78578"/>
                <a:gd name="connsiteY26" fmla="*/ 0 h 142971"/>
                <a:gd name="connsiteX27" fmla="*/ 64161 w 78578"/>
                <a:gd name="connsiteY27" fmla="*/ 2996 h 142971"/>
                <a:gd name="connsiteX28" fmla="*/ 78482 w 78578"/>
                <a:gd name="connsiteY28" fmla="*/ 103003 h 142971"/>
                <a:gd name="connsiteX29" fmla="*/ 77523 w 78578"/>
                <a:gd name="connsiteY29" fmla="*/ 107737 h 142971"/>
                <a:gd name="connsiteX30" fmla="*/ 72849 w 78578"/>
                <a:gd name="connsiteY30" fmla="*/ 111692 h 142971"/>
                <a:gd name="connsiteX31" fmla="*/ 69074 w 78578"/>
                <a:gd name="connsiteY31" fmla="*/ 113849 h 142971"/>
                <a:gd name="connsiteX32" fmla="*/ 64041 w 78578"/>
                <a:gd name="connsiteY32" fmla="*/ 115527 h 142971"/>
                <a:gd name="connsiteX33" fmla="*/ 62004 w 78578"/>
                <a:gd name="connsiteY33" fmla="*/ 112531 h 142971"/>
                <a:gd name="connsiteX34" fmla="*/ 54274 w 78578"/>
                <a:gd name="connsiteY34" fmla="*/ 58602 h 142971"/>
                <a:gd name="connsiteX35" fmla="*/ 53795 w 78578"/>
                <a:gd name="connsiteY35" fmla="*/ 49554 h 142971"/>
                <a:gd name="connsiteX36" fmla="*/ 53315 w 78578"/>
                <a:gd name="connsiteY36" fmla="*/ 49554 h 142971"/>
                <a:gd name="connsiteX37" fmla="*/ 51997 w 78578"/>
                <a:gd name="connsiteY37" fmla="*/ 58303 h 142971"/>
                <a:gd name="connsiteX38" fmla="*/ 46904 w 78578"/>
                <a:gd name="connsiteY38" fmla="*/ 84608 h 142971"/>
                <a:gd name="connsiteX39" fmla="*/ 45585 w 78578"/>
                <a:gd name="connsiteY39" fmla="*/ 88503 h 142971"/>
                <a:gd name="connsiteX40" fmla="*/ 43069 w 78578"/>
                <a:gd name="connsiteY40" fmla="*/ 90899 h 142971"/>
                <a:gd name="connsiteX41" fmla="*/ 41211 w 78578"/>
                <a:gd name="connsiteY41" fmla="*/ 91978 h 142971"/>
                <a:gd name="connsiteX42" fmla="*/ 38455 w 78578"/>
                <a:gd name="connsiteY42" fmla="*/ 92757 h 14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8578" h="142971">
                  <a:moveTo>
                    <a:pt x="38455" y="92757"/>
                  </a:moveTo>
                  <a:cubicBezTo>
                    <a:pt x="37502" y="92415"/>
                    <a:pt x="36711" y="91732"/>
                    <a:pt x="36238" y="90840"/>
                  </a:cubicBezTo>
                  <a:lnTo>
                    <a:pt x="25033" y="74002"/>
                  </a:lnTo>
                  <a:cubicBezTo>
                    <a:pt x="24356" y="72953"/>
                    <a:pt x="23738" y="71875"/>
                    <a:pt x="23175" y="70766"/>
                  </a:cubicBezTo>
                  <a:cubicBezTo>
                    <a:pt x="22516" y="69508"/>
                    <a:pt x="21977" y="68609"/>
                    <a:pt x="21677" y="67950"/>
                  </a:cubicBezTo>
                  <a:lnTo>
                    <a:pt x="21258" y="68369"/>
                  </a:lnTo>
                  <a:cubicBezTo>
                    <a:pt x="22037" y="71072"/>
                    <a:pt x="22678" y="73810"/>
                    <a:pt x="23175" y="76578"/>
                  </a:cubicBezTo>
                  <a:lnTo>
                    <a:pt x="30905" y="130507"/>
                  </a:lnTo>
                  <a:cubicBezTo>
                    <a:pt x="31193" y="132131"/>
                    <a:pt x="30851" y="133802"/>
                    <a:pt x="29946" y="135181"/>
                  </a:cubicBezTo>
                  <a:cubicBezTo>
                    <a:pt x="28712" y="136876"/>
                    <a:pt x="27088" y="138255"/>
                    <a:pt x="25212" y="139195"/>
                  </a:cubicBezTo>
                  <a:lnTo>
                    <a:pt x="21497" y="141353"/>
                  </a:lnTo>
                  <a:cubicBezTo>
                    <a:pt x="20047" y="142437"/>
                    <a:pt x="18274" y="143006"/>
                    <a:pt x="16464" y="142970"/>
                  </a:cubicBezTo>
                  <a:cubicBezTo>
                    <a:pt x="15326" y="142970"/>
                    <a:pt x="14666" y="141772"/>
                    <a:pt x="14427" y="140034"/>
                  </a:cubicBezTo>
                  <a:lnTo>
                    <a:pt x="106" y="39967"/>
                  </a:lnTo>
                  <a:cubicBezTo>
                    <a:pt x="-188" y="38349"/>
                    <a:pt x="136" y="36683"/>
                    <a:pt x="1005" y="35293"/>
                  </a:cubicBezTo>
                  <a:cubicBezTo>
                    <a:pt x="2257" y="33627"/>
                    <a:pt x="3881" y="32279"/>
                    <a:pt x="5738" y="31338"/>
                  </a:cubicBezTo>
                  <a:lnTo>
                    <a:pt x="9154" y="29361"/>
                  </a:lnTo>
                  <a:cubicBezTo>
                    <a:pt x="10430" y="28486"/>
                    <a:pt x="11922" y="27989"/>
                    <a:pt x="13468" y="27923"/>
                  </a:cubicBezTo>
                  <a:cubicBezTo>
                    <a:pt x="14696" y="28109"/>
                    <a:pt x="15769" y="28834"/>
                    <a:pt x="16404" y="29900"/>
                  </a:cubicBezTo>
                  <a:lnTo>
                    <a:pt x="35279" y="58782"/>
                  </a:lnTo>
                  <a:cubicBezTo>
                    <a:pt x="36532" y="60765"/>
                    <a:pt x="37574" y="62875"/>
                    <a:pt x="38395" y="65074"/>
                  </a:cubicBezTo>
                  <a:cubicBezTo>
                    <a:pt x="38479" y="62174"/>
                    <a:pt x="38803" y="59291"/>
                    <a:pt x="39354" y="56445"/>
                  </a:cubicBezTo>
                  <a:lnTo>
                    <a:pt x="47683" y="11804"/>
                  </a:lnTo>
                  <a:cubicBezTo>
                    <a:pt x="47970" y="10097"/>
                    <a:pt x="48647" y="8479"/>
                    <a:pt x="49660" y="7071"/>
                  </a:cubicBezTo>
                  <a:cubicBezTo>
                    <a:pt x="50727" y="5650"/>
                    <a:pt x="52099" y="4482"/>
                    <a:pt x="53675" y="3655"/>
                  </a:cubicBezTo>
                  <a:lnTo>
                    <a:pt x="57090" y="1678"/>
                  </a:lnTo>
                  <a:cubicBezTo>
                    <a:pt x="58552" y="611"/>
                    <a:pt x="60314" y="24"/>
                    <a:pt x="62124" y="0"/>
                  </a:cubicBezTo>
                  <a:cubicBezTo>
                    <a:pt x="63262" y="0"/>
                    <a:pt x="63921" y="1198"/>
                    <a:pt x="64161" y="2996"/>
                  </a:cubicBezTo>
                  <a:lnTo>
                    <a:pt x="78482" y="103003"/>
                  </a:lnTo>
                  <a:cubicBezTo>
                    <a:pt x="78764" y="104645"/>
                    <a:pt x="78422" y="106335"/>
                    <a:pt x="77523" y="107737"/>
                  </a:cubicBezTo>
                  <a:cubicBezTo>
                    <a:pt x="76277" y="109385"/>
                    <a:pt x="74683" y="110733"/>
                    <a:pt x="72849" y="111692"/>
                  </a:cubicBezTo>
                  <a:lnTo>
                    <a:pt x="69074" y="113849"/>
                  </a:lnTo>
                  <a:cubicBezTo>
                    <a:pt x="67612" y="114916"/>
                    <a:pt x="65851" y="115503"/>
                    <a:pt x="64041" y="115527"/>
                  </a:cubicBezTo>
                  <a:cubicBezTo>
                    <a:pt x="62962" y="115527"/>
                    <a:pt x="62243" y="114328"/>
                    <a:pt x="62004" y="112531"/>
                  </a:cubicBezTo>
                  <a:lnTo>
                    <a:pt x="54274" y="58602"/>
                  </a:lnTo>
                  <a:cubicBezTo>
                    <a:pt x="53878" y="55606"/>
                    <a:pt x="53717" y="52580"/>
                    <a:pt x="53795" y="49554"/>
                  </a:cubicBezTo>
                  <a:lnTo>
                    <a:pt x="53315" y="49554"/>
                  </a:lnTo>
                  <a:cubicBezTo>
                    <a:pt x="53315" y="51831"/>
                    <a:pt x="52656" y="54767"/>
                    <a:pt x="51997" y="58303"/>
                  </a:cubicBezTo>
                  <a:lnTo>
                    <a:pt x="46904" y="84608"/>
                  </a:lnTo>
                  <a:cubicBezTo>
                    <a:pt x="46706" y="85974"/>
                    <a:pt x="46257" y="87292"/>
                    <a:pt x="45585" y="88503"/>
                  </a:cubicBezTo>
                  <a:cubicBezTo>
                    <a:pt x="44950" y="89491"/>
                    <a:pt x="44087" y="90312"/>
                    <a:pt x="43069" y="90899"/>
                  </a:cubicBezTo>
                  <a:lnTo>
                    <a:pt x="41211" y="91978"/>
                  </a:lnTo>
                  <a:cubicBezTo>
                    <a:pt x="40414" y="92565"/>
                    <a:pt x="39438" y="92841"/>
                    <a:pt x="38455" y="92757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5D908B9-1F0C-0893-C16E-F8E64E6D3930}"/>
                </a:ext>
              </a:extLst>
            </p:cNvPr>
            <p:cNvSpPr/>
            <p:nvPr/>
          </p:nvSpPr>
          <p:spPr>
            <a:xfrm>
              <a:off x="10651499" y="4876522"/>
              <a:ext cx="61146" cy="119501"/>
            </a:xfrm>
            <a:custGeom>
              <a:avLst/>
              <a:gdLst>
                <a:gd name="connsiteX0" fmla="*/ 1749 w 61146"/>
                <a:gd name="connsiteY0" fmla="*/ 76317 h 119501"/>
                <a:gd name="connsiteX1" fmla="*/ 22541 w 61146"/>
                <a:gd name="connsiteY1" fmla="*/ 3753 h 119501"/>
                <a:gd name="connsiteX2" fmla="*/ 45910 w 61146"/>
                <a:gd name="connsiteY2" fmla="*/ 5011 h 119501"/>
                <a:gd name="connsiteX3" fmla="*/ 59273 w 61146"/>
                <a:gd name="connsiteY3" fmla="*/ 43121 h 119501"/>
                <a:gd name="connsiteX4" fmla="*/ 58014 w 61146"/>
                <a:gd name="connsiteY4" fmla="*/ 89739 h 119501"/>
                <a:gd name="connsiteX5" fmla="*/ 38600 w 61146"/>
                <a:gd name="connsiteY5" fmla="*/ 115684 h 119501"/>
                <a:gd name="connsiteX6" fmla="*/ 1749 w 61146"/>
                <a:gd name="connsiteY6" fmla="*/ 76317 h 119501"/>
                <a:gd name="connsiteX7" fmla="*/ 41656 w 61146"/>
                <a:gd name="connsiteY7" fmla="*/ 88301 h 119501"/>
                <a:gd name="connsiteX8" fmla="*/ 43753 w 61146"/>
                <a:gd name="connsiteY8" fmla="*/ 75358 h 119501"/>
                <a:gd name="connsiteX9" fmla="*/ 41896 w 61146"/>
                <a:gd name="connsiteY9" fmla="*/ 53187 h 119501"/>
                <a:gd name="connsiteX10" fmla="*/ 37641 w 61146"/>
                <a:gd name="connsiteY10" fmla="*/ 32515 h 119501"/>
                <a:gd name="connsiteX11" fmla="*/ 32428 w 61146"/>
                <a:gd name="connsiteY11" fmla="*/ 23766 h 119501"/>
                <a:gd name="connsiteX12" fmla="*/ 25597 w 61146"/>
                <a:gd name="connsiteY12" fmla="*/ 24306 h 119501"/>
                <a:gd name="connsiteX13" fmla="*/ 19605 w 61146"/>
                <a:gd name="connsiteY13" fmla="*/ 31136 h 119501"/>
                <a:gd name="connsiteX14" fmla="*/ 17268 w 61146"/>
                <a:gd name="connsiteY14" fmla="*/ 44499 h 119501"/>
                <a:gd name="connsiteX15" fmla="*/ 19066 w 61146"/>
                <a:gd name="connsiteY15" fmla="*/ 66549 h 119501"/>
                <a:gd name="connsiteX16" fmla="*/ 23380 w 61146"/>
                <a:gd name="connsiteY16" fmla="*/ 87222 h 119501"/>
                <a:gd name="connsiteX17" fmla="*/ 28713 w 61146"/>
                <a:gd name="connsiteY17" fmla="*/ 96030 h 119501"/>
                <a:gd name="connsiteX18" fmla="*/ 35604 w 61146"/>
                <a:gd name="connsiteY18" fmla="*/ 95431 h 119501"/>
                <a:gd name="connsiteX19" fmla="*/ 41656 w 61146"/>
                <a:gd name="connsiteY19" fmla="*/ 88301 h 11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146" h="119501">
                  <a:moveTo>
                    <a:pt x="1749" y="76317"/>
                  </a:moveTo>
                  <a:cubicBezTo>
                    <a:pt x="-3602" y="39046"/>
                    <a:pt x="3325" y="14856"/>
                    <a:pt x="22541" y="3753"/>
                  </a:cubicBezTo>
                  <a:cubicBezTo>
                    <a:pt x="31949" y="-1640"/>
                    <a:pt x="39679" y="-1221"/>
                    <a:pt x="45910" y="5011"/>
                  </a:cubicBezTo>
                  <a:cubicBezTo>
                    <a:pt x="52142" y="11243"/>
                    <a:pt x="56516" y="23946"/>
                    <a:pt x="59273" y="43121"/>
                  </a:cubicBezTo>
                  <a:cubicBezTo>
                    <a:pt x="62143" y="58574"/>
                    <a:pt x="61711" y="74459"/>
                    <a:pt x="58014" y="89739"/>
                  </a:cubicBezTo>
                  <a:cubicBezTo>
                    <a:pt x="55180" y="100590"/>
                    <a:pt x="48211" y="109902"/>
                    <a:pt x="38600" y="115684"/>
                  </a:cubicBezTo>
                  <a:cubicBezTo>
                    <a:pt x="19383" y="126788"/>
                    <a:pt x="7100" y="113665"/>
                    <a:pt x="1749" y="76317"/>
                  </a:cubicBezTo>
                  <a:close/>
                  <a:moveTo>
                    <a:pt x="41656" y="88301"/>
                  </a:moveTo>
                  <a:cubicBezTo>
                    <a:pt x="43184" y="84160"/>
                    <a:pt x="43897" y="79768"/>
                    <a:pt x="43753" y="75358"/>
                  </a:cubicBezTo>
                  <a:cubicBezTo>
                    <a:pt x="43681" y="67934"/>
                    <a:pt x="43058" y="60521"/>
                    <a:pt x="41896" y="53187"/>
                  </a:cubicBezTo>
                  <a:cubicBezTo>
                    <a:pt x="41039" y="46195"/>
                    <a:pt x="39619" y="39280"/>
                    <a:pt x="37641" y="32515"/>
                  </a:cubicBezTo>
                  <a:cubicBezTo>
                    <a:pt x="36898" y="29111"/>
                    <a:pt x="35071" y="26037"/>
                    <a:pt x="32428" y="23766"/>
                  </a:cubicBezTo>
                  <a:cubicBezTo>
                    <a:pt x="30235" y="22640"/>
                    <a:pt x="27593" y="22849"/>
                    <a:pt x="25597" y="24306"/>
                  </a:cubicBezTo>
                  <a:cubicBezTo>
                    <a:pt x="22919" y="25875"/>
                    <a:pt x="20816" y="28272"/>
                    <a:pt x="19605" y="31136"/>
                  </a:cubicBezTo>
                  <a:cubicBezTo>
                    <a:pt x="17951" y="35391"/>
                    <a:pt x="17154" y="39933"/>
                    <a:pt x="17268" y="44499"/>
                  </a:cubicBezTo>
                  <a:cubicBezTo>
                    <a:pt x="17280" y="51887"/>
                    <a:pt x="17885" y="59257"/>
                    <a:pt x="19066" y="66549"/>
                  </a:cubicBezTo>
                  <a:cubicBezTo>
                    <a:pt x="19941" y="73548"/>
                    <a:pt x="21385" y="80457"/>
                    <a:pt x="23380" y="87222"/>
                  </a:cubicBezTo>
                  <a:cubicBezTo>
                    <a:pt x="24141" y="90667"/>
                    <a:pt x="26011" y="93759"/>
                    <a:pt x="28713" y="96030"/>
                  </a:cubicBezTo>
                  <a:cubicBezTo>
                    <a:pt x="30948" y="97109"/>
                    <a:pt x="33591" y="96875"/>
                    <a:pt x="35604" y="95431"/>
                  </a:cubicBezTo>
                  <a:cubicBezTo>
                    <a:pt x="38378" y="93819"/>
                    <a:pt x="40511" y="91303"/>
                    <a:pt x="41656" y="88301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273A986-C636-0DEF-123A-0D11E3F5FA53}"/>
                </a:ext>
              </a:extLst>
            </p:cNvPr>
            <p:cNvSpPr/>
            <p:nvPr/>
          </p:nvSpPr>
          <p:spPr>
            <a:xfrm>
              <a:off x="10047534" y="5206317"/>
              <a:ext cx="105136" cy="145421"/>
            </a:xfrm>
            <a:custGeom>
              <a:avLst/>
              <a:gdLst>
                <a:gd name="connsiteX0" fmla="*/ 97407 w 105136"/>
                <a:gd name="connsiteY0" fmla="*/ 18861 h 145421"/>
                <a:gd name="connsiteX1" fmla="*/ 11781 w 105136"/>
                <a:gd name="connsiteY1" fmla="*/ 226 h 145421"/>
                <a:gd name="connsiteX2" fmla="*/ 222 w 105136"/>
                <a:gd name="connsiteY2" fmla="*/ 7638 h 145421"/>
                <a:gd name="connsiteX3" fmla="*/ 96 w 105136"/>
                <a:gd name="connsiteY3" fmla="*/ 11071 h 145421"/>
                <a:gd name="connsiteX4" fmla="*/ 18072 w 105136"/>
                <a:gd name="connsiteY4" fmla="*/ 136904 h 145421"/>
                <a:gd name="connsiteX5" fmla="*/ 28894 w 105136"/>
                <a:gd name="connsiteY5" fmla="*/ 145347 h 145421"/>
                <a:gd name="connsiteX6" fmla="*/ 36049 w 105136"/>
                <a:gd name="connsiteY6" fmla="*/ 140679 h 145421"/>
                <a:gd name="connsiteX7" fmla="*/ 103639 w 105136"/>
                <a:gd name="connsiteY7" fmla="*/ 33542 h 145421"/>
                <a:gd name="connsiteX8" fmla="*/ 100607 w 105136"/>
                <a:gd name="connsiteY8" fmla="*/ 20155 h 145421"/>
                <a:gd name="connsiteX9" fmla="*/ 97407 w 105136"/>
                <a:gd name="connsiteY9" fmla="*/ 18861 h 14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136" h="145421">
                  <a:moveTo>
                    <a:pt x="97407" y="18861"/>
                  </a:moveTo>
                  <a:lnTo>
                    <a:pt x="11781" y="226"/>
                  </a:lnTo>
                  <a:cubicBezTo>
                    <a:pt x="6544" y="-919"/>
                    <a:pt x="1367" y="2401"/>
                    <a:pt x="222" y="7638"/>
                  </a:cubicBezTo>
                  <a:cubicBezTo>
                    <a:pt x="-23" y="8764"/>
                    <a:pt x="-65" y="9927"/>
                    <a:pt x="96" y="11071"/>
                  </a:cubicBezTo>
                  <a:lnTo>
                    <a:pt x="18072" y="136904"/>
                  </a:lnTo>
                  <a:cubicBezTo>
                    <a:pt x="18732" y="142225"/>
                    <a:pt x="23573" y="146006"/>
                    <a:pt x="28894" y="145347"/>
                  </a:cubicBezTo>
                  <a:cubicBezTo>
                    <a:pt x="31872" y="144982"/>
                    <a:pt x="34515" y="143256"/>
                    <a:pt x="36049" y="140679"/>
                  </a:cubicBezTo>
                  <a:lnTo>
                    <a:pt x="103639" y="33542"/>
                  </a:lnTo>
                  <a:cubicBezTo>
                    <a:pt x="106497" y="29006"/>
                    <a:pt x="105143" y="23014"/>
                    <a:pt x="100607" y="20155"/>
                  </a:cubicBezTo>
                  <a:cubicBezTo>
                    <a:pt x="99624" y="19532"/>
                    <a:pt x="98540" y="19095"/>
                    <a:pt x="97407" y="18861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aphic 5">
            <a:extLst>
              <a:ext uri="{FF2B5EF4-FFF2-40B4-BE49-F238E27FC236}">
                <a16:creationId xmlns:a16="http://schemas.microsoft.com/office/drawing/2014/main" id="{2284764A-653F-69A9-CADC-0B22E54D5FCE}"/>
              </a:ext>
            </a:extLst>
          </p:cNvPr>
          <p:cNvGrpSpPr/>
          <p:nvPr/>
        </p:nvGrpSpPr>
        <p:grpSpPr>
          <a:xfrm rot="21147012">
            <a:off x="16136825" y="3028237"/>
            <a:ext cx="269254" cy="311710"/>
            <a:chOff x="11164030" y="3883912"/>
            <a:chExt cx="253552" cy="293532"/>
          </a:xfrm>
        </p:grpSpPr>
        <p:grpSp>
          <p:nvGrpSpPr>
            <p:cNvPr id="129" name="Graphic 5">
              <a:extLst>
                <a:ext uri="{FF2B5EF4-FFF2-40B4-BE49-F238E27FC236}">
                  <a16:creationId xmlns:a16="http://schemas.microsoft.com/office/drawing/2014/main" id="{FABEE4F7-AE0A-A0C6-6E59-37109CBFF532}"/>
                </a:ext>
              </a:extLst>
            </p:cNvPr>
            <p:cNvGrpSpPr/>
            <p:nvPr/>
          </p:nvGrpSpPr>
          <p:grpSpPr>
            <a:xfrm>
              <a:off x="11164030" y="3883912"/>
              <a:ext cx="253552" cy="293532"/>
              <a:chOff x="11164030" y="3883912"/>
              <a:chExt cx="253552" cy="293532"/>
            </a:xfrm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CF6DE7B-E169-AFE4-CD70-719392105E48}"/>
                  </a:ext>
                </a:extLst>
              </p:cNvPr>
              <p:cNvSpPr/>
              <p:nvPr/>
            </p:nvSpPr>
            <p:spPr>
              <a:xfrm>
                <a:off x="11174739" y="3893775"/>
                <a:ext cx="234166" cy="234196"/>
              </a:xfrm>
              <a:custGeom>
                <a:avLst/>
                <a:gdLst>
                  <a:gd name="connsiteX0" fmla="*/ 234166 w 234166"/>
                  <a:gd name="connsiteY0" fmla="*/ 116753 h 234196"/>
                  <a:gd name="connsiteX1" fmla="*/ 202708 w 234166"/>
                  <a:gd name="connsiteY1" fmla="*/ 196687 h 234196"/>
                  <a:gd name="connsiteX2" fmla="*/ 193061 w 234166"/>
                  <a:gd name="connsiteY2" fmla="*/ 205915 h 234196"/>
                  <a:gd name="connsiteX3" fmla="*/ 28279 w 234166"/>
                  <a:gd name="connsiteY3" fmla="*/ 193565 h 234196"/>
                  <a:gd name="connsiteX4" fmla="*/ 27920 w 234166"/>
                  <a:gd name="connsiteY4" fmla="*/ 41553 h 234196"/>
                  <a:gd name="connsiteX5" fmla="*/ 37147 w 234166"/>
                  <a:gd name="connsiteY5" fmla="*/ 31846 h 234196"/>
                  <a:gd name="connsiteX6" fmla="*/ 202318 w 234166"/>
                  <a:gd name="connsiteY6" fmla="*/ 36672 h 234196"/>
                  <a:gd name="connsiteX7" fmla="*/ 234166 w 234166"/>
                  <a:gd name="connsiteY7" fmla="*/ 116753 h 23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4166" h="234196">
                    <a:moveTo>
                      <a:pt x="234166" y="116753"/>
                    </a:moveTo>
                    <a:cubicBezTo>
                      <a:pt x="234220" y="146426"/>
                      <a:pt x="222973" y="175008"/>
                      <a:pt x="202708" y="196687"/>
                    </a:cubicBezTo>
                    <a:lnTo>
                      <a:pt x="193061" y="205915"/>
                    </a:lnTo>
                    <a:cubicBezTo>
                      <a:pt x="144147" y="248009"/>
                      <a:pt x="70373" y="242478"/>
                      <a:pt x="28279" y="193565"/>
                    </a:cubicBezTo>
                    <a:cubicBezTo>
                      <a:pt x="-9291" y="149907"/>
                      <a:pt x="-9441" y="85387"/>
                      <a:pt x="27920" y="41553"/>
                    </a:cubicBezTo>
                    <a:lnTo>
                      <a:pt x="37147" y="31846"/>
                    </a:lnTo>
                    <a:cubicBezTo>
                      <a:pt x="84089" y="-12433"/>
                      <a:pt x="158043" y="-10272"/>
                      <a:pt x="202318" y="36672"/>
                    </a:cubicBezTo>
                    <a:cubicBezTo>
                      <a:pt x="222751" y="58332"/>
                      <a:pt x="234142" y="86977"/>
                      <a:pt x="234166" y="1167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41AA1A6-BC10-DBC3-831A-C7349892D177}"/>
                  </a:ext>
                </a:extLst>
              </p:cNvPr>
              <p:cNvSpPr/>
              <p:nvPr/>
            </p:nvSpPr>
            <p:spPr>
              <a:xfrm>
                <a:off x="11164030" y="3883912"/>
                <a:ext cx="253552" cy="293532"/>
              </a:xfrm>
              <a:custGeom>
                <a:avLst/>
                <a:gdLst>
                  <a:gd name="connsiteX0" fmla="*/ 127911 w 253552"/>
                  <a:gd name="connsiteY0" fmla="*/ 5 h 293532"/>
                  <a:gd name="connsiteX1" fmla="*/ 5 w 253552"/>
                  <a:gd name="connsiteY1" fmla="*/ 125792 h 293532"/>
                  <a:gd name="connsiteX2" fmla="*/ 107059 w 253552"/>
                  <a:gd name="connsiteY2" fmla="*/ 252150 h 293532"/>
                  <a:gd name="connsiteX3" fmla="*/ 121380 w 253552"/>
                  <a:gd name="connsiteY3" fmla="*/ 288881 h 293532"/>
                  <a:gd name="connsiteX4" fmla="*/ 131051 w 253552"/>
                  <a:gd name="connsiteY4" fmla="*/ 292992 h 293532"/>
                  <a:gd name="connsiteX5" fmla="*/ 135161 w 253552"/>
                  <a:gd name="connsiteY5" fmla="*/ 288881 h 293532"/>
                  <a:gd name="connsiteX6" fmla="*/ 149303 w 253552"/>
                  <a:gd name="connsiteY6" fmla="*/ 252090 h 293532"/>
                  <a:gd name="connsiteX7" fmla="*/ 251497 w 253552"/>
                  <a:gd name="connsiteY7" fmla="*/ 104648 h 293532"/>
                  <a:gd name="connsiteX8" fmla="*/ 127611 w 253552"/>
                  <a:gd name="connsiteY8" fmla="*/ 424 h 293532"/>
                  <a:gd name="connsiteX9" fmla="*/ 245176 w 253552"/>
                  <a:gd name="connsiteY9" fmla="*/ 126617 h 293532"/>
                  <a:gd name="connsiteX10" fmla="*/ 213717 w 253552"/>
                  <a:gd name="connsiteY10" fmla="*/ 206551 h 293532"/>
                  <a:gd name="connsiteX11" fmla="*/ 204070 w 253552"/>
                  <a:gd name="connsiteY11" fmla="*/ 215778 h 293532"/>
                  <a:gd name="connsiteX12" fmla="*/ 39133 w 253552"/>
                  <a:gd name="connsiteY12" fmla="*/ 205700 h 293532"/>
                  <a:gd name="connsiteX13" fmla="*/ 38629 w 253552"/>
                  <a:gd name="connsiteY13" fmla="*/ 51416 h 293532"/>
                  <a:gd name="connsiteX14" fmla="*/ 47857 w 253552"/>
                  <a:gd name="connsiteY14" fmla="*/ 41709 h 293532"/>
                  <a:gd name="connsiteX15" fmla="*/ 213028 w 253552"/>
                  <a:gd name="connsiteY15" fmla="*/ 46535 h 293532"/>
                  <a:gd name="connsiteX16" fmla="*/ 244876 w 253552"/>
                  <a:gd name="connsiteY16" fmla="*/ 126617 h 29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3552" h="293532">
                    <a:moveTo>
                      <a:pt x="127911" y="5"/>
                    </a:moveTo>
                    <a:cubicBezTo>
                      <a:pt x="57858" y="-581"/>
                      <a:pt x="586" y="55735"/>
                      <a:pt x="5" y="125792"/>
                    </a:cubicBezTo>
                    <a:cubicBezTo>
                      <a:pt x="-523" y="188610"/>
                      <a:pt x="45011" y="242347"/>
                      <a:pt x="107059" y="252150"/>
                    </a:cubicBezTo>
                    <a:lnTo>
                      <a:pt x="121380" y="288881"/>
                    </a:lnTo>
                    <a:cubicBezTo>
                      <a:pt x="122914" y="292686"/>
                      <a:pt x="127246" y="294526"/>
                      <a:pt x="131051" y="292992"/>
                    </a:cubicBezTo>
                    <a:cubicBezTo>
                      <a:pt x="132920" y="292237"/>
                      <a:pt x="134406" y="290751"/>
                      <a:pt x="135161" y="288881"/>
                    </a:cubicBezTo>
                    <a:lnTo>
                      <a:pt x="149303" y="252090"/>
                    </a:lnTo>
                    <a:cubicBezTo>
                      <a:pt x="218235" y="239597"/>
                      <a:pt x="263990" y="173582"/>
                      <a:pt x="251497" y="104648"/>
                    </a:cubicBezTo>
                    <a:cubicBezTo>
                      <a:pt x="240621" y="44646"/>
                      <a:pt x="188593" y="873"/>
                      <a:pt x="127611" y="424"/>
                    </a:cubicBezTo>
                    <a:close/>
                    <a:moveTo>
                      <a:pt x="245176" y="126617"/>
                    </a:moveTo>
                    <a:cubicBezTo>
                      <a:pt x="245229" y="156289"/>
                      <a:pt x="233982" y="184871"/>
                      <a:pt x="213717" y="206551"/>
                    </a:cubicBezTo>
                    <a:lnTo>
                      <a:pt x="204070" y="215778"/>
                    </a:lnTo>
                    <a:cubicBezTo>
                      <a:pt x="155738" y="258538"/>
                      <a:pt x="81898" y="254026"/>
                      <a:pt x="39133" y="205700"/>
                    </a:cubicBezTo>
                    <a:cubicBezTo>
                      <a:pt x="214" y="161706"/>
                      <a:pt x="-7" y="95660"/>
                      <a:pt x="38629" y="51416"/>
                    </a:cubicBezTo>
                    <a:lnTo>
                      <a:pt x="47857" y="41709"/>
                    </a:lnTo>
                    <a:cubicBezTo>
                      <a:pt x="94799" y="-2570"/>
                      <a:pt x="168753" y="-409"/>
                      <a:pt x="213028" y="46535"/>
                    </a:cubicBezTo>
                    <a:cubicBezTo>
                      <a:pt x="233461" y="68196"/>
                      <a:pt x="244852" y="96840"/>
                      <a:pt x="244876" y="1266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E377CB2-1AB0-6EDF-BF75-1A2908D8EE96}"/>
                  </a:ext>
                </a:extLst>
              </p:cNvPr>
              <p:cNvSpPr/>
              <p:nvPr/>
            </p:nvSpPr>
            <p:spPr>
              <a:xfrm>
                <a:off x="11174739" y="3893775"/>
                <a:ext cx="234166" cy="234196"/>
              </a:xfrm>
              <a:custGeom>
                <a:avLst/>
                <a:gdLst>
                  <a:gd name="connsiteX0" fmla="*/ 234166 w 234166"/>
                  <a:gd name="connsiteY0" fmla="*/ 116753 h 234196"/>
                  <a:gd name="connsiteX1" fmla="*/ 202708 w 234166"/>
                  <a:gd name="connsiteY1" fmla="*/ 196687 h 234196"/>
                  <a:gd name="connsiteX2" fmla="*/ 193061 w 234166"/>
                  <a:gd name="connsiteY2" fmla="*/ 205915 h 234196"/>
                  <a:gd name="connsiteX3" fmla="*/ 28279 w 234166"/>
                  <a:gd name="connsiteY3" fmla="*/ 193565 h 234196"/>
                  <a:gd name="connsiteX4" fmla="*/ 27920 w 234166"/>
                  <a:gd name="connsiteY4" fmla="*/ 41553 h 234196"/>
                  <a:gd name="connsiteX5" fmla="*/ 37147 w 234166"/>
                  <a:gd name="connsiteY5" fmla="*/ 31846 h 234196"/>
                  <a:gd name="connsiteX6" fmla="*/ 202318 w 234166"/>
                  <a:gd name="connsiteY6" fmla="*/ 36672 h 234196"/>
                  <a:gd name="connsiteX7" fmla="*/ 234166 w 234166"/>
                  <a:gd name="connsiteY7" fmla="*/ 116753 h 23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4166" h="234196">
                    <a:moveTo>
                      <a:pt x="234166" y="116753"/>
                    </a:moveTo>
                    <a:cubicBezTo>
                      <a:pt x="234220" y="146426"/>
                      <a:pt x="222973" y="175008"/>
                      <a:pt x="202708" y="196687"/>
                    </a:cubicBezTo>
                    <a:lnTo>
                      <a:pt x="193061" y="205915"/>
                    </a:lnTo>
                    <a:cubicBezTo>
                      <a:pt x="144147" y="248009"/>
                      <a:pt x="70373" y="242478"/>
                      <a:pt x="28279" y="193565"/>
                    </a:cubicBezTo>
                    <a:cubicBezTo>
                      <a:pt x="-9291" y="149907"/>
                      <a:pt x="-9441" y="85387"/>
                      <a:pt x="27920" y="41553"/>
                    </a:cubicBezTo>
                    <a:lnTo>
                      <a:pt x="37147" y="31846"/>
                    </a:lnTo>
                    <a:cubicBezTo>
                      <a:pt x="84089" y="-12433"/>
                      <a:pt x="158043" y="-10272"/>
                      <a:pt x="202318" y="36672"/>
                    </a:cubicBezTo>
                    <a:cubicBezTo>
                      <a:pt x="222751" y="58332"/>
                      <a:pt x="234142" y="86977"/>
                      <a:pt x="234166" y="116753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320B92F-CCE9-E159-0F38-ED4D10ADF1C6}"/>
                </a:ext>
              </a:extLst>
            </p:cNvPr>
            <p:cNvSpPr/>
            <p:nvPr/>
          </p:nvSpPr>
          <p:spPr>
            <a:xfrm>
              <a:off x="11244304" y="3922682"/>
              <a:ext cx="94386" cy="167360"/>
            </a:xfrm>
            <a:custGeom>
              <a:avLst/>
              <a:gdLst>
                <a:gd name="connsiteX0" fmla="*/ 0 w 94386"/>
                <a:gd name="connsiteY0" fmla="*/ 18278 h 167360"/>
                <a:gd name="connsiteX1" fmla="*/ 9168 w 94386"/>
                <a:gd name="connsiteY1" fmla="*/ 11268 h 167360"/>
                <a:gd name="connsiteX2" fmla="*/ 19834 w 94386"/>
                <a:gd name="connsiteY2" fmla="*/ 5276 h 167360"/>
                <a:gd name="connsiteX3" fmla="*/ 32357 w 94386"/>
                <a:gd name="connsiteY3" fmla="*/ 1441 h 167360"/>
                <a:gd name="connsiteX4" fmla="*/ 46918 w 94386"/>
                <a:gd name="connsiteY4" fmla="*/ 3 h 167360"/>
                <a:gd name="connsiteX5" fmla="*/ 66272 w 94386"/>
                <a:gd name="connsiteY5" fmla="*/ 2939 h 167360"/>
                <a:gd name="connsiteX6" fmla="*/ 81252 w 94386"/>
                <a:gd name="connsiteY6" fmla="*/ 11327 h 167360"/>
                <a:gd name="connsiteX7" fmla="*/ 90960 w 94386"/>
                <a:gd name="connsiteY7" fmla="*/ 24510 h 167360"/>
                <a:gd name="connsiteX8" fmla="*/ 94375 w 94386"/>
                <a:gd name="connsiteY8" fmla="*/ 41767 h 167360"/>
                <a:gd name="connsiteX9" fmla="*/ 91679 w 94386"/>
                <a:gd name="connsiteY9" fmla="*/ 57826 h 167360"/>
                <a:gd name="connsiteX10" fmla="*/ 84967 w 94386"/>
                <a:gd name="connsiteY10" fmla="*/ 69810 h 167360"/>
                <a:gd name="connsiteX11" fmla="*/ 76099 w 94386"/>
                <a:gd name="connsiteY11" fmla="*/ 78498 h 167360"/>
                <a:gd name="connsiteX12" fmla="*/ 66991 w 94386"/>
                <a:gd name="connsiteY12" fmla="*/ 85449 h 167360"/>
                <a:gd name="connsiteX13" fmla="*/ 59621 w 94386"/>
                <a:gd name="connsiteY13" fmla="*/ 91861 h 167360"/>
                <a:gd name="connsiteX14" fmla="*/ 55906 w 94386"/>
                <a:gd name="connsiteY14" fmla="*/ 98871 h 167360"/>
                <a:gd name="connsiteX15" fmla="*/ 53090 w 94386"/>
                <a:gd name="connsiteY15" fmla="*/ 116848 h 167360"/>
                <a:gd name="connsiteX16" fmla="*/ 32417 w 94386"/>
                <a:gd name="connsiteY16" fmla="*/ 116848 h 167360"/>
                <a:gd name="connsiteX17" fmla="*/ 30320 w 94386"/>
                <a:gd name="connsiteY17" fmla="*/ 96954 h 167360"/>
                <a:gd name="connsiteX18" fmla="*/ 31938 w 94386"/>
                <a:gd name="connsiteY18" fmla="*/ 86827 h 167360"/>
                <a:gd name="connsiteX19" fmla="*/ 38349 w 94386"/>
                <a:gd name="connsiteY19" fmla="*/ 78858 h 167360"/>
                <a:gd name="connsiteX20" fmla="*/ 47217 w 94386"/>
                <a:gd name="connsiteY20" fmla="*/ 71907 h 167360"/>
                <a:gd name="connsiteX21" fmla="*/ 56385 w 94386"/>
                <a:gd name="connsiteY21" fmla="*/ 64537 h 167360"/>
                <a:gd name="connsiteX22" fmla="*/ 63516 w 94386"/>
                <a:gd name="connsiteY22" fmla="*/ 55609 h 167360"/>
                <a:gd name="connsiteX23" fmla="*/ 66392 w 94386"/>
                <a:gd name="connsiteY23" fmla="*/ 43625 h 167360"/>
                <a:gd name="connsiteX24" fmla="*/ 64774 w 94386"/>
                <a:gd name="connsiteY24" fmla="*/ 35775 h 167360"/>
                <a:gd name="connsiteX25" fmla="*/ 60160 w 94386"/>
                <a:gd name="connsiteY25" fmla="*/ 29783 h 167360"/>
                <a:gd name="connsiteX26" fmla="*/ 53150 w 94386"/>
                <a:gd name="connsiteY26" fmla="*/ 25888 h 167360"/>
                <a:gd name="connsiteX27" fmla="*/ 44281 w 94386"/>
                <a:gd name="connsiteY27" fmla="*/ 24570 h 167360"/>
                <a:gd name="connsiteX28" fmla="*/ 32297 w 94386"/>
                <a:gd name="connsiteY28" fmla="*/ 26068 h 167360"/>
                <a:gd name="connsiteX29" fmla="*/ 24088 w 94386"/>
                <a:gd name="connsiteY29" fmla="*/ 29483 h 167360"/>
                <a:gd name="connsiteX30" fmla="*/ 18396 w 94386"/>
                <a:gd name="connsiteY30" fmla="*/ 32959 h 167360"/>
                <a:gd name="connsiteX31" fmla="*/ 14201 w 94386"/>
                <a:gd name="connsiteY31" fmla="*/ 34457 h 167360"/>
                <a:gd name="connsiteX32" fmla="*/ 7850 w 94386"/>
                <a:gd name="connsiteY32" fmla="*/ 30802 h 167360"/>
                <a:gd name="connsiteX33" fmla="*/ 23129 w 94386"/>
                <a:gd name="connsiteY33" fmla="*/ 149025 h 167360"/>
                <a:gd name="connsiteX34" fmla="*/ 24567 w 94386"/>
                <a:gd name="connsiteY34" fmla="*/ 141775 h 167360"/>
                <a:gd name="connsiteX35" fmla="*/ 34275 w 94386"/>
                <a:gd name="connsiteY35" fmla="*/ 132007 h 167360"/>
                <a:gd name="connsiteX36" fmla="*/ 41645 w 94386"/>
                <a:gd name="connsiteY36" fmla="*/ 130509 h 167360"/>
                <a:gd name="connsiteX37" fmla="*/ 48895 w 94386"/>
                <a:gd name="connsiteY37" fmla="*/ 132007 h 167360"/>
                <a:gd name="connsiteX38" fmla="*/ 54887 w 94386"/>
                <a:gd name="connsiteY38" fmla="*/ 135902 h 167360"/>
                <a:gd name="connsiteX39" fmla="*/ 60340 w 94386"/>
                <a:gd name="connsiteY39" fmla="*/ 149025 h 167360"/>
                <a:gd name="connsiteX40" fmla="*/ 54887 w 94386"/>
                <a:gd name="connsiteY40" fmla="*/ 162088 h 167360"/>
                <a:gd name="connsiteX41" fmla="*/ 48895 w 94386"/>
                <a:gd name="connsiteY41" fmla="*/ 165982 h 167360"/>
                <a:gd name="connsiteX42" fmla="*/ 41645 w 94386"/>
                <a:gd name="connsiteY42" fmla="*/ 167361 h 167360"/>
                <a:gd name="connsiteX43" fmla="*/ 34275 w 94386"/>
                <a:gd name="connsiteY43" fmla="*/ 165982 h 167360"/>
                <a:gd name="connsiteX44" fmla="*/ 28283 w 94386"/>
                <a:gd name="connsiteY44" fmla="*/ 162088 h 167360"/>
                <a:gd name="connsiteX45" fmla="*/ 24448 w 94386"/>
                <a:gd name="connsiteY45" fmla="*/ 156096 h 167360"/>
                <a:gd name="connsiteX46" fmla="*/ 23129 w 94386"/>
                <a:gd name="connsiteY46" fmla="*/ 149025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386" h="167360">
                  <a:moveTo>
                    <a:pt x="0" y="18278"/>
                  </a:moveTo>
                  <a:cubicBezTo>
                    <a:pt x="2906" y="15753"/>
                    <a:pt x="5968" y="13411"/>
                    <a:pt x="9168" y="11268"/>
                  </a:cubicBezTo>
                  <a:cubicBezTo>
                    <a:pt x="12518" y="8927"/>
                    <a:pt x="16089" y="6920"/>
                    <a:pt x="19834" y="5276"/>
                  </a:cubicBezTo>
                  <a:cubicBezTo>
                    <a:pt x="23866" y="3579"/>
                    <a:pt x="28067" y="2294"/>
                    <a:pt x="32357" y="1441"/>
                  </a:cubicBezTo>
                  <a:cubicBezTo>
                    <a:pt x="37145" y="447"/>
                    <a:pt x="42028" y="-36"/>
                    <a:pt x="46918" y="3"/>
                  </a:cubicBezTo>
                  <a:cubicBezTo>
                    <a:pt x="53485" y="-57"/>
                    <a:pt x="60017" y="934"/>
                    <a:pt x="66272" y="2939"/>
                  </a:cubicBezTo>
                  <a:cubicBezTo>
                    <a:pt x="71767" y="4721"/>
                    <a:pt x="76860" y="7572"/>
                    <a:pt x="81252" y="11327"/>
                  </a:cubicBezTo>
                  <a:cubicBezTo>
                    <a:pt x="85429" y="14947"/>
                    <a:pt x="88742" y="19450"/>
                    <a:pt x="90960" y="24510"/>
                  </a:cubicBezTo>
                  <a:cubicBezTo>
                    <a:pt x="93296" y="29959"/>
                    <a:pt x="94459" y="35839"/>
                    <a:pt x="94375" y="41767"/>
                  </a:cubicBezTo>
                  <a:cubicBezTo>
                    <a:pt x="94501" y="47243"/>
                    <a:pt x="93584" y="52691"/>
                    <a:pt x="91679" y="57826"/>
                  </a:cubicBezTo>
                  <a:cubicBezTo>
                    <a:pt x="90067" y="62141"/>
                    <a:pt x="87808" y="66183"/>
                    <a:pt x="84967" y="69810"/>
                  </a:cubicBezTo>
                  <a:cubicBezTo>
                    <a:pt x="82361" y="73045"/>
                    <a:pt x="79389" y="75961"/>
                    <a:pt x="76099" y="78498"/>
                  </a:cubicBezTo>
                  <a:lnTo>
                    <a:pt x="66991" y="85449"/>
                  </a:lnTo>
                  <a:cubicBezTo>
                    <a:pt x="64385" y="87410"/>
                    <a:pt x="61922" y="89553"/>
                    <a:pt x="59621" y="91861"/>
                  </a:cubicBezTo>
                  <a:cubicBezTo>
                    <a:pt x="57662" y="93736"/>
                    <a:pt x="56355" y="96195"/>
                    <a:pt x="55906" y="98871"/>
                  </a:cubicBezTo>
                  <a:lnTo>
                    <a:pt x="53090" y="116848"/>
                  </a:lnTo>
                  <a:lnTo>
                    <a:pt x="32417" y="116848"/>
                  </a:lnTo>
                  <a:lnTo>
                    <a:pt x="30320" y="96954"/>
                  </a:lnTo>
                  <a:cubicBezTo>
                    <a:pt x="29775" y="93492"/>
                    <a:pt x="30344" y="89947"/>
                    <a:pt x="31938" y="86827"/>
                  </a:cubicBezTo>
                  <a:cubicBezTo>
                    <a:pt x="33633" y="83843"/>
                    <a:pt x="35797" y="81151"/>
                    <a:pt x="38349" y="78858"/>
                  </a:cubicBezTo>
                  <a:cubicBezTo>
                    <a:pt x="41130" y="76328"/>
                    <a:pt x="44096" y="74005"/>
                    <a:pt x="47217" y="71907"/>
                  </a:cubicBezTo>
                  <a:cubicBezTo>
                    <a:pt x="50459" y="69687"/>
                    <a:pt x="53521" y="67223"/>
                    <a:pt x="56385" y="64537"/>
                  </a:cubicBezTo>
                  <a:cubicBezTo>
                    <a:pt x="59184" y="61924"/>
                    <a:pt x="61586" y="58916"/>
                    <a:pt x="63516" y="55609"/>
                  </a:cubicBezTo>
                  <a:cubicBezTo>
                    <a:pt x="65547" y="51951"/>
                    <a:pt x="66542" y="47807"/>
                    <a:pt x="66392" y="43625"/>
                  </a:cubicBezTo>
                  <a:cubicBezTo>
                    <a:pt x="66452" y="40920"/>
                    <a:pt x="65895" y="38237"/>
                    <a:pt x="64774" y="35775"/>
                  </a:cubicBezTo>
                  <a:cubicBezTo>
                    <a:pt x="63690" y="33465"/>
                    <a:pt x="62120" y="31420"/>
                    <a:pt x="60160" y="29783"/>
                  </a:cubicBezTo>
                  <a:cubicBezTo>
                    <a:pt x="58105" y="28035"/>
                    <a:pt x="55720" y="26710"/>
                    <a:pt x="53150" y="25888"/>
                  </a:cubicBezTo>
                  <a:cubicBezTo>
                    <a:pt x="50279" y="24981"/>
                    <a:pt x="47289" y="24536"/>
                    <a:pt x="44281" y="24570"/>
                  </a:cubicBezTo>
                  <a:cubicBezTo>
                    <a:pt x="40231" y="24449"/>
                    <a:pt x="36192" y="24954"/>
                    <a:pt x="32297" y="26068"/>
                  </a:cubicBezTo>
                  <a:cubicBezTo>
                    <a:pt x="29451" y="26919"/>
                    <a:pt x="26701" y="28064"/>
                    <a:pt x="24088" y="29483"/>
                  </a:cubicBezTo>
                  <a:cubicBezTo>
                    <a:pt x="21811" y="30802"/>
                    <a:pt x="19954" y="31940"/>
                    <a:pt x="18396" y="32959"/>
                  </a:cubicBezTo>
                  <a:cubicBezTo>
                    <a:pt x="17173" y="33856"/>
                    <a:pt x="15717" y="34377"/>
                    <a:pt x="14201" y="34457"/>
                  </a:cubicBezTo>
                  <a:cubicBezTo>
                    <a:pt x="11541" y="34620"/>
                    <a:pt x="9042" y="33182"/>
                    <a:pt x="7850" y="30802"/>
                  </a:cubicBezTo>
                  <a:close/>
                  <a:moveTo>
                    <a:pt x="23129" y="149025"/>
                  </a:moveTo>
                  <a:cubicBezTo>
                    <a:pt x="23117" y="146538"/>
                    <a:pt x="23609" y="144069"/>
                    <a:pt x="24567" y="141775"/>
                  </a:cubicBezTo>
                  <a:cubicBezTo>
                    <a:pt x="26323" y="137322"/>
                    <a:pt x="29834" y="133793"/>
                    <a:pt x="34275" y="132007"/>
                  </a:cubicBezTo>
                  <a:cubicBezTo>
                    <a:pt x="36606" y="131019"/>
                    <a:pt x="39110" y="130509"/>
                    <a:pt x="41645" y="130509"/>
                  </a:cubicBezTo>
                  <a:cubicBezTo>
                    <a:pt x="44137" y="130497"/>
                    <a:pt x="46606" y="131013"/>
                    <a:pt x="48895" y="132007"/>
                  </a:cubicBezTo>
                  <a:cubicBezTo>
                    <a:pt x="51124" y="132912"/>
                    <a:pt x="53156" y="134237"/>
                    <a:pt x="54887" y="135902"/>
                  </a:cubicBezTo>
                  <a:cubicBezTo>
                    <a:pt x="58429" y="139342"/>
                    <a:pt x="60400" y="144087"/>
                    <a:pt x="60340" y="149025"/>
                  </a:cubicBezTo>
                  <a:cubicBezTo>
                    <a:pt x="60388" y="153944"/>
                    <a:pt x="58417" y="158660"/>
                    <a:pt x="54887" y="162088"/>
                  </a:cubicBezTo>
                  <a:cubicBezTo>
                    <a:pt x="53156" y="163753"/>
                    <a:pt x="51124" y="165078"/>
                    <a:pt x="48895" y="165982"/>
                  </a:cubicBezTo>
                  <a:cubicBezTo>
                    <a:pt x="46588" y="166905"/>
                    <a:pt x="44126" y="167373"/>
                    <a:pt x="41645" y="167361"/>
                  </a:cubicBezTo>
                  <a:cubicBezTo>
                    <a:pt x="39122" y="167373"/>
                    <a:pt x="36623" y="166905"/>
                    <a:pt x="34275" y="165982"/>
                  </a:cubicBezTo>
                  <a:cubicBezTo>
                    <a:pt x="32040" y="165090"/>
                    <a:pt x="30002" y="163765"/>
                    <a:pt x="28283" y="162088"/>
                  </a:cubicBezTo>
                  <a:cubicBezTo>
                    <a:pt x="26617" y="160368"/>
                    <a:pt x="25316" y="158331"/>
                    <a:pt x="24448" y="156096"/>
                  </a:cubicBezTo>
                  <a:cubicBezTo>
                    <a:pt x="23537" y="153855"/>
                    <a:pt x="23088" y="151446"/>
                    <a:pt x="23129" y="149025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5">
            <a:extLst>
              <a:ext uri="{FF2B5EF4-FFF2-40B4-BE49-F238E27FC236}">
                <a16:creationId xmlns:a16="http://schemas.microsoft.com/office/drawing/2014/main" id="{9FCC95BD-3C4F-2CC9-472E-A5B982815B9D}"/>
              </a:ext>
            </a:extLst>
          </p:cNvPr>
          <p:cNvGrpSpPr/>
          <p:nvPr/>
        </p:nvGrpSpPr>
        <p:grpSpPr>
          <a:xfrm rot="21147012">
            <a:off x="15234825" y="2123393"/>
            <a:ext cx="294404" cy="372957"/>
            <a:chOff x="9412079" y="4155328"/>
            <a:chExt cx="277235" cy="351207"/>
          </a:xfrm>
        </p:grpSpPr>
        <p:grpSp>
          <p:nvGrpSpPr>
            <p:cNvPr id="122" name="Graphic 5">
              <a:extLst>
                <a:ext uri="{FF2B5EF4-FFF2-40B4-BE49-F238E27FC236}">
                  <a16:creationId xmlns:a16="http://schemas.microsoft.com/office/drawing/2014/main" id="{63A12236-51A0-0751-1611-9A4863C54349}"/>
                </a:ext>
              </a:extLst>
            </p:cNvPr>
            <p:cNvGrpSpPr/>
            <p:nvPr/>
          </p:nvGrpSpPr>
          <p:grpSpPr>
            <a:xfrm>
              <a:off x="9412079" y="4155328"/>
              <a:ext cx="277235" cy="351207"/>
              <a:chOff x="9412079" y="4155328"/>
              <a:chExt cx="277235" cy="351207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0BD5E34-6459-6CC5-6DC7-7203FFB9D075}"/>
                  </a:ext>
                </a:extLst>
              </p:cNvPr>
              <p:cNvSpPr/>
              <p:nvPr/>
            </p:nvSpPr>
            <p:spPr>
              <a:xfrm>
                <a:off x="9466401" y="4155328"/>
                <a:ext cx="222904" cy="351207"/>
              </a:xfrm>
              <a:custGeom>
                <a:avLst/>
                <a:gdLst>
                  <a:gd name="connsiteX0" fmla="*/ 179762 w 222904"/>
                  <a:gd name="connsiteY0" fmla="*/ 1527 h 351207"/>
                  <a:gd name="connsiteX1" fmla="*/ 5992 w 222904"/>
                  <a:gd name="connsiteY1" fmla="*/ 102013 h 351207"/>
                  <a:gd name="connsiteX2" fmla="*/ 0 w 222904"/>
                  <a:gd name="connsiteY2" fmla="*/ 118072 h 351207"/>
                  <a:gd name="connsiteX3" fmla="*/ 0 w 222904"/>
                  <a:gd name="connsiteY3" fmla="*/ 324978 h 351207"/>
                  <a:gd name="connsiteX4" fmla="*/ 5992 w 222904"/>
                  <a:gd name="connsiteY4" fmla="*/ 335704 h 351207"/>
                  <a:gd name="connsiteX5" fmla="*/ 30679 w 222904"/>
                  <a:gd name="connsiteY5" fmla="*/ 349725 h 351207"/>
                  <a:gd name="connsiteX6" fmla="*/ 43143 w 222904"/>
                  <a:gd name="connsiteY6" fmla="*/ 349725 h 351207"/>
                  <a:gd name="connsiteX7" fmla="*/ 216912 w 222904"/>
                  <a:gd name="connsiteY7" fmla="*/ 249238 h 351207"/>
                  <a:gd name="connsiteX8" fmla="*/ 222904 w 222904"/>
                  <a:gd name="connsiteY8" fmla="*/ 238512 h 351207"/>
                  <a:gd name="connsiteX9" fmla="*/ 222904 w 222904"/>
                  <a:gd name="connsiteY9" fmla="*/ 26154 h 351207"/>
                  <a:gd name="connsiteX10" fmla="*/ 216912 w 222904"/>
                  <a:gd name="connsiteY10" fmla="*/ 15488 h 351207"/>
                  <a:gd name="connsiteX11" fmla="*/ 192285 w 222904"/>
                  <a:gd name="connsiteY11" fmla="*/ 1467 h 351207"/>
                  <a:gd name="connsiteX12" fmla="*/ 179762 w 222904"/>
                  <a:gd name="connsiteY12" fmla="*/ 1527 h 351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2904" h="351207">
                    <a:moveTo>
                      <a:pt x="179762" y="1527"/>
                    </a:moveTo>
                    <a:lnTo>
                      <a:pt x="5992" y="102013"/>
                    </a:lnTo>
                    <a:cubicBezTo>
                      <a:pt x="2577" y="103991"/>
                      <a:pt x="0" y="108784"/>
                      <a:pt x="0" y="118072"/>
                    </a:cubicBezTo>
                    <a:lnTo>
                      <a:pt x="0" y="324978"/>
                    </a:lnTo>
                    <a:cubicBezTo>
                      <a:pt x="138" y="329316"/>
                      <a:pt x="2373" y="333313"/>
                      <a:pt x="5992" y="335704"/>
                    </a:cubicBezTo>
                    <a:lnTo>
                      <a:pt x="30679" y="349725"/>
                    </a:lnTo>
                    <a:cubicBezTo>
                      <a:pt x="34598" y="351702"/>
                      <a:pt x="39224" y="351702"/>
                      <a:pt x="43143" y="349725"/>
                    </a:cubicBezTo>
                    <a:lnTo>
                      <a:pt x="216912" y="249238"/>
                    </a:lnTo>
                    <a:cubicBezTo>
                      <a:pt x="220496" y="246811"/>
                      <a:pt x="222719" y="242833"/>
                      <a:pt x="222904" y="238512"/>
                    </a:cubicBezTo>
                    <a:lnTo>
                      <a:pt x="222904" y="26154"/>
                    </a:lnTo>
                    <a:cubicBezTo>
                      <a:pt x="222749" y="21840"/>
                      <a:pt x="220514" y="17867"/>
                      <a:pt x="216912" y="15488"/>
                    </a:cubicBezTo>
                    <a:lnTo>
                      <a:pt x="192285" y="1467"/>
                    </a:lnTo>
                    <a:cubicBezTo>
                      <a:pt x="188342" y="-511"/>
                      <a:pt x="183686" y="-487"/>
                      <a:pt x="179762" y="1527"/>
                    </a:cubicBezTo>
                    <a:close/>
                  </a:path>
                </a:pathLst>
              </a:custGeom>
              <a:solidFill>
                <a:srgbClr val="3E5FA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8F78EF6-01E1-E1AE-16EE-0D0846F73E68}"/>
                  </a:ext>
                </a:extLst>
              </p:cNvPr>
              <p:cNvSpPr/>
              <p:nvPr/>
            </p:nvSpPr>
            <p:spPr>
              <a:xfrm>
                <a:off x="9466462" y="4261835"/>
                <a:ext cx="43141" cy="244573"/>
              </a:xfrm>
              <a:custGeom>
                <a:avLst/>
                <a:gdLst>
                  <a:gd name="connsiteX0" fmla="*/ 43142 w 43141"/>
                  <a:gd name="connsiteY0" fmla="*/ 243158 h 244573"/>
                  <a:gd name="connsiteX1" fmla="*/ 30678 w 43141"/>
                  <a:gd name="connsiteY1" fmla="*/ 243158 h 244573"/>
                  <a:gd name="connsiteX2" fmla="*/ 6051 w 43141"/>
                  <a:gd name="connsiteY2" fmla="*/ 229076 h 244573"/>
                  <a:gd name="connsiteX3" fmla="*/ 59 w 43141"/>
                  <a:gd name="connsiteY3" fmla="*/ 218350 h 244573"/>
                  <a:gd name="connsiteX4" fmla="*/ 59 w 43141"/>
                  <a:gd name="connsiteY4" fmla="*/ 11565 h 244573"/>
                  <a:gd name="connsiteX5" fmla="*/ 2276 w 43141"/>
                  <a:gd name="connsiteY5" fmla="*/ 0 h 244573"/>
                  <a:gd name="connsiteX6" fmla="*/ 39067 w 43141"/>
                  <a:gd name="connsiteY6" fmla="*/ 21212 h 244573"/>
                  <a:gd name="connsiteX7" fmla="*/ 37210 w 43141"/>
                  <a:gd name="connsiteY7" fmla="*/ 27204 h 244573"/>
                  <a:gd name="connsiteX8" fmla="*/ 37210 w 43141"/>
                  <a:gd name="connsiteY8" fmla="*/ 239742 h 244573"/>
                  <a:gd name="connsiteX9" fmla="*/ 43142 w 43141"/>
                  <a:gd name="connsiteY9" fmla="*/ 243158 h 24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141" h="244573">
                    <a:moveTo>
                      <a:pt x="43142" y="243158"/>
                    </a:moveTo>
                    <a:cubicBezTo>
                      <a:pt x="39199" y="245045"/>
                      <a:pt x="34621" y="245045"/>
                      <a:pt x="30678" y="243158"/>
                    </a:cubicBezTo>
                    <a:lnTo>
                      <a:pt x="6051" y="229076"/>
                    </a:lnTo>
                    <a:cubicBezTo>
                      <a:pt x="2402" y="226715"/>
                      <a:pt x="155" y="222701"/>
                      <a:pt x="59" y="218350"/>
                    </a:cubicBezTo>
                    <a:lnTo>
                      <a:pt x="59" y="11565"/>
                    </a:lnTo>
                    <a:cubicBezTo>
                      <a:pt x="-229" y="7580"/>
                      <a:pt x="538" y="3595"/>
                      <a:pt x="2276" y="0"/>
                    </a:cubicBezTo>
                    <a:lnTo>
                      <a:pt x="39067" y="21212"/>
                    </a:lnTo>
                    <a:cubicBezTo>
                      <a:pt x="37893" y="22991"/>
                      <a:pt x="37252" y="25071"/>
                      <a:pt x="37210" y="27204"/>
                    </a:cubicBezTo>
                    <a:lnTo>
                      <a:pt x="37210" y="239742"/>
                    </a:lnTo>
                    <a:cubicBezTo>
                      <a:pt x="36910" y="243277"/>
                      <a:pt x="39487" y="245315"/>
                      <a:pt x="43142" y="243158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A359C53-91E7-5AEB-EEF5-8847DC28B2C2}"/>
                  </a:ext>
                </a:extLst>
              </p:cNvPr>
              <p:cNvSpPr/>
              <p:nvPr/>
            </p:nvSpPr>
            <p:spPr>
              <a:xfrm>
                <a:off x="9412079" y="4336556"/>
                <a:ext cx="91293" cy="88981"/>
              </a:xfrm>
              <a:custGeom>
                <a:avLst/>
                <a:gdLst>
                  <a:gd name="connsiteX0" fmla="*/ 37185 w 91293"/>
                  <a:gd name="connsiteY0" fmla="*/ 88982 h 88981"/>
                  <a:gd name="connsiteX1" fmla="*/ 2611 w 91293"/>
                  <a:gd name="connsiteY1" fmla="*/ 69328 h 88981"/>
                  <a:gd name="connsiteX2" fmla="*/ 1047 w 91293"/>
                  <a:gd name="connsiteY2" fmla="*/ 60999 h 88981"/>
                  <a:gd name="connsiteX3" fmla="*/ 1413 w 91293"/>
                  <a:gd name="connsiteY3" fmla="*/ 60520 h 88981"/>
                  <a:gd name="connsiteX4" fmla="*/ 54143 w 91293"/>
                  <a:gd name="connsiteY4" fmla="*/ 0 h 88981"/>
                  <a:gd name="connsiteX5" fmla="*/ 91294 w 91293"/>
                  <a:gd name="connsiteY5" fmla="*/ 21332 h 88981"/>
                  <a:gd name="connsiteX6" fmla="*/ 36107 w 91293"/>
                  <a:gd name="connsiteY6" fmla="*/ 80234 h 88981"/>
                  <a:gd name="connsiteX7" fmla="*/ 36796 w 91293"/>
                  <a:gd name="connsiteY7" fmla="*/ 88682 h 88981"/>
                  <a:gd name="connsiteX8" fmla="*/ 37185 w 91293"/>
                  <a:gd name="connsiteY8" fmla="*/ 88982 h 8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293" h="88981">
                    <a:moveTo>
                      <a:pt x="37185" y="88982"/>
                    </a:moveTo>
                    <a:cubicBezTo>
                      <a:pt x="33291" y="86645"/>
                      <a:pt x="3570" y="69927"/>
                      <a:pt x="2611" y="69328"/>
                    </a:cubicBezTo>
                    <a:cubicBezTo>
                      <a:pt x="-121" y="67459"/>
                      <a:pt x="-822" y="63731"/>
                      <a:pt x="1047" y="60999"/>
                    </a:cubicBezTo>
                    <a:cubicBezTo>
                      <a:pt x="1161" y="60831"/>
                      <a:pt x="1281" y="60675"/>
                      <a:pt x="1413" y="60520"/>
                    </a:cubicBezTo>
                    <a:lnTo>
                      <a:pt x="54143" y="0"/>
                    </a:lnTo>
                    <a:lnTo>
                      <a:pt x="91294" y="21332"/>
                    </a:lnTo>
                    <a:lnTo>
                      <a:pt x="36107" y="80234"/>
                    </a:lnTo>
                    <a:cubicBezTo>
                      <a:pt x="33968" y="82756"/>
                      <a:pt x="34273" y="86537"/>
                      <a:pt x="36796" y="88682"/>
                    </a:cubicBezTo>
                    <a:cubicBezTo>
                      <a:pt x="36922" y="88784"/>
                      <a:pt x="37054" y="88886"/>
                      <a:pt x="37185" y="88982"/>
                    </a:cubicBezTo>
                    <a:close/>
                  </a:path>
                </a:pathLst>
              </a:custGeom>
              <a:solidFill>
                <a:srgbClr val="3E5FA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00743CA-C64D-B5C1-39F9-54DFE2C09C5A}"/>
                  </a:ext>
                </a:extLst>
              </p:cNvPr>
              <p:cNvSpPr/>
              <p:nvPr/>
            </p:nvSpPr>
            <p:spPr>
              <a:xfrm>
                <a:off x="9446705" y="4177085"/>
                <a:ext cx="242609" cy="328884"/>
              </a:xfrm>
              <a:custGeom>
                <a:avLst/>
                <a:gdLst>
                  <a:gd name="connsiteX0" fmla="*/ 236609 w 242609"/>
                  <a:gd name="connsiteY0" fmla="*/ 922 h 328884"/>
                  <a:gd name="connsiteX1" fmla="*/ 62840 w 242609"/>
                  <a:gd name="connsiteY1" fmla="*/ 101408 h 328884"/>
                  <a:gd name="connsiteX2" fmla="*/ 56848 w 242609"/>
                  <a:gd name="connsiteY2" fmla="*/ 112134 h 328884"/>
                  <a:gd name="connsiteX3" fmla="*/ 56848 w 242609"/>
                  <a:gd name="connsiteY3" fmla="*/ 180683 h 328884"/>
                  <a:gd name="connsiteX4" fmla="*/ 1661 w 242609"/>
                  <a:gd name="connsiteY4" fmla="*/ 239585 h 328884"/>
                  <a:gd name="connsiteX5" fmla="*/ 1607 w 242609"/>
                  <a:gd name="connsiteY5" fmla="*/ 247465 h 328884"/>
                  <a:gd name="connsiteX6" fmla="*/ 5196 w 242609"/>
                  <a:gd name="connsiteY6" fmla="*/ 249113 h 328884"/>
                  <a:gd name="connsiteX7" fmla="*/ 56848 w 242609"/>
                  <a:gd name="connsiteY7" fmla="*/ 245337 h 328884"/>
                  <a:gd name="connsiteX8" fmla="*/ 56848 w 242609"/>
                  <a:gd name="connsiteY8" fmla="*/ 245337 h 328884"/>
                  <a:gd name="connsiteX9" fmla="*/ 56848 w 242609"/>
                  <a:gd name="connsiteY9" fmla="*/ 324493 h 328884"/>
                  <a:gd name="connsiteX10" fmla="*/ 62840 w 242609"/>
                  <a:gd name="connsiteY10" fmla="*/ 328028 h 328884"/>
                  <a:gd name="connsiteX11" fmla="*/ 236609 w 242609"/>
                  <a:gd name="connsiteY11" fmla="*/ 227541 h 328884"/>
                  <a:gd name="connsiteX12" fmla="*/ 242601 w 242609"/>
                  <a:gd name="connsiteY12" fmla="*/ 216815 h 328884"/>
                  <a:gd name="connsiteX13" fmla="*/ 242601 w 242609"/>
                  <a:gd name="connsiteY13" fmla="*/ 4397 h 328884"/>
                  <a:gd name="connsiteX14" fmla="*/ 236609 w 242609"/>
                  <a:gd name="connsiteY14" fmla="*/ 922 h 328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2609" h="328884">
                    <a:moveTo>
                      <a:pt x="236609" y="922"/>
                    </a:moveTo>
                    <a:lnTo>
                      <a:pt x="62840" y="101408"/>
                    </a:lnTo>
                    <a:cubicBezTo>
                      <a:pt x="59262" y="103841"/>
                      <a:pt x="57045" y="107814"/>
                      <a:pt x="56848" y="112134"/>
                    </a:cubicBezTo>
                    <a:lnTo>
                      <a:pt x="56848" y="180683"/>
                    </a:lnTo>
                    <a:lnTo>
                      <a:pt x="1661" y="239585"/>
                    </a:lnTo>
                    <a:cubicBezTo>
                      <a:pt x="-532" y="241748"/>
                      <a:pt x="-556" y="245272"/>
                      <a:pt x="1607" y="247465"/>
                    </a:cubicBezTo>
                    <a:cubicBezTo>
                      <a:pt x="2560" y="248435"/>
                      <a:pt x="3836" y="249023"/>
                      <a:pt x="5196" y="249113"/>
                    </a:cubicBezTo>
                    <a:lnTo>
                      <a:pt x="56848" y="245337"/>
                    </a:lnTo>
                    <a:lnTo>
                      <a:pt x="56848" y="245337"/>
                    </a:lnTo>
                    <a:lnTo>
                      <a:pt x="56848" y="324493"/>
                    </a:lnTo>
                    <a:cubicBezTo>
                      <a:pt x="56848" y="328447"/>
                      <a:pt x="59664" y="330005"/>
                      <a:pt x="62840" y="328028"/>
                    </a:cubicBezTo>
                    <a:lnTo>
                      <a:pt x="236609" y="227541"/>
                    </a:lnTo>
                    <a:cubicBezTo>
                      <a:pt x="240192" y="225114"/>
                      <a:pt x="242415" y="221136"/>
                      <a:pt x="242601" y="216815"/>
                    </a:cubicBezTo>
                    <a:lnTo>
                      <a:pt x="242601" y="4397"/>
                    </a:lnTo>
                    <a:cubicBezTo>
                      <a:pt x="242781" y="442"/>
                      <a:pt x="240025" y="-1176"/>
                      <a:pt x="236609" y="922"/>
                    </a:cubicBezTo>
                    <a:close/>
                  </a:path>
                </a:pathLst>
              </a:custGeom>
              <a:solidFill>
                <a:srgbClr val="3E5FA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9543097-3560-D061-6383-C46812866878}"/>
                  </a:ext>
                </a:extLst>
              </p:cNvPr>
              <p:cNvSpPr/>
              <p:nvPr/>
            </p:nvSpPr>
            <p:spPr>
              <a:xfrm>
                <a:off x="9446705" y="4177085"/>
                <a:ext cx="242609" cy="328884"/>
              </a:xfrm>
              <a:custGeom>
                <a:avLst/>
                <a:gdLst>
                  <a:gd name="connsiteX0" fmla="*/ 236609 w 242609"/>
                  <a:gd name="connsiteY0" fmla="*/ 922 h 328884"/>
                  <a:gd name="connsiteX1" fmla="*/ 62840 w 242609"/>
                  <a:gd name="connsiteY1" fmla="*/ 101408 h 328884"/>
                  <a:gd name="connsiteX2" fmla="*/ 56848 w 242609"/>
                  <a:gd name="connsiteY2" fmla="*/ 112134 h 328884"/>
                  <a:gd name="connsiteX3" fmla="*/ 56848 w 242609"/>
                  <a:gd name="connsiteY3" fmla="*/ 180683 h 328884"/>
                  <a:gd name="connsiteX4" fmla="*/ 1661 w 242609"/>
                  <a:gd name="connsiteY4" fmla="*/ 239585 h 328884"/>
                  <a:gd name="connsiteX5" fmla="*/ 1607 w 242609"/>
                  <a:gd name="connsiteY5" fmla="*/ 247465 h 328884"/>
                  <a:gd name="connsiteX6" fmla="*/ 5196 w 242609"/>
                  <a:gd name="connsiteY6" fmla="*/ 249113 h 328884"/>
                  <a:gd name="connsiteX7" fmla="*/ 56848 w 242609"/>
                  <a:gd name="connsiteY7" fmla="*/ 245337 h 328884"/>
                  <a:gd name="connsiteX8" fmla="*/ 56848 w 242609"/>
                  <a:gd name="connsiteY8" fmla="*/ 245337 h 328884"/>
                  <a:gd name="connsiteX9" fmla="*/ 56848 w 242609"/>
                  <a:gd name="connsiteY9" fmla="*/ 324493 h 328884"/>
                  <a:gd name="connsiteX10" fmla="*/ 62840 w 242609"/>
                  <a:gd name="connsiteY10" fmla="*/ 328028 h 328884"/>
                  <a:gd name="connsiteX11" fmla="*/ 236609 w 242609"/>
                  <a:gd name="connsiteY11" fmla="*/ 227541 h 328884"/>
                  <a:gd name="connsiteX12" fmla="*/ 242601 w 242609"/>
                  <a:gd name="connsiteY12" fmla="*/ 216815 h 328884"/>
                  <a:gd name="connsiteX13" fmla="*/ 242601 w 242609"/>
                  <a:gd name="connsiteY13" fmla="*/ 4397 h 328884"/>
                  <a:gd name="connsiteX14" fmla="*/ 236609 w 242609"/>
                  <a:gd name="connsiteY14" fmla="*/ 922 h 328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2609" h="328884">
                    <a:moveTo>
                      <a:pt x="236609" y="922"/>
                    </a:moveTo>
                    <a:lnTo>
                      <a:pt x="62840" y="101408"/>
                    </a:lnTo>
                    <a:cubicBezTo>
                      <a:pt x="59262" y="103841"/>
                      <a:pt x="57045" y="107814"/>
                      <a:pt x="56848" y="112134"/>
                    </a:cubicBezTo>
                    <a:lnTo>
                      <a:pt x="56848" y="180683"/>
                    </a:lnTo>
                    <a:lnTo>
                      <a:pt x="1661" y="239585"/>
                    </a:lnTo>
                    <a:cubicBezTo>
                      <a:pt x="-532" y="241748"/>
                      <a:pt x="-556" y="245272"/>
                      <a:pt x="1607" y="247465"/>
                    </a:cubicBezTo>
                    <a:cubicBezTo>
                      <a:pt x="2560" y="248435"/>
                      <a:pt x="3836" y="249023"/>
                      <a:pt x="5196" y="249113"/>
                    </a:cubicBezTo>
                    <a:lnTo>
                      <a:pt x="56848" y="245337"/>
                    </a:lnTo>
                    <a:lnTo>
                      <a:pt x="56848" y="245337"/>
                    </a:lnTo>
                    <a:lnTo>
                      <a:pt x="56848" y="324493"/>
                    </a:lnTo>
                    <a:cubicBezTo>
                      <a:pt x="56848" y="328447"/>
                      <a:pt x="59664" y="330005"/>
                      <a:pt x="62840" y="328028"/>
                    </a:cubicBezTo>
                    <a:lnTo>
                      <a:pt x="236609" y="227541"/>
                    </a:lnTo>
                    <a:cubicBezTo>
                      <a:pt x="240192" y="225114"/>
                      <a:pt x="242415" y="221136"/>
                      <a:pt x="242601" y="216815"/>
                    </a:cubicBezTo>
                    <a:lnTo>
                      <a:pt x="242601" y="4397"/>
                    </a:lnTo>
                    <a:cubicBezTo>
                      <a:pt x="242781" y="442"/>
                      <a:pt x="240025" y="-1176"/>
                      <a:pt x="236609" y="922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16788DE-3C1E-59CB-1D03-6D1248A68A3F}"/>
                </a:ext>
              </a:extLst>
            </p:cNvPr>
            <p:cNvSpPr/>
            <p:nvPr/>
          </p:nvSpPr>
          <p:spPr>
            <a:xfrm>
              <a:off x="9564611" y="4288913"/>
              <a:ext cx="79154" cy="128188"/>
            </a:xfrm>
            <a:custGeom>
              <a:avLst/>
              <a:gdLst>
                <a:gd name="connsiteX0" fmla="*/ 73523 w 79154"/>
                <a:gd name="connsiteY0" fmla="*/ 20020 h 128188"/>
                <a:gd name="connsiteX1" fmla="*/ 10486 w 79154"/>
                <a:gd name="connsiteY1" fmla="*/ 366 h 128188"/>
                <a:gd name="connsiteX2" fmla="*/ 366 w 79154"/>
                <a:gd name="connsiteY2" fmla="*/ 5693 h 128188"/>
                <a:gd name="connsiteX3" fmla="*/ 0 w 79154"/>
                <a:gd name="connsiteY3" fmla="*/ 8095 h 128188"/>
                <a:gd name="connsiteX4" fmla="*/ 0 w 79154"/>
                <a:gd name="connsiteY4" fmla="*/ 120147 h 128188"/>
                <a:gd name="connsiteX5" fmla="*/ 8137 w 79154"/>
                <a:gd name="connsiteY5" fmla="*/ 128188 h 128188"/>
                <a:gd name="connsiteX6" fmla="*/ 14740 w 79154"/>
                <a:gd name="connsiteY6" fmla="*/ 124701 h 128188"/>
                <a:gd name="connsiteX7" fmla="*/ 77777 w 79154"/>
                <a:gd name="connsiteY7" fmla="*/ 32243 h 128188"/>
                <a:gd name="connsiteX8" fmla="*/ 75584 w 79154"/>
                <a:gd name="connsiteY8" fmla="*/ 21014 h 128188"/>
                <a:gd name="connsiteX9" fmla="*/ 73523 w 79154"/>
                <a:gd name="connsiteY9" fmla="*/ 20020 h 12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154" h="128188">
                  <a:moveTo>
                    <a:pt x="73523" y="20020"/>
                  </a:moveTo>
                  <a:lnTo>
                    <a:pt x="10486" y="366"/>
                  </a:lnTo>
                  <a:cubicBezTo>
                    <a:pt x="6220" y="-959"/>
                    <a:pt x="1690" y="1426"/>
                    <a:pt x="366" y="5693"/>
                  </a:cubicBezTo>
                  <a:cubicBezTo>
                    <a:pt x="120" y="6472"/>
                    <a:pt x="0" y="7281"/>
                    <a:pt x="0" y="8095"/>
                  </a:cubicBezTo>
                  <a:lnTo>
                    <a:pt x="0" y="120147"/>
                  </a:lnTo>
                  <a:cubicBezTo>
                    <a:pt x="30" y="124617"/>
                    <a:pt x="3673" y="128212"/>
                    <a:pt x="8137" y="128188"/>
                  </a:cubicBezTo>
                  <a:cubicBezTo>
                    <a:pt x="10774" y="128170"/>
                    <a:pt x="13242" y="126870"/>
                    <a:pt x="14740" y="124701"/>
                  </a:cubicBezTo>
                  <a:lnTo>
                    <a:pt x="77777" y="32243"/>
                  </a:lnTo>
                  <a:cubicBezTo>
                    <a:pt x="80270" y="28534"/>
                    <a:pt x="79287" y="23513"/>
                    <a:pt x="75584" y="21014"/>
                  </a:cubicBezTo>
                  <a:cubicBezTo>
                    <a:pt x="74949" y="20589"/>
                    <a:pt x="74254" y="20253"/>
                    <a:pt x="73523" y="20020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aphic 5">
            <a:extLst>
              <a:ext uri="{FF2B5EF4-FFF2-40B4-BE49-F238E27FC236}">
                <a16:creationId xmlns:a16="http://schemas.microsoft.com/office/drawing/2014/main" id="{132C5CDB-3453-FA17-D878-479E4228953B}"/>
              </a:ext>
            </a:extLst>
          </p:cNvPr>
          <p:cNvGrpSpPr/>
          <p:nvPr/>
        </p:nvGrpSpPr>
        <p:grpSpPr>
          <a:xfrm rot="20572836">
            <a:off x="16568530" y="2185783"/>
            <a:ext cx="609170" cy="1937035"/>
            <a:chOff x="10990854" y="4226777"/>
            <a:chExt cx="573645" cy="1824072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D746A15-7303-A7F6-C056-C02F867B3C8F}"/>
                </a:ext>
              </a:extLst>
            </p:cNvPr>
            <p:cNvSpPr/>
            <p:nvPr/>
          </p:nvSpPr>
          <p:spPr>
            <a:xfrm>
              <a:off x="11067734" y="4964297"/>
              <a:ext cx="43652" cy="49648"/>
            </a:xfrm>
            <a:custGeom>
              <a:avLst/>
              <a:gdLst>
                <a:gd name="connsiteX0" fmla="*/ 19218 w 43652"/>
                <a:gd name="connsiteY0" fmla="*/ 166 h 49648"/>
                <a:gd name="connsiteX1" fmla="*/ 28566 w 43652"/>
                <a:gd name="connsiteY1" fmla="*/ 4661 h 49648"/>
                <a:gd name="connsiteX2" fmla="*/ 32281 w 43652"/>
                <a:gd name="connsiteY2" fmla="*/ 1545 h 49648"/>
                <a:gd name="connsiteX3" fmla="*/ 37135 w 43652"/>
                <a:gd name="connsiteY3" fmla="*/ 4301 h 49648"/>
                <a:gd name="connsiteX4" fmla="*/ 36176 w 43652"/>
                <a:gd name="connsiteY4" fmla="*/ 47324 h 49648"/>
                <a:gd name="connsiteX5" fmla="*/ 34079 w 43652"/>
                <a:gd name="connsiteY5" fmla="*/ 49241 h 49648"/>
                <a:gd name="connsiteX6" fmla="*/ 30843 w 43652"/>
                <a:gd name="connsiteY6" fmla="*/ 49601 h 49648"/>
                <a:gd name="connsiteX7" fmla="*/ 13826 w 43652"/>
                <a:gd name="connsiteY7" fmla="*/ 46425 h 49648"/>
                <a:gd name="connsiteX8" fmla="*/ 523 w 43652"/>
                <a:gd name="connsiteY8" fmla="*/ 36359 h 49648"/>
                <a:gd name="connsiteX9" fmla="*/ 1362 w 43652"/>
                <a:gd name="connsiteY9" fmla="*/ 23955 h 49648"/>
                <a:gd name="connsiteX10" fmla="*/ 8672 w 43652"/>
                <a:gd name="connsiteY10" fmla="*/ 9394 h 49648"/>
                <a:gd name="connsiteX11" fmla="*/ 19218 w 43652"/>
                <a:gd name="connsiteY11" fmla="*/ 166 h 4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652" h="49648">
                  <a:moveTo>
                    <a:pt x="19218" y="166"/>
                  </a:moveTo>
                  <a:cubicBezTo>
                    <a:pt x="22987" y="-583"/>
                    <a:pt x="26798" y="1245"/>
                    <a:pt x="28566" y="4661"/>
                  </a:cubicBezTo>
                  <a:cubicBezTo>
                    <a:pt x="29884" y="3702"/>
                    <a:pt x="30663" y="1964"/>
                    <a:pt x="32281" y="1545"/>
                  </a:cubicBezTo>
                  <a:cubicBezTo>
                    <a:pt x="33899" y="1125"/>
                    <a:pt x="35936" y="2683"/>
                    <a:pt x="37135" y="4301"/>
                  </a:cubicBezTo>
                  <a:cubicBezTo>
                    <a:pt x="46164" y="17334"/>
                    <a:pt x="45781" y="34705"/>
                    <a:pt x="36176" y="47324"/>
                  </a:cubicBezTo>
                  <a:cubicBezTo>
                    <a:pt x="35630" y="48109"/>
                    <a:pt x="34911" y="48768"/>
                    <a:pt x="34079" y="49241"/>
                  </a:cubicBezTo>
                  <a:cubicBezTo>
                    <a:pt x="33042" y="49601"/>
                    <a:pt x="31933" y="49727"/>
                    <a:pt x="30843" y="49601"/>
                  </a:cubicBezTo>
                  <a:cubicBezTo>
                    <a:pt x="25066" y="49205"/>
                    <a:pt x="19356" y="48139"/>
                    <a:pt x="13826" y="46425"/>
                  </a:cubicBezTo>
                  <a:cubicBezTo>
                    <a:pt x="8067" y="45317"/>
                    <a:pt x="3154" y="41596"/>
                    <a:pt x="523" y="36359"/>
                  </a:cubicBezTo>
                  <a:cubicBezTo>
                    <a:pt x="-394" y="32230"/>
                    <a:pt x="-100" y="27922"/>
                    <a:pt x="1362" y="23955"/>
                  </a:cubicBezTo>
                  <a:cubicBezTo>
                    <a:pt x="2513" y="18556"/>
                    <a:pt x="5029" y="13541"/>
                    <a:pt x="8672" y="9394"/>
                  </a:cubicBezTo>
                  <a:cubicBezTo>
                    <a:pt x="11309" y="6578"/>
                    <a:pt x="15563" y="1005"/>
                    <a:pt x="19218" y="166"/>
                  </a:cubicBezTo>
                  <a:close/>
                </a:path>
              </a:pathLst>
            </a:custGeom>
            <a:solidFill>
              <a:srgbClr val="F28F8F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E2B7CCD-F6B6-99A5-3590-64C0B407392E}"/>
                </a:ext>
              </a:extLst>
            </p:cNvPr>
            <p:cNvSpPr/>
            <p:nvPr/>
          </p:nvSpPr>
          <p:spPr>
            <a:xfrm>
              <a:off x="11000857" y="4542743"/>
              <a:ext cx="198686" cy="489505"/>
            </a:xfrm>
            <a:custGeom>
              <a:avLst/>
              <a:gdLst>
                <a:gd name="connsiteX0" fmla="*/ 198686 w 198686"/>
                <a:gd name="connsiteY0" fmla="*/ 0 h 489505"/>
                <a:gd name="connsiteX1" fmla="*/ 98859 w 198686"/>
                <a:gd name="connsiteY1" fmla="*/ 60700 h 489505"/>
                <a:gd name="connsiteX2" fmla="*/ 8559 w 198686"/>
                <a:gd name="connsiteY2" fmla="*/ 210501 h 489505"/>
                <a:gd name="connsiteX3" fmla="*/ 36661 w 198686"/>
                <a:gd name="connsiteY3" fmla="*/ 307093 h 489505"/>
                <a:gd name="connsiteX4" fmla="*/ 101256 w 198686"/>
                <a:gd name="connsiteY4" fmla="*/ 394517 h 489505"/>
                <a:gd name="connsiteX5" fmla="*/ 97900 w 198686"/>
                <a:gd name="connsiteY5" fmla="*/ 418126 h 489505"/>
                <a:gd name="connsiteX6" fmla="*/ 94425 w 198686"/>
                <a:gd name="connsiteY6" fmla="*/ 460070 h 489505"/>
                <a:gd name="connsiteX7" fmla="*/ 71955 w 198686"/>
                <a:gd name="connsiteY7" fmla="*/ 451981 h 489505"/>
                <a:gd name="connsiteX8" fmla="*/ 81482 w 198686"/>
                <a:gd name="connsiteY8" fmla="*/ 425376 h 489505"/>
                <a:gd name="connsiteX9" fmla="*/ 76868 w 198686"/>
                <a:gd name="connsiteY9" fmla="*/ 423938 h 489505"/>
                <a:gd name="connsiteX10" fmla="*/ 76569 w 198686"/>
                <a:gd name="connsiteY10" fmla="*/ 424118 h 489505"/>
                <a:gd name="connsiteX11" fmla="*/ 60210 w 198686"/>
                <a:gd name="connsiteY11" fmla="*/ 439038 h 489505"/>
                <a:gd name="connsiteX12" fmla="*/ 55956 w 198686"/>
                <a:gd name="connsiteY12" fmla="*/ 471635 h 489505"/>
                <a:gd name="connsiteX13" fmla="*/ 86695 w 198686"/>
                <a:gd name="connsiteY13" fmla="*/ 487154 h 489505"/>
                <a:gd name="connsiteX14" fmla="*/ 145837 w 198686"/>
                <a:gd name="connsiteY14" fmla="*/ 466901 h 489505"/>
                <a:gd name="connsiteX15" fmla="*/ 157821 w 198686"/>
                <a:gd name="connsiteY15" fmla="*/ 359044 h 489505"/>
                <a:gd name="connsiteX16" fmla="*/ 99937 w 198686"/>
                <a:gd name="connsiteY16" fmla="*/ 244416 h 489505"/>
                <a:gd name="connsiteX17" fmla="*/ 190717 w 198686"/>
                <a:gd name="connsiteY17" fmla="*/ 110613 h 48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686" h="489505">
                  <a:moveTo>
                    <a:pt x="198686" y="0"/>
                  </a:moveTo>
                  <a:cubicBezTo>
                    <a:pt x="142960" y="10306"/>
                    <a:pt x="130916" y="10366"/>
                    <a:pt x="98859" y="60700"/>
                  </a:cubicBezTo>
                  <a:cubicBezTo>
                    <a:pt x="61289" y="119542"/>
                    <a:pt x="16348" y="193663"/>
                    <a:pt x="8559" y="210501"/>
                  </a:cubicBezTo>
                  <a:cubicBezTo>
                    <a:pt x="-5583" y="241000"/>
                    <a:pt x="-5942" y="252445"/>
                    <a:pt x="36661" y="307093"/>
                  </a:cubicBezTo>
                  <a:cubicBezTo>
                    <a:pt x="63266" y="341248"/>
                    <a:pt x="91848" y="382353"/>
                    <a:pt x="101256" y="394517"/>
                  </a:cubicBezTo>
                  <a:cubicBezTo>
                    <a:pt x="105630" y="400509"/>
                    <a:pt x="100656" y="411414"/>
                    <a:pt x="97900" y="418126"/>
                  </a:cubicBezTo>
                  <a:cubicBezTo>
                    <a:pt x="93646" y="428552"/>
                    <a:pt x="97900" y="440176"/>
                    <a:pt x="94425" y="460070"/>
                  </a:cubicBezTo>
                  <a:cubicBezTo>
                    <a:pt x="87312" y="456427"/>
                    <a:pt x="79756" y="453712"/>
                    <a:pt x="71955" y="451981"/>
                  </a:cubicBezTo>
                  <a:cubicBezTo>
                    <a:pt x="71955" y="451981"/>
                    <a:pt x="87594" y="436401"/>
                    <a:pt x="81482" y="425376"/>
                  </a:cubicBezTo>
                  <a:cubicBezTo>
                    <a:pt x="80607" y="423704"/>
                    <a:pt x="78540" y="423063"/>
                    <a:pt x="76868" y="423938"/>
                  </a:cubicBezTo>
                  <a:cubicBezTo>
                    <a:pt x="76766" y="423992"/>
                    <a:pt x="76664" y="424052"/>
                    <a:pt x="76569" y="424118"/>
                  </a:cubicBezTo>
                  <a:cubicBezTo>
                    <a:pt x="72853" y="426754"/>
                    <a:pt x="67041" y="432926"/>
                    <a:pt x="60210" y="439038"/>
                  </a:cubicBezTo>
                  <a:cubicBezTo>
                    <a:pt x="48226" y="449824"/>
                    <a:pt x="51162" y="452340"/>
                    <a:pt x="55956" y="471635"/>
                  </a:cubicBezTo>
                  <a:cubicBezTo>
                    <a:pt x="57873" y="479364"/>
                    <a:pt x="63805" y="481761"/>
                    <a:pt x="86695" y="487154"/>
                  </a:cubicBezTo>
                  <a:cubicBezTo>
                    <a:pt x="109585" y="492547"/>
                    <a:pt x="116655" y="489790"/>
                    <a:pt x="145837" y="466901"/>
                  </a:cubicBezTo>
                  <a:cubicBezTo>
                    <a:pt x="175018" y="444011"/>
                    <a:pt x="171243" y="383012"/>
                    <a:pt x="157821" y="359044"/>
                  </a:cubicBezTo>
                  <a:cubicBezTo>
                    <a:pt x="144398" y="335076"/>
                    <a:pt x="99937" y="244416"/>
                    <a:pt x="99937" y="244416"/>
                  </a:cubicBezTo>
                  <a:lnTo>
                    <a:pt x="190717" y="110613"/>
                  </a:lnTo>
                  <a:close/>
                </a:path>
              </a:pathLst>
            </a:custGeom>
            <a:solidFill>
              <a:srgbClr val="FFA8A7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831E01B-A4D5-5048-A119-51C77259567B}"/>
                </a:ext>
              </a:extLst>
            </p:cNvPr>
            <p:cNvSpPr/>
            <p:nvPr/>
          </p:nvSpPr>
          <p:spPr>
            <a:xfrm>
              <a:off x="11050221" y="4787518"/>
              <a:ext cx="53928" cy="16241"/>
            </a:xfrm>
            <a:custGeom>
              <a:avLst/>
              <a:gdLst>
                <a:gd name="connsiteX0" fmla="*/ 50753 w 53928"/>
                <a:gd name="connsiteY0" fmla="*/ 0 h 16241"/>
                <a:gd name="connsiteX1" fmla="*/ 0 w 53928"/>
                <a:gd name="connsiteY1" fmla="*/ 10606 h 16241"/>
                <a:gd name="connsiteX2" fmla="*/ 53928 w 53928"/>
                <a:gd name="connsiteY2" fmla="*/ 5992 h 1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28" h="16241">
                  <a:moveTo>
                    <a:pt x="50753" y="0"/>
                  </a:moveTo>
                  <a:cubicBezTo>
                    <a:pt x="35964" y="10252"/>
                    <a:pt x="17659" y="14081"/>
                    <a:pt x="0" y="10606"/>
                  </a:cubicBezTo>
                  <a:cubicBezTo>
                    <a:pt x="17371" y="19540"/>
                    <a:pt x="38325" y="17742"/>
                    <a:pt x="53928" y="5992"/>
                  </a:cubicBezTo>
                </a:path>
              </a:pathLst>
            </a:custGeom>
            <a:solidFill>
              <a:srgbClr val="F28F8F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" name="Graphic 5">
              <a:extLst>
                <a:ext uri="{FF2B5EF4-FFF2-40B4-BE49-F238E27FC236}">
                  <a16:creationId xmlns:a16="http://schemas.microsoft.com/office/drawing/2014/main" id="{5BBA7AAA-7EB7-3304-2396-212778651CC1}"/>
                </a:ext>
              </a:extLst>
            </p:cNvPr>
            <p:cNvGrpSpPr/>
            <p:nvPr/>
          </p:nvGrpSpPr>
          <p:grpSpPr>
            <a:xfrm>
              <a:off x="10990854" y="4819156"/>
              <a:ext cx="546035" cy="1231694"/>
              <a:chOff x="10990854" y="4819156"/>
              <a:chExt cx="546035" cy="1231694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6616A8B-C18E-F5FE-E8DE-F2E881C3D02D}"/>
                  </a:ext>
                </a:extLst>
              </p:cNvPr>
              <p:cNvSpPr/>
              <p:nvPr/>
            </p:nvSpPr>
            <p:spPr>
              <a:xfrm>
                <a:off x="11043630" y="4819336"/>
                <a:ext cx="468448" cy="1157640"/>
              </a:xfrm>
              <a:custGeom>
                <a:avLst/>
                <a:gdLst>
                  <a:gd name="connsiteX0" fmla="*/ 459650 w 468448"/>
                  <a:gd name="connsiteY0" fmla="*/ 989588 h 1157640"/>
                  <a:gd name="connsiteX1" fmla="*/ 456535 w 468448"/>
                  <a:gd name="connsiteY1" fmla="*/ 749606 h 1157640"/>
                  <a:gd name="connsiteX2" fmla="*/ 456535 w 468448"/>
                  <a:gd name="connsiteY2" fmla="*/ 749606 h 1157640"/>
                  <a:gd name="connsiteX3" fmla="*/ 452999 w 468448"/>
                  <a:gd name="connsiteY3" fmla="*/ 662362 h 1157640"/>
                  <a:gd name="connsiteX4" fmla="*/ 430949 w 468448"/>
                  <a:gd name="connsiteY4" fmla="*/ 520470 h 1157640"/>
                  <a:gd name="connsiteX5" fmla="*/ 422440 w 468448"/>
                  <a:gd name="connsiteY5" fmla="*/ 174429 h 1157640"/>
                  <a:gd name="connsiteX6" fmla="*/ 370009 w 468448"/>
                  <a:gd name="connsiteY6" fmla="*/ 0 h 1157640"/>
                  <a:gd name="connsiteX7" fmla="*/ 102404 w 468448"/>
                  <a:gd name="connsiteY7" fmla="*/ 0 h 1157640"/>
                  <a:gd name="connsiteX8" fmla="*/ 71485 w 468448"/>
                  <a:gd name="connsiteY8" fmla="*/ 524784 h 1157640"/>
                  <a:gd name="connsiteX9" fmla="*/ 98869 w 468448"/>
                  <a:gd name="connsiteY9" fmla="*/ 948542 h 1157640"/>
                  <a:gd name="connsiteX10" fmla="*/ 86885 w 468448"/>
                  <a:gd name="connsiteY10" fmla="*/ 1000433 h 1157640"/>
                  <a:gd name="connsiteX11" fmla="*/ 0 w 468448"/>
                  <a:gd name="connsiteY11" fmla="*/ 1071499 h 1157640"/>
                  <a:gd name="connsiteX12" fmla="*/ 57104 w 468448"/>
                  <a:gd name="connsiteY12" fmla="*/ 1073776 h 1157640"/>
                  <a:gd name="connsiteX13" fmla="*/ 122478 w 468448"/>
                  <a:gd name="connsiteY13" fmla="*/ 1032191 h 1157640"/>
                  <a:gd name="connsiteX14" fmla="*/ 177904 w 468448"/>
                  <a:gd name="connsiteY14" fmla="*/ 972750 h 1157640"/>
                  <a:gd name="connsiteX15" fmla="*/ 178743 w 468448"/>
                  <a:gd name="connsiteY15" fmla="*/ 967897 h 1157640"/>
                  <a:gd name="connsiteX16" fmla="*/ 219309 w 468448"/>
                  <a:gd name="connsiteY16" fmla="*/ 663320 h 1157640"/>
                  <a:gd name="connsiteX17" fmla="*/ 216253 w 468448"/>
                  <a:gd name="connsiteY17" fmla="*/ 537487 h 1157640"/>
                  <a:gd name="connsiteX18" fmla="*/ 246213 w 468448"/>
                  <a:gd name="connsiteY18" fmla="*/ 339750 h 1157640"/>
                  <a:gd name="connsiteX19" fmla="*/ 283664 w 468448"/>
                  <a:gd name="connsiteY19" fmla="*/ 536648 h 1157640"/>
                  <a:gd name="connsiteX20" fmla="*/ 341427 w 468448"/>
                  <a:gd name="connsiteY20" fmla="*/ 792749 h 1157640"/>
                  <a:gd name="connsiteX21" fmla="*/ 341427 w 468448"/>
                  <a:gd name="connsiteY21" fmla="*/ 792749 h 1157640"/>
                  <a:gd name="connsiteX22" fmla="*/ 386487 w 468448"/>
                  <a:gd name="connsiteY22" fmla="*/ 996838 h 1157640"/>
                  <a:gd name="connsiteX23" fmla="*/ 405422 w 468448"/>
                  <a:gd name="connsiteY23" fmla="*/ 1140648 h 1157640"/>
                  <a:gd name="connsiteX24" fmla="*/ 468039 w 468448"/>
                  <a:gd name="connsiteY24" fmla="*/ 1123450 h 1157640"/>
                  <a:gd name="connsiteX25" fmla="*/ 459650 w 468448"/>
                  <a:gd name="connsiteY25" fmla="*/ 989588 h 115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68448" h="1157640">
                    <a:moveTo>
                      <a:pt x="459650" y="989588"/>
                    </a:moveTo>
                    <a:cubicBezTo>
                      <a:pt x="454437" y="917683"/>
                      <a:pt x="462527" y="862197"/>
                      <a:pt x="456535" y="749606"/>
                    </a:cubicBezTo>
                    <a:lnTo>
                      <a:pt x="456535" y="749606"/>
                    </a:lnTo>
                    <a:cubicBezTo>
                      <a:pt x="455995" y="720724"/>
                      <a:pt x="454917" y="689685"/>
                      <a:pt x="452999" y="662362"/>
                    </a:cubicBezTo>
                    <a:cubicBezTo>
                      <a:pt x="446468" y="569904"/>
                      <a:pt x="432267" y="538326"/>
                      <a:pt x="430949" y="520470"/>
                    </a:cubicBezTo>
                    <a:cubicBezTo>
                      <a:pt x="430949" y="520470"/>
                      <a:pt x="428492" y="376661"/>
                      <a:pt x="422440" y="174429"/>
                    </a:cubicBezTo>
                    <a:cubicBezTo>
                      <a:pt x="419624" y="79335"/>
                      <a:pt x="392060" y="50513"/>
                      <a:pt x="370009" y="0"/>
                    </a:cubicBezTo>
                    <a:lnTo>
                      <a:pt x="102404" y="0"/>
                    </a:lnTo>
                    <a:cubicBezTo>
                      <a:pt x="73163" y="124635"/>
                      <a:pt x="70586" y="396315"/>
                      <a:pt x="71485" y="524784"/>
                    </a:cubicBezTo>
                    <a:cubicBezTo>
                      <a:pt x="71905" y="590217"/>
                      <a:pt x="98330" y="940453"/>
                      <a:pt x="98869" y="948542"/>
                    </a:cubicBezTo>
                    <a:cubicBezTo>
                      <a:pt x="100726" y="977124"/>
                      <a:pt x="98270" y="988389"/>
                      <a:pt x="86885" y="1000433"/>
                    </a:cubicBezTo>
                    <a:cubicBezTo>
                      <a:pt x="63396" y="1025600"/>
                      <a:pt x="29421" y="1049568"/>
                      <a:pt x="0" y="1071499"/>
                    </a:cubicBezTo>
                    <a:cubicBezTo>
                      <a:pt x="4254" y="1082764"/>
                      <a:pt x="39608" y="1082345"/>
                      <a:pt x="57104" y="1073776"/>
                    </a:cubicBezTo>
                    <a:cubicBezTo>
                      <a:pt x="80054" y="1061828"/>
                      <a:pt x="101931" y="1047914"/>
                      <a:pt x="122478" y="1032191"/>
                    </a:cubicBezTo>
                    <a:cubicBezTo>
                      <a:pt x="146446" y="1014215"/>
                      <a:pt x="177485" y="999954"/>
                      <a:pt x="177904" y="972750"/>
                    </a:cubicBezTo>
                    <a:cubicBezTo>
                      <a:pt x="177994" y="971102"/>
                      <a:pt x="178276" y="969478"/>
                      <a:pt x="178743" y="967897"/>
                    </a:cubicBezTo>
                    <a:cubicBezTo>
                      <a:pt x="179162" y="951958"/>
                      <a:pt x="216193" y="717668"/>
                      <a:pt x="219309" y="663320"/>
                    </a:cubicBezTo>
                    <a:cubicBezTo>
                      <a:pt x="221946" y="616582"/>
                      <a:pt x="216253" y="537487"/>
                      <a:pt x="216253" y="537487"/>
                    </a:cubicBezTo>
                    <a:lnTo>
                      <a:pt x="246213" y="339750"/>
                    </a:lnTo>
                    <a:cubicBezTo>
                      <a:pt x="246213" y="339750"/>
                      <a:pt x="264849" y="456774"/>
                      <a:pt x="283664" y="536648"/>
                    </a:cubicBezTo>
                    <a:cubicBezTo>
                      <a:pt x="298944" y="601722"/>
                      <a:pt x="324170" y="712695"/>
                      <a:pt x="341427" y="792749"/>
                    </a:cubicBezTo>
                    <a:lnTo>
                      <a:pt x="341427" y="792749"/>
                    </a:lnTo>
                    <a:cubicBezTo>
                      <a:pt x="357965" y="885026"/>
                      <a:pt x="382293" y="950639"/>
                      <a:pt x="386487" y="996838"/>
                    </a:cubicBezTo>
                    <a:cubicBezTo>
                      <a:pt x="387746" y="1007864"/>
                      <a:pt x="400269" y="1116020"/>
                      <a:pt x="405422" y="1140648"/>
                    </a:cubicBezTo>
                    <a:cubicBezTo>
                      <a:pt x="410575" y="1165275"/>
                      <a:pt x="464564" y="1166054"/>
                      <a:pt x="468039" y="1123450"/>
                    </a:cubicBezTo>
                    <a:cubicBezTo>
                      <a:pt x="470556" y="1094748"/>
                      <a:pt x="460669" y="1003190"/>
                      <a:pt x="459650" y="989588"/>
                    </a:cubicBezTo>
                    <a:close/>
                  </a:path>
                </a:pathLst>
              </a:custGeom>
              <a:solidFill>
                <a:srgbClr val="FFA8A7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8666F6B-4ED5-E67C-2BF1-76A45F43A2B7}"/>
                  </a:ext>
                </a:extLst>
              </p:cNvPr>
              <p:cNvSpPr/>
              <p:nvPr/>
            </p:nvSpPr>
            <p:spPr>
              <a:xfrm>
                <a:off x="10992239" y="5860455"/>
                <a:ext cx="242725" cy="100895"/>
              </a:xfrm>
              <a:custGeom>
                <a:avLst/>
                <a:gdLst>
                  <a:gd name="connsiteX0" fmla="*/ 1536 w 242725"/>
                  <a:gd name="connsiteY0" fmla="*/ 59142 h 100895"/>
                  <a:gd name="connsiteX1" fmla="*/ 5671 w 242725"/>
                  <a:gd name="connsiteY1" fmla="*/ 82630 h 100895"/>
                  <a:gd name="connsiteX2" fmla="*/ 78714 w 242725"/>
                  <a:gd name="connsiteY2" fmla="*/ 100067 h 100895"/>
                  <a:gd name="connsiteX3" fmla="*/ 149600 w 242725"/>
                  <a:gd name="connsiteY3" fmla="*/ 72744 h 100895"/>
                  <a:gd name="connsiteX4" fmla="*/ 201311 w 242725"/>
                  <a:gd name="connsiteY4" fmla="*/ 40327 h 100895"/>
                  <a:gd name="connsiteX5" fmla="*/ 238223 w 242725"/>
                  <a:gd name="connsiteY5" fmla="*/ 25706 h 100895"/>
                  <a:gd name="connsiteX6" fmla="*/ 242717 w 242725"/>
                  <a:gd name="connsiteY6" fmla="*/ 0 h 10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25" h="100895">
                    <a:moveTo>
                      <a:pt x="1536" y="59142"/>
                    </a:moveTo>
                    <a:cubicBezTo>
                      <a:pt x="38" y="59142"/>
                      <a:pt x="-2358" y="75560"/>
                      <a:pt x="5671" y="82630"/>
                    </a:cubicBezTo>
                    <a:cubicBezTo>
                      <a:pt x="14959" y="90840"/>
                      <a:pt x="42342" y="104382"/>
                      <a:pt x="78714" y="100067"/>
                    </a:cubicBezTo>
                    <a:cubicBezTo>
                      <a:pt x="115086" y="95753"/>
                      <a:pt x="134920" y="84728"/>
                      <a:pt x="149600" y="72744"/>
                    </a:cubicBezTo>
                    <a:cubicBezTo>
                      <a:pt x="164281" y="60760"/>
                      <a:pt x="184833" y="43742"/>
                      <a:pt x="201311" y="40327"/>
                    </a:cubicBezTo>
                    <a:cubicBezTo>
                      <a:pt x="216651" y="37091"/>
                      <a:pt x="233309" y="30380"/>
                      <a:pt x="238223" y="25706"/>
                    </a:cubicBezTo>
                    <a:cubicBezTo>
                      <a:pt x="243136" y="21032"/>
                      <a:pt x="242717" y="0"/>
                      <a:pt x="2427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2B5AE26-158D-8AE3-929B-AD336E61E3BC}"/>
                  </a:ext>
                </a:extLst>
              </p:cNvPr>
              <p:cNvSpPr/>
              <p:nvPr/>
            </p:nvSpPr>
            <p:spPr>
              <a:xfrm>
                <a:off x="10992329" y="5779502"/>
                <a:ext cx="242604" cy="171972"/>
              </a:xfrm>
              <a:custGeom>
                <a:avLst/>
                <a:gdLst>
                  <a:gd name="connsiteX0" fmla="*/ 230823 w 242604"/>
                  <a:gd name="connsiteY0" fmla="*/ 0 h 171972"/>
                  <a:gd name="connsiteX1" fmla="*/ 234478 w 242604"/>
                  <a:gd name="connsiteY1" fmla="*/ 5033 h 171972"/>
                  <a:gd name="connsiteX2" fmla="*/ 238852 w 242604"/>
                  <a:gd name="connsiteY2" fmla="*/ 37151 h 171972"/>
                  <a:gd name="connsiteX3" fmla="*/ 241908 w 242604"/>
                  <a:gd name="connsiteY3" fmla="*/ 88203 h 171972"/>
                  <a:gd name="connsiteX4" fmla="*/ 198825 w 242604"/>
                  <a:gd name="connsiteY4" fmla="*/ 112171 h 171972"/>
                  <a:gd name="connsiteX5" fmla="*/ 146874 w 242604"/>
                  <a:gd name="connsiteY5" fmla="*/ 144229 h 171972"/>
                  <a:gd name="connsiteX6" fmla="*/ 69876 w 242604"/>
                  <a:gd name="connsiteY6" fmla="*/ 171972 h 171972"/>
                  <a:gd name="connsiteX7" fmla="*/ 3305 w 242604"/>
                  <a:gd name="connsiteY7" fmla="*/ 148963 h 171972"/>
                  <a:gd name="connsiteX8" fmla="*/ 43391 w 242604"/>
                  <a:gd name="connsiteY8" fmla="*/ 104741 h 171972"/>
                  <a:gd name="connsiteX9" fmla="*/ 88632 w 242604"/>
                  <a:gd name="connsiteY9" fmla="*/ 79275 h 171972"/>
                  <a:gd name="connsiteX10" fmla="*/ 117154 w 242604"/>
                  <a:gd name="connsiteY10" fmla="*/ 58542 h 171972"/>
                  <a:gd name="connsiteX11" fmla="*/ 129977 w 242604"/>
                  <a:gd name="connsiteY11" fmla="*/ 46079 h 171972"/>
                  <a:gd name="connsiteX12" fmla="*/ 140643 w 242604"/>
                  <a:gd name="connsiteY12" fmla="*/ 32777 h 171972"/>
                  <a:gd name="connsiteX13" fmla="*/ 141901 w 242604"/>
                  <a:gd name="connsiteY13" fmla="*/ 29241 h 171972"/>
                  <a:gd name="connsiteX14" fmla="*/ 144717 w 242604"/>
                  <a:gd name="connsiteY14" fmla="*/ 19534 h 171972"/>
                  <a:gd name="connsiteX15" fmla="*/ 149151 w 242604"/>
                  <a:gd name="connsiteY15" fmla="*/ 9048 h 171972"/>
                  <a:gd name="connsiteX16" fmla="*/ 164071 w 242604"/>
                  <a:gd name="connsiteY16" fmla="*/ 7430 h 171972"/>
                  <a:gd name="connsiteX17" fmla="*/ 180070 w 242604"/>
                  <a:gd name="connsiteY17" fmla="*/ 9887 h 171972"/>
                  <a:gd name="connsiteX18" fmla="*/ 196788 w 242604"/>
                  <a:gd name="connsiteY18" fmla="*/ 17737 h 171972"/>
                  <a:gd name="connsiteX19" fmla="*/ 200084 w 242604"/>
                  <a:gd name="connsiteY19" fmla="*/ 32837 h 171972"/>
                  <a:gd name="connsiteX20" fmla="*/ 200084 w 242604"/>
                  <a:gd name="connsiteY20" fmla="*/ 40087 h 171972"/>
                  <a:gd name="connsiteX21" fmla="*/ 201042 w 242604"/>
                  <a:gd name="connsiteY21" fmla="*/ 42604 h 171972"/>
                  <a:gd name="connsiteX22" fmla="*/ 204578 w 242604"/>
                  <a:gd name="connsiteY22" fmla="*/ 37331 h 171972"/>
                  <a:gd name="connsiteX23" fmla="*/ 207813 w 242604"/>
                  <a:gd name="connsiteY23" fmla="*/ 29061 h 171972"/>
                  <a:gd name="connsiteX24" fmla="*/ 213086 w 242604"/>
                  <a:gd name="connsiteY24" fmla="*/ 20373 h 171972"/>
                  <a:gd name="connsiteX25" fmla="*/ 219738 w 242604"/>
                  <a:gd name="connsiteY25" fmla="*/ 13722 h 171972"/>
                  <a:gd name="connsiteX26" fmla="*/ 226868 w 242604"/>
                  <a:gd name="connsiteY26" fmla="*/ 9168 h 171972"/>
                  <a:gd name="connsiteX27" fmla="*/ 230823 w 242604"/>
                  <a:gd name="connsiteY27" fmla="*/ 0 h 17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42604" h="171972">
                    <a:moveTo>
                      <a:pt x="230823" y="0"/>
                    </a:moveTo>
                    <a:cubicBezTo>
                      <a:pt x="230823" y="0"/>
                      <a:pt x="233579" y="0"/>
                      <a:pt x="234478" y="5033"/>
                    </a:cubicBezTo>
                    <a:cubicBezTo>
                      <a:pt x="235377" y="10067"/>
                      <a:pt x="236575" y="27623"/>
                      <a:pt x="238852" y="37151"/>
                    </a:cubicBezTo>
                    <a:cubicBezTo>
                      <a:pt x="242423" y="53917"/>
                      <a:pt x="243454" y="71126"/>
                      <a:pt x="241908" y="88203"/>
                    </a:cubicBezTo>
                    <a:cubicBezTo>
                      <a:pt x="239751" y="98929"/>
                      <a:pt x="214764" y="106179"/>
                      <a:pt x="198825" y="112171"/>
                    </a:cubicBezTo>
                    <a:cubicBezTo>
                      <a:pt x="179986" y="120165"/>
                      <a:pt x="162466" y="130974"/>
                      <a:pt x="146874" y="144229"/>
                    </a:cubicBezTo>
                    <a:cubicBezTo>
                      <a:pt x="124278" y="160443"/>
                      <a:pt x="97620" y="170048"/>
                      <a:pt x="69876" y="171972"/>
                    </a:cubicBezTo>
                    <a:cubicBezTo>
                      <a:pt x="33924" y="171972"/>
                      <a:pt x="10375" y="162025"/>
                      <a:pt x="3305" y="148963"/>
                    </a:cubicBezTo>
                    <a:cubicBezTo>
                      <a:pt x="-5444" y="132784"/>
                      <a:pt x="1627" y="123556"/>
                      <a:pt x="43391" y="104741"/>
                    </a:cubicBezTo>
                    <a:cubicBezTo>
                      <a:pt x="51301" y="101146"/>
                      <a:pt x="79344" y="85087"/>
                      <a:pt x="88632" y="79275"/>
                    </a:cubicBezTo>
                    <a:cubicBezTo>
                      <a:pt x="98668" y="73121"/>
                      <a:pt x="108202" y="66188"/>
                      <a:pt x="117154" y="58542"/>
                    </a:cubicBezTo>
                    <a:cubicBezTo>
                      <a:pt x="121588" y="54588"/>
                      <a:pt x="125902" y="50453"/>
                      <a:pt x="129977" y="46079"/>
                    </a:cubicBezTo>
                    <a:cubicBezTo>
                      <a:pt x="134165" y="42190"/>
                      <a:pt x="137760" y="37708"/>
                      <a:pt x="140643" y="32777"/>
                    </a:cubicBezTo>
                    <a:cubicBezTo>
                      <a:pt x="141122" y="31698"/>
                      <a:pt x="141422" y="30380"/>
                      <a:pt x="141901" y="29241"/>
                    </a:cubicBezTo>
                    <a:cubicBezTo>
                      <a:pt x="143081" y="26083"/>
                      <a:pt x="144022" y="22836"/>
                      <a:pt x="144717" y="19534"/>
                    </a:cubicBezTo>
                    <a:cubicBezTo>
                      <a:pt x="145376" y="16119"/>
                      <a:pt x="145856" y="11085"/>
                      <a:pt x="149151" y="9048"/>
                    </a:cubicBezTo>
                    <a:cubicBezTo>
                      <a:pt x="153885" y="7161"/>
                      <a:pt x="159044" y="6603"/>
                      <a:pt x="164071" y="7430"/>
                    </a:cubicBezTo>
                    <a:cubicBezTo>
                      <a:pt x="169458" y="7862"/>
                      <a:pt x="174803" y="8683"/>
                      <a:pt x="180070" y="9887"/>
                    </a:cubicBezTo>
                    <a:cubicBezTo>
                      <a:pt x="186062" y="11325"/>
                      <a:pt x="193253" y="11924"/>
                      <a:pt x="196788" y="17737"/>
                    </a:cubicBezTo>
                    <a:cubicBezTo>
                      <a:pt x="199173" y="22398"/>
                      <a:pt x="200305" y="27606"/>
                      <a:pt x="200084" y="32837"/>
                    </a:cubicBezTo>
                    <a:cubicBezTo>
                      <a:pt x="200084" y="35233"/>
                      <a:pt x="200084" y="37690"/>
                      <a:pt x="200084" y="40087"/>
                    </a:cubicBezTo>
                    <a:cubicBezTo>
                      <a:pt x="200084" y="41166"/>
                      <a:pt x="199604" y="43023"/>
                      <a:pt x="201042" y="42604"/>
                    </a:cubicBezTo>
                    <a:cubicBezTo>
                      <a:pt x="202481" y="42184"/>
                      <a:pt x="204038" y="38589"/>
                      <a:pt x="204578" y="37331"/>
                    </a:cubicBezTo>
                    <a:cubicBezTo>
                      <a:pt x="205716" y="34634"/>
                      <a:pt x="206495" y="31758"/>
                      <a:pt x="207813" y="29061"/>
                    </a:cubicBezTo>
                    <a:cubicBezTo>
                      <a:pt x="209210" y="25958"/>
                      <a:pt x="210977" y="23039"/>
                      <a:pt x="213086" y="20373"/>
                    </a:cubicBezTo>
                    <a:cubicBezTo>
                      <a:pt x="215028" y="17892"/>
                      <a:pt x="217257" y="15663"/>
                      <a:pt x="219738" y="13722"/>
                    </a:cubicBezTo>
                    <a:cubicBezTo>
                      <a:pt x="222200" y="12344"/>
                      <a:pt x="224585" y="10822"/>
                      <a:pt x="226868" y="9168"/>
                    </a:cubicBezTo>
                    <a:cubicBezTo>
                      <a:pt x="229109" y="6597"/>
                      <a:pt x="230493" y="3392"/>
                      <a:pt x="23082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1C59795-5E94-8373-7C33-347A4626C92C}"/>
                  </a:ext>
                </a:extLst>
              </p:cNvPr>
              <p:cNvSpPr/>
              <p:nvPr/>
            </p:nvSpPr>
            <p:spPr>
              <a:xfrm>
                <a:off x="10990854" y="5887120"/>
                <a:ext cx="108621" cy="64174"/>
              </a:xfrm>
              <a:custGeom>
                <a:avLst/>
                <a:gdLst>
                  <a:gd name="connsiteX0" fmla="*/ 38155 w 108621"/>
                  <a:gd name="connsiteY0" fmla="*/ 0 h 64174"/>
                  <a:gd name="connsiteX1" fmla="*/ 108622 w 108621"/>
                  <a:gd name="connsiteY1" fmla="*/ 56745 h 64174"/>
                  <a:gd name="connsiteX2" fmla="*/ 71351 w 108621"/>
                  <a:gd name="connsiteY2" fmla="*/ 64175 h 64174"/>
                  <a:gd name="connsiteX3" fmla="*/ 3281 w 108621"/>
                  <a:gd name="connsiteY3" fmla="*/ 41165 h 64174"/>
                  <a:gd name="connsiteX4" fmla="*/ 38155 w 108621"/>
                  <a:gd name="connsiteY4" fmla="*/ 0 h 64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621" h="64174">
                    <a:moveTo>
                      <a:pt x="38155" y="0"/>
                    </a:moveTo>
                    <a:cubicBezTo>
                      <a:pt x="90466" y="4194"/>
                      <a:pt x="106644" y="36671"/>
                      <a:pt x="108622" y="56745"/>
                    </a:cubicBezTo>
                    <a:cubicBezTo>
                      <a:pt x="96649" y="61113"/>
                      <a:pt x="84078" y="63617"/>
                      <a:pt x="71351" y="64175"/>
                    </a:cubicBezTo>
                    <a:cubicBezTo>
                      <a:pt x="35399" y="64175"/>
                      <a:pt x="10412" y="54228"/>
                      <a:pt x="3281" y="41165"/>
                    </a:cubicBezTo>
                    <a:cubicBezTo>
                      <a:pt x="-4988" y="25886"/>
                      <a:pt x="884" y="13722"/>
                      <a:pt x="3815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30960D0-31E3-107C-E07A-CDC14FDE45C2}"/>
                  </a:ext>
                </a:extLst>
              </p:cNvPr>
              <p:cNvSpPr/>
              <p:nvPr/>
            </p:nvSpPr>
            <p:spPr>
              <a:xfrm>
                <a:off x="11060041" y="5865141"/>
                <a:ext cx="50023" cy="23358"/>
              </a:xfrm>
              <a:custGeom>
                <a:avLst/>
                <a:gdLst>
                  <a:gd name="connsiteX0" fmla="*/ 47464 w 50023"/>
                  <a:gd name="connsiteY0" fmla="*/ 23357 h 23358"/>
                  <a:gd name="connsiteX1" fmla="*/ 49082 w 50023"/>
                  <a:gd name="connsiteY1" fmla="*/ 22818 h 23358"/>
                  <a:gd name="connsiteX2" fmla="*/ 49501 w 50023"/>
                  <a:gd name="connsiteY2" fmla="*/ 19223 h 23358"/>
                  <a:gd name="connsiteX3" fmla="*/ 2344 w 50023"/>
                  <a:gd name="connsiteY3" fmla="*/ 48 h 23358"/>
                  <a:gd name="connsiteX4" fmla="*/ 7 w 50023"/>
                  <a:gd name="connsiteY4" fmla="*/ 2804 h 23358"/>
                  <a:gd name="connsiteX5" fmla="*/ 2799 w 50023"/>
                  <a:gd name="connsiteY5" fmla="*/ 5141 h 23358"/>
                  <a:gd name="connsiteX6" fmla="*/ 2823 w 50023"/>
                  <a:gd name="connsiteY6" fmla="*/ 5141 h 23358"/>
                  <a:gd name="connsiteX7" fmla="*/ 45487 w 50023"/>
                  <a:gd name="connsiteY7" fmla="*/ 22398 h 23358"/>
                  <a:gd name="connsiteX8" fmla="*/ 47464 w 50023"/>
                  <a:gd name="connsiteY8" fmla="*/ 23357 h 2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023" h="23358">
                    <a:moveTo>
                      <a:pt x="47464" y="23357"/>
                    </a:moveTo>
                    <a:cubicBezTo>
                      <a:pt x="48045" y="23351"/>
                      <a:pt x="48614" y="23165"/>
                      <a:pt x="49082" y="22818"/>
                    </a:cubicBezTo>
                    <a:cubicBezTo>
                      <a:pt x="50155" y="21919"/>
                      <a:pt x="50334" y="20343"/>
                      <a:pt x="49501" y="19223"/>
                    </a:cubicBezTo>
                    <a:cubicBezTo>
                      <a:pt x="37277" y="6340"/>
                      <a:pt x="20092" y="-653"/>
                      <a:pt x="2344" y="48"/>
                    </a:cubicBezTo>
                    <a:cubicBezTo>
                      <a:pt x="942" y="174"/>
                      <a:pt x="-95" y="1402"/>
                      <a:pt x="7" y="2804"/>
                    </a:cubicBezTo>
                    <a:cubicBezTo>
                      <a:pt x="133" y="4224"/>
                      <a:pt x="1385" y="5267"/>
                      <a:pt x="2799" y="5141"/>
                    </a:cubicBezTo>
                    <a:cubicBezTo>
                      <a:pt x="2811" y="5141"/>
                      <a:pt x="2817" y="5141"/>
                      <a:pt x="2823" y="5141"/>
                    </a:cubicBezTo>
                    <a:cubicBezTo>
                      <a:pt x="18834" y="4656"/>
                      <a:pt x="34317" y="10918"/>
                      <a:pt x="45487" y="22398"/>
                    </a:cubicBezTo>
                    <a:cubicBezTo>
                      <a:pt x="45942" y="23028"/>
                      <a:pt x="46685" y="23387"/>
                      <a:pt x="47464" y="23357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F9D94F6-F573-2359-AF64-5F6D3601A79B}"/>
                  </a:ext>
                </a:extLst>
              </p:cNvPr>
              <p:cNvSpPr/>
              <p:nvPr/>
            </p:nvSpPr>
            <p:spPr>
              <a:xfrm>
                <a:off x="11082391" y="5852252"/>
                <a:ext cx="50309" cy="23362"/>
              </a:xfrm>
              <a:custGeom>
                <a:avLst/>
                <a:gdLst>
                  <a:gd name="connsiteX0" fmla="*/ 47764 w 50309"/>
                  <a:gd name="connsiteY0" fmla="*/ 23363 h 23362"/>
                  <a:gd name="connsiteX1" fmla="*/ 49382 w 50309"/>
                  <a:gd name="connsiteY1" fmla="*/ 22823 h 23362"/>
                  <a:gd name="connsiteX2" fmla="*/ 49741 w 50309"/>
                  <a:gd name="connsiteY2" fmla="*/ 19228 h 23362"/>
                  <a:gd name="connsiteX3" fmla="*/ 2644 w 50309"/>
                  <a:gd name="connsiteY3" fmla="*/ 54 h 23362"/>
                  <a:gd name="connsiteX4" fmla="*/ 1 w 50309"/>
                  <a:gd name="connsiteY4" fmla="*/ 2558 h 23362"/>
                  <a:gd name="connsiteX5" fmla="*/ 2506 w 50309"/>
                  <a:gd name="connsiteY5" fmla="*/ 5207 h 23362"/>
                  <a:gd name="connsiteX6" fmla="*/ 3123 w 50309"/>
                  <a:gd name="connsiteY6" fmla="*/ 5147 h 23362"/>
                  <a:gd name="connsiteX7" fmla="*/ 45787 w 50309"/>
                  <a:gd name="connsiteY7" fmla="*/ 22404 h 23362"/>
                  <a:gd name="connsiteX8" fmla="*/ 47764 w 50309"/>
                  <a:gd name="connsiteY8" fmla="*/ 23363 h 2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309" h="23362">
                    <a:moveTo>
                      <a:pt x="47764" y="23363"/>
                    </a:moveTo>
                    <a:cubicBezTo>
                      <a:pt x="48345" y="23357"/>
                      <a:pt x="48914" y="23171"/>
                      <a:pt x="49382" y="22823"/>
                    </a:cubicBezTo>
                    <a:cubicBezTo>
                      <a:pt x="50460" y="21925"/>
                      <a:pt x="50622" y="20325"/>
                      <a:pt x="49741" y="19228"/>
                    </a:cubicBezTo>
                    <a:cubicBezTo>
                      <a:pt x="37565" y="6303"/>
                      <a:pt x="20380" y="-689"/>
                      <a:pt x="2644" y="54"/>
                    </a:cubicBezTo>
                    <a:cubicBezTo>
                      <a:pt x="1224" y="18"/>
                      <a:pt x="37" y="1138"/>
                      <a:pt x="1" y="2558"/>
                    </a:cubicBezTo>
                    <a:cubicBezTo>
                      <a:pt x="-41" y="3984"/>
                      <a:pt x="1086" y="5165"/>
                      <a:pt x="2506" y="5207"/>
                    </a:cubicBezTo>
                    <a:cubicBezTo>
                      <a:pt x="2716" y="5213"/>
                      <a:pt x="2919" y="5189"/>
                      <a:pt x="3123" y="5147"/>
                    </a:cubicBezTo>
                    <a:cubicBezTo>
                      <a:pt x="19140" y="4632"/>
                      <a:pt x="34635" y="10899"/>
                      <a:pt x="45787" y="22404"/>
                    </a:cubicBezTo>
                    <a:cubicBezTo>
                      <a:pt x="46266" y="23009"/>
                      <a:pt x="46991" y="23363"/>
                      <a:pt x="47764" y="23363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0D666541-B049-F0CB-F74F-8B9EAE7E4752}"/>
                  </a:ext>
                </a:extLst>
              </p:cNvPr>
              <p:cNvSpPr/>
              <p:nvPr/>
            </p:nvSpPr>
            <p:spPr>
              <a:xfrm>
                <a:off x="11103892" y="5837743"/>
                <a:ext cx="49938" cy="23082"/>
              </a:xfrm>
              <a:custGeom>
                <a:avLst/>
                <a:gdLst>
                  <a:gd name="connsiteX0" fmla="*/ 47355 w 49938"/>
                  <a:gd name="connsiteY0" fmla="*/ 23072 h 23082"/>
                  <a:gd name="connsiteX1" fmla="*/ 48973 w 49938"/>
                  <a:gd name="connsiteY1" fmla="*/ 22533 h 23082"/>
                  <a:gd name="connsiteX2" fmla="*/ 49392 w 49938"/>
                  <a:gd name="connsiteY2" fmla="*/ 18937 h 23082"/>
                  <a:gd name="connsiteX3" fmla="*/ 2294 w 49938"/>
                  <a:gd name="connsiteY3" fmla="*/ 62 h 23082"/>
                  <a:gd name="connsiteX4" fmla="*/ 5 w 49938"/>
                  <a:gd name="connsiteY4" fmla="*/ 2675 h 23082"/>
                  <a:gd name="connsiteX5" fmla="*/ 17 w 49938"/>
                  <a:gd name="connsiteY5" fmla="*/ 2819 h 23082"/>
                  <a:gd name="connsiteX6" fmla="*/ 2696 w 49938"/>
                  <a:gd name="connsiteY6" fmla="*/ 5162 h 23082"/>
                  <a:gd name="connsiteX7" fmla="*/ 2774 w 49938"/>
                  <a:gd name="connsiteY7" fmla="*/ 5156 h 23082"/>
                  <a:gd name="connsiteX8" fmla="*/ 45437 w 49938"/>
                  <a:gd name="connsiteY8" fmla="*/ 22413 h 23082"/>
                  <a:gd name="connsiteX9" fmla="*/ 47355 w 49938"/>
                  <a:gd name="connsiteY9" fmla="*/ 23072 h 2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938" h="23082">
                    <a:moveTo>
                      <a:pt x="47355" y="23072"/>
                    </a:moveTo>
                    <a:cubicBezTo>
                      <a:pt x="47936" y="23066"/>
                      <a:pt x="48505" y="22880"/>
                      <a:pt x="48973" y="22533"/>
                    </a:cubicBezTo>
                    <a:cubicBezTo>
                      <a:pt x="50075" y="21652"/>
                      <a:pt x="50261" y="20046"/>
                      <a:pt x="49392" y="18937"/>
                    </a:cubicBezTo>
                    <a:cubicBezTo>
                      <a:pt x="37150" y="6144"/>
                      <a:pt x="19983" y="-735"/>
                      <a:pt x="2294" y="62"/>
                    </a:cubicBezTo>
                    <a:cubicBezTo>
                      <a:pt x="940" y="152"/>
                      <a:pt x="-84" y="1321"/>
                      <a:pt x="5" y="2675"/>
                    </a:cubicBezTo>
                    <a:cubicBezTo>
                      <a:pt x="5" y="2723"/>
                      <a:pt x="11" y="2771"/>
                      <a:pt x="17" y="2819"/>
                    </a:cubicBezTo>
                    <a:cubicBezTo>
                      <a:pt x="107" y="4203"/>
                      <a:pt x="1312" y="5257"/>
                      <a:pt x="2696" y="5162"/>
                    </a:cubicBezTo>
                    <a:cubicBezTo>
                      <a:pt x="2720" y="5162"/>
                      <a:pt x="2750" y="5156"/>
                      <a:pt x="2774" y="5156"/>
                    </a:cubicBezTo>
                    <a:cubicBezTo>
                      <a:pt x="18790" y="4640"/>
                      <a:pt x="34286" y="10908"/>
                      <a:pt x="45437" y="22413"/>
                    </a:cubicBezTo>
                    <a:cubicBezTo>
                      <a:pt x="45953" y="22898"/>
                      <a:pt x="46648" y="23138"/>
                      <a:pt x="47355" y="23072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8F0B591-D72C-30E1-426F-C80D09AC7DFC}"/>
                  </a:ext>
                </a:extLst>
              </p:cNvPr>
              <p:cNvSpPr/>
              <p:nvPr/>
            </p:nvSpPr>
            <p:spPr>
              <a:xfrm>
                <a:off x="11120375" y="5822153"/>
                <a:ext cx="54326" cy="23873"/>
              </a:xfrm>
              <a:custGeom>
                <a:avLst/>
                <a:gdLst>
                  <a:gd name="connsiteX0" fmla="*/ 51724 w 54326"/>
                  <a:gd name="connsiteY0" fmla="*/ 23861 h 23873"/>
                  <a:gd name="connsiteX1" fmla="*/ 53342 w 54326"/>
                  <a:gd name="connsiteY1" fmla="*/ 23322 h 23873"/>
                  <a:gd name="connsiteX2" fmla="*/ 53839 w 54326"/>
                  <a:gd name="connsiteY2" fmla="*/ 19883 h 23873"/>
                  <a:gd name="connsiteX3" fmla="*/ 53761 w 54326"/>
                  <a:gd name="connsiteY3" fmla="*/ 19787 h 23873"/>
                  <a:gd name="connsiteX4" fmla="*/ 2290 w 54326"/>
                  <a:gd name="connsiteY4" fmla="*/ 253 h 23873"/>
                  <a:gd name="connsiteX5" fmla="*/ 13 w 54326"/>
                  <a:gd name="connsiteY5" fmla="*/ 3069 h 23873"/>
                  <a:gd name="connsiteX6" fmla="*/ 2745 w 54326"/>
                  <a:gd name="connsiteY6" fmla="*/ 5346 h 23873"/>
                  <a:gd name="connsiteX7" fmla="*/ 2769 w 54326"/>
                  <a:gd name="connsiteY7" fmla="*/ 5346 h 23873"/>
                  <a:gd name="connsiteX8" fmla="*/ 49747 w 54326"/>
                  <a:gd name="connsiteY8" fmla="*/ 22903 h 23873"/>
                  <a:gd name="connsiteX9" fmla="*/ 51724 w 54326"/>
                  <a:gd name="connsiteY9" fmla="*/ 23861 h 23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326" h="23873">
                    <a:moveTo>
                      <a:pt x="51724" y="23861"/>
                    </a:moveTo>
                    <a:cubicBezTo>
                      <a:pt x="52317" y="23927"/>
                      <a:pt x="52904" y="23730"/>
                      <a:pt x="53342" y="23322"/>
                    </a:cubicBezTo>
                    <a:cubicBezTo>
                      <a:pt x="54426" y="22507"/>
                      <a:pt x="54648" y="20967"/>
                      <a:pt x="53839" y="19883"/>
                    </a:cubicBezTo>
                    <a:cubicBezTo>
                      <a:pt x="53815" y="19853"/>
                      <a:pt x="53785" y="19817"/>
                      <a:pt x="53761" y="19787"/>
                    </a:cubicBezTo>
                    <a:cubicBezTo>
                      <a:pt x="43874" y="6964"/>
                      <a:pt x="21344" y="-1605"/>
                      <a:pt x="2290" y="253"/>
                    </a:cubicBezTo>
                    <a:cubicBezTo>
                      <a:pt x="887" y="409"/>
                      <a:pt x="-125" y="1667"/>
                      <a:pt x="13" y="3069"/>
                    </a:cubicBezTo>
                    <a:cubicBezTo>
                      <a:pt x="138" y="4453"/>
                      <a:pt x="1361" y="5472"/>
                      <a:pt x="2745" y="5346"/>
                    </a:cubicBezTo>
                    <a:cubicBezTo>
                      <a:pt x="2751" y="5346"/>
                      <a:pt x="2763" y="5346"/>
                      <a:pt x="2769" y="5346"/>
                    </a:cubicBezTo>
                    <a:cubicBezTo>
                      <a:pt x="19906" y="3668"/>
                      <a:pt x="40998" y="11338"/>
                      <a:pt x="49747" y="22903"/>
                    </a:cubicBezTo>
                    <a:cubicBezTo>
                      <a:pt x="50220" y="23514"/>
                      <a:pt x="50951" y="23874"/>
                      <a:pt x="51724" y="23861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4E782FA-25B4-2DD5-E487-DFFB9F12DD29}"/>
                  </a:ext>
                </a:extLst>
              </p:cNvPr>
              <p:cNvSpPr/>
              <p:nvPr/>
            </p:nvSpPr>
            <p:spPr>
              <a:xfrm>
                <a:off x="11432334" y="5953632"/>
                <a:ext cx="104555" cy="97218"/>
              </a:xfrm>
              <a:custGeom>
                <a:avLst/>
                <a:gdLst>
                  <a:gd name="connsiteX0" fmla="*/ 0 w 104555"/>
                  <a:gd name="connsiteY0" fmla="*/ 25346 h 97218"/>
                  <a:gd name="connsiteX1" fmla="*/ 14021 w 104555"/>
                  <a:gd name="connsiteY1" fmla="*/ 80893 h 97218"/>
                  <a:gd name="connsiteX2" fmla="*/ 55966 w 104555"/>
                  <a:gd name="connsiteY2" fmla="*/ 95693 h 97218"/>
                  <a:gd name="connsiteX3" fmla="*/ 98989 w 104555"/>
                  <a:gd name="connsiteY3" fmla="*/ 58782 h 97218"/>
                  <a:gd name="connsiteX4" fmla="*/ 102764 w 104555"/>
                  <a:gd name="connsiteY4" fmla="*/ 0 h 9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555" h="97218">
                    <a:moveTo>
                      <a:pt x="0" y="25346"/>
                    </a:moveTo>
                    <a:cubicBezTo>
                      <a:pt x="1438" y="50034"/>
                      <a:pt x="5273" y="66392"/>
                      <a:pt x="14021" y="80893"/>
                    </a:cubicBezTo>
                    <a:cubicBezTo>
                      <a:pt x="22770" y="95394"/>
                      <a:pt x="39308" y="99948"/>
                      <a:pt x="55966" y="95693"/>
                    </a:cubicBezTo>
                    <a:cubicBezTo>
                      <a:pt x="72624" y="91439"/>
                      <a:pt x="94195" y="80114"/>
                      <a:pt x="98989" y="58782"/>
                    </a:cubicBezTo>
                    <a:cubicBezTo>
                      <a:pt x="103782" y="37450"/>
                      <a:pt x="106599" y="22830"/>
                      <a:pt x="1027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CC740A5-E6A7-83C7-9594-1BB5702B66E3}"/>
                  </a:ext>
                </a:extLst>
              </p:cNvPr>
              <p:cNvSpPr/>
              <p:nvPr/>
            </p:nvSpPr>
            <p:spPr>
              <a:xfrm>
                <a:off x="11426422" y="5800115"/>
                <a:ext cx="109359" cy="240384"/>
              </a:xfrm>
              <a:custGeom>
                <a:avLst/>
                <a:gdLst>
                  <a:gd name="connsiteX0" fmla="*/ 76259 w 109359"/>
                  <a:gd name="connsiteY0" fmla="*/ 0 h 240384"/>
                  <a:gd name="connsiteX1" fmla="*/ 89202 w 109359"/>
                  <a:gd name="connsiteY1" fmla="*/ 66931 h 240384"/>
                  <a:gd name="connsiteX2" fmla="*/ 107897 w 109359"/>
                  <a:gd name="connsiteY2" fmla="*/ 146386 h 240384"/>
                  <a:gd name="connsiteX3" fmla="*/ 95014 w 109359"/>
                  <a:gd name="connsiteY3" fmla="*/ 214815 h 240384"/>
                  <a:gd name="connsiteX4" fmla="*/ 21612 w 109359"/>
                  <a:gd name="connsiteY4" fmla="*/ 225841 h 240384"/>
                  <a:gd name="connsiteX5" fmla="*/ 5853 w 109359"/>
                  <a:gd name="connsiteY5" fmla="*/ 142911 h 240384"/>
                  <a:gd name="connsiteX6" fmla="*/ 3636 w 109359"/>
                  <a:gd name="connsiteY6" fmla="*/ 58602 h 240384"/>
                  <a:gd name="connsiteX7" fmla="*/ 2737 w 109359"/>
                  <a:gd name="connsiteY7" fmla="*/ 5693 h 240384"/>
                  <a:gd name="connsiteX8" fmla="*/ 4115 w 109359"/>
                  <a:gd name="connsiteY8" fmla="*/ 17677 h 240384"/>
                  <a:gd name="connsiteX9" fmla="*/ 6392 w 109359"/>
                  <a:gd name="connsiteY9" fmla="*/ 31039 h 240384"/>
                  <a:gd name="connsiteX10" fmla="*/ 9208 w 109359"/>
                  <a:gd name="connsiteY10" fmla="*/ 31818 h 240384"/>
                  <a:gd name="connsiteX11" fmla="*/ 9208 w 109359"/>
                  <a:gd name="connsiteY11" fmla="*/ 25826 h 240384"/>
                  <a:gd name="connsiteX12" fmla="*/ 15200 w 109359"/>
                  <a:gd name="connsiteY12" fmla="*/ 15160 h 240384"/>
                  <a:gd name="connsiteX13" fmla="*/ 47198 w 109359"/>
                  <a:gd name="connsiteY13" fmla="*/ 10666 h 240384"/>
                  <a:gd name="connsiteX14" fmla="*/ 73024 w 109359"/>
                  <a:gd name="connsiteY14" fmla="*/ 12464 h 240384"/>
                  <a:gd name="connsiteX15" fmla="*/ 75301 w 109359"/>
                  <a:gd name="connsiteY15" fmla="*/ 22111 h 240384"/>
                  <a:gd name="connsiteX16" fmla="*/ 77218 w 109359"/>
                  <a:gd name="connsiteY16" fmla="*/ 29241 h 240384"/>
                  <a:gd name="connsiteX17" fmla="*/ 76739 w 109359"/>
                  <a:gd name="connsiteY17" fmla="*/ 14081 h 240384"/>
                  <a:gd name="connsiteX18" fmla="*/ 76259 w 109359"/>
                  <a:gd name="connsiteY18" fmla="*/ 6771 h 240384"/>
                  <a:gd name="connsiteX19" fmla="*/ 76259 w 109359"/>
                  <a:gd name="connsiteY19" fmla="*/ 0 h 240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9359" h="240384">
                    <a:moveTo>
                      <a:pt x="76259" y="0"/>
                    </a:moveTo>
                    <a:cubicBezTo>
                      <a:pt x="83150" y="539"/>
                      <a:pt x="85188" y="33735"/>
                      <a:pt x="89202" y="66931"/>
                    </a:cubicBezTo>
                    <a:cubicBezTo>
                      <a:pt x="93457" y="102524"/>
                      <a:pt x="104062" y="117205"/>
                      <a:pt x="107897" y="146386"/>
                    </a:cubicBezTo>
                    <a:cubicBezTo>
                      <a:pt x="112212" y="179762"/>
                      <a:pt x="106699" y="194622"/>
                      <a:pt x="95014" y="214815"/>
                    </a:cubicBezTo>
                    <a:cubicBezTo>
                      <a:pt x="83330" y="235008"/>
                      <a:pt x="41985" y="254722"/>
                      <a:pt x="21612" y="225841"/>
                    </a:cubicBezTo>
                    <a:cubicBezTo>
                      <a:pt x="5014" y="202352"/>
                      <a:pt x="4295" y="176226"/>
                      <a:pt x="5853" y="142911"/>
                    </a:cubicBezTo>
                    <a:cubicBezTo>
                      <a:pt x="6698" y="114790"/>
                      <a:pt x="5960" y="86639"/>
                      <a:pt x="3636" y="58602"/>
                    </a:cubicBezTo>
                    <a:cubicBezTo>
                      <a:pt x="2258" y="33616"/>
                      <a:pt x="-3255" y="8449"/>
                      <a:pt x="2737" y="5693"/>
                    </a:cubicBezTo>
                    <a:cubicBezTo>
                      <a:pt x="3216" y="9348"/>
                      <a:pt x="3636" y="13962"/>
                      <a:pt x="4115" y="17677"/>
                    </a:cubicBezTo>
                    <a:cubicBezTo>
                      <a:pt x="4361" y="22201"/>
                      <a:pt x="5128" y="26689"/>
                      <a:pt x="6392" y="31039"/>
                    </a:cubicBezTo>
                    <a:cubicBezTo>
                      <a:pt x="7051" y="32897"/>
                      <a:pt x="8609" y="34814"/>
                      <a:pt x="9208" y="31818"/>
                    </a:cubicBezTo>
                    <a:cubicBezTo>
                      <a:pt x="9514" y="29834"/>
                      <a:pt x="9514" y="27809"/>
                      <a:pt x="9208" y="25826"/>
                    </a:cubicBezTo>
                    <a:cubicBezTo>
                      <a:pt x="8190" y="16658"/>
                      <a:pt x="12863" y="15879"/>
                      <a:pt x="15200" y="15160"/>
                    </a:cubicBezTo>
                    <a:cubicBezTo>
                      <a:pt x="25770" y="13057"/>
                      <a:pt x="36454" y="11559"/>
                      <a:pt x="47198" y="10666"/>
                    </a:cubicBezTo>
                    <a:cubicBezTo>
                      <a:pt x="52471" y="10306"/>
                      <a:pt x="70627" y="9468"/>
                      <a:pt x="73024" y="12464"/>
                    </a:cubicBezTo>
                    <a:cubicBezTo>
                      <a:pt x="74540" y="15454"/>
                      <a:pt x="75319" y="18761"/>
                      <a:pt x="75301" y="22111"/>
                    </a:cubicBezTo>
                    <a:cubicBezTo>
                      <a:pt x="75900" y="27144"/>
                      <a:pt x="77098" y="30799"/>
                      <a:pt x="77218" y="29241"/>
                    </a:cubicBezTo>
                    <a:cubicBezTo>
                      <a:pt x="77518" y="25646"/>
                      <a:pt x="76858" y="16298"/>
                      <a:pt x="76739" y="14081"/>
                    </a:cubicBezTo>
                    <a:cubicBezTo>
                      <a:pt x="76619" y="11864"/>
                      <a:pt x="76319" y="8928"/>
                      <a:pt x="76259" y="6771"/>
                    </a:cubicBezTo>
                    <a:cubicBezTo>
                      <a:pt x="76199" y="4614"/>
                      <a:pt x="76439" y="2157"/>
                      <a:pt x="76259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37D854D-FC85-7B5F-7C05-DD2DACD69847}"/>
                  </a:ext>
                </a:extLst>
              </p:cNvPr>
              <p:cNvSpPr/>
              <p:nvPr/>
            </p:nvSpPr>
            <p:spPr>
              <a:xfrm>
                <a:off x="11432334" y="5955806"/>
                <a:ext cx="104108" cy="86335"/>
              </a:xfrm>
              <a:custGeom>
                <a:avLst/>
                <a:gdLst>
                  <a:gd name="connsiteX0" fmla="*/ 103902 w 104108"/>
                  <a:gd name="connsiteY0" fmla="*/ 10050 h 86335"/>
                  <a:gd name="connsiteX1" fmla="*/ 90959 w 104108"/>
                  <a:gd name="connsiteY1" fmla="*/ 60683 h 86335"/>
                  <a:gd name="connsiteX2" fmla="*/ 14261 w 104108"/>
                  <a:gd name="connsiteY2" fmla="*/ 71828 h 86335"/>
                  <a:gd name="connsiteX3" fmla="*/ 0 w 104108"/>
                  <a:gd name="connsiteY3" fmla="*/ 23172 h 86335"/>
                  <a:gd name="connsiteX4" fmla="*/ 103902 w 104108"/>
                  <a:gd name="connsiteY4" fmla="*/ 10050 h 8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108" h="86335">
                    <a:moveTo>
                      <a:pt x="103902" y="10050"/>
                    </a:moveTo>
                    <a:cubicBezTo>
                      <a:pt x="105161" y="27882"/>
                      <a:pt x="100625" y="45642"/>
                      <a:pt x="90959" y="60683"/>
                    </a:cubicBezTo>
                    <a:cubicBezTo>
                      <a:pt x="79275" y="80876"/>
                      <a:pt x="34634" y="100709"/>
                      <a:pt x="14261" y="71828"/>
                    </a:cubicBezTo>
                    <a:cubicBezTo>
                      <a:pt x="4075" y="57447"/>
                      <a:pt x="1378" y="40489"/>
                      <a:pt x="0" y="23172"/>
                    </a:cubicBezTo>
                    <a:cubicBezTo>
                      <a:pt x="12224" y="882"/>
                      <a:pt x="84608" y="-8885"/>
                      <a:pt x="103902" y="10050"/>
                    </a:cubicBez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79BFB6E-72F6-10D3-3C4C-212F4F3169CE}"/>
                  </a:ext>
                </a:extLst>
              </p:cNvPr>
              <p:cNvSpPr/>
              <p:nvPr/>
            </p:nvSpPr>
            <p:spPr>
              <a:xfrm>
                <a:off x="11444552" y="5929709"/>
                <a:ext cx="70065" cy="13048"/>
              </a:xfrm>
              <a:custGeom>
                <a:avLst/>
                <a:gdLst>
                  <a:gd name="connsiteX0" fmla="*/ 2822 w 70065"/>
                  <a:gd name="connsiteY0" fmla="*/ 13017 h 13048"/>
                  <a:gd name="connsiteX1" fmla="*/ 3661 w 70065"/>
                  <a:gd name="connsiteY1" fmla="*/ 13017 h 13048"/>
                  <a:gd name="connsiteX2" fmla="*/ 66937 w 70065"/>
                  <a:gd name="connsiteY2" fmla="*/ 7025 h 13048"/>
                  <a:gd name="connsiteX3" fmla="*/ 69993 w 70065"/>
                  <a:gd name="connsiteY3" fmla="*/ 5108 h 13048"/>
                  <a:gd name="connsiteX4" fmla="*/ 68142 w 70065"/>
                  <a:gd name="connsiteY4" fmla="*/ 2070 h 13048"/>
                  <a:gd name="connsiteX5" fmla="*/ 68076 w 70065"/>
                  <a:gd name="connsiteY5" fmla="*/ 2052 h 13048"/>
                  <a:gd name="connsiteX6" fmla="*/ 1444 w 70065"/>
                  <a:gd name="connsiteY6" fmla="*/ 8583 h 13048"/>
                  <a:gd name="connsiteX7" fmla="*/ 246 w 70065"/>
                  <a:gd name="connsiteY7" fmla="*/ 11999 h 13048"/>
                  <a:gd name="connsiteX8" fmla="*/ 2822 w 70065"/>
                  <a:gd name="connsiteY8" fmla="*/ 13017 h 1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065" h="13048">
                    <a:moveTo>
                      <a:pt x="2822" y="13017"/>
                    </a:moveTo>
                    <a:lnTo>
                      <a:pt x="3661" y="13017"/>
                    </a:lnTo>
                    <a:cubicBezTo>
                      <a:pt x="3961" y="13017"/>
                      <a:pt x="35839" y="-345"/>
                      <a:pt x="66937" y="7025"/>
                    </a:cubicBezTo>
                    <a:cubicBezTo>
                      <a:pt x="68309" y="7325"/>
                      <a:pt x="69670" y="6474"/>
                      <a:pt x="69993" y="5108"/>
                    </a:cubicBezTo>
                    <a:cubicBezTo>
                      <a:pt x="70323" y="3760"/>
                      <a:pt x="69496" y="2393"/>
                      <a:pt x="68142" y="2070"/>
                    </a:cubicBezTo>
                    <a:cubicBezTo>
                      <a:pt x="68124" y="2064"/>
                      <a:pt x="68100" y="2058"/>
                      <a:pt x="68076" y="2052"/>
                    </a:cubicBezTo>
                    <a:cubicBezTo>
                      <a:pt x="45696" y="-2143"/>
                      <a:pt x="22584" y="122"/>
                      <a:pt x="1444" y="8583"/>
                    </a:cubicBezTo>
                    <a:cubicBezTo>
                      <a:pt x="180" y="9200"/>
                      <a:pt x="-353" y="10722"/>
                      <a:pt x="246" y="11999"/>
                    </a:cubicBezTo>
                    <a:cubicBezTo>
                      <a:pt x="857" y="12778"/>
                      <a:pt x="1846" y="13167"/>
                      <a:pt x="2822" y="13017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133B73C-3869-505C-F761-B6A9A3C08CD7}"/>
                  </a:ext>
                </a:extLst>
              </p:cNvPr>
              <p:cNvSpPr/>
              <p:nvPr/>
            </p:nvSpPr>
            <p:spPr>
              <a:xfrm>
                <a:off x="11442590" y="5902937"/>
                <a:ext cx="69648" cy="14378"/>
              </a:xfrm>
              <a:custGeom>
                <a:avLst/>
                <a:gdLst>
                  <a:gd name="connsiteX0" fmla="*/ 67341 w 69648"/>
                  <a:gd name="connsiteY0" fmla="*/ 8570 h 14378"/>
                  <a:gd name="connsiteX1" fmla="*/ 69498 w 69648"/>
                  <a:gd name="connsiteY1" fmla="*/ 6833 h 14378"/>
                  <a:gd name="connsiteX2" fmla="*/ 67982 w 69648"/>
                  <a:gd name="connsiteY2" fmla="*/ 3615 h 14378"/>
                  <a:gd name="connsiteX3" fmla="*/ 67940 w 69648"/>
                  <a:gd name="connsiteY3" fmla="*/ 3597 h 14378"/>
                  <a:gd name="connsiteX4" fmla="*/ 1368 w 69648"/>
                  <a:gd name="connsiteY4" fmla="*/ 9589 h 14378"/>
                  <a:gd name="connsiteX5" fmla="*/ 278 w 69648"/>
                  <a:gd name="connsiteY5" fmla="*/ 12975 h 14378"/>
                  <a:gd name="connsiteX6" fmla="*/ 290 w 69648"/>
                  <a:gd name="connsiteY6" fmla="*/ 13005 h 14378"/>
                  <a:gd name="connsiteX7" fmla="*/ 3765 w 69648"/>
                  <a:gd name="connsiteY7" fmla="*/ 14083 h 14378"/>
                  <a:gd name="connsiteX8" fmla="*/ 66262 w 69648"/>
                  <a:gd name="connsiteY8" fmla="*/ 8511 h 14378"/>
                  <a:gd name="connsiteX9" fmla="*/ 67341 w 69648"/>
                  <a:gd name="connsiteY9" fmla="*/ 8570 h 14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648" h="14378">
                    <a:moveTo>
                      <a:pt x="67341" y="8570"/>
                    </a:moveTo>
                    <a:cubicBezTo>
                      <a:pt x="68336" y="8463"/>
                      <a:pt x="69181" y="7780"/>
                      <a:pt x="69498" y="6833"/>
                    </a:cubicBezTo>
                    <a:cubicBezTo>
                      <a:pt x="69971" y="5527"/>
                      <a:pt x="69288" y="4082"/>
                      <a:pt x="67982" y="3615"/>
                    </a:cubicBezTo>
                    <a:cubicBezTo>
                      <a:pt x="67970" y="3609"/>
                      <a:pt x="67952" y="3603"/>
                      <a:pt x="67940" y="3597"/>
                    </a:cubicBezTo>
                    <a:cubicBezTo>
                      <a:pt x="37021" y="-6889"/>
                      <a:pt x="2687" y="8810"/>
                      <a:pt x="1368" y="9589"/>
                    </a:cubicBezTo>
                    <a:cubicBezTo>
                      <a:pt x="134" y="10224"/>
                      <a:pt x="-357" y="11740"/>
                      <a:pt x="278" y="12975"/>
                    </a:cubicBezTo>
                    <a:cubicBezTo>
                      <a:pt x="278" y="12987"/>
                      <a:pt x="284" y="12993"/>
                      <a:pt x="290" y="13005"/>
                    </a:cubicBezTo>
                    <a:cubicBezTo>
                      <a:pt x="955" y="14263"/>
                      <a:pt x="2507" y="14742"/>
                      <a:pt x="3765" y="14083"/>
                    </a:cubicBezTo>
                    <a:cubicBezTo>
                      <a:pt x="4065" y="14083"/>
                      <a:pt x="37500" y="-1316"/>
                      <a:pt x="66262" y="8511"/>
                    </a:cubicBezTo>
                    <a:cubicBezTo>
                      <a:pt x="66616" y="8589"/>
                      <a:pt x="66981" y="8613"/>
                      <a:pt x="67341" y="8570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F9C62C9-B0CC-F7A4-AA06-3CC8EEE10764}"/>
                  </a:ext>
                </a:extLst>
              </p:cNvPr>
              <p:cNvSpPr/>
              <p:nvPr/>
            </p:nvSpPr>
            <p:spPr>
              <a:xfrm>
                <a:off x="11440422" y="5878838"/>
                <a:ext cx="70739" cy="14975"/>
              </a:xfrm>
              <a:custGeom>
                <a:avLst/>
                <a:gdLst>
                  <a:gd name="connsiteX0" fmla="*/ 68431 w 70739"/>
                  <a:gd name="connsiteY0" fmla="*/ 9241 h 14975"/>
                  <a:gd name="connsiteX1" fmla="*/ 70588 w 70739"/>
                  <a:gd name="connsiteY1" fmla="*/ 7563 h 14975"/>
                  <a:gd name="connsiteX2" fmla="*/ 69030 w 70739"/>
                  <a:gd name="connsiteY2" fmla="*/ 4267 h 14975"/>
                  <a:gd name="connsiteX3" fmla="*/ 69030 w 70739"/>
                  <a:gd name="connsiteY3" fmla="*/ 4267 h 14975"/>
                  <a:gd name="connsiteX4" fmla="*/ 1260 w 70739"/>
                  <a:gd name="connsiteY4" fmla="*/ 10259 h 14975"/>
                  <a:gd name="connsiteX5" fmla="*/ 337 w 70739"/>
                  <a:gd name="connsiteY5" fmla="*/ 13699 h 14975"/>
                  <a:gd name="connsiteX6" fmla="*/ 361 w 70739"/>
                  <a:gd name="connsiteY6" fmla="*/ 13735 h 14975"/>
                  <a:gd name="connsiteX7" fmla="*/ 3897 w 70739"/>
                  <a:gd name="connsiteY7" fmla="*/ 14633 h 14975"/>
                  <a:gd name="connsiteX8" fmla="*/ 67293 w 70739"/>
                  <a:gd name="connsiteY8" fmla="*/ 9300 h 14975"/>
                  <a:gd name="connsiteX9" fmla="*/ 68431 w 70739"/>
                  <a:gd name="connsiteY9" fmla="*/ 9241 h 1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39" h="14975">
                    <a:moveTo>
                      <a:pt x="68431" y="9241"/>
                    </a:moveTo>
                    <a:cubicBezTo>
                      <a:pt x="69408" y="9127"/>
                      <a:pt x="70241" y="8480"/>
                      <a:pt x="70588" y="7563"/>
                    </a:cubicBezTo>
                    <a:cubicBezTo>
                      <a:pt x="71068" y="6220"/>
                      <a:pt x="70372" y="4747"/>
                      <a:pt x="69030" y="4267"/>
                    </a:cubicBezTo>
                    <a:cubicBezTo>
                      <a:pt x="69030" y="4267"/>
                      <a:pt x="69030" y="4267"/>
                      <a:pt x="69030" y="4267"/>
                    </a:cubicBezTo>
                    <a:cubicBezTo>
                      <a:pt x="35055" y="-7717"/>
                      <a:pt x="2459" y="9241"/>
                      <a:pt x="1260" y="10259"/>
                    </a:cubicBezTo>
                    <a:cubicBezTo>
                      <a:pt x="56" y="10954"/>
                      <a:pt x="-358" y="12494"/>
                      <a:pt x="337" y="13699"/>
                    </a:cubicBezTo>
                    <a:cubicBezTo>
                      <a:pt x="349" y="13711"/>
                      <a:pt x="355" y="13723"/>
                      <a:pt x="361" y="13735"/>
                    </a:cubicBezTo>
                    <a:cubicBezTo>
                      <a:pt x="1110" y="14933"/>
                      <a:pt x="2668" y="15328"/>
                      <a:pt x="3897" y="14633"/>
                    </a:cubicBezTo>
                    <a:cubicBezTo>
                      <a:pt x="3897" y="14633"/>
                      <a:pt x="35655" y="-2024"/>
                      <a:pt x="67293" y="9300"/>
                    </a:cubicBezTo>
                    <a:cubicBezTo>
                      <a:pt x="67670" y="9366"/>
                      <a:pt x="68060" y="9342"/>
                      <a:pt x="68431" y="9241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1C06E5A-3541-ACA0-A431-EF3A6D62F7FE}"/>
                  </a:ext>
                </a:extLst>
              </p:cNvPr>
              <p:cNvSpPr/>
              <p:nvPr/>
            </p:nvSpPr>
            <p:spPr>
              <a:xfrm>
                <a:off x="11438265" y="5855924"/>
                <a:ext cx="71226" cy="15388"/>
              </a:xfrm>
              <a:custGeom>
                <a:avLst/>
                <a:gdLst>
                  <a:gd name="connsiteX0" fmla="*/ 68911 w 71226"/>
                  <a:gd name="connsiteY0" fmla="*/ 9086 h 15388"/>
                  <a:gd name="connsiteX1" fmla="*/ 71068 w 71226"/>
                  <a:gd name="connsiteY1" fmla="*/ 7408 h 15388"/>
                  <a:gd name="connsiteX2" fmla="*/ 69570 w 71226"/>
                  <a:gd name="connsiteY2" fmla="*/ 4112 h 15388"/>
                  <a:gd name="connsiteX3" fmla="*/ 1260 w 71226"/>
                  <a:gd name="connsiteY3" fmla="*/ 10584 h 15388"/>
                  <a:gd name="connsiteX4" fmla="*/ 337 w 71226"/>
                  <a:gd name="connsiteY4" fmla="*/ 14023 h 15388"/>
                  <a:gd name="connsiteX5" fmla="*/ 361 w 71226"/>
                  <a:gd name="connsiteY5" fmla="*/ 14059 h 15388"/>
                  <a:gd name="connsiteX6" fmla="*/ 3675 w 71226"/>
                  <a:gd name="connsiteY6" fmla="*/ 15113 h 15388"/>
                  <a:gd name="connsiteX7" fmla="*/ 3837 w 71226"/>
                  <a:gd name="connsiteY7" fmla="*/ 15018 h 15388"/>
                  <a:gd name="connsiteX8" fmla="*/ 67772 w 71226"/>
                  <a:gd name="connsiteY8" fmla="*/ 9026 h 15388"/>
                  <a:gd name="connsiteX9" fmla="*/ 68911 w 71226"/>
                  <a:gd name="connsiteY9" fmla="*/ 9086 h 1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26" h="15388">
                    <a:moveTo>
                      <a:pt x="68911" y="9086"/>
                    </a:moveTo>
                    <a:cubicBezTo>
                      <a:pt x="69881" y="8960"/>
                      <a:pt x="70708" y="8318"/>
                      <a:pt x="71068" y="7408"/>
                    </a:cubicBezTo>
                    <a:cubicBezTo>
                      <a:pt x="71553" y="6084"/>
                      <a:pt x="70888" y="4616"/>
                      <a:pt x="69570" y="4112"/>
                    </a:cubicBezTo>
                    <a:cubicBezTo>
                      <a:pt x="37692" y="-7872"/>
                      <a:pt x="2578" y="10104"/>
                      <a:pt x="1260" y="10584"/>
                    </a:cubicBezTo>
                    <a:cubicBezTo>
                      <a:pt x="56" y="11279"/>
                      <a:pt x="-358" y="12819"/>
                      <a:pt x="337" y="14023"/>
                    </a:cubicBezTo>
                    <a:cubicBezTo>
                      <a:pt x="349" y="14035"/>
                      <a:pt x="355" y="14047"/>
                      <a:pt x="361" y="14059"/>
                    </a:cubicBezTo>
                    <a:cubicBezTo>
                      <a:pt x="985" y="15263"/>
                      <a:pt x="2471" y="15737"/>
                      <a:pt x="3675" y="15113"/>
                    </a:cubicBezTo>
                    <a:cubicBezTo>
                      <a:pt x="3729" y="15083"/>
                      <a:pt x="3783" y="15054"/>
                      <a:pt x="3837" y="15018"/>
                    </a:cubicBezTo>
                    <a:cubicBezTo>
                      <a:pt x="4136" y="15018"/>
                      <a:pt x="38171" y="-2180"/>
                      <a:pt x="67772" y="9026"/>
                    </a:cubicBezTo>
                    <a:cubicBezTo>
                      <a:pt x="68143" y="9110"/>
                      <a:pt x="68533" y="9127"/>
                      <a:pt x="68911" y="9086"/>
                    </a:cubicBez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FB1C54D-4DDC-130B-FB54-599DABD9E9BD}"/>
                  </a:ext>
                </a:extLst>
              </p:cNvPr>
              <p:cNvSpPr/>
              <p:nvPr/>
            </p:nvSpPr>
            <p:spPr>
              <a:xfrm>
                <a:off x="11105708" y="4819156"/>
                <a:ext cx="402389" cy="902775"/>
              </a:xfrm>
              <a:custGeom>
                <a:avLst/>
                <a:gdLst>
                  <a:gd name="connsiteX0" fmla="*/ 334716 w 402389"/>
                  <a:gd name="connsiteY0" fmla="*/ 0 h 902775"/>
                  <a:gd name="connsiteX1" fmla="*/ 372106 w 402389"/>
                  <a:gd name="connsiteY1" fmla="*/ 271859 h 902775"/>
                  <a:gd name="connsiteX2" fmla="*/ 375402 w 402389"/>
                  <a:gd name="connsiteY2" fmla="*/ 507407 h 902775"/>
                  <a:gd name="connsiteX3" fmla="*/ 398232 w 402389"/>
                  <a:gd name="connsiteY3" fmla="*/ 663860 h 902775"/>
                  <a:gd name="connsiteX4" fmla="*/ 396314 w 402389"/>
                  <a:gd name="connsiteY4" fmla="*/ 882809 h 902775"/>
                  <a:gd name="connsiteX5" fmla="*/ 350954 w 402389"/>
                  <a:gd name="connsiteY5" fmla="*/ 902283 h 902775"/>
                  <a:gd name="connsiteX6" fmla="*/ 298284 w 402389"/>
                  <a:gd name="connsiteY6" fmla="*/ 892217 h 902775"/>
                  <a:gd name="connsiteX7" fmla="*/ 236566 w 402389"/>
                  <a:gd name="connsiteY7" fmla="*/ 637495 h 902775"/>
                  <a:gd name="connsiteX8" fmla="*/ 184375 w 402389"/>
                  <a:gd name="connsiteY8" fmla="*/ 379477 h 902775"/>
                  <a:gd name="connsiteX9" fmla="*/ 161366 w 402389"/>
                  <a:gd name="connsiteY9" fmla="*/ 539944 h 902775"/>
                  <a:gd name="connsiteX10" fmla="*/ 161366 w 402389"/>
                  <a:gd name="connsiteY10" fmla="*/ 682675 h 902775"/>
                  <a:gd name="connsiteX11" fmla="*/ 131406 w 402389"/>
                  <a:gd name="connsiteY11" fmla="*/ 860040 h 902775"/>
                  <a:gd name="connsiteX12" fmla="*/ 77477 w 402389"/>
                  <a:gd name="connsiteY12" fmla="*/ 868908 h 902775"/>
                  <a:gd name="connsiteX13" fmla="*/ 29960 w 402389"/>
                  <a:gd name="connsiteY13" fmla="*/ 856444 h 902775"/>
                  <a:gd name="connsiteX14" fmla="*/ 0 w 402389"/>
                  <a:gd name="connsiteY14" fmla="*/ 496502 h 902775"/>
                  <a:gd name="connsiteX15" fmla="*/ 24567 w 402389"/>
                  <a:gd name="connsiteY15" fmla="*/ 0 h 902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2389" h="902775">
                    <a:moveTo>
                      <a:pt x="334716" y="0"/>
                    </a:moveTo>
                    <a:cubicBezTo>
                      <a:pt x="348797" y="66332"/>
                      <a:pt x="368991" y="103663"/>
                      <a:pt x="372106" y="271859"/>
                    </a:cubicBezTo>
                    <a:cubicBezTo>
                      <a:pt x="375222" y="440056"/>
                      <a:pt x="374743" y="487154"/>
                      <a:pt x="375402" y="507407"/>
                    </a:cubicBezTo>
                    <a:cubicBezTo>
                      <a:pt x="376061" y="527660"/>
                      <a:pt x="387866" y="563972"/>
                      <a:pt x="398232" y="663860"/>
                    </a:cubicBezTo>
                    <a:cubicBezTo>
                      <a:pt x="408598" y="763747"/>
                      <a:pt x="396314" y="882809"/>
                      <a:pt x="396314" y="882809"/>
                    </a:cubicBezTo>
                    <a:cubicBezTo>
                      <a:pt x="396314" y="882809"/>
                      <a:pt x="389184" y="898868"/>
                      <a:pt x="350954" y="902283"/>
                    </a:cubicBezTo>
                    <a:cubicBezTo>
                      <a:pt x="315721" y="905459"/>
                      <a:pt x="298284" y="892217"/>
                      <a:pt x="298284" y="892217"/>
                    </a:cubicBezTo>
                    <a:cubicBezTo>
                      <a:pt x="298284" y="892217"/>
                      <a:pt x="249989" y="697655"/>
                      <a:pt x="236566" y="637495"/>
                    </a:cubicBezTo>
                    <a:cubicBezTo>
                      <a:pt x="223144" y="577334"/>
                      <a:pt x="184375" y="379477"/>
                      <a:pt x="184375" y="379477"/>
                    </a:cubicBezTo>
                    <a:lnTo>
                      <a:pt x="161366" y="539944"/>
                    </a:lnTo>
                    <a:cubicBezTo>
                      <a:pt x="161366" y="539944"/>
                      <a:pt x="172092" y="595071"/>
                      <a:pt x="161366" y="682675"/>
                    </a:cubicBezTo>
                    <a:cubicBezTo>
                      <a:pt x="150640" y="770278"/>
                      <a:pt x="131406" y="860040"/>
                      <a:pt x="131406" y="860040"/>
                    </a:cubicBezTo>
                    <a:cubicBezTo>
                      <a:pt x="114071" y="866073"/>
                      <a:pt x="95831" y="869076"/>
                      <a:pt x="77477" y="868908"/>
                    </a:cubicBezTo>
                    <a:cubicBezTo>
                      <a:pt x="60801" y="869153"/>
                      <a:pt x="44371" y="864845"/>
                      <a:pt x="29960" y="856444"/>
                    </a:cubicBezTo>
                    <a:cubicBezTo>
                      <a:pt x="29960" y="856444"/>
                      <a:pt x="0" y="595790"/>
                      <a:pt x="0" y="496502"/>
                    </a:cubicBezTo>
                    <a:cubicBezTo>
                      <a:pt x="0" y="397213"/>
                      <a:pt x="9887" y="150520"/>
                      <a:pt x="2456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34C9945-BD94-CDC3-B4AD-1A89720B2835}"/>
                  </a:ext>
                </a:extLst>
              </p:cNvPr>
              <p:cNvSpPr/>
              <p:nvPr/>
            </p:nvSpPr>
            <p:spPr>
              <a:xfrm>
                <a:off x="11130395" y="4848158"/>
                <a:ext cx="311287" cy="829120"/>
              </a:xfrm>
              <a:custGeom>
                <a:avLst/>
                <a:gdLst>
                  <a:gd name="connsiteX0" fmla="*/ 24927 w 311287"/>
                  <a:gd name="connsiteY0" fmla="*/ 116366 h 829120"/>
                  <a:gd name="connsiteX1" fmla="*/ 118343 w 311287"/>
                  <a:gd name="connsiteY1" fmla="*/ 191806 h 829120"/>
                  <a:gd name="connsiteX2" fmla="*/ 146446 w 311287"/>
                  <a:gd name="connsiteY2" fmla="*/ 348498 h 829120"/>
                  <a:gd name="connsiteX3" fmla="*/ 136679 w 311287"/>
                  <a:gd name="connsiteY3" fmla="*/ 511122 h 829120"/>
                  <a:gd name="connsiteX4" fmla="*/ 159688 w 311287"/>
                  <a:gd name="connsiteY4" fmla="*/ 350655 h 829120"/>
                  <a:gd name="connsiteX5" fmla="*/ 128230 w 311287"/>
                  <a:gd name="connsiteY5" fmla="*/ 159688 h 829120"/>
                  <a:gd name="connsiteX6" fmla="*/ 24927 w 311287"/>
                  <a:gd name="connsiteY6" fmla="*/ 116366 h 829120"/>
                  <a:gd name="connsiteX7" fmla="*/ 252086 w 311287"/>
                  <a:gd name="connsiteY7" fmla="*/ 96352 h 829120"/>
                  <a:gd name="connsiteX8" fmla="*/ 263351 w 311287"/>
                  <a:gd name="connsiteY8" fmla="*/ 144888 h 829120"/>
                  <a:gd name="connsiteX9" fmla="*/ 274796 w 311287"/>
                  <a:gd name="connsiteY9" fmla="*/ 193663 h 829120"/>
                  <a:gd name="connsiteX10" fmla="*/ 271440 w 311287"/>
                  <a:gd name="connsiteY10" fmla="*/ 143450 h 829120"/>
                  <a:gd name="connsiteX11" fmla="*/ 262392 w 311287"/>
                  <a:gd name="connsiteY11" fmla="*/ 93955 h 829120"/>
                  <a:gd name="connsiteX12" fmla="*/ 248011 w 311287"/>
                  <a:gd name="connsiteY12" fmla="*/ 45600 h 829120"/>
                  <a:gd name="connsiteX13" fmla="*/ 226440 w 311287"/>
                  <a:gd name="connsiteY13" fmla="*/ 0 h 829120"/>
                  <a:gd name="connsiteX14" fmla="*/ 240161 w 311287"/>
                  <a:gd name="connsiteY14" fmla="*/ 47936 h 829120"/>
                  <a:gd name="connsiteX15" fmla="*/ 252086 w 311287"/>
                  <a:gd name="connsiteY15" fmla="*/ 96352 h 829120"/>
                  <a:gd name="connsiteX16" fmla="*/ 280308 w 311287"/>
                  <a:gd name="connsiteY16" fmla="*/ 65313 h 829120"/>
                  <a:gd name="connsiteX17" fmla="*/ 296007 w 311287"/>
                  <a:gd name="connsiteY17" fmla="*/ 94734 h 829120"/>
                  <a:gd name="connsiteX18" fmla="*/ 311287 w 311287"/>
                  <a:gd name="connsiteY18" fmla="*/ 124695 h 829120"/>
                  <a:gd name="connsiteX19" fmla="*/ 303617 w 311287"/>
                  <a:gd name="connsiteY19" fmla="*/ 91319 h 829120"/>
                  <a:gd name="connsiteX20" fmla="*/ 289596 w 311287"/>
                  <a:gd name="connsiteY20" fmla="*/ 60160 h 829120"/>
                  <a:gd name="connsiteX21" fmla="*/ 271140 w 311287"/>
                  <a:gd name="connsiteY21" fmla="*/ 31458 h 829120"/>
                  <a:gd name="connsiteX22" fmla="*/ 248431 w 311287"/>
                  <a:gd name="connsiteY22" fmla="*/ 5992 h 829120"/>
                  <a:gd name="connsiteX23" fmla="*/ 264190 w 311287"/>
                  <a:gd name="connsiteY23" fmla="*/ 35952 h 829120"/>
                  <a:gd name="connsiteX24" fmla="*/ 280308 w 311287"/>
                  <a:gd name="connsiteY24" fmla="*/ 65313 h 829120"/>
                  <a:gd name="connsiteX25" fmla="*/ 255321 w 311287"/>
                  <a:gd name="connsiteY25" fmla="*/ 518792 h 829120"/>
                  <a:gd name="connsiteX26" fmla="*/ 232192 w 311287"/>
                  <a:gd name="connsiteY26" fmla="*/ 363298 h 829120"/>
                  <a:gd name="connsiteX27" fmla="*/ 211939 w 311287"/>
                  <a:gd name="connsiteY27" fmla="*/ 207026 h 829120"/>
                  <a:gd name="connsiteX28" fmla="*/ 223923 w 311287"/>
                  <a:gd name="connsiteY28" fmla="*/ 364197 h 829120"/>
                  <a:gd name="connsiteX29" fmla="*/ 244835 w 311287"/>
                  <a:gd name="connsiteY29" fmla="*/ 520709 h 829120"/>
                  <a:gd name="connsiteX30" fmla="*/ 275934 w 311287"/>
                  <a:gd name="connsiteY30" fmla="*/ 675245 h 829120"/>
                  <a:gd name="connsiteX31" fmla="*/ 309909 w 311287"/>
                  <a:gd name="connsiteY31" fmla="*/ 829121 h 829120"/>
                  <a:gd name="connsiteX32" fmla="*/ 284023 w 311287"/>
                  <a:gd name="connsiteY32" fmla="*/ 673627 h 829120"/>
                  <a:gd name="connsiteX33" fmla="*/ 255321 w 311287"/>
                  <a:gd name="connsiteY33" fmla="*/ 518792 h 829120"/>
                  <a:gd name="connsiteX34" fmla="*/ 16358 w 311287"/>
                  <a:gd name="connsiteY34" fmla="*/ 344004 h 829120"/>
                  <a:gd name="connsiteX35" fmla="*/ 24927 w 311287"/>
                  <a:gd name="connsiteY35" fmla="*/ 207026 h 829120"/>
                  <a:gd name="connsiteX36" fmla="*/ 8149 w 311287"/>
                  <a:gd name="connsiteY36" fmla="*/ 343345 h 829120"/>
                  <a:gd name="connsiteX37" fmla="*/ 0 w 311287"/>
                  <a:gd name="connsiteY37" fmla="*/ 480802 h 829120"/>
                  <a:gd name="connsiteX38" fmla="*/ 8808 w 311287"/>
                  <a:gd name="connsiteY38" fmla="*/ 618021 h 829120"/>
                  <a:gd name="connsiteX39" fmla="*/ 22470 w 311287"/>
                  <a:gd name="connsiteY39" fmla="*/ 754699 h 829120"/>
                  <a:gd name="connsiteX40" fmla="*/ 17017 w 311287"/>
                  <a:gd name="connsiteY40" fmla="*/ 617481 h 829120"/>
                  <a:gd name="connsiteX41" fmla="*/ 13602 w 311287"/>
                  <a:gd name="connsiteY41" fmla="*/ 548992 h 829120"/>
                  <a:gd name="connsiteX42" fmla="*/ 10606 w 311287"/>
                  <a:gd name="connsiteY42" fmla="*/ 480623 h 829120"/>
                  <a:gd name="connsiteX43" fmla="*/ 12583 w 311287"/>
                  <a:gd name="connsiteY43" fmla="*/ 412433 h 829120"/>
                  <a:gd name="connsiteX44" fmla="*/ 16358 w 311287"/>
                  <a:gd name="connsiteY44" fmla="*/ 344004 h 8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11287" h="829120">
                    <a:moveTo>
                      <a:pt x="24927" y="116366"/>
                    </a:moveTo>
                    <a:cubicBezTo>
                      <a:pt x="39907" y="157351"/>
                      <a:pt x="94375" y="186113"/>
                      <a:pt x="118343" y="191806"/>
                    </a:cubicBezTo>
                    <a:lnTo>
                      <a:pt x="146446" y="348498"/>
                    </a:lnTo>
                    <a:lnTo>
                      <a:pt x="136679" y="511122"/>
                    </a:lnTo>
                    <a:lnTo>
                      <a:pt x="159688" y="350655"/>
                    </a:lnTo>
                    <a:lnTo>
                      <a:pt x="128230" y="159688"/>
                    </a:lnTo>
                    <a:cubicBezTo>
                      <a:pt x="128230" y="159688"/>
                      <a:pt x="61838" y="154955"/>
                      <a:pt x="24927" y="116366"/>
                    </a:cubicBezTo>
                    <a:close/>
                    <a:moveTo>
                      <a:pt x="252086" y="96352"/>
                    </a:moveTo>
                    <a:cubicBezTo>
                      <a:pt x="255981" y="112471"/>
                      <a:pt x="259576" y="128709"/>
                      <a:pt x="263351" y="144888"/>
                    </a:cubicBezTo>
                    <a:cubicBezTo>
                      <a:pt x="267126" y="161066"/>
                      <a:pt x="270781" y="177365"/>
                      <a:pt x="274796" y="193663"/>
                    </a:cubicBezTo>
                    <a:cubicBezTo>
                      <a:pt x="274969" y="176861"/>
                      <a:pt x="273849" y="160078"/>
                      <a:pt x="271440" y="143450"/>
                    </a:cubicBezTo>
                    <a:cubicBezTo>
                      <a:pt x="269283" y="126792"/>
                      <a:pt x="266167" y="110314"/>
                      <a:pt x="262392" y="93955"/>
                    </a:cubicBezTo>
                    <a:cubicBezTo>
                      <a:pt x="258503" y="77579"/>
                      <a:pt x="253698" y="61437"/>
                      <a:pt x="248011" y="45600"/>
                    </a:cubicBezTo>
                    <a:cubicBezTo>
                      <a:pt x="242480" y="29673"/>
                      <a:pt x="235248" y="14381"/>
                      <a:pt x="226440" y="0"/>
                    </a:cubicBezTo>
                    <a:cubicBezTo>
                      <a:pt x="231473" y="16059"/>
                      <a:pt x="235907" y="32058"/>
                      <a:pt x="240161" y="47936"/>
                    </a:cubicBezTo>
                    <a:cubicBezTo>
                      <a:pt x="244416" y="63815"/>
                      <a:pt x="248371" y="80174"/>
                      <a:pt x="252086" y="96352"/>
                    </a:cubicBezTo>
                    <a:close/>
                    <a:moveTo>
                      <a:pt x="280308" y="65313"/>
                    </a:moveTo>
                    <a:cubicBezTo>
                      <a:pt x="285701" y="75021"/>
                      <a:pt x="290854" y="84907"/>
                      <a:pt x="296007" y="94734"/>
                    </a:cubicBezTo>
                    <a:lnTo>
                      <a:pt x="311287" y="124695"/>
                    </a:lnTo>
                    <a:cubicBezTo>
                      <a:pt x="310149" y="113292"/>
                      <a:pt x="307572" y="102075"/>
                      <a:pt x="303617" y="91319"/>
                    </a:cubicBezTo>
                    <a:cubicBezTo>
                      <a:pt x="299770" y="80581"/>
                      <a:pt x="295079" y="70161"/>
                      <a:pt x="289596" y="60160"/>
                    </a:cubicBezTo>
                    <a:cubicBezTo>
                      <a:pt x="284089" y="50195"/>
                      <a:pt x="277923" y="40608"/>
                      <a:pt x="271140" y="31458"/>
                    </a:cubicBezTo>
                    <a:cubicBezTo>
                      <a:pt x="264381" y="22278"/>
                      <a:pt x="256777" y="13758"/>
                      <a:pt x="248431" y="5992"/>
                    </a:cubicBezTo>
                    <a:cubicBezTo>
                      <a:pt x="253344" y="16298"/>
                      <a:pt x="258797" y="26125"/>
                      <a:pt x="264190" y="35952"/>
                    </a:cubicBezTo>
                    <a:cubicBezTo>
                      <a:pt x="269582" y="45779"/>
                      <a:pt x="275395" y="55546"/>
                      <a:pt x="280308" y="65313"/>
                    </a:cubicBezTo>
                    <a:close/>
                    <a:moveTo>
                      <a:pt x="255321" y="518792"/>
                    </a:moveTo>
                    <a:cubicBezTo>
                      <a:pt x="245794" y="467320"/>
                      <a:pt x="238963" y="415369"/>
                      <a:pt x="232192" y="363298"/>
                    </a:cubicBezTo>
                    <a:cubicBezTo>
                      <a:pt x="225421" y="311227"/>
                      <a:pt x="219129" y="259096"/>
                      <a:pt x="211939" y="207026"/>
                    </a:cubicBezTo>
                    <a:cubicBezTo>
                      <a:pt x="215055" y="259516"/>
                      <a:pt x="218890" y="311887"/>
                      <a:pt x="223923" y="364197"/>
                    </a:cubicBezTo>
                    <a:cubicBezTo>
                      <a:pt x="228956" y="416508"/>
                      <a:pt x="235368" y="468818"/>
                      <a:pt x="244835" y="520709"/>
                    </a:cubicBezTo>
                    <a:cubicBezTo>
                      <a:pt x="254303" y="572601"/>
                      <a:pt x="265088" y="623833"/>
                      <a:pt x="275934" y="675245"/>
                    </a:cubicBezTo>
                    <a:cubicBezTo>
                      <a:pt x="286780" y="726656"/>
                      <a:pt x="297925" y="777949"/>
                      <a:pt x="309909" y="829121"/>
                    </a:cubicBezTo>
                    <a:cubicBezTo>
                      <a:pt x="301922" y="777187"/>
                      <a:pt x="293293" y="725356"/>
                      <a:pt x="284023" y="673627"/>
                    </a:cubicBezTo>
                    <a:cubicBezTo>
                      <a:pt x="274975" y="621975"/>
                      <a:pt x="265208" y="570204"/>
                      <a:pt x="255321" y="518792"/>
                    </a:cubicBezTo>
                    <a:close/>
                    <a:moveTo>
                      <a:pt x="16358" y="344004"/>
                    </a:moveTo>
                    <a:lnTo>
                      <a:pt x="24927" y="207026"/>
                    </a:lnTo>
                    <a:cubicBezTo>
                      <a:pt x="17898" y="252283"/>
                      <a:pt x="12302" y="297727"/>
                      <a:pt x="8149" y="343345"/>
                    </a:cubicBezTo>
                    <a:cubicBezTo>
                      <a:pt x="4075" y="389064"/>
                      <a:pt x="180" y="434484"/>
                      <a:pt x="0" y="480802"/>
                    </a:cubicBezTo>
                    <a:cubicBezTo>
                      <a:pt x="1558" y="526881"/>
                      <a:pt x="5033" y="572361"/>
                      <a:pt x="8808" y="618021"/>
                    </a:cubicBezTo>
                    <a:cubicBezTo>
                      <a:pt x="12583" y="663680"/>
                      <a:pt x="17077" y="709220"/>
                      <a:pt x="22470" y="754699"/>
                    </a:cubicBezTo>
                    <a:cubicBezTo>
                      <a:pt x="21194" y="708920"/>
                      <a:pt x="19372" y="663183"/>
                      <a:pt x="17017" y="617481"/>
                    </a:cubicBezTo>
                    <a:lnTo>
                      <a:pt x="13602" y="548992"/>
                    </a:lnTo>
                    <a:cubicBezTo>
                      <a:pt x="12463" y="526162"/>
                      <a:pt x="11025" y="503273"/>
                      <a:pt x="10606" y="480623"/>
                    </a:cubicBezTo>
                    <a:cubicBezTo>
                      <a:pt x="10186" y="457973"/>
                      <a:pt x="11565" y="435203"/>
                      <a:pt x="12583" y="412433"/>
                    </a:cubicBezTo>
                    <a:cubicBezTo>
                      <a:pt x="13602" y="389663"/>
                      <a:pt x="15100" y="366834"/>
                      <a:pt x="16358" y="344004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3" name="Graphic 5">
              <a:extLst>
                <a:ext uri="{FF2B5EF4-FFF2-40B4-BE49-F238E27FC236}">
                  <a16:creationId xmlns:a16="http://schemas.microsoft.com/office/drawing/2014/main" id="{25D3705A-52C1-E38E-ED66-89C7406BF484}"/>
                </a:ext>
              </a:extLst>
            </p:cNvPr>
            <p:cNvGrpSpPr/>
            <p:nvPr/>
          </p:nvGrpSpPr>
          <p:grpSpPr>
            <a:xfrm>
              <a:off x="11119909" y="4226777"/>
              <a:ext cx="444590" cy="735825"/>
              <a:chOff x="11119909" y="4226777"/>
              <a:chExt cx="444590" cy="735825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9A69666-6108-FB17-BC53-5AF9EBE82FB7}"/>
                  </a:ext>
                </a:extLst>
              </p:cNvPr>
              <p:cNvSpPr/>
              <p:nvPr/>
            </p:nvSpPr>
            <p:spPr>
              <a:xfrm>
                <a:off x="11119909" y="4526620"/>
                <a:ext cx="348437" cy="435982"/>
              </a:xfrm>
              <a:custGeom>
                <a:avLst/>
                <a:gdLst>
                  <a:gd name="connsiteX0" fmla="*/ 348438 w 348437"/>
                  <a:gd name="connsiteY0" fmla="*/ 404108 h 435982"/>
                  <a:gd name="connsiteX1" fmla="*/ 323511 w 348437"/>
                  <a:gd name="connsiteY1" fmla="*/ 281810 h 435982"/>
                  <a:gd name="connsiteX2" fmla="*/ 338851 w 348437"/>
                  <a:gd name="connsiteY2" fmla="*/ 159812 h 435982"/>
                  <a:gd name="connsiteX3" fmla="*/ 326447 w 348437"/>
                  <a:gd name="connsiteY3" fmla="*/ 26010 h 435982"/>
                  <a:gd name="connsiteX4" fmla="*/ 268564 w 348437"/>
                  <a:gd name="connsiteY4" fmla="*/ 13366 h 435982"/>
                  <a:gd name="connsiteX5" fmla="*/ 233630 w 348437"/>
                  <a:gd name="connsiteY5" fmla="*/ 6416 h 435982"/>
                  <a:gd name="connsiteX6" fmla="*/ 156812 w 348437"/>
                  <a:gd name="connsiteY6" fmla="*/ 1502 h 435982"/>
                  <a:gd name="connsiteX7" fmla="*/ 112770 w 348437"/>
                  <a:gd name="connsiteY7" fmla="*/ 9771 h 435982"/>
                  <a:gd name="connsiteX8" fmla="*/ 79455 w 348437"/>
                  <a:gd name="connsiteY8" fmla="*/ 16123 h 435982"/>
                  <a:gd name="connsiteX9" fmla="*/ 41405 w 348437"/>
                  <a:gd name="connsiteY9" fmla="*/ 72987 h 435982"/>
                  <a:gd name="connsiteX10" fmla="*/ 9707 w 348437"/>
                  <a:gd name="connsiteY10" fmla="*/ 180844 h 435982"/>
                  <a:gd name="connsiteX11" fmla="*/ 0 w 348437"/>
                  <a:gd name="connsiteY11" fmla="*/ 399554 h 435982"/>
                  <a:gd name="connsiteX12" fmla="*/ 348438 w 348437"/>
                  <a:gd name="connsiteY12" fmla="*/ 404108 h 435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8437" h="435982">
                    <a:moveTo>
                      <a:pt x="348438" y="404108"/>
                    </a:moveTo>
                    <a:cubicBezTo>
                      <a:pt x="338132" y="351857"/>
                      <a:pt x="324470" y="306977"/>
                      <a:pt x="323511" y="281810"/>
                    </a:cubicBezTo>
                    <a:cubicBezTo>
                      <a:pt x="321893" y="229200"/>
                      <a:pt x="334476" y="189353"/>
                      <a:pt x="338851" y="159812"/>
                    </a:cubicBezTo>
                    <a:cubicBezTo>
                      <a:pt x="348498" y="95517"/>
                      <a:pt x="341427" y="38653"/>
                      <a:pt x="326447" y="26010"/>
                    </a:cubicBezTo>
                    <a:cubicBezTo>
                      <a:pt x="326447" y="26010"/>
                      <a:pt x="282825" y="15943"/>
                      <a:pt x="268564" y="13366"/>
                    </a:cubicBezTo>
                    <a:cubicBezTo>
                      <a:pt x="257239" y="11389"/>
                      <a:pt x="248550" y="10011"/>
                      <a:pt x="233630" y="6416"/>
                    </a:cubicBezTo>
                    <a:cubicBezTo>
                      <a:pt x="208541" y="88"/>
                      <a:pt x="182500" y="-1578"/>
                      <a:pt x="156812" y="1502"/>
                    </a:cubicBezTo>
                    <a:cubicBezTo>
                      <a:pt x="149861" y="2221"/>
                      <a:pt x="125354" y="6835"/>
                      <a:pt x="112770" y="9771"/>
                    </a:cubicBezTo>
                    <a:cubicBezTo>
                      <a:pt x="102764" y="12108"/>
                      <a:pt x="79455" y="16123"/>
                      <a:pt x="79455" y="16123"/>
                    </a:cubicBezTo>
                    <a:cubicBezTo>
                      <a:pt x="64900" y="33757"/>
                      <a:pt x="52155" y="52806"/>
                      <a:pt x="41405" y="72987"/>
                    </a:cubicBezTo>
                    <a:cubicBezTo>
                      <a:pt x="25107" y="102109"/>
                      <a:pt x="11744" y="123380"/>
                      <a:pt x="9707" y="180844"/>
                    </a:cubicBezTo>
                    <a:cubicBezTo>
                      <a:pt x="6471" y="272343"/>
                      <a:pt x="3715" y="351078"/>
                      <a:pt x="0" y="399554"/>
                    </a:cubicBezTo>
                    <a:cubicBezTo>
                      <a:pt x="65853" y="440180"/>
                      <a:pt x="263471" y="453663"/>
                      <a:pt x="348438" y="404108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40E8E09-37D2-2005-5808-11DBDBBB1715}"/>
                  </a:ext>
                </a:extLst>
              </p:cNvPr>
              <p:cNvSpPr/>
              <p:nvPr/>
            </p:nvSpPr>
            <p:spPr>
              <a:xfrm>
                <a:off x="11146150" y="4226777"/>
                <a:ext cx="280487" cy="267908"/>
              </a:xfrm>
              <a:custGeom>
                <a:avLst/>
                <a:gdLst>
                  <a:gd name="connsiteX0" fmla="*/ 244480 w 280487"/>
                  <a:gd name="connsiteY0" fmla="*/ 65857 h 267908"/>
                  <a:gd name="connsiteX1" fmla="*/ 268867 w 280487"/>
                  <a:gd name="connsiteY1" fmla="*/ 169579 h 267908"/>
                  <a:gd name="connsiteX2" fmla="*/ 194506 w 280487"/>
                  <a:gd name="connsiteY2" fmla="*/ 267909 h 267908"/>
                  <a:gd name="connsiteX3" fmla="*/ 74665 w 280487"/>
                  <a:gd name="connsiteY3" fmla="*/ 182103 h 267908"/>
                  <a:gd name="connsiteX4" fmla="*/ 30084 w 280487"/>
                  <a:gd name="connsiteY4" fmla="*/ 113014 h 267908"/>
                  <a:gd name="connsiteX5" fmla="*/ 7458 w 280487"/>
                  <a:gd name="connsiteY5" fmla="*/ 117838 h 267908"/>
                  <a:gd name="connsiteX6" fmla="*/ 124 w 280487"/>
                  <a:gd name="connsiteY6" fmla="*/ 102109 h 267908"/>
                  <a:gd name="connsiteX7" fmla="*/ 13510 w 280487"/>
                  <a:gd name="connsiteY7" fmla="*/ 110743 h 267908"/>
                  <a:gd name="connsiteX8" fmla="*/ 20796 w 280487"/>
                  <a:gd name="connsiteY8" fmla="*/ 105524 h 267908"/>
                  <a:gd name="connsiteX9" fmla="*/ 20796 w 280487"/>
                  <a:gd name="connsiteY9" fmla="*/ 77601 h 267908"/>
                  <a:gd name="connsiteX10" fmla="*/ 65137 w 280487"/>
                  <a:gd name="connsiteY10" fmla="*/ 23673 h 267908"/>
                  <a:gd name="connsiteX11" fmla="*/ 244480 w 280487"/>
                  <a:gd name="connsiteY11" fmla="*/ 65857 h 26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7" h="267908">
                    <a:moveTo>
                      <a:pt x="244480" y="65857"/>
                    </a:moveTo>
                    <a:cubicBezTo>
                      <a:pt x="282110" y="73587"/>
                      <a:pt x="290259" y="132968"/>
                      <a:pt x="268867" y="169579"/>
                    </a:cubicBezTo>
                    <a:cubicBezTo>
                      <a:pt x="233634" y="230099"/>
                      <a:pt x="198940" y="239207"/>
                      <a:pt x="194506" y="267909"/>
                    </a:cubicBezTo>
                    <a:cubicBezTo>
                      <a:pt x="154359" y="239567"/>
                      <a:pt x="114931" y="210026"/>
                      <a:pt x="74665" y="182103"/>
                    </a:cubicBezTo>
                    <a:cubicBezTo>
                      <a:pt x="48000" y="170418"/>
                      <a:pt x="16062" y="145671"/>
                      <a:pt x="30084" y="113014"/>
                    </a:cubicBezTo>
                    <a:cubicBezTo>
                      <a:pt x="25170" y="120594"/>
                      <a:pt x="15038" y="122757"/>
                      <a:pt x="7458" y="117838"/>
                    </a:cubicBezTo>
                    <a:cubicBezTo>
                      <a:pt x="2203" y="114434"/>
                      <a:pt x="-643" y="108323"/>
                      <a:pt x="124" y="102109"/>
                    </a:cubicBezTo>
                    <a:cubicBezTo>
                      <a:pt x="1436" y="108191"/>
                      <a:pt x="7434" y="112056"/>
                      <a:pt x="13510" y="110743"/>
                    </a:cubicBezTo>
                    <a:cubicBezTo>
                      <a:pt x="16560" y="110084"/>
                      <a:pt x="19196" y="108197"/>
                      <a:pt x="20796" y="105524"/>
                    </a:cubicBezTo>
                    <a:cubicBezTo>
                      <a:pt x="25410" y="97315"/>
                      <a:pt x="22414" y="86829"/>
                      <a:pt x="20796" y="77601"/>
                    </a:cubicBezTo>
                    <a:cubicBezTo>
                      <a:pt x="16122" y="52255"/>
                      <a:pt x="38353" y="21935"/>
                      <a:pt x="65137" y="23673"/>
                    </a:cubicBezTo>
                    <a:cubicBezTo>
                      <a:pt x="119545" y="-17193"/>
                      <a:pt x="224766" y="-6407"/>
                      <a:pt x="244480" y="65857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071816E-2660-E151-76B1-8A19B57BFEC4}"/>
                  </a:ext>
                </a:extLst>
              </p:cNvPr>
              <p:cNvSpPr/>
              <p:nvPr/>
            </p:nvSpPr>
            <p:spPr>
              <a:xfrm>
                <a:off x="11308966" y="4361877"/>
                <a:ext cx="158305" cy="152363"/>
              </a:xfrm>
              <a:custGeom>
                <a:avLst/>
                <a:gdLst>
                  <a:gd name="connsiteX0" fmla="*/ 60452 w 158305"/>
                  <a:gd name="connsiteY0" fmla="*/ 138262 h 152363"/>
                  <a:gd name="connsiteX1" fmla="*/ 53681 w 158305"/>
                  <a:gd name="connsiteY1" fmla="*/ 133708 h 152363"/>
                  <a:gd name="connsiteX2" fmla="*/ 43494 w 158305"/>
                  <a:gd name="connsiteY2" fmla="*/ 132809 h 152363"/>
                  <a:gd name="connsiteX3" fmla="*/ 19526 w 158305"/>
                  <a:gd name="connsiteY3" fmla="*/ 124060 h 152363"/>
                  <a:gd name="connsiteX4" fmla="*/ 4007 w 158305"/>
                  <a:gd name="connsiteY4" fmla="*/ 105665 h 152363"/>
                  <a:gd name="connsiteX5" fmla="*/ 232 w 158305"/>
                  <a:gd name="connsiteY5" fmla="*/ 84393 h 152363"/>
                  <a:gd name="connsiteX6" fmla="*/ 19406 w 158305"/>
                  <a:gd name="connsiteY6" fmla="*/ 31903 h 152363"/>
                  <a:gd name="connsiteX7" fmla="*/ 31390 w 158305"/>
                  <a:gd name="connsiteY7" fmla="*/ 21177 h 152363"/>
                  <a:gd name="connsiteX8" fmla="*/ 44932 w 158305"/>
                  <a:gd name="connsiteY8" fmla="*/ 14286 h 152363"/>
                  <a:gd name="connsiteX9" fmla="*/ 50445 w 158305"/>
                  <a:gd name="connsiteY9" fmla="*/ 12249 h 152363"/>
                  <a:gd name="connsiteX10" fmla="*/ 67163 w 158305"/>
                  <a:gd name="connsiteY10" fmla="*/ 9972 h 152363"/>
                  <a:gd name="connsiteX11" fmla="*/ 70219 w 158305"/>
                  <a:gd name="connsiteY11" fmla="*/ 9612 h 152363"/>
                  <a:gd name="connsiteX12" fmla="*/ 74054 w 158305"/>
                  <a:gd name="connsiteY12" fmla="*/ 7934 h 152363"/>
                  <a:gd name="connsiteX13" fmla="*/ 85319 w 158305"/>
                  <a:gd name="connsiteY13" fmla="*/ 3081 h 152363"/>
                  <a:gd name="connsiteX14" fmla="*/ 114021 w 158305"/>
                  <a:gd name="connsiteY14" fmla="*/ 325 h 152363"/>
                  <a:gd name="connsiteX15" fmla="*/ 141405 w 158305"/>
                  <a:gd name="connsiteY15" fmla="*/ 11110 h 152363"/>
                  <a:gd name="connsiteX16" fmla="*/ 149374 w 158305"/>
                  <a:gd name="connsiteY16" fmla="*/ 38254 h 152363"/>
                  <a:gd name="connsiteX17" fmla="*/ 146198 w 158305"/>
                  <a:gd name="connsiteY17" fmla="*/ 48980 h 152363"/>
                  <a:gd name="connsiteX18" fmla="*/ 151231 w 158305"/>
                  <a:gd name="connsiteY18" fmla="*/ 57968 h 152363"/>
                  <a:gd name="connsiteX19" fmla="*/ 152010 w 158305"/>
                  <a:gd name="connsiteY19" fmla="*/ 96437 h 152363"/>
                  <a:gd name="connsiteX20" fmla="*/ 140865 w 158305"/>
                  <a:gd name="connsiteY20" fmla="*/ 107462 h 152363"/>
                  <a:gd name="connsiteX21" fmla="*/ 136012 w 158305"/>
                  <a:gd name="connsiteY21" fmla="*/ 129513 h 152363"/>
                  <a:gd name="connsiteX22" fmla="*/ 122649 w 158305"/>
                  <a:gd name="connsiteY22" fmla="*/ 147489 h 152363"/>
                  <a:gd name="connsiteX23" fmla="*/ 103475 w 158305"/>
                  <a:gd name="connsiteY23" fmla="*/ 152283 h 152363"/>
                  <a:gd name="connsiteX24" fmla="*/ 114800 w 158305"/>
                  <a:gd name="connsiteY24" fmla="*/ 123581 h 152363"/>
                  <a:gd name="connsiteX25" fmla="*/ 100838 w 158305"/>
                  <a:gd name="connsiteY25" fmla="*/ 145931 h 152363"/>
                  <a:gd name="connsiteX26" fmla="*/ 70518 w 158305"/>
                  <a:gd name="connsiteY26" fmla="*/ 148328 h 152363"/>
                  <a:gd name="connsiteX27" fmla="*/ 60452 w 158305"/>
                  <a:gd name="connsiteY27" fmla="*/ 138262 h 15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8305" h="152363">
                    <a:moveTo>
                      <a:pt x="60452" y="138262"/>
                    </a:moveTo>
                    <a:cubicBezTo>
                      <a:pt x="58576" y="136242"/>
                      <a:pt x="56257" y="134684"/>
                      <a:pt x="53681" y="133708"/>
                    </a:cubicBezTo>
                    <a:cubicBezTo>
                      <a:pt x="50343" y="132929"/>
                      <a:pt x="46916" y="132629"/>
                      <a:pt x="43494" y="132809"/>
                    </a:cubicBezTo>
                    <a:cubicBezTo>
                      <a:pt x="34806" y="132389"/>
                      <a:pt x="26447" y="129333"/>
                      <a:pt x="19526" y="124060"/>
                    </a:cubicBezTo>
                    <a:cubicBezTo>
                      <a:pt x="13624" y="118584"/>
                      <a:pt x="8411" y="112406"/>
                      <a:pt x="4007" y="105665"/>
                    </a:cubicBezTo>
                    <a:cubicBezTo>
                      <a:pt x="-547" y="100212"/>
                      <a:pt x="-188" y="91044"/>
                      <a:pt x="232" y="84393"/>
                    </a:cubicBezTo>
                    <a:cubicBezTo>
                      <a:pt x="849" y="65296"/>
                      <a:pt x="7566" y="46901"/>
                      <a:pt x="19406" y="31903"/>
                    </a:cubicBezTo>
                    <a:cubicBezTo>
                      <a:pt x="22918" y="27822"/>
                      <a:pt x="26944" y="24215"/>
                      <a:pt x="31390" y="21177"/>
                    </a:cubicBezTo>
                    <a:cubicBezTo>
                      <a:pt x="35741" y="18570"/>
                      <a:pt x="40265" y="16269"/>
                      <a:pt x="44932" y="14286"/>
                    </a:cubicBezTo>
                    <a:cubicBezTo>
                      <a:pt x="46676" y="13369"/>
                      <a:pt x="48528" y="12686"/>
                      <a:pt x="50445" y="12249"/>
                    </a:cubicBezTo>
                    <a:cubicBezTo>
                      <a:pt x="55970" y="11158"/>
                      <a:pt x="61548" y="10397"/>
                      <a:pt x="67163" y="9972"/>
                    </a:cubicBezTo>
                    <a:cubicBezTo>
                      <a:pt x="68188" y="9942"/>
                      <a:pt x="69212" y="9822"/>
                      <a:pt x="70219" y="9612"/>
                    </a:cubicBezTo>
                    <a:cubicBezTo>
                      <a:pt x="71567" y="9229"/>
                      <a:pt x="72855" y="8665"/>
                      <a:pt x="74054" y="7934"/>
                    </a:cubicBezTo>
                    <a:cubicBezTo>
                      <a:pt x="77583" y="5831"/>
                      <a:pt x="81370" y="4201"/>
                      <a:pt x="85319" y="3081"/>
                    </a:cubicBezTo>
                    <a:cubicBezTo>
                      <a:pt x="94631" y="372"/>
                      <a:pt x="104368" y="-562"/>
                      <a:pt x="114021" y="325"/>
                    </a:cubicBezTo>
                    <a:cubicBezTo>
                      <a:pt x="124082" y="828"/>
                      <a:pt x="133699" y="4621"/>
                      <a:pt x="141405" y="11110"/>
                    </a:cubicBezTo>
                    <a:cubicBezTo>
                      <a:pt x="149116" y="17839"/>
                      <a:pt x="152226" y="28427"/>
                      <a:pt x="149374" y="38254"/>
                    </a:cubicBezTo>
                    <a:cubicBezTo>
                      <a:pt x="147534" y="41550"/>
                      <a:pt x="146450" y="45211"/>
                      <a:pt x="146198" y="48980"/>
                    </a:cubicBezTo>
                    <a:cubicBezTo>
                      <a:pt x="147031" y="52377"/>
                      <a:pt x="148769" y="55481"/>
                      <a:pt x="151231" y="57968"/>
                    </a:cubicBezTo>
                    <a:cubicBezTo>
                      <a:pt x="159620" y="69113"/>
                      <a:pt x="161358" y="86131"/>
                      <a:pt x="152010" y="96437"/>
                    </a:cubicBezTo>
                    <a:cubicBezTo>
                      <a:pt x="147978" y="99775"/>
                      <a:pt x="144245" y="103466"/>
                      <a:pt x="140865" y="107462"/>
                    </a:cubicBezTo>
                    <a:cubicBezTo>
                      <a:pt x="136910" y="113934"/>
                      <a:pt x="138289" y="122263"/>
                      <a:pt x="136012" y="129513"/>
                    </a:cubicBezTo>
                    <a:cubicBezTo>
                      <a:pt x="133974" y="136973"/>
                      <a:pt x="129205" y="143391"/>
                      <a:pt x="122649" y="147489"/>
                    </a:cubicBezTo>
                    <a:cubicBezTo>
                      <a:pt x="116927" y="151085"/>
                      <a:pt x="110216" y="152762"/>
                      <a:pt x="103475" y="152283"/>
                    </a:cubicBezTo>
                    <a:cubicBezTo>
                      <a:pt x="114560" y="147549"/>
                      <a:pt x="117436" y="135326"/>
                      <a:pt x="114800" y="123581"/>
                    </a:cubicBezTo>
                    <a:cubicBezTo>
                      <a:pt x="113248" y="132569"/>
                      <a:pt x="108238" y="140593"/>
                      <a:pt x="100838" y="145931"/>
                    </a:cubicBezTo>
                    <a:cubicBezTo>
                      <a:pt x="93169" y="151564"/>
                      <a:pt x="78428" y="153661"/>
                      <a:pt x="70518" y="148328"/>
                    </a:cubicBezTo>
                    <a:cubicBezTo>
                      <a:pt x="66833" y="145320"/>
                      <a:pt x="63460" y="141947"/>
                      <a:pt x="60452" y="1382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A6053E6-251E-EDBB-10B0-D36BC3FE0DA8}"/>
                  </a:ext>
                </a:extLst>
              </p:cNvPr>
              <p:cNvSpPr/>
              <p:nvPr/>
            </p:nvSpPr>
            <p:spPr>
              <a:xfrm>
                <a:off x="11183135" y="4299106"/>
                <a:ext cx="221979" cy="270762"/>
              </a:xfrm>
              <a:custGeom>
                <a:avLst/>
                <a:gdLst>
                  <a:gd name="connsiteX0" fmla="*/ 168726 w 221979"/>
                  <a:gd name="connsiteY0" fmla="*/ 214456 h 270762"/>
                  <a:gd name="connsiteX1" fmla="*/ 170883 w 221979"/>
                  <a:gd name="connsiteY1" fmla="*/ 155374 h 270762"/>
                  <a:gd name="connsiteX2" fmla="*/ 204798 w 221979"/>
                  <a:gd name="connsiteY2" fmla="*/ 149382 h 270762"/>
                  <a:gd name="connsiteX3" fmla="*/ 216123 w 221979"/>
                  <a:gd name="connsiteY3" fmla="*/ 95453 h 270762"/>
                  <a:gd name="connsiteX4" fmla="*/ 168726 w 221979"/>
                  <a:gd name="connsiteY4" fmla="*/ 103662 h 270762"/>
                  <a:gd name="connsiteX5" fmla="*/ 158899 w 221979"/>
                  <a:gd name="connsiteY5" fmla="*/ 60040 h 270762"/>
                  <a:gd name="connsiteX6" fmla="*/ 132774 w 221979"/>
                  <a:gd name="connsiteY6" fmla="*/ 5093 h 270762"/>
                  <a:gd name="connsiteX7" fmla="*/ 23239 w 221979"/>
                  <a:gd name="connsiteY7" fmla="*/ 0 h 270762"/>
                  <a:gd name="connsiteX8" fmla="*/ 50 w 221979"/>
                  <a:gd name="connsiteY8" fmla="*/ 103303 h 270762"/>
                  <a:gd name="connsiteX9" fmla="*/ 30370 w 221979"/>
                  <a:gd name="connsiteY9" fmla="*/ 195581 h 270762"/>
                  <a:gd name="connsiteX10" fmla="*/ 75550 w 221979"/>
                  <a:gd name="connsiteY10" fmla="*/ 200614 h 270762"/>
                  <a:gd name="connsiteX11" fmla="*/ 74351 w 221979"/>
                  <a:gd name="connsiteY11" fmla="*/ 218111 h 270762"/>
                  <a:gd name="connsiteX12" fmla="*/ 74351 w 221979"/>
                  <a:gd name="connsiteY12" fmla="*/ 218111 h 270762"/>
                  <a:gd name="connsiteX13" fmla="*/ 65363 w 221979"/>
                  <a:gd name="connsiteY13" fmla="*/ 233990 h 270762"/>
                  <a:gd name="connsiteX14" fmla="*/ 46488 w 221979"/>
                  <a:gd name="connsiteY14" fmla="*/ 238544 h 270762"/>
                  <a:gd name="connsiteX15" fmla="*/ 78066 w 221979"/>
                  <a:gd name="connsiteY15" fmla="*/ 268504 h 270762"/>
                  <a:gd name="connsiteX16" fmla="*/ 201982 w 221979"/>
                  <a:gd name="connsiteY16" fmla="*/ 240881 h 270762"/>
                  <a:gd name="connsiteX17" fmla="*/ 183047 w 221979"/>
                  <a:gd name="connsiteY17" fmla="*/ 236566 h 270762"/>
                  <a:gd name="connsiteX18" fmla="*/ 168726 w 221979"/>
                  <a:gd name="connsiteY18" fmla="*/ 214456 h 27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1979" h="270762">
                    <a:moveTo>
                      <a:pt x="168726" y="214456"/>
                    </a:moveTo>
                    <a:lnTo>
                      <a:pt x="170883" y="155374"/>
                    </a:lnTo>
                    <a:cubicBezTo>
                      <a:pt x="182196" y="161576"/>
                      <a:pt x="196296" y="159089"/>
                      <a:pt x="204798" y="149382"/>
                    </a:cubicBezTo>
                    <a:cubicBezTo>
                      <a:pt x="223913" y="130207"/>
                      <a:pt x="226130" y="108936"/>
                      <a:pt x="216123" y="95453"/>
                    </a:cubicBezTo>
                    <a:cubicBezTo>
                      <a:pt x="205038" y="80174"/>
                      <a:pt x="179871" y="85447"/>
                      <a:pt x="168726" y="103662"/>
                    </a:cubicBezTo>
                    <a:cubicBezTo>
                      <a:pt x="152308" y="107258"/>
                      <a:pt x="146076" y="83769"/>
                      <a:pt x="158899" y="60040"/>
                    </a:cubicBezTo>
                    <a:cubicBezTo>
                      <a:pt x="158899" y="60040"/>
                      <a:pt x="125883" y="40027"/>
                      <a:pt x="132774" y="5093"/>
                    </a:cubicBezTo>
                    <a:cubicBezTo>
                      <a:pt x="104252" y="22290"/>
                      <a:pt x="38459" y="29541"/>
                      <a:pt x="23239" y="0"/>
                    </a:cubicBezTo>
                    <a:cubicBezTo>
                      <a:pt x="13892" y="13542"/>
                      <a:pt x="1128" y="29361"/>
                      <a:pt x="50" y="103303"/>
                    </a:cubicBezTo>
                    <a:cubicBezTo>
                      <a:pt x="-909" y="170953"/>
                      <a:pt x="12034" y="187192"/>
                      <a:pt x="30370" y="195581"/>
                    </a:cubicBezTo>
                    <a:cubicBezTo>
                      <a:pt x="41275" y="200614"/>
                      <a:pt x="54697" y="202112"/>
                      <a:pt x="75550" y="200614"/>
                    </a:cubicBezTo>
                    <a:lnTo>
                      <a:pt x="74351" y="218111"/>
                    </a:lnTo>
                    <a:lnTo>
                      <a:pt x="74351" y="218111"/>
                    </a:lnTo>
                    <a:cubicBezTo>
                      <a:pt x="73872" y="226859"/>
                      <a:pt x="72793" y="232372"/>
                      <a:pt x="65363" y="233990"/>
                    </a:cubicBezTo>
                    <a:cubicBezTo>
                      <a:pt x="57933" y="235608"/>
                      <a:pt x="46488" y="238544"/>
                      <a:pt x="46488" y="238544"/>
                    </a:cubicBezTo>
                    <a:cubicBezTo>
                      <a:pt x="46488" y="238544"/>
                      <a:pt x="23958" y="260534"/>
                      <a:pt x="78066" y="268504"/>
                    </a:cubicBezTo>
                    <a:cubicBezTo>
                      <a:pt x="158779" y="280488"/>
                      <a:pt x="201982" y="240881"/>
                      <a:pt x="201982" y="240881"/>
                    </a:cubicBezTo>
                    <a:cubicBezTo>
                      <a:pt x="201982" y="240881"/>
                      <a:pt x="196589" y="239562"/>
                      <a:pt x="183047" y="236566"/>
                    </a:cubicBezTo>
                    <a:cubicBezTo>
                      <a:pt x="169505" y="233570"/>
                      <a:pt x="167767" y="225181"/>
                      <a:pt x="168726" y="214456"/>
                    </a:cubicBezTo>
                    <a:close/>
                  </a:path>
                </a:pathLst>
              </a:custGeom>
              <a:solidFill>
                <a:srgbClr val="FFA8A7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C746672-DAE3-3883-9DB2-189DBE2B4102}"/>
                  </a:ext>
                </a:extLst>
              </p:cNvPr>
              <p:cNvSpPr/>
              <p:nvPr/>
            </p:nvSpPr>
            <p:spPr>
              <a:xfrm>
                <a:off x="11254062" y="4433961"/>
                <a:ext cx="19327" cy="14705"/>
              </a:xfrm>
              <a:custGeom>
                <a:avLst/>
                <a:gdLst>
                  <a:gd name="connsiteX0" fmla="*/ 19183 w 19327"/>
                  <a:gd name="connsiteY0" fmla="*/ 2782 h 14705"/>
                  <a:gd name="connsiteX1" fmla="*/ 12292 w 19327"/>
                  <a:gd name="connsiteY1" fmla="*/ 10871 h 14705"/>
                  <a:gd name="connsiteX2" fmla="*/ 847 w 19327"/>
                  <a:gd name="connsiteY2" fmla="*/ 14706 h 14705"/>
                  <a:gd name="connsiteX3" fmla="*/ 248 w 19327"/>
                  <a:gd name="connsiteY3" fmla="*/ 13088 h 14705"/>
                  <a:gd name="connsiteX4" fmla="*/ 10555 w 19327"/>
                  <a:gd name="connsiteY4" fmla="*/ 7935 h 14705"/>
                  <a:gd name="connsiteX5" fmla="*/ 16906 w 19327"/>
                  <a:gd name="connsiteY5" fmla="*/ 684 h 14705"/>
                  <a:gd name="connsiteX6" fmla="*/ 19183 w 19327"/>
                  <a:gd name="connsiteY6" fmla="*/ 2782 h 1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27" h="14705">
                    <a:moveTo>
                      <a:pt x="19183" y="2782"/>
                    </a:moveTo>
                    <a:cubicBezTo>
                      <a:pt x="17751" y="6113"/>
                      <a:pt x="15354" y="8929"/>
                      <a:pt x="12292" y="10871"/>
                    </a:cubicBezTo>
                    <a:cubicBezTo>
                      <a:pt x="8739" y="12830"/>
                      <a:pt x="4862" y="14131"/>
                      <a:pt x="847" y="14706"/>
                    </a:cubicBezTo>
                    <a:cubicBezTo>
                      <a:pt x="248" y="14706"/>
                      <a:pt x="-351" y="13268"/>
                      <a:pt x="248" y="13088"/>
                    </a:cubicBezTo>
                    <a:cubicBezTo>
                      <a:pt x="3945" y="11956"/>
                      <a:pt x="7433" y="10218"/>
                      <a:pt x="10555" y="7935"/>
                    </a:cubicBezTo>
                    <a:cubicBezTo>
                      <a:pt x="13275" y="6119"/>
                      <a:pt x="15468" y="3621"/>
                      <a:pt x="16906" y="684"/>
                    </a:cubicBezTo>
                    <a:cubicBezTo>
                      <a:pt x="17745" y="-1353"/>
                      <a:pt x="19902" y="1703"/>
                      <a:pt x="19183" y="2782"/>
                    </a:cubicBezTo>
                    <a:close/>
                  </a:path>
                </a:pathLst>
              </a:custGeom>
              <a:solidFill>
                <a:srgbClr val="B1666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9D19B79-350A-E92E-28D0-C3609BBCF802}"/>
                  </a:ext>
                </a:extLst>
              </p:cNvPr>
              <p:cNvSpPr/>
              <p:nvPr/>
            </p:nvSpPr>
            <p:spPr>
              <a:xfrm>
                <a:off x="11196607" y="4344046"/>
                <a:ext cx="22345" cy="17186"/>
              </a:xfrm>
              <a:custGeom>
                <a:avLst/>
                <a:gdLst>
                  <a:gd name="connsiteX0" fmla="*/ 21332 w 22345"/>
                  <a:gd name="connsiteY0" fmla="*/ 0 h 17186"/>
                  <a:gd name="connsiteX1" fmla="*/ 0 w 22345"/>
                  <a:gd name="connsiteY1" fmla="*/ 10126 h 17186"/>
                  <a:gd name="connsiteX2" fmla="*/ 14860 w 22345"/>
                  <a:gd name="connsiteY2" fmla="*/ 16328 h 17186"/>
                  <a:gd name="connsiteX3" fmla="*/ 15340 w 22345"/>
                  <a:gd name="connsiteY3" fmla="*/ 16119 h 17186"/>
                  <a:gd name="connsiteX4" fmla="*/ 21332 w 22345"/>
                  <a:gd name="connsiteY4" fmla="*/ 0 h 1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5" h="17186">
                    <a:moveTo>
                      <a:pt x="21332" y="0"/>
                    </a:moveTo>
                    <a:lnTo>
                      <a:pt x="0" y="10126"/>
                    </a:lnTo>
                    <a:cubicBezTo>
                      <a:pt x="2391" y="15945"/>
                      <a:pt x="9042" y="18719"/>
                      <a:pt x="14860" y="16328"/>
                    </a:cubicBezTo>
                    <a:cubicBezTo>
                      <a:pt x="15022" y="16262"/>
                      <a:pt x="15178" y="16191"/>
                      <a:pt x="15340" y="16119"/>
                    </a:cubicBezTo>
                    <a:cubicBezTo>
                      <a:pt x="21320" y="13206"/>
                      <a:pt x="23956" y="6112"/>
                      <a:pt x="213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8270076-2CFC-55CA-B8AE-BCD7A567F112}"/>
                  </a:ext>
                </a:extLst>
              </p:cNvPr>
              <p:cNvSpPr/>
              <p:nvPr/>
            </p:nvSpPr>
            <p:spPr>
              <a:xfrm>
                <a:off x="11270189" y="4336941"/>
                <a:ext cx="21719" cy="18789"/>
              </a:xfrm>
              <a:custGeom>
                <a:avLst/>
                <a:gdLst>
                  <a:gd name="connsiteX0" fmla="*/ 19954 w 21719"/>
                  <a:gd name="connsiteY0" fmla="*/ 18790 h 18789"/>
                  <a:gd name="connsiteX1" fmla="*/ 0 w 21719"/>
                  <a:gd name="connsiteY1" fmla="*/ 5667 h 18789"/>
                  <a:gd name="connsiteX2" fmla="*/ 15657 w 21719"/>
                  <a:gd name="connsiteY2" fmla="*/ 1569 h 18789"/>
                  <a:gd name="connsiteX3" fmla="*/ 16179 w 21719"/>
                  <a:gd name="connsiteY3" fmla="*/ 1892 h 18789"/>
                  <a:gd name="connsiteX4" fmla="*/ 19954 w 21719"/>
                  <a:gd name="connsiteY4" fmla="*/ 18790 h 18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19" h="18789">
                    <a:moveTo>
                      <a:pt x="19954" y="18790"/>
                    </a:moveTo>
                    <a:lnTo>
                      <a:pt x="0" y="5667"/>
                    </a:lnTo>
                    <a:cubicBezTo>
                      <a:pt x="3194" y="214"/>
                      <a:pt x="10204" y="-1625"/>
                      <a:pt x="15657" y="1569"/>
                    </a:cubicBezTo>
                    <a:cubicBezTo>
                      <a:pt x="15837" y="1670"/>
                      <a:pt x="16011" y="1778"/>
                      <a:pt x="16179" y="1892"/>
                    </a:cubicBezTo>
                    <a:cubicBezTo>
                      <a:pt x="21703" y="5643"/>
                      <a:pt x="23357" y="13043"/>
                      <a:pt x="19954" y="18790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9D2C53A-97B9-CAFA-4945-1B352A14D102}"/>
                  </a:ext>
                </a:extLst>
              </p:cNvPr>
              <p:cNvSpPr/>
              <p:nvPr/>
            </p:nvSpPr>
            <p:spPr>
              <a:xfrm>
                <a:off x="11213385" y="4366696"/>
                <a:ext cx="35712" cy="62017"/>
              </a:xfrm>
              <a:custGeom>
                <a:avLst/>
                <a:gdLst>
                  <a:gd name="connsiteX0" fmla="*/ 35713 w 35712"/>
                  <a:gd name="connsiteY0" fmla="*/ 0 h 62017"/>
                  <a:gd name="connsiteX1" fmla="*/ 31698 w 35712"/>
                  <a:gd name="connsiteY1" fmla="*/ 62018 h 62017"/>
                  <a:gd name="connsiteX2" fmla="*/ 0 w 35712"/>
                  <a:gd name="connsiteY2" fmla="*/ 48416 h 62017"/>
                  <a:gd name="connsiteX3" fmla="*/ 35713 w 35712"/>
                  <a:gd name="connsiteY3" fmla="*/ 0 h 62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712" h="62017">
                    <a:moveTo>
                      <a:pt x="35713" y="0"/>
                    </a:moveTo>
                    <a:lnTo>
                      <a:pt x="31698" y="62018"/>
                    </a:lnTo>
                    <a:lnTo>
                      <a:pt x="0" y="48416"/>
                    </a:lnTo>
                    <a:lnTo>
                      <a:pt x="35713" y="0"/>
                    </a:lnTo>
                    <a:close/>
                  </a:path>
                </a:pathLst>
              </a:custGeom>
              <a:solidFill>
                <a:srgbClr val="F28F8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43A7AE-A2A2-6C27-91DD-9FCA67975CD5}"/>
                  </a:ext>
                </a:extLst>
              </p:cNvPr>
              <p:cNvSpPr/>
              <p:nvPr/>
            </p:nvSpPr>
            <p:spPr>
              <a:xfrm>
                <a:off x="11202046" y="4371085"/>
                <a:ext cx="19684" cy="19505"/>
              </a:xfrm>
              <a:custGeom>
                <a:avLst/>
                <a:gdLst>
                  <a:gd name="connsiteX0" fmla="*/ 19668 w 19684"/>
                  <a:gd name="connsiteY0" fmla="*/ 8854 h 19505"/>
                  <a:gd name="connsiteX1" fmla="*/ 10440 w 19684"/>
                  <a:gd name="connsiteY1" fmla="*/ 19460 h 19505"/>
                  <a:gd name="connsiteX2" fmla="*/ 32 w 19684"/>
                  <a:gd name="connsiteY2" fmla="*/ 10897 h 19505"/>
                  <a:gd name="connsiteX3" fmla="*/ 14 w 19684"/>
                  <a:gd name="connsiteY3" fmla="*/ 10651 h 19505"/>
                  <a:gd name="connsiteX4" fmla="*/ 9242 w 19684"/>
                  <a:gd name="connsiteY4" fmla="*/ 45 h 19505"/>
                  <a:gd name="connsiteX5" fmla="*/ 19650 w 19684"/>
                  <a:gd name="connsiteY5" fmla="*/ 8608 h 19505"/>
                  <a:gd name="connsiteX6" fmla="*/ 19668 w 19684"/>
                  <a:gd name="connsiteY6" fmla="*/ 8854 h 19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4" h="19505">
                    <a:moveTo>
                      <a:pt x="19668" y="8854"/>
                    </a:moveTo>
                    <a:cubicBezTo>
                      <a:pt x="19979" y="14307"/>
                      <a:pt x="15887" y="19016"/>
                      <a:pt x="10440" y="19460"/>
                    </a:cubicBezTo>
                    <a:cubicBezTo>
                      <a:pt x="5203" y="19969"/>
                      <a:pt x="547" y="16134"/>
                      <a:pt x="32" y="10897"/>
                    </a:cubicBezTo>
                    <a:cubicBezTo>
                      <a:pt x="26" y="10819"/>
                      <a:pt x="20" y="10735"/>
                      <a:pt x="14" y="10651"/>
                    </a:cubicBezTo>
                    <a:cubicBezTo>
                      <a:pt x="-268" y="5211"/>
                      <a:pt x="3813" y="525"/>
                      <a:pt x="9242" y="45"/>
                    </a:cubicBezTo>
                    <a:cubicBezTo>
                      <a:pt x="14479" y="-464"/>
                      <a:pt x="19134" y="3371"/>
                      <a:pt x="19650" y="8608"/>
                    </a:cubicBezTo>
                    <a:cubicBezTo>
                      <a:pt x="19656" y="8686"/>
                      <a:pt x="19662" y="8770"/>
                      <a:pt x="19668" y="8854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8D541D6-238B-3721-61F9-A5299E59A3BF}"/>
                  </a:ext>
                </a:extLst>
              </p:cNvPr>
              <p:cNvSpPr/>
              <p:nvPr/>
            </p:nvSpPr>
            <p:spPr>
              <a:xfrm>
                <a:off x="11271194" y="4371085"/>
                <a:ext cx="19684" cy="19505"/>
              </a:xfrm>
              <a:custGeom>
                <a:avLst/>
                <a:gdLst>
                  <a:gd name="connsiteX0" fmla="*/ 19668 w 19684"/>
                  <a:gd name="connsiteY0" fmla="*/ 8854 h 19505"/>
                  <a:gd name="connsiteX1" fmla="*/ 10440 w 19684"/>
                  <a:gd name="connsiteY1" fmla="*/ 19460 h 19505"/>
                  <a:gd name="connsiteX2" fmla="*/ 32 w 19684"/>
                  <a:gd name="connsiteY2" fmla="*/ 10897 h 19505"/>
                  <a:gd name="connsiteX3" fmla="*/ 14 w 19684"/>
                  <a:gd name="connsiteY3" fmla="*/ 10651 h 19505"/>
                  <a:gd name="connsiteX4" fmla="*/ 9241 w 19684"/>
                  <a:gd name="connsiteY4" fmla="*/ 45 h 19505"/>
                  <a:gd name="connsiteX5" fmla="*/ 19650 w 19684"/>
                  <a:gd name="connsiteY5" fmla="*/ 8608 h 19505"/>
                  <a:gd name="connsiteX6" fmla="*/ 19668 w 19684"/>
                  <a:gd name="connsiteY6" fmla="*/ 8854 h 19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4" h="19505">
                    <a:moveTo>
                      <a:pt x="19668" y="8854"/>
                    </a:moveTo>
                    <a:cubicBezTo>
                      <a:pt x="19979" y="14307"/>
                      <a:pt x="15887" y="19016"/>
                      <a:pt x="10440" y="19460"/>
                    </a:cubicBezTo>
                    <a:cubicBezTo>
                      <a:pt x="5203" y="19969"/>
                      <a:pt x="547" y="16134"/>
                      <a:pt x="32" y="10897"/>
                    </a:cubicBezTo>
                    <a:cubicBezTo>
                      <a:pt x="26" y="10819"/>
                      <a:pt x="20" y="10735"/>
                      <a:pt x="14" y="10651"/>
                    </a:cubicBezTo>
                    <a:cubicBezTo>
                      <a:pt x="-268" y="5211"/>
                      <a:pt x="3813" y="525"/>
                      <a:pt x="9241" y="45"/>
                    </a:cubicBezTo>
                    <a:cubicBezTo>
                      <a:pt x="14479" y="-464"/>
                      <a:pt x="19134" y="3371"/>
                      <a:pt x="19650" y="8608"/>
                    </a:cubicBezTo>
                    <a:cubicBezTo>
                      <a:pt x="19656" y="8686"/>
                      <a:pt x="19662" y="8770"/>
                      <a:pt x="19668" y="8854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727D5D-246F-B564-CB81-383CD7DDE07D}"/>
                  </a:ext>
                </a:extLst>
              </p:cNvPr>
              <p:cNvSpPr/>
              <p:nvPr/>
            </p:nvSpPr>
            <p:spPr>
              <a:xfrm>
                <a:off x="11257486" y="4467183"/>
                <a:ext cx="82870" cy="45300"/>
              </a:xfrm>
              <a:custGeom>
                <a:avLst/>
                <a:gdLst>
                  <a:gd name="connsiteX0" fmla="*/ 899 w 82870"/>
                  <a:gd name="connsiteY0" fmla="*/ 31998 h 45300"/>
                  <a:gd name="connsiteX1" fmla="*/ 82870 w 82870"/>
                  <a:gd name="connsiteY1" fmla="*/ 0 h 45300"/>
                  <a:gd name="connsiteX2" fmla="*/ 67530 w 82870"/>
                  <a:gd name="connsiteY2" fmla="*/ 27324 h 45300"/>
                  <a:gd name="connsiteX3" fmla="*/ 0 w 82870"/>
                  <a:gd name="connsiteY3" fmla="*/ 45300 h 4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70" h="45300">
                    <a:moveTo>
                      <a:pt x="899" y="31998"/>
                    </a:moveTo>
                    <a:cubicBezTo>
                      <a:pt x="38349" y="28762"/>
                      <a:pt x="74301" y="16958"/>
                      <a:pt x="82870" y="0"/>
                    </a:cubicBezTo>
                    <a:cubicBezTo>
                      <a:pt x="82583" y="11085"/>
                      <a:pt x="76842" y="21308"/>
                      <a:pt x="67530" y="27324"/>
                    </a:cubicBezTo>
                    <a:cubicBezTo>
                      <a:pt x="46079" y="39308"/>
                      <a:pt x="0" y="45300"/>
                      <a:pt x="0" y="45300"/>
                    </a:cubicBezTo>
                    <a:close/>
                  </a:path>
                </a:pathLst>
              </a:custGeom>
              <a:solidFill>
                <a:srgbClr val="F28F8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5" name="Graphic 5">
                <a:extLst>
                  <a:ext uri="{FF2B5EF4-FFF2-40B4-BE49-F238E27FC236}">
                    <a16:creationId xmlns:a16="http://schemas.microsoft.com/office/drawing/2014/main" id="{29FA5161-115C-13BB-1E02-BF18E813CF17}"/>
                  </a:ext>
                </a:extLst>
              </p:cNvPr>
              <p:cNvGrpSpPr/>
              <p:nvPr/>
            </p:nvGrpSpPr>
            <p:grpSpPr>
              <a:xfrm>
                <a:off x="11299814" y="4473252"/>
                <a:ext cx="264685" cy="380290"/>
                <a:chOff x="11299814" y="4473252"/>
                <a:chExt cx="264685" cy="380290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CDE3DCD2-6E4A-4663-56EB-A07641773BC9}"/>
                    </a:ext>
                  </a:extLst>
                </p:cNvPr>
                <p:cNvSpPr/>
                <p:nvPr/>
              </p:nvSpPr>
              <p:spPr>
                <a:xfrm>
                  <a:off x="11406209" y="4552629"/>
                  <a:ext cx="158290" cy="280680"/>
                </a:xfrm>
                <a:custGeom>
                  <a:avLst/>
                  <a:gdLst>
                    <a:gd name="connsiteX0" fmla="*/ 40147 w 158290"/>
                    <a:gd name="connsiteY0" fmla="*/ 0 h 280680"/>
                    <a:gd name="connsiteX1" fmla="*/ 112651 w 158290"/>
                    <a:gd name="connsiteY1" fmla="*/ 64654 h 280680"/>
                    <a:gd name="connsiteX2" fmla="*/ 156213 w 158290"/>
                    <a:gd name="connsiteY2" fmla="*/ 271260 h 280680"/>
                    <a:gd name="connsiteX3" fmla="*/ 48356 w 158290"/>
                    <a:gd name="connsiteY3" fmla="*/ 210800 h 280680"/>
                    <a:gd name="connsiteX4" fmla="*/ 0 w 158290"/>
                    <a:gd name="connsiteY4" fmla="*/ 99408 h 280680"/>
                    <a:gd name="connsiteX5" fmla="*/ 40147 w 158290"/>
                    <a:gd name="connsiteY5" fmla="*/ 0 h 28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8290" h="280680">
                      <a:moveTo>
                        <a:pt x="40147" y="0"/>
                      </a:moveTo>
                      <a:cubicBezTo>
                        <a:pt x="81612" y="6891"/>
                        <a:pt x="95573" y="19714"/>
                        <a:pt x="112651" y="64654"/>
                      </a:cubicBezTo>
                      <a:cubicBezTo>
                        <a:pt x="129249" y="108037"/>
                        <a:pt x="167598" y="205707"/>
                        <a:pt x="156213" y="271260"/>
                      </a:cubicBezTo>
                      <a:cubicBezTo>
                        <a:pt x="149322" y="311287"/>
                        <a:pt x="48356" y="210800"/>
                        <a:pt x="48356" y="210800"/>
                      </a:cubicBezTo>
                      <a:lnTo>
                        <a:pt x="0" y="99408"/>
                      </a:lnTo>
                      <a:cubicBezTo>
                        <a:pt x="0" y="99408"/>
                        <a:pt x="5153" y="0"/>
                        <a:pt x="40147" y="0"/>
                      </a:cubicBezTo>
                      <a:close/>
                    </a:path>
                  </a:pathLst>
                </a:custGeom>
                <a:solidFill>
                  <a:srgbClr val="F28F8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FAB244ED-40C3-497F-CAE4-14AC9E5B4633}"/>
                    </a:ext>
                  </a:extLst>
                </p:cNvPr>
                <p:cNvSpPr/>
                <p:nvPr/>
              </p:nvSpPr>
              <p:spPr>
                <a:xfrm>
                  <a:off x="11300808" y="4474155"/>
                  <a:ext cx="134042" cy="169733"/>
                </a:xfrm>
                <a:custGeom>
                  <a:avLst/>
                  <a:gdLst>
                    <a:gd name="connsiteX0" fmla="*/ 134043 w 134042"/>
                    <a:gd name="connsiteY0" fmla="*/ 133422 h 169733"/>
                    <a:gd name="connsiteX1" fmla="*/ 111273 w 134042"/>
                    <a:gd name="connsiteY1" fmla="*/ 89320 h 169733"/>
                    <a:gd name="connsiteX2" fmla="*/ 86885 w 134042"/>
                    <a:gd name="connsiteY2" fmla="*/ 46237 h 169733"/>
                    <a:gd name="connsiteX3" fmla="*/ 62917 w 134042"/>
                    <a:gd name="connsiteY3" fmla="*/ 18794 h 169733"/>
                    <a:gd name="connsiteX4" fmla="*/ 40267 w 134042"/>
                    <a:gd name="connsiteY4" fmla="*/ 4053 h 169733"/>
                    <a:gd name="connsiteX5" fmla="*/ 4734 w 134042"/>
                    <a:gd name="connsiteY5" fmla="*/ 698 h 169733"/>
                    <a:gd name="connsiteX6" fmla="*/ 4075 w 134042"/>
                    <a:gd name="connsiteY6" fmla="*/ 12682 h 169733"/>
                    <a:gd name="connsiteX7" fmla="*/ 24987 w 134042"/>
                    <a:gd name="connsiteY7" fmla="*/ 20831 h 169733"/>
                    <a:gd name="connsiteX8" fmla="*/ 36612 w 134042"/>
                    <a:gd name="connsiteY8" fmla="*/ 25385 h 169733"/>
                    <a:gd name="connsiteX9" fmla="*/ 51712 w 134042"/>
                    <a:gd name="connsiteY9" fmla="*/ 47675 h 169733"/>
                    <a:gd name="connsiteX10" fmla="*/ 21092 w 134042"/>
                    <a:gd name="connsiteY10" fmla="*/ 54986 h 169733"/>
                    <a:gd name="connsiteX11" fmla="*/ 13962 w 134042"/>
                    <a:gd name="connsiteY11" fmla="*/ 77875 h 169733"/>
                    <a:gd name="connsiteX12" fmla="*/ 7970 w 134042"/>
                    <a:gd name="connsiteY12" fmla="*/ 93515 h 169733"/>
                    <a:gd name="connsiteX13" fmla="*/ 6172 w 134042"/>
                    <a:gd name="connsiteY13" fmla="*/ 107176 h 169733"/>
                    <a:gd name="connsiteX14" fmla="*/ 21452 w 134042"/>
                    <a:gd name="connsiteY14" fmla="*/ 124134 h 169733"/>
                    <a:gd name="connsiteX15" fmla="*/ 36912 w 134042"/>
                    <a:gd name="connsiteY15" fmla="*/ 127549 h 169733"/>
                    <a:gd name="connsiteX16" fmla="*/ 56266 w 134042"/>
                    <a:gd name="connsiteY16" fmla="*/ 150020 h 169733"/>
                    <a:gd name="connsiteX17" fmla="*/ 80534 w 134042"/>
                    <a:gd name="connsiteY17" fmla="*/ 169734 h 169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34042" h="169733">
                      <a:moveTo>
                        <a:pt x="134043" y="133422"/>
                      </a:moveTo>
                      <a:cubicBezTo>
                        <a:pt x="123599" y="120377"/>
                        <a:pt x="115857" y="105385"/>
                        <a:pt x="111273" y="89320"/>
                      </a:cubicBezTo>
                      <a:cubicBezTo>
                        <a:pt x="106659" y="70565"/>
                        <a:pt x="91859" y="53368"/>
                        <a:pt x="86885" y="46237"/>
                      </a:cubicBezTo>
                      <a:cubicBezTo>
                        <a:pt x="81912" y="39107"/>
                        <a:pt x="71006" y="28740"/>
                        <a:pt x="62917" y="18794"/>
                      </a:cubicBezTo>
                      <a:cubicBezTo>
                        <a:pt x="54828" y="8847"/>
                        <a:pt x="52191" y="6091"/>
                        <a:pt x="40267" y="4053"/>
                      </a:cubicBezTo>
                      <a:cubicBezTo>
                        <a:pt x="23969" y="1297"/>
                        <a:pt x="11146" y="-1280"/>
                        <a:pt x="4734" y="698"/>
                      </a:cubicBezTo>
                      <a:cubicBezTo>
                        <a:pt x="-1677" y="2675"/>
                        <a:pt x="-1258" y="6690"/>
                        <a:pt x="4075" y="12682"/>
                      </a:cubicBezTo>
                      <a:cubicBezTo>
                        <a:pt x="9408" y="18674"/>
                        <a:pt x="21332" y="19693"/>
                        <a:pt x="24987" y="20831"/>
                      </a:cubicBezTo>
                      <a:cubicBezTo>
                        <a:pt x="28643" y="21969"/>
                        <a:pt x="36612" y="25385"/>
                        <a:pt x="36612" y="25385"/>
                      </a:cubicBezTo>
                      <a:lnTo>
                        <a:pt x="51712" y="47675"/>
                      </a:lnTo>
                      <a:cubicBezTo>
                        <a:pt x="41346" y="49377"/>
                        <a:pt x="31111" y="51822"/>
                        <a:pt x="21092" y="54986"/>
                      </a:cubicBezTo>
                      <a:cubicBezTo>
                        <a:pt x="16059" y="57682"/>
                        <a:pt x="11745" y="70745"/>
                        <a:pt x="13962" y="77875"/>
                      </a:cubicBezTo>
                      <a:cubicBezTo>
                        <a:pt x="8713" y="81177"/>
                        <a:pt x="6274" y="87546"/>
                        <a:pt x="7970" y="93515"/>
                      </a:cubicBezTo>
                      <a:cubicBezTo>
                        <a:pt x="7970" y="93515"/>
                        <a:pt x="1978" y="101065"/>
                        <a:pt x="6172" y="107176"/>
                      </a:cubicBezTo>
                      <a:cubicBezTo>
                        <a:pt x="10612" y="113384"/>
                        <a:pt x="15736" y="119077"/>
                        <a:pt x="21452" y="124134"/>
                      </a:cubicBezTo>
                      <a:cubicBezTo>
                        <a:pt x="26342" y="126243"/>
                        <a:pt x="31591" y="127406"/>
                        <a:pt x="36912" y="127549"/>
                      </a:cubicBezTo>
                      <a:cubicBezTo>
                        <a:pt x="42352" y="135854"/>
                        <a:pt x="48860" y="143410"/>
                        <a:pt x="56266" y="150020"/>
                      </a:cubicBezTo>
                      <a:cubicBezTo>
                        <a:pt x="65074" y="156491"/>
                        <a:pt x="70886" y="156012"/>
                        <a:pt x="80534" y="169734"/>
                      </a:cubicBezTo>
                      <a:close/>
                    </a:path>
                  </a:pathLst>
                </a:custGeom>
                <a:solidFill>
                  <a:srgbClr val="FFA8A7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B8DC83E4-ED14-83EF-9C4F-11857D6D9DD8}"/>
                    </a:ext>
                  </a:extLst>
                </p:cNvPr>
                <p:cNvSpPr/>
                <p:nvPr/>
              </p:nvSpPr>
              <p:spPr>
                <a:xfrm>
                  <a:off x="11323698" y="4518771"/>
                  <a:ext cx="17077" cy="9350"/>
                </a:xfrm>
                <a:custGeom>
                  <a:avLst/>
                  <a:gdLst>
                    <a:gd name="connsiteX0" fmla="*/ 17078 w 17077"/>
                    <a:gd name="connsiteY0" fmla="*/ 5156 h 9350"/>
                    <a:gd name="connsiteX1" fmla="*/ 3955 w 17077"/>
                    <a:gd name="connsiteY1" fmla="*/ 602 h 9350"/>
                    <a:gd name="connsiteX2" fmla="*/ 420 w 17077"/>
                    <a:gd name="connsiteY2" fmla="*/ 9351 h 9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077" h="9350">
                      <a:moveTo>
                        <a:pt x="17078" y="5156"/>
                      </a:moveTo>
                      <a:cubicBezTo>
                        <a:pt x="11086" y="2580"/>
                        <a:pt x="9708" y="-1555"/>
                        <a:pt x="3955" y="602"/>
                      </a:cubicBezTo>
                      <a:cubicBezTo>
                        <a:pt x="-1797" y="2760"/>
                        <a:pt x="420" y="9351"/>
                        <a:pt x="420" y="9351"/>
                      </a:cubicBezTo>
                      <a:close/>
                    </a:path>
                  </a:pathLst>
                </a:custGeom>
                <a:solidFill>
                  <a:srgbClr val="F28F8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A96ECA65-E132-9B0E-917A-CB01CD2068F3}"/>
                    </a:ext>
                  </a:extLst>
                </p:cNvPr>
                <p:cNvSpPr/>
                <p:nvPr/>
              </p:nvSpPr>
              <p:spPr>
                <a:xfrm>
                  <a:off x="11313749" y="4539447"/>
                  <a:ext cx="26367" cy="13182"/>
                </a:xfrm>
                <a:custGeom>
                  <a:avLst/>
                  <a:gdLst>
                    <a:gd name="connsiteX0" fmla="*/ 961 w 26367"/>
                    <a:gd name="connsiteY0" fmla="*/ 13183 h 13182"/>
                    <a:gd name="connsiteX1" fmla="*/ 13425 w 26367"/>
                    <a:gd name="connsiteY1" fmla="*/ 5093 h 13182"/>
                    <a:gd name="connsiteX2" fmla="*/ 26368 w 26367"/>
                    <a:gd name="connsiteY2" fmla="*/ 0 h 13182"/>
                    <a:gd name="connsiteX3" fmla="*/ 8392 w 26367"/>
                    <a:gd name="connsiteY3" fmla="*/ 4194 h 13182"/>
                    <a:gd name="connsiteX4" fmla="*/ 3 w 26367"/>
                    <a:gd name="connsiteY4" fmla="*/ 8389 h 13182"/>
                    <a:gd name="connsiteX5" fmla="*/ 602 w 26367"/>
                    <a:gd name="connsiteY5" fmla="*/ 12583 h 13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367" h="13182">
                      <a:moveTo>
                        <a:pt x="961" y="13183"/>
                      </a:moveTo>
                      <a:cubicBezTo>
                        <a:pt x="4755" y="9965"/>
                        <a:pt x="8943" y="7250"/>
                        <a:pt x="13425" y="5093"/>
                      </a:cubicBezTo>
                      <a:cubicBezTo>
                        <a:pt x="17619" y="3056"/>
                        <a:pt x="26368" y="0"/>
                        <a:pt x="26368" y="0"/>
                      </a:cubicBezTo>
                      <a:cubicBezTo>
                        <a:pt x="20202" y="509"/>
                        <a:pt x="14144" y="1923"/>
                        <a:pt x="8392" y="4194"/>
                      </a:cubicBezTo>
                      <a:cubicBezTo>
                        <a:pt x="5479" y="5351"/>
                        <a:pt x="2675" y="6753"/>
                        <a:pt x="3" y="8389"/>
                      </a:cubicBezTo>
                      <a:cubicBezTo>
                        <a:pt x="-27" y="9809"/>
                        <a:pt x="177" y="11229"/>
                        <a:pt x="602" y="12583"/>
                      </a:cubicBezTo>
                      <a:close/>
                    </a:path>
                  </a:pathLst>
                </a:custGeom>
                <a:solidFill>
                  <a:srgbClr val="B1666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1C315B4E-4325-1FFF-E50E-7CF9E299CACC}"/>
                    </a:ext>
                  </a:extLst>
                </p:cNvPr>
                <p:cNvSpPr/>
                <p:nvPr/>
              </p:nvSpPr>
              <p:spPr>
                <a:xfrm>
                  <a:off x="11307879" y="4558562"/>
                  <a:ext cx="17077" cy="10066"/>
                </a:xfrm>
                <a:custGeom>
                  <a:avLst/>
                  <a:gdLst>
                    <a:gd name="connsiteX0" fmla="*/ 5992 w 17077"/>
                    <a:gd name="connsiteY0" fmla="*/ 2936 h 10066"/>
                    <a:gd name="connsiteX1" fmla="*/ 0 w 17077"/>
                    <a:gd name="connsiteY1" fmla="*/ 5932 h 10066"/>
                    <a:gd name="connsiteX2" fmla="*/ 959 w 17077"/>
                    <a:gd name="connsiteY2" fmla="*/ 10067 h 10066"/>
                    <a:gd name="connsiteX3" fmla="*/ 17077 w 17077"/>
                    <a:gd name="connsiteY3" fmla="*/ 0 h 10066"/>
                    <a:gd name="connsiteX4" fmla="*/ 5992 w 17077"/>
                    <a:gd name="connsiteY4" fmla="*/ 2936 h 10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77" h="10066">
                      <a:moveTo>
                        <a:pt x="5992" y="2936"/>
                      </a:moveTo>
                      <a:cubicBezTo>
                        <a:pt x="3913" y="3769"/>
                        <a:pt x="1911" y="4770"/>
                        <a:pt x="0" y="5932"/>
                      </a:cubicBezTo>
                      <a:cubicBezTo>
                        <a:pt x="132" y="7346"/>
                        <a:pt x="455" y="8736"/>
                        <a:pt x="959" y="10067"/>
                      </a:cubicBezTo>
                      <a:cubicBezTo>
                        <a:pt x="5650" y="5722"/>
                        <a:pt x="11115" y="2307"/>
                        <a:pt x="17077" y="0"/>
                      </a:cubicBezTo>
                      <a:cubicBezTo>
                        <a:pt x="13290" y="581"/>
                        <a:pt x="9575" y="1564"/>
                        <a:pt x="5992" y="2936"/>
                      </a:cubicBezTo>
                      <a:close/>
                    </a:path>
                  </a:pathLst>
                </a:custGeom>
                <a:solidFill>
                  <a:srgbClr val="B1666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5B81A1FF-BC7B-92BB-1ECD-4B22FFC16423}"/>
                    </a:ext>
                  </a:extLst>
                </p:cNvPr>
                <p:cNvSpPr/>
                <p:nvPr/>
              </p:nvSpPr>
              <p:spPr>
                <a:xfrm>
                  <a:off x="11314623" y="4581738"/>
                  <a:ext cx="25253" cy="23261"/>
                </a:xfrm>
                <a:custGeom>
                  <a:avLst/>
                  <a:gdLst>
                    <a:gd name="connsiteX0" fmla="*/ 25254 w 25253"/>
                    <a:gd name="connsiteY0" fmla="*/ 23262 h 23261"/>
                    <a:gd name="connsiteX1" fmla="*/ 12730 w 25253"/>
                    <a:gd name="connsiteY1" fmla="*/ 3128 h 23261"/>
                    <a:gd name="connsiteX2" fmla="*/ 207 w 25253"/>
                    <a:gd name="connsiteY2" fmla="*/ 1930 h 23261"/>
                    <a:gd name="connsiteX3" fmla="*/ 9315 w 25253"/>
                    <a:gd name="connsiteY3" fmla="*/ 5106 h 23261"/>
                    <a:gd name="connsiteX4" fmla="*/ 25254 w 25253"/>
                    <a:gd name="connsiteY4" fmla="*/ 23262 h 23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53" h="23261">
                      <a:moveTo>
                        <a:pt x="25254" y="23262"/>
                      </a:moveTo>
                      <a:cubicBezTo>
                        <a:pt x="21724" y="16167"/>
                        <a:pt x="17530" y="9426"/>
                        <a:pt x="12730" y="3128"/>
                      </a:cubicBezTo>
                      <a:cubicBezTo>
                        <a:pt x="9531" y="-527"/>
                        <a:pt x="4042" y="-1048"/>
                        <a:pt x="207" y="1930"/>
                      </a:cubicBezTo>
                      <a:cubicBezTo>
                        <a:pt x="-1411" y="4387"/>
                        <a:pt x="6918" y="4087"/>
                        <a:pt x="9315" y="5106"/>
                      </a:cubicBezTo>
                      <a:cubicBezTo>
                        <a:pt x="15511" y="10319"/>
                        <a:pt x="20885" y="16443"/>
                        <a:pt x="25254" y="23262"/>
                      </a:cubicBezTo>
                      <a:close/>
                    </a:path>
                  </a:pathLst>
                </a:custGeom>
                <a:solidFill>
                  <a:srgbClr val="B1666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DC4C22A3-23F3-C6AD-549F-E81D0C231F92}"/>
                    </a:ext>
                  </a:extLst>
                </p:cNvPr>
                <p:cNvSpPr/>
                <p:nvPr/>
              </p:nvSpPr>
              <p:spPr>
                <a:xfrm>
                  <a:off x="11302367" y="4483901"/>
                  <a:ext cx="56984" cy="38409"/>
                </a:xfrm>
                <a:custGeom>
                  <a:avLst/>
                  <a:gdLst>
                    <a:gd name="connsiteX0" fmla="*/ 56984 w 56984"/>
                    <a:gd name="connsiteY0" fmla="*/ 37091 h 38409"/>
                    <a:gd name="connsiteX1" fmla="*/ 43922 w 56984"/>
                    <a:gd name="connsiteY1" fmla="*/ 19894 h 38409"/>
                    <a:gd name="connsiteX2" fmla="*/ 27803 w 56984"/>
                    <a:gd name="connsiteY2" fmla="*/ 9288 h 38409"/>
                    <a:gd name="connsiteX3" fmla="*/ 0 w 56984"/>
                    <a:gd name="connsiteY3" fmla="*/ 0 h 38409"/>
                    <a:gd name="connsiteX4" fmla="*/ 2337 w 56984"/>
                    <a:gd name="connsiteY4" fmla="*/ 2756 h 38409"/>
                    <a:gd name="connsiteX5" fmla="*/ 23249 w 56984"/>
                    <a:gd name="connsiteY5" fmla="*/ 10905 h 38409"/>
                    <a:gd name="connsiteX6" fmla="*/ 34874 w 56984"/>
                    <a:gd name="connsiteY6" fmla="*/ 15460 h 38409"/>
                    <a:gd name="connsiteX7" fmla="*/ 50393 w 56984"/>
                    <a:gd name="connsiteY7" fmla="*/ 38409 h 38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6984" h="38409">
                      <a:moveTo>
                        <a:pt x="56984" y="37091"/>
                      </a:moveTo>
                      <a:cubicBezTo>
                        <a:pt x="56984" y="37091"/>
                        <a:pt x="52311" y="30440"/>
                        <a:pt x="43922" y="19894"/>
                      </a:cubicBezTo>
                      <a:cubicBezTo>
                        <a:pt x="35533" y="9348"/>
                        <a:pt x="36012" y="10905"/>
                        <a:pt x="27803" y="9288"/>
                      </a:cubicBezTo>
                      <a:cubicBezTo>
                        <a:pt x="19594" y="7670"/>
                        <a:pt x="4195" y="4913"/>
                        <a:pt x="0" y="0"/>
                      </a:cubicBezTo>
                      <a:cubicBezTo>
                        <a:pt x="689" y="995"/>
                        <a:pt x="1468" y="1917"/>
                        <a:pt x="2337" y="2756"/>
                      </a:cubicBezTo>
                      <a:cubicBezTo>
                        <a:pt x="7730" y="8209"/>
                        <a:pt x="19594" y="9767"/>
                        <a:pt x="23249" y="10905"/>
                      </a:cubicBezTo>
                      <a:cubicBezTo>
                        <a:pt x="26904" y="12044"/>
                        <a:pt x="34874" y="15460"/>
                        <a:pt x="34874" y="15460"/>
                      </a:cubicBezTo>
                      <a:lnTo>
                        <a:pt x="50393" y="38409"/>
                      </a:lnTo>
                      <a:close/>
                    </a:path>
                  </a:pathLst>
                </a:custGeom>
                <a:solidFill>
                  <a:srgbClr val="F28F8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3DA1DE4D-840E-296B-AB60-08D7EFAF6BF8}"/>
                    </a:ext>
                  </a:extLst>
                </p:cNvPr>
                <p:cNvSpPr/>
                <p:nvPr/>
              </p:nvSpPr>
              <p:spPr>
                <a:xfrm>
                  <a:off x="11381342" y="4607577"/>
                  <a:ext cx="182480" cy="245965"/>
                </a:xfrm>
                <a:custGeom>
                  <a:avLst/>
                  <a:gdLst>
                    <a:gd name="connsiteX0" fmla="*/ 53509 w 182480"/>
                    <a:gd name="connsiteY0" fmla="*/ 0 h 245965"/>
                    <a:gd name="connsiteX1" fmla="*/ 171972 w 182480"/>
                    <a:gd name="connsiteY1" fmla="*/ 144408 h 245965"/>
                    <a:gd name="connsiteX2" fmla="*/ 174728 w 182480"/>
                    <a:gd name="connsiteY2" fmla="*/ 235727 h 245965"/>
                    <a:gd name="connsiteX3" fmla="*/ 100187 w 182480"/>
                    <a:gd name="connsiteY3" fmla="*/ 221946 h 245965"/>
                    <a:gd name="connsiteX4" fmla="*/ 38469 w 182480"/>
                    <a:gd name="connsiteY4" fmla="*/ 113549 h 245965"/>
                    <a:gd name="connsiteX5" fmla="*/ 0 w 182480"/>
                    <a:gd name="connsiteY5" fmla="*/ 36312 h 245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2480" h="245965">
                      <a:moveTo>
                        <a:pt x="53509" y="0"/>
                      </a:moveTo>
                      <a:cubicBezTo>
                        <a:pt x="80953" y="33136"/>
                        <a:pt x="154894" y="112711"/>
                        <a:pt x="171972" y="144408"/>
                      </a:cubicBezTo>
                      <a:cubicBezTo>
                        <a:pt x="183956" y="166280"/>
                        <a:pt x="186772" y="217212"/>
                        <a:pt x="174728" y="235727"/>
                      </a:cubicBezTo>
                      <a:cubicBezTo>
                        <a:pt x="162684" y="254243"/>
                        <a:pt x="128110" y="246453"/>
                        <a:pt x="100187" y="221946"/>
                      </a:cubicBezTo>
                      <a:cubicBezTo>
                        <a:pt x="76219" y="200734"/>
                        <a:pt x="55966" y="150041"/>
                        <a:pt x="38469" y="113549"/>
                      </a:cubicBezTo>
                      <a:cubicBezTo>
                        <a:pt x="20972" y="77058"/>
                        <a:pt x="0" y="36312"/>
                        <a:pt x="0" y="36312"/>
                      </a:cubicBezTo>
                      <a:close/>
                    </a:path>
                  </a:pathLst>
                </a:custGeom>
                <a:solidFill>
                  <a:srgbClr val="FFA8A7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928CC004-5634-4E2B-1458-8BE849856356}"/>
                    </a:ext>
                  </a:extLst>
                </p:cNvPr>
                <p:cNvSpPr/>
                <p:nvPr/>
              </p:nvSpPr>
              <p:spPr>
                <a:xfrm>
                  <a:off x="11299814" y="4473252"/>
                  <a:ext cx="136055" cy="170097"/>
                </a:xfrm>
                <a:custGeom>
                  <a:avLst/>
                  <a:gdLst>
                    <a:gd name="connsiteX0" fmla="*/ 118738 w 136055"/>
                    <a:gd name="connsiteY0" fmla="*/ 107600 h 170097"/>
                    <a:gd name="connsiteX1" fmla="*/ 113345 w 136055"/>
                    <a:gd name="connsiteY1" fmla="*/ 92919 h 170097"/>
                    <a:gd name="connsiteX2" fmla="*/ 108312 w 136055"/>
                    <a:gd name="connsiteY2" fmla="*/ 77999 h 170097"/>
                    <a:gd name="connsiteX3" fmla="*/ 91594 w 136055"/>
                    <a:gd name="connsiteY3" fmla="*/ 51395 h 170097"/>
                    <a:gd name="connsiteX4" fmla="*/ 71281 w 136055"/>
                    <a:gd name="connsiteY4" fmla="*/ 27426 h 170097"/>
                    <a:gd name="connsiteX5" fmla="*/ 61035 w 136055"/>
                    <a:gd name="connsiteY5" fmla="*/ 15442 h 170097"/>
                    <a:gd name="connsiteX6" fmla="*/ 48451 w 136055"/>
                    <a:gd name="connsiteY6" fmla="*/ 5855 h 170097"/>
                    <a:gd name="connsiteX7" fmla="*/ 32992 w 136055"/>
                    <a:gd name="connsiteY7" fmla="*/ 2739 h 170097"/>
                    <a:gd name="connsiteX8" fmla="*/ 17473 w 136055"/>
                    <a:gd name="connsiteY8" fmla="*/ 342 h 170097"/>
                    <a:gd name="connsiteX9" fmla="*/ 9503 w 136055"/>
                    <a:gd name="connsiteY9" fmla="*/ 43 h 170097"/>
                    <a:gd name="connsiteX10" fmla="*/ 1713 w 136055"/>
                    <a:gd name="connsiteY10" fmla="*/ 2499 h 170097"/>
                    <a:gd name="connsiteX11" fmla="*/ 36 w 136055"/>
                    <a:gd name="connsiteY11" fmla="*/ 6634 h 170097"/>
                    <a:gd name="connsiteX12" fmla="*/ 1653 w 136055"/>
                    <a:gd name="connsiteY12" fmla="*/ 10529 h 170097"/>
                    <a:gd name="connsiteX13" fmla="*/ 7645 w 136055"/>
                    <a:gd name="connsiteY13" fmla="*/ 16221 h 170097"/>
                    <a:gd name="connsiteX14" fmla="*/ 22686 w 136055"/>
                    <a:gd name="connsiteY14" fmla="*/ 21374 h 170097"/>
                    <a:gd name="connsiteX15" fmla="*/ 37066 w 136055"/>
                    <a:gd name="connsiteY15" fmla="*/ 26587 h 170097"/>
                    <a:gd name="connsiteX16" fmla="*/ 51447 w 136055"/>
                    <a:gd name="connsiteY16" fmla="*/ 47679 h 170097"/>
                    <a:gd name="connsiteX17" fmla="*/ 24783 w 136055"/>
                    <a:gd name="connsiteY17" fmla="*/ 53671 h 170097"/>
                    <a:gd name="connsiteX18" fmla="*/ 21367 w 136055"/>
                    <a:gd name="connsiteY18" fmla="*/ 55110 h 170097"/>
                    <a:gd name="connsiteX19" fmla="*/ 18671 w 136055"/>
                    <a:gd name="connsiteY19" fmla="*/ 57686 h 170097"/>
                    <a:gd name="connsiteX20" fmla="*/ 14237 w 136055"/>
                    <a:gd name="connsiteY20" fmla="*/ 78179 h 170097"/>
                    <a:gd name="connsiteX21" fmla="*/ 8724 w 136055"/>
                    <a:gd name="connsiteY21" fmla="*/ 85010 h 170097"/>
                    <a:gd name="connsiteX22" fmla="*/ 7765 w 136055"/>
                    <a:gd name="connsiteY22" fmla="*/ 89624 h 170097"/>
                    <a:gd name="connsiteX23" fmla="*/ 8544 w 136055"/>
                    <a:gd name="connsiteY23" fmla="*/ 93938 h 170097"/>
                    <a:gd name="connsiteX24" fmla="*/ 6267 w 136055"/>
                    <a:gd name="connsiteY24" fmla="*/ 106821 h 170097"/>
                    <a:gd name="connsiteX25" fmla="*/ 14596 w 136055"/>
                    <a:gd name="connsiteY25" fmla="*/ 117427 h 170097"/>
                    <a:gd name="connsiteX26" fmla="*/ 19330 w 136055"/>
                    <a:gd name="connsiteY26" fmla="*/ 122221 h 170097"/>
                    <a:gd name="connsiteX27" fmla="*/ 24783 w 136055"/>
                    <a:gd name="connsiteY27" fmla="*/ 126295 h 170097"/>
                    <a:gd name="connsiteX28" fmla="*/ 37905 w 136055"/>
                    <a:gd name="connsiteY28" fmla="*/ 128392 h 170097"/>
                    <a:gd name="connsiteX29" fmla="*/ 47073 w 136055"/>
                    <a:gd name="connsiteY29" fmla="*/ 140377 h 170097"/>
                    <a:gd name="connsiteX30" fmla="*/ 58099 w 136055"/>
                    <a:gd name="connsiteY30" fmla="*/ 151042 h 170097"/>
                    <a:gd name="connsiteX31" fmla="*/ 71221 w 136055"/>
                    <a:gd name="connsiteY31" fmla="*/ 159012 h 170097"/>
                    <a:gd name="connsiteX32" fmla="*/ 81707 w 136055"/>
                    <a:gd name="connsiteY32" fmla="*/ 170097 h 170097"/>
                    <a:gd name="connsiteX33" fmla="*/ 71341 w 136055"/>
                    <a:gd name="connsiteY33" fmla="*/ 158892 h 170097"/>
                    <a:gd name="connsiteX34" fmla="*/ 58338 w 136055"/>
                    <a:gd name="connsiteY34" fmla="*/ 150743 h 170097"/>
                    <a:gd name="connsiteX35" fmla="*/ 47553 w 136055"/>
                    <a:gd name="connsiteY35" fmla="*/ 139957 h 170097"/>
                    <a:gd name="connsiteX36" fmla="*/ 38445 w 136055"/>
                    <a:gd name="connsiteY36" fmla="*/ 127673 h 170097"/>
                    <a:gd name="connsiteX37" fmla="*/ 38445 w 136055"/>
                    <a:gd name="connsiteY37" fmla="*/ 127673 h 170097"/>
                    <a:gd name="connsiteX38" fmla="*/ 38445 w 136055"/>
                    <a:gd name="connsiteY38" fmla="*/ 127673 h 170097"/>
                    <a:gd name="connsiteX39" fmla="*/ 25382 w 136055"/>
                    <a:gd name="connsiteY39" fmla="*/ 125456 h 170097"/>
                    <a:gd name="connsiteX40" fmla="*/ 20289 w 136055"/>
                    <a:gd name="connsiteY40" fmla="*/ 121621 h 170097"/>
                    <a:gd name="connsiteX41" fmla="*/ 15615 w 136055"/>
                    <a:gd name="connsiteY41" fmla="*/ 116828 h 170097"/>
                    <a:gd name="connsiteX42" fmla="*/ 7526 w 136055"/>
                    <a:gd name="connsiteY42" fmla="*/ 106461 h 170097"/>
                    <a:gd name="connsiteX43" fmla="*/ 9922 w 136055"/>
                    <a:gd name="connsiteY43" fmla="*/ 94477 h 170097"/>
                    <a:gd name="connsiteX44" fmla="*/ 9922 w 136055"/>
                    <a:gd name="connsiteY44" fmla="*/ 94477 h 170097"/>
                    <a:gd name="connsiteX45" fmla="*/ 9922 w 136055"/>
                    <a:gd name="connsiteY45" fmla="*/ 94238 h 170097"/>
                    <a:gd name="connsiteX46" fmla="*/ 9143 w 136055"/>
                    <a:gd name="connsiteY46" fmla="*/ 90043 h 170097"/>
                    <a:gd name="connsiteX47" fmla="*/ 10042 w 136055"/>
                    <a:gd name="connsiteY47" fmla="*/ 85909 h 170097"/>
                    <a:gd name="connsiteX48" fmla="*/ 15435 w 136055"/>
                    <a:gd name="connsiteY48" fmla="*/ 79317 h 170097"/>
                    <a:gd name="connsiteX49" fmla="*/ 15795 w 136055"/>
                    <a:gd name="connsiteY49" fmla="*/ 79317 h 170097"/>
                    <a:gd name="connsiteX50" fmla="*/ 15795 w 136055"/>
                    <a:gd name="connsiteY50" fmla="*/ 78898 h 170097"/>
                    <a:gd name="connsiteX51" fmla="*/ 16993 w 136055"/>
                    <a:gd name="connsiteY51" fmla="*/ 65356 h 170097"/>
                    <a:gd name="connsiteX52" fmla="*/ 25562 w 136055"/>
                    <a:gd name="connsiteY52" fmla="*/ 55589 h 170097"/>
                    <a:gd name="connsiteX53" fmla="*/ 53185 w 136055"/>
                    <a:gd name="connsiteY53" fmla="*/ 49597 h 170097"/>
                    <a:gd name="connsiteX54" fmla="*/ 54264 w 136055"/>
                    <a:gd name="connsiteY54" fmla="*/ 49597 h 170097"/>
                    <a:gd name="connsiteX55" fmla="*/ 53664 w 136055"/>
                    <a:gd name="connsiteY55" fmla="*/ 48698 h 170097"/>
                    <a:gd name="connsiteX56" fmla="*/ 38564 w 136055"/>
                    <a:gd name="connsiteY56" fmla="*/ 26348 h 170097"/>
                    <a:gd name="connsiteX57" fmla="*/ 38564 w 136055"/>
                    <a:gd name="connsiteY57" fmla="*/ 26348 h 170097"/>
                    <a:gd name="connsiteX58" fmla="*/ 38564 w 136055"/>
                    <a:gd name="connsiteY58" fmla="*/ 26348 h 170097"/>
                    <a:gd name="connsiteX59" fmla="*/ 23704 w 136055"/>
                    <a:gd name="connsiteY59" fmla="*/ 20895 h 170097"/>
                    <a:gd name="connsiteX60" fmla="*/ 9143 w 136055"/>
                    <a:gd name="connsiteY60" fmla="*/ 15982 h 170097"/>
                    <a:gd name="connsiteX61" fmla="*/ 3751 w 136055"/>
                    <a:gd name="connsiteY61" fmla="*/ 10828 h 170097"/>
                    <a:gd name="connsiteX62" fmla="*/ 3751 w 136055"/>
                    <a:gd name="connsiteY62" fmla="*/ 4836 h 170097"/>
                    <a:gd name="connsiteX63" fmla="*/ 18371 w 136055"/>
                    <a:gd name="connsiteY63" fmla="*/ 2979 h 170097"/>
                    <a:gd name="connsiteX64" fmla="*/ 33891 w 136055"/>
                    <a:gd name="connsiteY64" fmla="*/ 5256 h 170097"/>
                    <a:gd name="connsiteX65" fmla="*/ 49170 w 136055"/>
                    <a:gd name="connsiteY65" fmla="*/ 8252 h 170097"/>
                    <a:gd name="connsiteX66" fmla="*/ 61154 w 136055"/>
                    <a:gd name="connsiteY66" fmla="*/ 17420 h 170097"/>
                    <a:gd name="connsiteX67" fmla="*/ 71461 w 136055"/>
                    <a:gd name="connsiteY67" fmla="*/ 29404 h 170097"/>
                    <a:gd name="connsiteX68" fmla="*/ 91834 w 136055"/>
                    <a:gd name="connsiteY68" fmla="*/ 53372 h 170097"/>
                    <a:gd name="connsiteX69" fmla="*/ 108612 w 136055"/>
                    <a:gd name="connsiteY69" fmla="*/ 79737 h 170097"/>
                    <a:gd name="connsiteX70" fmla="*/ 113765 w 136055"/>
                    <a:gd name="connsiteY70" fmla="*/ 94477 h 170097"/>
                    <a:gd name="connsiteX71" fmla="*/ 119397 w 136055"/>
                    <a:gd name="connsiteY71" fmla="*/ 109158 h 170097"/>
                    <a:gd name="connsiteX72" fmla="*/ 136055 w 136055"/>
                    <a:gd name="connsiteY72" fmla="*/ 135703 h 170097"/>
                    <a:gd name="connsiteX73" fmla="*/ 118738 w 136055"/>
                    <a:gd name="connsiteY73" fmla="*/ 107600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136055" h="170097">
                      <a:moveTo>
                        <a:pt x="118738" y="107600"/>
                      </a:moveTo>
                      <a:cubicBezTo>
                        <a:pt x="116527" y="102866"/>
                        <a:pt x="114723" y="97959"/>
                        <a:pt x="113345" y="92919"/>
                      </a:cubicBezTo>
                      <a:cubicBezTo>
                        <a:pt x="112165" y="87790"/>
                        <a:pt x="110481" y="82793"/>
                        <a:pt x="108312" y="77999"/>
                      </a:cubicBezTo>
                      <a:cubicBezTo>
                        <a:pt x="103734" y="68544"/>
                        <a:pt x="98132" y="59622"/>
                        <a:pt x="91594" y="51395"/>
                      </a:cubicBezTo>
                      <a:cubicBezTo>
                        <a:pt x="85398" y="42934"/>
                        <a:pt x="78615" y="34922"/>
                        <a:pt x="71281" y="27426"/>
                      </a:cubicBezTo>
                      <a:cubicBezTo>
                        <a:pt x="67746" y="23591"/>
                        <a:pt x="64450" y="19577"/>
                        <a:pt x="61035" y="15442"/>
                      </a:cubicBezTo>
                      <a:cubicBezTo>
                        <a:pt x="57889" y="11062"/>
                        <a:pt x="53509" y="7724"/>
                        <a:pt x="48451" y="5855"/>
                      </a:cubicBezTo>
                      <a:cubicBezTo>
                        <a:pt x="43370" y="4495"/>
                        <a:pt x="38205" y="3452"/>
                        <a:pt x="32992" y="2739"/>
                      </a:cubicBezTo>
                      <a:cubicBezTo>
                        <a:pt x="27839" y="1840"/>
                        <a:pt x="22686" y="941"/>
                        <a:pt x="17473" y="342"/>
                      </a:cubicBezTo>
                      <a:cubicBezTo>
                        <a:pt x="14830" y="31"/>
                        <a:pt x="12163" y="-65"/>
                        <a:pt x="9503" y="43"/>
                      </a:cubicBezTo>
                      <a:cubicBezTo>
                        <a:pt x="6717" y="61"/>
                        <a:pt x="4008" y="917"/>
                        <a:pt x="1713" y="2499"/>
                      </a:cubicBezTo>
                      <a:cubicBezTo>
                        <a:pt x="473" y="3488"/>
                        <a:pt x="-162" y="5058"/>
                        <a:pt x="36" y="6634"/>
                      </a:cubicBezTo>
                      <a:cubicBezTo>
                        <a:pt x="221" y="8054"/>
                        <a:pt x="779" y="9396"/>
                        <a:pt x="1653" y="10529"/>
                      </a:cubicBezTo>
                      <a:cubicBezTo>
                        <a:pt x="3223" y="12830"/>
                        <a:pt x="5267" y="14771"/>
                        <a:pt x="7645" y="16221"/>
                      </a:cubicBezTo>
                      <a:cubicBezTo>
                        <a:pt x="12349" y="18744"/>
                        <a:pt x="17424" y="20481"/>
                        <a:pt x="22686" y="21374"/>
                      </a:cubicBezTo>
                      <a:cubicBezTo>
                        <a:pt x="27635" y="22657"/>
                        <a:pt x="32447" y="24400"/>
                        <a:pt x="37066" y="26587"/>
                      </a:cubicBezTo>
                      <a:lnTo>
                        <a:pt x="51447" y="47679"/>
                      </a:lnTo>
                      <a:cubicBezTo>
                        <a:pt x="42519" y="49477"/>
                        <a:pt x="33471" y="51215"/>
                        <a:pt x="24783" y="53671"/>
                      </a:cubicBezTo>
                      <a:cubicBezTo>
                        <a:pt x="23584" y="53995"/>
                        <a:pt x="22434" y="54480"/>
                        <a:pt x="21367" y="55110"/>
                      </a:cubicBezTo>
                      <a:cubicBezTo>
                        <a:pt x="20319" y="55793"/>
                        <a:pt x="19402" y="56668"/>
                        <a:pt x="18671" y="57686"/>
                      </a:cubicBezTo>
                      <a:cubicBezTo>
                        <a:pt x="14656" y="63708"/>
                        <a:pt x="13074" y="71030"/>
                        <a:pt x="14237" y="78179"/>
                      </a:cubicBezTo>
                      <a:cubicBezTo>
                        <a:pt x="11852" y="79953"/>
                        <a:pt x="9952" y="82302"/>
                        <a:pt x="8724" y="85010"/>
                      </a:cubicBezTo>
                      <a:cubicBezTo>
                        <a:pt x="8083" y="86460"/>
                        <a:pt x="7753" y="88036"/>
                        <a:pt x="7765" y="89624"/>
                      </a:cubicBezTo>
                      <a:cubicBezTo>
                        <a:pt x="7777" y="91098"/>
                        <a:pt x="8041" y="92554"/>
                        <a:pt x="8544" y="93938"/>
                      </a:cubicBezTo>
                      <a:cubicBezTo>
                        <a:pt x="5644" y="97563"/>
                        <a:pt x="4787" y="102417"/>
                        <a:pt x="6267" y="106821"/>
                      </a:cubicBezTo>
                      <a:cubicBezTo>
                        <a:pt x="8658" y="110644"/>
                        <a:pt x="11450" y="114197"/>
                        <a:pt x="14596" y="117427"/>
                      </a:cubicBezTo>
                      <a:cubicBezTo>
                        <a:pt x="16154" y="119045"/>
                        <a:pt x="17712" y="120663"/>
                        <a:pt x="19330" y="122221"/>
                      </a:cubicBezTo>
                      <a:cubicBezTo>
                        <a:pt x="20834" y="123952"/>
                        <a:pt x="22697" y="125342"/>
                        <a:pt x="24783" y="126295"/>
                      </a:cubicBezTo>
                      <a:cubicBezTo>
                        <a:pt x="29055" y="127530"/>
                        <a:pt x="33459" y="128231"/>
                        <a:pt x="37905" y="128392"/>
                      </a:cubicBezTo>
                      <a:cubicBezTo>
                        <a:pt x="40740" y="132551"/>
                        <a:pt x="43802" y="136554"/>
                        <a:pt x="47073" y="140377"/>
                      </a:cubicBezTo>
                      <a:cubicBezTo>
                        <a:pt x="50261" y="144403"/>
                        <a:pt x="53970" y="147992"/>
                        <a:pt x="58099" y="151042"/>
                      </a:cubicBezTo>
                      <a:cubicBezTo>
                        <a:pt x="62293" y="154098"/>
                        <a:pt x="67087" y="156016"/>
                        <a:pt x="71221" y="159012"/>
                      </a:cubicBezTo>
                      <a:cubicBezTo>
                        <a:pt x="75278" y="162134"/>
                        <a:pt x="78819" y="165873"/>
                        <a:pt x="81707" y="170097"/>
                      </a:cubicBezTo>
                      <a:cubicBezTo>
                        <a:pt x="78867" y="165837"/>
                        <a:pt x="75368" y="162056"/>
                        <a:pt x="71341" y="158892"/>
                      </a:cubicBezTo>
                      <a:cubicBezTo>
                        <a:pt x="67207" y="155776"/>
                        <a:pt x="62413" y="153739"/>
                        <a:pt x="58338" y="150743"/>
                      </a:cubicBezTo>
                      <a:cubicBezTo>
                        <a:pt x="54306" y="147609"/>
                        <a:pt x="50686" y="143990"/>
                        <a:pt x="47553" y="139957"/>
                      </a:cubicBezTo>
                      <a:cubicBezTo>
                        <a:pt x="44317" y="136002"/>
                        <a:pt x="41561" y="131868"/>
                        <a:pt x="38445" y="127673"/>
                      </a:cubicBezTo>
                      <a:lnTo>
                        <a:pt x="38445" y="127673"/>
                      </a:lnTo>
                      <a:lnTo>
                        <a:pt x="38445" y="127673"/>
                      </a:lnTo>
                      <a:cubicBezTo>
                        <a:pt x="34017" y="127458"/>
                        <a:pt x="29630" y="126715"/>
                        <a:pt x="25382" y="125456"/>
                      </a:cubicBezTo>
                      <a:cubicBezTo>
                        <a:pt x="23405" y="124605"/>
                        <a:pt x="21655" y="123287"/>
                        <a:pt x="20289" y="121621"/>
                      </a:cubicBezTo>
                      <a:cubicBezTo>
                        <a:pt x="18671" y="120063"/>
                        <a:pt x="17113" y="118446"/>
                        <a:pt x="15615" y="116828"/>
                      </a:cubicBezTo>
                      <a:cubicBezTo>
                        <a:pt x="12547" y="113676"/>
                        <a:pt x="9839" y="110201"/>
                        <a:pt x="7526" y="106461"/>
                      </a:cubicBezTo>
                      <a:cubicBezTo>
                        <a:pt x="6225" y="102321"/>
                        <a:pt x="7130" y="97803"/>
                        <a:pt x="9922" y="94477"/>
                      </a:cubicBezTo>
                      <a:lnTo>
                        <a:pt x="9922" y="94477"/>
                      </a:lnTo>
                      <a:lnTo>
                        <a:pt x="9922" y="94238"/>
                      </a:lnTo>
                      <a:cubicBezTo>
                        <a:pt x="9371" y="92907"/>
                        <a:pt x="9108" y="91481"/>
                        <a:pt x="9143" y="90043"/>
                      </a:cubicBezTo>
                      <a:cubicBezTo>
                        <a:pt x="9150" y="88617"/>
                        <a:pt x="9455" y="87209"/>
                        <a:pt x="10042" y="85909"/>
                      </a:cubicBezTo>
                      <a:cubicBezTo>
                        <a:pt x="11217" y="83266"/>
                        <a:pt x="13074" y="80989"/>
                        <a:pt x="15435" y="79317"/>
                      </a:cubicBezTo>
                      <a:lnTo>
                        <a:pt x="15795" y="79317"/>
                      </a:lnTo>
                      <a:lnTo>
                        <a:pt x="15795" y="78898"/>
                      </a:lnTo>
                      <a:cubicBezTo>
                        <a:pt x="14878" y="74362"/>
                        <a:pt x="15297" y="69658"/>
                        <a:pt x="16993" y="65356"/>
                      </a:cubicBezTo>
                      <a:cubicBezTo>
                        <a:pt x="18551" y="61042"/>
                        <a:pt x="20768" y="56488"/>
                        <a:pt x="25562" y="55589"/>
                      </a:cubicBezTo>
                      <a:cubicBezTo>
                        <a:pt x="34550" y="52952"/>
                        <a:pt x="43898" y="51215"/>
                        <a:pt x="53185" y="49597"/>
                      </a:cubicBezTo>
                      <a:lnTo>
                        <a:pt x="54264" y="49597"/>
                      </a:lnTo>
                      <a:lnTo>
                        <a:pt x="53664" y="48698"/>
                      </a:lnTo>
                      <a:lnTo>
                        <a:pt x="38564" y="26348"/>
                      </a:lnTo>
                      <a:lnTo>
                        <a:pt x="38564" y="26348"/>
                      </a:lnTo>
                      <a:lnTo>
                        <a:pt x="38564" y="26348"/>
                      </a:lnTo>
                      <a:cubicBezTo>
                        <a:pt x="33795" y="24071"/>
                        <a:pt x="28815" y="22243"/>
                        <a:pt x="23704" y="20895"/>
                      </a:cubicBezTo>
                      <a:cubicBezTo>
                        <a:pt x="18611" y="20086"/>
                        <a:pt x="13685" y="18426"/>
                        <a:pt x="9143" y="15982"/>
                      </a:cubicBezTo>
                      <a:cubicBezTo>
                        <a:pt x="7010" y="14651"/>
                        <a:pt x="5177" y="12896"/>
                        <a:pt x="3751" y="10828"/>
                      </a:cubicBezTo>
                      <a:cubicBezTo>
                        <a:pt x="2313" y="8851"/>
                        <a:pt x="1593" y="6214"/>
                        <a:pt x="3751" y="4836"/>
                      </a:cubicBezTo>
                      <a:cubicBezTo>
                        <a:pt x="8269" y="2565"/>
                        <a:pt x="13428" y="1912"/>
                        <a:pt x="18371" y="2979"/>
                      </a:cubicBezTo>
                      <a:cubicBezTo>
                        <a:pt x="23584" y="3518"/>
                        <a:pt x="28737" y="4417"/>
                        <a:pt x="33891" y="5256"/>
                      </a:cubicBezTo>
                      <a:cubicBezTo>
                        <a:pt x="39032" y="5975"/>
                        <a:pt x="44137" y="6975"/>
                        <a:pt x="49170" y="8252"/>
                      </a:cubicBezTo>
                      <a:cubicBezTo>
                        <a:pt x="53976" y="10067"/>
                        <a:pt x="58147" y="13255"/>
                        <a:pt x="61154" y="17420"/>
                      </a:cubicBezTo>
                      <a:cubicBezTo>
                        <a:pt x="64510" y="21374"/>
                        <a:pt x="67926" y="25449"/>
                        <a:pt x="71461" y="29404"/>
                      </a:cubicBezTo>
                      <a:cubicBezTo>
                        <a:pt x="78819" y="36894"/>
                        <a:pt x="85626" y="44905"/>
                        <a:pt x="91834" y="53372"/>
                      </a:cubicBezTo>
                      <a:cubicBezTo>
                        <a:pt x="98371" y="61521"/>
                        <a:pt x="103998" y="70365"/>
                        <a:pt x="108612" y="79737"/>
                      </a:cubicBezTo>
                      <a:cubicBezTo>
                        <a:pt x="110811" y="84471"/>
                        <a:pt x="112536" y="89408"/>
                        <a:pt x="113765" y="94477"/>
                      </a:cubicBezTo>
                      <a:cubicBezTo>
                        <a:pt x="115221" y="99523"/>
                        <a:pt x="117108" y="104430"/>
                        <a:pt x="119397" y="109158"/>
                      </a:cubicBezTo>
                      <a:cubicBezTo>
                        <a:pt x="124095" y="118518"/>
                        <a:pt x="129668" y="127404"/>
                        <a:pt x="136055" y="135703"/>
                      </a:cubicBezTo>
                      <a:cubicBezTo>
                        <a:pt x="129380" y="126918"/>
                        <a:pt x="123580" y="117511"/>
                        <a:pt x="118738" y="107600"/>
                      </a:cubicBezTo>
                      <a:close/>
                    </a:path>
                  </a:pathLst>
                </a:custGeom>
                <a:solidFill>
                  <a:srgbClr val="B1666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" name="Graphic 5">
            <a:extLst>
              <a:ext uri="{FF2B5EF4-FFF2-40B4-BE49-F238E27FC236}">
                <a16:creationId xmlns:a16="http://schemas.microsoft.com/office/drawing/2014/main" id="{2922505E-F936-5DE8-2B8A-EBB50EA5A9F7}"/>
              </a:ext>
            </a:extLst>
          </p:cNvPr>
          <p:cNvGrpSpPr/>
          <p:nvPr/>
        </p:nvGrpSpPr>
        <p:grpSpPr>
          <a:xfrm rot="20911359">
            <a:off x="14534752" y="2064140"/>
            <a:ext cx="742431" cy="1970712"/>
            <a:chOff x="8905508" y="4194945"/>
            <a:chExt cx="699134" cy="1855785"/>
          </a:xfrm>
        </p:grpSpPr>
        <p:grpSp>
          <p:nvGrpSpPr>
            <p:cNvPr id="24" name="Graphic 5">
              <a:extLst>
                <a:ext uri="{FF2B5EF4-FFF2-40B4-BE49-F238E27FC236}">
                  <a16:creationId xmlns:a16="http://schemas.microsoft.com/office/drawing/2014/main" id="{2A4066D0-48D4-5337-027D-F8D5905C5ED6}"/>
                </a:ext>
              </a:extLst>
            </p:cNvPr>
            <p:cNvGrpSpPr/>
            <p:nvPr/>
          </p:nvGrpSpPr>
          <p:grpSpPr>
            <a:xfrm>
              <a:off x="8944392" y="4853550"/>
              <a:ext cx="543782" cy="1197180"/>
              <a:chOff x="8944392" y="4853550"/>
              <a:chExt cx="543782" cy="1197180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2BB0748-C33D-D473-5524-B7CB840F8831}"/>
                  </a:ext>
                </a:extLst>
              </p:cNvPr>
              <p:cNvSpPr/>
              <p:nvPr/>
            </p:nvSpPr>
            <p:spPr>
              <a:xfrm>
                <a:off x="8969006" y="4853550"/>
                <a:ext cx="466716" cy="1125475"/>
              </a:xfrm>
              <a:custGeom>
                <a:avLst/>
                <a:gdLst>
                  <a:gd name="connsiteX0" fmla="*/ 8923 w 466716"/>
                  <a:gd name="connsiteY0" fmla="*/ 962084 h 1125475"/>
                  <a:gd name="connsiteX1" fmla="*/ 12099 w 466716"/>
                  <a:gd name="connsiteY1" fmla="*/ 728754 h 1125475"/>
                  <a:gd name="connsiteX2" fmla="*/ 12099 w 466716"/>
                  <a:gd name="connsiteY2" fmla="*/ 728754 h 1125475"/>
                  <a:gd name="connsiteX3" fmla="*/ 15574 w 466716"/>
                  <a:gd name="connsiteY3" fmla="*/ 643906 h 1125475"/>
                  <a:gd name="connsiteX4" fmla="*/ 37565 w 466716"/>
                  <a:gd name="connsiteY4" fmla="*/ 506089 h 1125475"/>
                  <a:gd name="connsiteX5" fmla="*/ 46014 w 466716"/>
                  <a:gd name="connsiteY5" fmla="*/ 169635 h 1125475"/>
                  <a:gd name="connsiteX6" fmla="*/ 98205 w 466716"/>
                  <a:gd name="connsiteY6" fmla="*/ 0 h 1125475"/>
                  <a:gd name="connsiteX7" fmla="*/ 369525 w 466716"/>
                  <a:gd name="connsiteY7" fmla="*/ 0 h 1125475"/>
                  <a:gd name="connsiteX8" fmla="*/ 395530 w 466716"/>
                  <a:gd name="connsiteY8" fmla="*/ 510223 h 1125475"/>
                  <a:gd name="connsiteX9" fmla="*/ 368267 w 466716"/>
                  <a:gd name="connsiteY9" fmla="*/ 922237 h 1125475"/>
                  <a:gd name="connsiteX10" fmla="*/ 380251 w 466716"/>
                  <a:gd name="connsiteY10" fmla="*/ 972690 h 1125475"/>
                  <a:gd name="connsiteX11" fmla="*/ 466716 w 466716"/>
                  <a:gd name="connsiteY11" fmla="*/ 1041779 h 1125475"/>
                  <a:gd name="connsiteX12" fmla="*/ 409851 w 466716"/>
                  <a:gd name="connsiteY12" fmla="*/ 1043996 h 1125475"/>
                  <a:gd name="connsiteX13" fmla="*/ 344898 w 466716"/>
                  <a:gd name="connsiteY13" fmla="*/ 1003549 h 1125475"/>
                  <a:gd name="connsiteX14" fmla="*/ 289711 w 466716"/>
                  <a:gd name="connsiteY14" fmla="*/ 945726 h 1125475"/>
                  <a:gd name="connsiteX15" fmla="*/ 288932 w 466716"/>
                  <a:gd name="connsiteY15" fmla="*/ 941052 h 1125475"/>
                  <a:gd name="connsiteX16" fmla="*/ 248545 w 466716"/>
                  <a:gd name="connsiteY16" fmla="*/ 644925 h 1125475"/>
                  <a:gd name="connsiteX17" fmla="*/ 251541 w 466716"/>
                  <a:gd name="connsiteY17" fmla="*/ 522387 h 1125475"/>
                  <a:gd name="connsiteX18" fmla="*/ 221581 w 466716"/>
                  <a:gd name="connsiteY18" fmla="*/ 329863 h 1125475"/>
                  <a:gd name="connsiteX19" fmla="*/ 184311 w 466716"/>
                  <a:gd name="connsiteY19" fmla="*/ 521608 h 1125475"/>
                  <a:gd name="connsiteX20" fmla="*/ 126787 w 466716"/>
                  <a:gd name="connsiteY20" fmla="*/ 770638 h 1125475"/>
                  <a:gd name="connsiteX21" fmla="*/ 126787 w 466716"/>
                  <a:gd name="connsiteY21" fmla="*/ 770638 h 1125475"/>
                  <a:gd name="connsiteX22" fmla="*/ 81906 w 466716"/>
                  <a:gd name="connsiteY22" fmla="*/ 969035 h 1125475"/>
                  <a:gd name="connsiteX23" fmla="*/ 63091 w 466716"/>
                  <a:gd name="connsiteY23" fmla="*/ 1109009 h 1125475"/>
                  <a:gd name="connsiteX24" fmla="*/ 354 w 466716"/>
                  <a:gd name="connsiteY24" fmla="*/ 1092112 h 1125475"/>
                  <a:gd name="connsiteX25" fmla="*/ 8923 w 466716"/>
                  <a:gd name="connsiteY25" fmla="*/ 962084 h 112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66716" h="1125475">
                    <a:moveTo>
                      <a:pt x="8923" y="962084"/>
                    </a:moveTo>
                    <a:cubicBezTo>
                      <a:pt x="14136" y="891977"/>
                      <a:pt x="6107" y="838228"/>
                      <a:pt x="12099" y="728754"/>
                    </a:cubicBezTo>
                    <a:lnTo>
                      <a:pt x="12099" y="728754"/>
                    </a:lnTo>
                    <a:cubicBezTo>
                      <a:pt x="12578" y="700711"/>
                      <a:pt x="13657" y="670631"/>
                      <a:pt x="15574" y="643906"/>
                    </a:cubicBezTo>
                    <a:cubicBezTo>
                      <a:pt x="22046" y="554025"/>
                      <a:pt x="36247" y="523346"/>
                      <a:pt x="37565" y="506089"/>
                    </a:cubicBezTo>
                    <a:cubicBezTo>
                      <a:pt x="37565" y="506089"/>
                      <a:pt x="39962" y="366234"/>
                      <a:pt x="46014" y="169635"/>
                    </a:cubicBezTo>
                    <a:cubicBezTo>
                      <a:pt x="48830" y="77118"/>
                      <a:pt x="76274" y="49135"/>
                      <a:pt x="98205" y="0"/>
                    </a:cubicBezTo>
                    <a:lnTo>
                      <a:pt x="369525" y="0"/>
                    </a:lnTo>
                    <a:cubicBezTo>
                      <a:pt x="398646" y="121159"/>
                      <a:pt x="396369" y="385349"/>
                      <a:pt x="395530" y="510223"/>
                    </a:cubicBezTo>
                    <a:cubicBezTo>
                      <a:pt x="395111" y="573859"/>
                      <a:pt x="368746" y="914387"/>
                      <a:pt x="368267" y="922237"/>
                    </a:cubicBezTo>
                    <a:cubicBezTo>
                      <a:pt x="366349" y="950040"/>
                      <a:pt x="368866" y="961006"/>
                      <a:pt x="380251" y="972690"/>
                    </a:cubicBezTo>
                    <a:cubicBezTo>
                      <a:pt x="403620" y="997138"/>
                      <a:pt x="437475" y="1020627"/>
                      <a:pt x="466716" y="1041779"/>
                    </a:cubicBezTo>
                    <a:cubicBezTo>
                      <a:pt x="462522" y="1052684"/>
                      <a:pt x="427288" y="1052324"/>
                      <a:pt x="409851" y="1043996"/>
                    </a:cubicBezTo>
                    <a:cubicBezTo>
                      <a:pt x="387100" y="1032371"/>
                      <a:pt x="365369" y="1018841"/>
                      <a:pt x="344898" y="1003549"/>
                    </a:cubicBezTo>
                    <a:cubicBezTo>
                      <a:pt x="320929" y="986172"/>
                      <a:pt x="290130" y="972211"/>
                      <a:pt x="289711" y="945726"/>
                    </a:cubicBezTo>
                    <a:cubicBezTo>
                      <a:pt x="289584" y="944150"/>
                      <a:pt x="289323" y="942586"/>
                      <a:pt x="288932" y="941052"/>
                    </a:cubicBezTo>
                    <a:cubicBezTo>
                      <a:pt x="288452" y="925593"/>
                      <a:pt x="251601" y="697775"/>
                      <a:pt x="248545" y="644925"/>
                    </a:cubicBezTo>
                    <a:cubicBezTo>
                      <a:pt x="245849" y="599505"/>
                      <a:pt x="251541" y="522387"/>
                      <a:pt x="251541" y="522387"/>
                    </a:cubicBezTo>
                    <a:lnTo>
                      <a:pt x="221581" y="329863"/>
                    </a:lnTo>
                    <a:cubicBezTo>
                      <a:pt x="221581" y="329863"/>
                      <a:pt x="203066" y="443712"/>
                      <a:pt x="184311" y="521608"/>
                    </a:cubicBezTo>
                    <a:cubicBezTo>
                      <a:pt x="169091" y="584884"/>
                      <a:pt x="143924" y="692801"/>
                      <a:pt x="126787" y="770638"/>
                    </a:cubicBezTo>
                    <a:lnTo>
                      <a:pt x="126787" y="770638"/>
                    </a:lnTo>
                    <a:cubicBezTo>
                      <a:pt x="110309" y="860519"/>
                      <a:pt x="86101" y="924095"/>
                      <a:pt x="81906" y="969035"/>
                    </a:cubicBezTo>
                    <a:cubicBezTo>
                      <a:pt x="80648" y="979701"/>
                      <a:pt x="68244" y="1084921"/>
                      <a:pt x="63091" y="1109009"/>
                    </a:cubicBezTo>
                    <a:cubicBezTo>
                      <a:pt x="57938" y="1133097"/>
                      <a:pt x="4010" y="1133397"/>
                      <a:pt x="354" y="1092112"/>
                    </a:cubicBezTo>
                    <a:cubicBezTo>
                      <a:pt x="-1982" y="1064369"/>
                      <a:pt x="7964" y="975327"/>
                      <a:pt x="8923" y="962084"/>
                    </a:cubicBezTo>
                    <a:close/>
                  </a:path>
                </a:pathLst>
              </a:custGeom>
              <a:solidFill>
                <a:srgbClr val="C8856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C8F8620-0B85-44AF-2736-C5B2CDD5A6BC}"/>
                  </a:ext>
                </a:extLst>
              </p:cNvPr>
              <p:cNvSpPr/>
              <p:nvPr/>
            </p:nvSpPr>
            <p:spPr>
              <a:xfrm>
                <a:off x="9245098" y="5865728"/>
                <a:ext cx="241680" cy="98115"/>
              </a:xfrm>
              <a:custGeom>
                <a:avLst/>
                <a:gdLst>
                  <a:gd name="connsiteX0" fmla="*/ 240179 w 241680"/>
                  <a:gd name="connsiteY0" fmla="*/ 57464 h 98115"/>
                  <a:gd name="connsiteX1" fmla="*/ 236044 w 241680"/>
                  <a:gd name="connsiteY1" fmla="*/ 80353 h 98115"/>
                  <a:gd name="connsiteX2" fmla="*/ 163301 w 241680"/>
                  <a:gd name="connsiteY2" fmla="*/ 97311 h 98115"/>
                  <a:gd name="connsiteX3" fmla="*/ 92714 w 241680"/>
                  <a:gd name="connsiteY3" fmla="*/ 70706 h 98115"/>
                  <a:gd name="connsiteX4" fmla="*/ 41242 w 241680"/>
                  <a:gd name="connsiteY4" fmla="*/ 39188 h 98115"/>
                  <a:gd name="connsiteX5" fmla="*/ 4451 w 241680"/>
                  <a:gd name="connsiteY5" fmla="*/ 24987 h 98115"/>
                  <a:gd name="connsiteX6" fmla="*/ 17 w 241680"/>
                  <a:gd name="connsiteY6" fmla="*/ 0 h 9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680" h="98115">
                    <a:moveTo>
                      <a:pt x="240179" y="57464"/>
                    </a:moveTo>
                    <a:cubicBezTo>
                      <a:pt x="243193" y="65265"/>
                      <a:pt x="241599" y="74098"/>
                      <a:pt x="236044" y="80353"/>
                    </a:cubicBezTo>
                    <a:cubicBezTo>
                      <a:pt x="226816" y="88323"/>
                      <a:pt x="199553" y="101505"/>
                      <a:pt x="163301" y="97311"/>
                    </a:cubicBezTo>
                    <a:cubicBezTo>
                      <a:pt x="127049" y="93117"/>
                      <a:pt x="107335" y="82391"/>
                      <a:pt x="92714" y="70706"/>
                    </a:cubicBezTo>
                    <a:cubicBezTo>
                      <a:pt x="78094" y="59022"/>
                      <a:pt x="57661" y="42544"/>
                      <a:pt x="41242" y="39188"/>
                    </a:cubicBezTo>
                    <a:cubicBezTo>
                      <a:pt x="25963" y="36072"/>
                      <a:pt x="9425" y="29541"/>
                      <a:pt x="4451" y="24987"/>
                    </a:cubicBezTo>
                    <a:cubicBezTo>
                      <a:pt x="-522" y="20433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1E2D5A2-EA23-18FC-AD95-9CEC4829315B}"/>
                  </a:ext>
                </a:extLst>
              </p:cNvPr>
              <p:cNvSpPr/>
              <p:nvPr/>
            </p:nvSpPr>
            <p:spPr>
              <a:xfrm>
                <a:off x="9245159" y="5787053"/>
                <a:ext cx="241567" cy="166998"/>
              </a:xfrm>
              <a:custGeom>
                <a:avLst/>
                <a:gdLst>
                  <a:gd name="connsiteX0" fmla="*/ 11701 w 241567"/>
                  <a:gd name="connsiteY0" fmla="*/ 0 h 166998"/>
                  <a:gd name="connsiteX1" fmla="*/ 8105 w 241567"/>
                  <a:gd name="connsiteY1" fmla="*/ 4854 h 166998"/>
                  <a:gd name="connsiteX2" fmla="*/ 3731 w 241567"/>
                  <a:gd name="connsiteY2" fmla="*/ 36132 h 166998"/>
                  <a:gd name="connsiteX3" fmla="*/ 735 w 241567"/>
                  <a:gd name="connsiteY3" fmla="*/ 85746 h 166998"/>
                  <a:gd name="connsiteX4" fmla="*/ 43578 w 241567"/>
                  <a:gd name="connsiteY4" fmla="*/ 108876 h 166998"/>
                  <a:gd name="connsiteX5" fmla="*/ 95290 w 241567"/>
                  <a:gd name="connsiteY5" fmla="*/ 140034 h 166998"/>
                  <a:gd name="connsiteX6" fmla="*/ 171988 w 241567"/>
                  <a:gd name="connsiteY6" fmla="*/ 166999 h 166998"/>
                  <a:gd name="connsiteX7" fmla="*/ 238260 w 241567"/>
                  <a:gd name="connsiteY7" fmla="*/ 144648 h 166998"/>
                  <a:gd name="connsiteX8" fmla="*/ 198353 w 241567"/>
                  <a:gd name="connsiteY8" fmla="*/ 101625 h 166998"/>
                  <a:gd name="connsiteX9" fmla="*/ 153293 w 241567"/>
                  <a:gd name="connsiteY9" fmla="*/ 76878 h 166998"/>
                  <a:gd name="connsiteX10" fmla="*/ 124950 w 241567"/>
                  <a:gd name="connsiteY10" fmla="*/ 56685 h 166998"/>
                  <a:gd name="connsiteX11" fmla="*/ 112187 w 241567"/>
                  <a:gd name="connsiteY11" fmla="*/ 44701 h 166998"/>
                  <a:gd name="connsiteX12" fmla="*/ 101522 w 241567"/>
                  <a:gd name="connsiteY12" fmla="*/ 31698 h 166998"/>
                  <a:gd name="connsiteX13" fmla="*/ 100263 w 241567"/>
                  <a:gd name="connsiteY13" fmla="*/ 28283 h 166998"/>
                  <a:gd name="connsiteX14" fmla="*/ 97507 w 241567"/>
                  <a:gd name="connsiteY14" fmla="*/ 18875 h 166998"/>
                  <a:gd name="connsiteX15" fmla="*/ 93013 w 241567"/>
                  <a:gd name="connsiteY15" fmla="*/ 8629 h 166998"/>
                  <a:gd name="connsiteX16" fmla="*/ 78212 w 241567"/>
                  <a:gd name="connsiteY16" fmla="*/ 7071 h 166998"/>
                  <a:gd name="connsiteX17" fmla="*/ 62274 w 241567"/>
                  <a:gd name="connsiteY17" fmla="*/ 9467 h 166998"/>
                  <a:gd name="connsiteX18" fmla="*/ 45616 w 241567"/>
                  <a:gd name="connsiteY18" fmla="*/ 17077 h 166998"/>
                  <a:gd name="connsiteX19" fmla="*/ 42380 w 241567"/>
                  <a:gd name="connsiteY19" fmla="*/ 31758 h 166998"/>
                  <a:gd name="connsiteX20" fmla="*/ 42380 w 241567"/>
                  <a:gd name="connsiteY20" fmla="*/ 38829 h 166998"/>
                  <a:gd name="connsiteX21" fmla="*/ 41361 w 241567"/>
                  <a:gd name="connsiteY21" fmla="*/ 41285 h 166998"/>
                  <a:gd name="connsiteX22" fmla="*/ 37886 w 241567"/>
                  <a:gd name="connsiteY22" fmla="*/ 36192 h 166998"/>
                  <a:gd name="connsiteX23" fmla="*/ 34650 w 241567"/>
                  <a:gd name="connsiteY23" fmla="*/ 28163 h 166998"/>
                  <a:gd name="connsiteX24" fmla="*/ 29377 w 241567"/>
                  <a:gd name="connsiteY24" fmla="*/ 19654 h 166998"/>
                  <a:gd name="connsiteX25" fmla="*/ 22786 w 241567"/>
                  <a:gd name="connsiteY25" fmla="*/ 13183 h 166998"/>
                  <a:gd name="connsiteX26" fmla="*/ 15476 w 241567"/>
                  <a:gd name="connsiteY26" fmla="*/ 8808 h 166998"/>
                  <a:gd name="connsiteX27" fmla="*/ 11701 w 241567"/>
                  <a:gd name="connsiteY27" fmla="*/ 0 h 16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41567" h="166998">
                    <a:moveTo>
                      <a:pt x="11701" y="0"/>
                    </a:moveTo>
                    <a:cubicBezTo>
                      <a:pt x="11701" y="0"/>
                      <a:pt x="9004" y="0"/>
                      <a:pt x="8105" y="4854"/>
                    </a:cubicBezTo>
                    <a:cubicBezTo>
                      <a:pt x="7027" y="10486"/>
                      <a:pt x="6008" y="26844"/>
                      <a:pt x="3731" y="36132"/>
                    </a:cubicBezTo>
                    <a:cubicBezTo>
                      <a:pt x="148" y="52413"/>
                      <a:pt x="-863" y="69154"/>
                      <a:pt x="735" y="85746"/>
                    </a:cubicBezTo>
                    <a:cubicBezTo>
                      <a:pt x="2832" y="96172"/>
                      <a:pt x="27699" y="103183"/>
                      <a:pt x="43578" y="108876"/>
                    </a:cubicBezTo>
                    <a:cubicBezTo>
                      <a:pt x="62272" y="116629"/>
                      <a:pt x="79702" y="127127"/>
                      <a:pt x="95290" y="140034"/>
                    </a:cubicBezTo>
                    <a:cubicBezTo>
                      <a:pt x="117934" y="155817"/>
                      <a:pt x="144449" y="165135"/>
                      <a:pt x="171988" y="166999"/>
                    </a:cubicBezTo>
                    <a:cubicBezTo>
                      <a:pt x="207940" y="166999"/>
                      <a:pt x="231190" y="157351"/>
                      <a:pt x="238260" y="144648"/>
                    </a:cubicBezTo>
                    <a:cubicBezTo>
                      <a:pt x="247009" y="128889"/>
                      <a:pt x="239938" y="119901"/>
                      <a:pt x="198353" y="101625"/>
                    </a:cubicBezTo>
                    <a:cubicBezTo>
                      <a:pt x="190444" y="98150"/>
                      <a:pt x="162760" y="82511"/>
                      <a:pt x="153293" y="76878"/>
                    </a:cubicBezTo>
                    <a:cubicBezTo>
                      <a:pt x="143304" y="70946"/>
                      <a:pt x="133825" y="64187"/>
                      <a:pt x="124950" y="56685"/>
                    </a:cubicBezTo>
                    <a:cubicBezTo>
                      <a:pt x="120468" y="52940"/>
                      <a:pt x="116208" y="48937"/>
                      <a:pt x="112187" y="44701"/>
                    </a:cubicBezTo>
                    <a:cubicBezTo>
                      <a:pt x="108005" y="40920"/>
                      <a:pt x="104410" y="36539"/>
                      <a:pt x="101522" y="31698"/>
                    </a:cubicBezTo>
                    <a:cubicBezTo>
                      <a:pt x="101042" y="30679"/>
                      <a:pt x="100743" y="29421"/>
                      <a:pt x="100263" y="28283"/>
                    </a:cubicBezTo>
                    <a:cubicBezTo>
                      <a:pt x="99083" y="25233"/>
                      <a:pt x="98160" y="22081"/>
                      <a:pt x="97507" y="18875"/>
                    </a:cubicBezTo>
                    <a:cubicBezTo>
                      <a:pt x="96788" y="15519"/>
                      <a:pt x="96308" y="10606"/>
                      <a:pt x="93013" y="8629"/>
                    </a:cubicBezTo>
                    <a:cubicBezTo>
                      <a:pt x="88309" y="6789"/>
                      <a:pt x="83196" y="6250"/>
                      <a:pt x="78212" y="7071"/>
                    </a:cubicBezTo>
                    <a:cubicBezTo>
                      <a:pt x="72851" y="7508"/>
                      <a:pt x="67526" y="8311"/>
                      <a:pt x="62274" y="9467"/>
                    </a:cubicBezTo>
                    <a:cubicBezTo>
                      <a:pt x="56282" y="10846"/>
                      <a:pt x="49151" y="11445"/>
                      <a:pt x="45616" y="17077"/>
                    </a:cubicBezTo>
                    <a:cubicBezTo>
                      <a:pt x="43230" y="21589"/>
                      <a:pt x="42112" y="26665"/>
                      <a:pt x="42380" y="31758"/>
                    </a:cubicBezTo>
                    <a:cubicBezTo>
                      <a:pt x="42380" y="34095"/>
                      <a:pt x="42380" y="36492"/>
                      <a:pt x="42380" y="38829"/>
                    </a:cubicBezTo>
                    <a:cubicBezTo>
                      <a:pt x="42380" y="39847"/>
                      <a:pt x="42799" y="41645"/>
                      <a:pt x="41361" y="41285"/>
                    </a:cubicBezTo>
                    <a:cubicBezTo>
                      <a:pt x="39923" y="40926"/>
                      <a:pt x="38425" y="37390"/>
                      <a:pt x="37886" y="36192"/>
                    </a:cubicBezTo>
                    <a:cubicBezTo>
                      <a:pt x="36688" y="33556"/>
                      <a:pt x="35909" y="30739"/>
                      <a:pt x="34650" y="28163"/>
                    </a:cubicBezTo>
                    <a:cubicBezTo>
                      <a:pt x="33245" y="25125"/>
                      <a:pt x="31474" y="22266"/>
                      <a:pt x="29377" y="19654"/>
                    </a:cubicBezTo>
                    <a:cubicBezTo>
                      <a:pt x="27425" y="17263"/>
                      <a:pt x="25215" y="15088"/>
                      <a:pt x="22786" y="13183"/>
                    </a:cubicBezTo>
                    <a:cubicBezTo>
                      <a:pt x="20256" y="11888"/>
                      <a:pt x="17814" y="10426"/>
                      <a:pt x="15476" y="8808"/>
                    </a:cubicBezTo>
                    <a:cubicBezTo>
                      <a:pt x="13350" y="6328"/>
                      <a:pt x="12033" y="3254"/>
                      <a:pt x="1170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6B05111-0CF4-53A7-0828-4C409277BDBC}"/>
                  </a:ext>
                </a:extLst>
              </p:cNvPr>
              <p:cNvSpPr/>
              <p:nvPr/>
            </p:nvSpPr>
            <p:spPr>
              <a:xfrm>
                <a:off x="9379996" y="5891734"/>
                <a:ext cx="108178" cy="62377"/>
              </a:xfrm>
              <a:custGeom>
                <a:avLst/>
                <a:gdLst>
                  <a:gd name="connsiteX0" fmla="*/ 70167 w 108178"/>
                  <a:gd name="connsiteY0" fmla="*/ 0 h 62377"/>
                  <a:gd name="connsiteX1" fmla="*/ 0 w 108178"/>
                  <a:gd name="connsiteY1" fmla="*/ 55127 h 62377"/>
                  <a:gd name="connsiteX2" fmla="*/ 37151 w 108178"/>
                  <a:gd name="connsiteY2" fmla="*/ 62377 h 62377"/>
                  <a:gd name="connsiteX3" fmla="*/ 104921 w 108178"/>
                  <a:gd name="connsiteY3" fmla="*/ 39967 h 62377"/>
                  <a:gd name="connsiteX4" fmla="*/ 70167 w 108178"/>
                  <a:gd name="connsiteY4" fmla="*/ 0 h 62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178" h="62377">
                    <a:moveTo>
                      <a:pt x="70167" y="0"/>
                    </a:moveTo>
                    <a:cubicBezTo>
                      <a:pt x="18096" y="4075"/>
                      <a:pt x="2037" y="35653"/>
                      <a:pt x="0" y="55127"/>
                    </a:cubicBezTo>
                    <a:cubicBezTo>
                      <a:pt x="11948" y="59405"/>
                      <a:pt x="24472" y="61850"/>
                      <a:pt x="37151" y="62377"/>
                    </a:cubicBezTo>
                    <a:cubicBezTo>
                      <a:pt x="73103" y="62377"/>
                      <a:pt x="97850" y="52730"/>
                      <a:pt x="104921" y="39967"/>
                    </a:cubicBezTo>
                    <a:cubicBezTo>
                      <a:pt x="113130" y="25107"/>
                      <a:pt x="107318" y="13242"/>
                      <a:pt x="7016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215ABB7-9978-1521-13C6-24EFED9C3418}"/>
                  </a:ext>
                </a:extLst>
              </p:cNvPr>
              <p:cNvSpPr/>
              <p:nvPr/>
            </p:nvSpPr>
            <p:spPr>
              <a:xfrm>
                <a:off x="9369463" y="5870288"/>
                <a:ext cx="49733" cy="22710"/>
              </a:xfrm>
              <a:custGeom>
                <a:avLst/>
                <a:gdLst>
                  <a:gd name="connsiteX0" fmla="*/ 2564 w 49733"/>
                  <a:gd name="connsiteY0" fmla="*/ 22704 h 22710"/>
                  <a:gd name="connsiteX1" fmla="*/ 946 w 49733"/>
                  <a:gd name="connsiteY1" fmla="*/ 22164 h 22710"/>
                  <a:gd name="connsiteX2" fmla="*/ 491 w 49733"/>
                  <a:gd name="connsiteY2" fmla="*/ 18803 h 22710"/>
                  <a:gd name="connsiteX3" fmla="*/ 587 w 49733"/>
                  <a:gd name="connsiteY3" fmla="*/ 18689 h 22710"/>
                  <a:gd name="connsiteX4" fmla="*/ 47504 w 49733"/>
                  <a:gd name="connsiteY4" fmla="*/ 54 h 22710"/>
                  <a:gd name="connsiteX5" fmla="*/ 49721 w 49733"/>
                  <a:gd name="connsiteY5" fmla="*/ 2750 h 22710"/>
                  <a:gd name="connsiteX6" fmla="*/ 47025 w 49733"/>
                  <a:gd name="connsiteY6" fmla="*/ 4967 h 22710"/>
                  <a:gd name="connsiteX7" fmla="*/ 4541 w 49733"/>
                  <a:gd name="connsiteY7" fmla="*/ 21805 h 22710"/>
                  <a:gd name="connsiteX8" fmla="*/ 2564 w 49733"/>
                  <a:gd name="connsiteY8" fmla="*/ 22704 h 22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733" h="22710">
                    <a:moveTo>
                      <a:pt x="2564" y="22704"/>
                    </a:moveTo>
                    <a:cubicBezTo>
                      <a:pt x="1971" y="22751"/>
                      <a:pt x="1389" y="22560"/>
                      <a:pt x="946" y="22164"/>
                    </a:cubicBezTo>
                    <a:cubicBezTo>
                      <a:pt x="-109" y="21361"/>
                      <a:pt x="-312" y="19857"/>
                      <a:pt x="491" y="18803"/>
                    </a:cubicBezTo>
                    <a:cubicBezTo>
                      <a:pt x="521" y="18767"/>
                      <a:pt x="557" y="18725"/>
                      <a:pt x="587" y="18689"/>
                    </a:cubicBezTo>
                    <a:cubicBezTo>
                      <a:pt x="12870" y="6100"/>
                      <a:pt x="29930" y="-677"/>
                      <a:pt x="47504" y="54"/>
                    </a:cubicBezTo>
                    <a:cubicBezTo>
                      <a:pt x="48859" y="185"/>
                      <a:pt x="49853" y="1396"/>
                      <a:pt x="49721" y="2750"/>
                    </a:cubicBezTo>
                    <a:cubicBezTo>
                      <a:pt x="49590" y="4104"/>
                      <a:pt x="48379" y="5099"/>
                      <a:pt x="47025" y="4967"/>
                    </a:cubicBezTo>
                    <a:cubicBezTo>
                      <a:pt x="31146" y="4470"/>
                      <a:pt x="15770" y="10570"/>
                      <a:pt x="4541" y="21805"/>
                    </a:cubicBezTo>
                    <a:cubicBezTo>
                      <a:pt x="4056" y="22398"/>
                      <a:pt x="3325" y="22727"/>
                      <a:pt x="2564" y="22704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CFC3857-E8D8-8A68-24DB-74E9E9600DBD}"/>
                  </a:ext>
                </a:extLst>
              </p:cNvPr>
              <p:cNvSpPr/>
              <p:nvPr/>
            </p:nvSpPr>
            <p:spPr>
              <a:xfrm>
                <a:off x="9346864" y="5857759"/>
                <a:ext cx="49741" cy="22709"/>
              </a:xfrm>
              <a:custGeom>
                <a:avLst/>
                <a:gdLst>
                  <a:gd name="connsiteX0" fmla="*/ 2572 w 49741"/>
                  <a:gd name="connsiteY0" fmla="*/ 22709 h 22709"/>
                  <a:gd name="connsiteX1" fmla="*/ 954 w 49741"/>
                  <a:gd name="connsiteY1" fmla="*/ 22170 h 22709"/>
                  <a:gd name="connsiteX2" fmla="*/ 511 w 49741"/>
                  <a:gd name="connsiteY2" fmla="*/ 18725 h 22709"/>
                  <a:gd name="connsiteX3" fmla="*/ 535 w 49741"/>
                  <a:gd name="connsiteY3" fmla="*/ 18695 h 22709"/>
                  <a:gd name="connsiteX4" fmla="*/ 47512 w 49741"/>
                  <a:gd name="connsiteY4" fmla="*/ 60 h 22709"/>
                  <a:gd name="connsiteX5" fmla="*/ 49730 w 49741"/>
                  <a:gd name="connsiteY5" fmla="*/ 2756 h 22709"/>
                  <a:gd name="connsiteX6" fmla="*/ 47033 w 49741"/>
                  <a:gd name="connsiteY6" fmla="*/ 4973 h 22709"/>
                  <a:gd name="connsiteX7" fmla="*/ 4549 w 49741"/>
                  <a:gd name="connsiteY7" fmla="*/ 21811 h 22709"/>
                  <a:gd name="connsiteX8" fmla="*/ 2572 w 49741"/>
                  <a:gd name="connsiteY8" fmla="*/ 22709 h 2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741" h="22709">
                    <a:moveTo>
                      <a:pt x="2572" y="22709"/>
                    </a:moveTo>
                    <a:cubicBezTo>
                      <a:pt x="1991" y="22703"/>
                      <a:pt x="1422" y="22518"/>
                      <a:pt x="954" y="22170"/>
                    </a:cubicBezTo>
                    <a:cubicBezTo>
                      <a:pt x="-118" y="21343"/>
                      <a:pt x="-316" y="19797"/>
                      <a:pt x="511" y="18725"/>
                    </a:cubicBezTo>
                    <a:cubicBezTo>
                      <a:pt x="517" y="18713"/>
                      <a:pt x="529" y="18707"/>
                      <a:pt x="535" y="18695"/>
                    </a:cubicBezTo>
                    <a:cubicBezTo>
                      <a:pt x="12818" y="6070"/>
                      <a:pt x="29914" y="-713"/>
                      <a:pt x="47512" y="60"/>
                    </a:cubicBezTo>
                    <a:cubicBezTo>
                      <a:pt x="48867" y="191"/>
                      <a:pt x="49861" y="1402"/>
                      <a:pt x="49730" y="2756"/>
                    </a:cubicBezTo>
                    <a:cubicBezTo>
                      <a:pt x="49598" y="4110"/>
                      <a:pt x="48387" y="5105"/>
                      <a:pt x="47033" y="4973"/>
                    </a:cubicBezTo>
                    <a:cubicBezTo>
                      <a:pt x="31148" y="4458"/>
                      <a:pt x="15767" y="10552"/>
                      <a:pt x="4549" y="21811"/>
                    </a:cubicBezTo>
                    <a:cubicBezTo>
                      <a:pt x="4052" y="22386"/>
                      <a:pt x="3333" y="22716"/>
                      <a:pt x="2572" y="22709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220C97B-D42F-4709-B51A-37D1D7BAA042}"/>
                  </a:ext>
                </a:extLst>
              </p:cNvPr>
              <p:cNvSpPr/>
              <p:nvPr/>
            </p:nvSpPr>
            <p:spPr>
              <a:xfrm>
                <a:off x="9325902" y="5843383"/>
                <a:ext cx="49731" cy="22705"/>
              </a:xfrm>
              <a:custGeom>
                <a:avLst/>
                <a:gdLst>
                  <a:gd name="connsiteX0" fmla="*/ 2562 w 49731"/>
                  <a:gd name="connsiteY0" fmla="*/ 22704 h 22705"/>
                  <a:gd name="connsiteX1" fmla="*/ 944 w 49731"/>
                  <a:gd name="connsiteY1" fmla="*/ 22165 h 22705"/>
                  <a:gd name="connsiteX2" fmla="*/ 490 w 49731"/>
                  <a:gd name="connsiteY2" fmla="*/ 18804 h 22705"/>
                  <a:gd name="connsiteX3" fmla="*/ 585 w 49731"/>
                  <a:gd name="connsiteY3" fmla="*/ 18690 h 22705"/>
                  <a:gd name="connsiteX4" fmla="*/ 47503 w 49731"/>
                  <a:gd name="connsiteY4" fmla="*/ 54 h 22705"/>
                  <a:gd name="connsiteX5" fmla="*/ 49720 w 49731"/>
                  <a:gd name="connsiteY5" fmla="*/ 2751 h 22705"/>
                  <a:gd name="connsiteX6" fmla="*/ 47023 w 49731"/>
                  <a:gd name="connsiteY6" fmla="*/ 4968 h 22705"/>
                  <a:gd name="connsiteX7" fmla="*/ 4540 w 49731"/>
                  <a:gd name="connsiteY7" fmla="*/ 21806 h 22705"/>
                  <a:gd name="connsiteX8" fmla="*/ 2562 w 49731"/>
                  <a:gd name="connsiteY8" fmla="*/ 22704 h 2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731" h="22705">
                    <a:moveTo>
                      <a:pt x="2562" y="22704"/>
                    </a:moveTo>
                    <a:cubicBezTo>
                      <a:pt x="1979" y="22698"/>
                      <a:pt x="1413" y="22513"/>
                      <a:pt x="944" y="22165"/>
                    </a:cubicBezTo>
                    <a:cubicBezTo>
                      <a:pt x="-109" y="21362"/>
                      <a:pt x="-312" y="19858"/>
                      <a:pt x="490" y="18804"/>
                    </a:cubicBezTo>
                    <a:cubicBezTo>
                      <a:pt x="521" y="18768"/>
                      <a:pt x="552" y="18726"/>
                      <a:pt x="585" y="18690"/>
                    </a:cubicBezTo>
                    <a:cubicBezTo>
                      <a:pt x="12862" y="6094"/>
                      <a:pt x="29928" y="-683"/>
                      <a:pt x="47503" y="54"/>
                    </a:cubicBezTo>
                    <a:cubicBezTo>
                      <a:pt x="48857" y="186"/>
                      <a:pt x="49851" y="1397"/>
                      <a:pt x="49720" y="2751"/>
                    </a:cubicBezTo>
                    <a:cubicBezTo>
                      <a:pt x="49588" y="4105"/>
                      <a:pt x="48377" y="5100"/>
                      <a:pt x="47023" y="4968"/>
                    </a:cubicBezTo>
                    <a:cubicBezTo>
                      <a:pt x="31144" y="4488"/>
                      <a:pt x="15775" y="10582"/>
                      <a:pt x="4540" y="21806"/>
                    </a:cubicBezTo>
                    <a:cubicBezTo>
                      <a:pt x="4056" y="22399"/>
                      <a:pt x="3325" y="22728"/>
                      <a:pt x="2562" y="22704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7697268-5A98-72C6-380C-E4313E1C7AA8}"/>
                  </a:ext>
                </a:extLst>
              </p:cNvPr>
              <p:cNvSpPr/>
              <p:nvPr/>
            </p:nvSpPr>
            <p:spPr>
              <a:xfrm>
                <a:off x="9305314" y="5828513"/>
                <a:ext cx="54147" cy="23197"/>
              </a:xfrm>
              <a:custGeom>
                <a:avLst/>
                <a:gdLst>
                  <a:gd name="connsiteX0" fmla="*/ 2598 w 54147"/>
                  <a:gd name="connsiteY0" fmla="*/ 23193 h 23197"/>
                  <a:gd name="connsiteX1" fmla="*/ 4 w 54147"/>
                  <a:gd name="connsiteY1" fmla="*/ 20880 h 23197"/>
                  <a:gd name="connsiteX2" fmla="*/ 561 w 54147"/>
                  <a:gd name="connsiteY2" fmla="*/ 19179 h 23197"/>
                  <a:gd name="connsiteX3" fmla="*/ 51853 w 54147"/>
                  <a:gd name="connsiteY3" fmla="*/ 244 h 23197"/>
                  <a:gd name="connsiteX4" fmla="*/ 54142 w 54147"/>
                  <a:gd name="connsiteY4" fmla="*/ 2856 h 23197"/>
                  <a:gd name="connsiteX5" fmla="*/ 54130 w 54147"/>
                  <a:gd name="connsiteY5" fmla="*/ 3000 h 23197"/>
                  <a:gd name="connsiteX6" fmla="*/ 51373 w 54147"/>
                  <a:gd name="connsiteY6" fmla="*/ 5217 h 23197"/>
                  <a:gd name="connsiteX7" fmla="*/ 4575 w 54147"/>
                  <a:gd name="connsiteY7" fmla="*/ 22235 h 23197"/>
                  <a:gd name="connsiteX8" fmla="*/ 2598 w 54147"/>
                  <a:gd name="connsiteY8" fmla="*/ 23193 h 2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147" h="23197">
                    <a:moveTo>
                      <a:pt x="2598" y="23193"/>
                    </a:moveTo>
                    <a:cubicBezTo>
                      <a:pt x="1243" y="23271"/>
                      <a:pt x="82" y="22235"/>
                      <a:pt x="4" y="20880"/>
                    </a:cubicBezTo>
                    <a:cubicBezTo>
                      <a:pt x="-31" y="20263"/>
                      <a:pt x="168" y="19658"/>
                      <a:pt x="561" y="19179"/>
                    </a:cubicBezTo>
                    <a:cubicBezTo>
                      <a:pt x="10448" y="6775"/>
                      <a:pt x="32918" y="-1554"/>
                      <a:pt x="51853" y="244"/>
                    </a:cubicBezTo>
                    <a:cubicBezTo>
                      <a:pt x="53207" y="334"/>
                      <a:pt x="54232" y="1502"/>
                      <a:pt x="54142" y="2856"/>
                    </a:cubicBezTo>
                    <a:cubicBezTo>
                      <a:pt x="54142" y="2904"/>
                      <a:pt x="54136" y="2952"/>
                      <a:pt x="54130" y="3000"/>
                    </a:cubicBezTo>
                    <a:cubicBezTo>
                      <a:pt x="53944" y="4354"/>
                      <a:pt x="52734" y="5325"/>
                      <a:pt x="51373" y="5217"/>
                    </a:cubicBezTo>
                    <a:cubicBezTo>
                      <a:pt x="34296" y="3599"/>
                      <a:pt x="13324" y="11209"/>
                      <a:pt x="4575" y="22235"/>
                    </a:cubicBezTo>
                    <a:cubicBezTo>
                      <a:pt x="4117" y="22864"/>
                      <a:pt x="3376" y="23223"/>
                      <a:pt x="2598" y="23193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A41664B-DADE-26BD-67C0-C771B756A9C1}"/>
                  </a:ext>
                </a:extLst>
              </p:cNvPr>
              <p:cNvSpPr/>
              <p:nvPr/>
            </p:nvSpPr>
            <p:spPr>
              <a:xfrm>
                <a:off x="8944392" y="5956148"/>
                <a:ext cx="104243" cy="94582"/>
              </a:xfrm>
              <a:custGeom>
                <a:avLst/>
                <a:gdLst>
                  <a:gd name="connsiteX0" fmla="*/ 104243 w 104243"/>
                  <a:gd name="connsiteY0" fmla="*/ 24807 h 94582"/>
                  <a:gd name="connsiteX1" fmla="*/ 90282 w 104243"/>
                  <a:gd name="connsiteY1" fmla="*/ 78736 h 94582"/>
                  <a:gd name="connsiteX2" fmla="*/ 48337 w 104243"/>
                  <a:gd name="connsiteY2" fmla="*/ 93117 h 94582"/>
                  <a:gd name="connsiteX3" fmla="*/ 5554 w 104243"/>
                  <a:gd name="connsiteY3" fmla="*/ 57164 h 94582"/>
                  <a:gd name="connsiteX4" fmla="*/ 1779 w 104243"/>
                  <a:gd name="connsiteY4" fmla="*/ 0 h 94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43" h="94582">
                    <a:moveTo>
                      <a:pt x="104243" y="24807"/>
                    </a:moveTo>
                    <a:cubicBezTo>
                      <a:pt x="102805" y="48775"/>
                      <a:pt x="98970" y="64774"/>
                      <a:pt x="90282" y="78736"/>
                    </a:cubicBezTo>
                    <a:cubicBezTo>
                      <a:pt x="81593" y="92697"/>
                      <a:pt x="65055" y="97251"/>
                      <a:pt x="48337" y="93117"/>
                    </a:cubicBezTo>
                    <a:cubicBezTo>
                      <a:pt x="31620" y="88982"/>
                      <a:pt x="10288" y="77957"/>
                      <a:pt x="5554" y="57164"/>
                    </a:cubicBezTo>
                    <a:cubicBezTo>
                      <a:pt x="820" y="36372"/>
                      <a:pt x="-2056" y="22290"/>
                      <a:pt x="17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FFBC6C7-FB07-0C82-78CD-C15DCE31A383}"/>
                  </a:ext>
                </a:extLst>
              </p:cNvPr>
              <p:cNvSpPr/>
              <p:nvPr/>
            </p:nvSpPr>
            <p:spPr>
              <a:xfrm>
                <a:off x="8945599" y="5807066"/>
                <a:ext cx="108890" cy="233702"/>
              </a:xfrm>
              <a:custGeom>
                <a:avLst/>
                <a:gdLst>
                  <a:gd name="connsiteX0" fmla="*/ 32929 w 108890"/>
                  <a:gd name="connsiteY0" fmla="*/ 0 h 233702"/>
                  <a:gd name="connsiteX1" fmla="*/ 20106 w 108890"/>
                  <a:gd name="connsiteY1" fmla="*/ 65074 h 233702"/>
                  <a:gd name="connsiteX2" fmla="*/ 1471 w 108890"/>
                  <a:gd name="connsiteY2" fmla="*/ 142371 h 233702"/>
                  <a:gd name="connsiteX3" fmla="*/ 14234 w 108890"/>
                  <a:gd name="connsiteY3" fmla="*/ 208823 h 233702"/>
                  <a:gd name="connsiteX4" fmla="*/ 87337 w 108890"/>
                  <a:gd name="connsiteY4" fmla="*/ 219609 h 233702"/>
                  <a:gd name="connsiteX5" fmla="*/ 103096 w 108890"/>
                  <a:gd name="connsiteY5" fmla="*/ 138956 h 233702"/>
                  <a:gd name="connsiteX6" fmla="*/ 105313 w 108890"/>
                  <a:gd name="connsiteY6" fmla="*/ 56984 h 233702"/>
                  <a:gd name="connsiteX7" fmla="*/ 106152 w 108890"/>
                  <a:gd name="connsiteY7" fmla="*/ 5513 h 233702"/>
                  <a:gd name="connsiteX8" fmla="*/ 104774 w 108890"/>
                  <a:gd name="connsiteY8" fmla="*/ 17077 h 233702"/>
                  <a:gd name="connsiteX9" fmla="*/ 102557 w 108890"/>
                  <a:gd name="connsiteY9" fmla="*/ 30020 h 233702"/>
                  <a:gd name="connsiteX10" fmla="*/ 99680 w 108890"/>
                  <a:gd name="connsiteY10" fmla="*/ 30799 h 233702"/>
                  <a:gd name="connsiteX11" fmla="*/ 99680 w 108890"/>
                  <a:gd name="connsiteY11" fmla="*/ 24807 h 233702"/>
                  <a:gd name="connsiteX12" fmla="*/ 93688 w 108890"/>
                  <a:gd name="connsiteY12" fmla="*/ 14441 h 233702"/>
                  <a:gd name="connsiteX13" fmla="*/ 61811 w 108890"/>
                  <a:gd name="connsiteY13" fmla="*/ 10067 h 233702"/>
                  <a:gd name="connsiteX14" fmla="*/ 36105 w 108890"/>
                  <a:gd name="connsiteY14" fmla="*/ 11864 h 233702"/>
                  <a:gd name="connsiteX15" fmla="*/ 33768 w 108890"/>
                  <a:gd name="connsiteY15" fmla="*/ 21212 h 233702"/>
                  <a:gd name="connsiteX16" fmla="*/ 31910 w 108890"/>
                  <a:gd name="connsiteY16" fmla="*/ 28163 h 233702"/>
                  <a:gd name="connsiteX17" fmla="*/ 32330 w 108890"/>
                  <a:gd name="connsiteY17" fmla="*/ 13362 h 233702"/>
                  <a:gd name="connsiteX18" fmla="*/ 32809 w 108890"/>
                  <a:gd name="connsiteY18" fmla="*/ 6292 h 233702"/>
                  <a:gd name="connsiteX19" fmla="*/ 32929 w 108890"/>
                  <a:gd name="connsiteY19" fmla="*/ 0 h 233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8890" h="233702">
                    <a:moveTo>
                      <a:pt x="32929" y="0"/>
                    </a:moveTo>
                    <a:cubicBezTo>
                      <a:pt x="26098" y="539"/>
                      <a:pt x="24061" y="32777"/>
                      <a:pt x="20106" y="65074"/>
                    </a:cubicBezTo>
                    <a:cubicBezTo>
                      <a:pt x="15852" y="99648"/>
                      <a:pt x="5246" y="113969"/>
                      <a:pt x="1471" y="142371"/>
                    </a:cubicBezTo>
                    <a:cubicBezTo>
                      <a:pt x="-2844" y="174788"/>
                      <a:pt x="2609" y="189229"/>
                      <a:pt x="14234" y="208823"/>
                    </a:cubicBezTo>
                    <a:cubicBezTo>
                      <a:pt x="25858" y="228417"/>
                      <a:pt x="67084" y="247652"/>
                      <a:pt x="87337" y="219609"/>
                    </a:cubicBezTo>
                    <a:cubicBezTo>
                      <a:pt x="103875" y="196719"/>
                      <a:pt x="104594" y="171672"/>
                      <a:pt x="103096" y="138956"/>
                    </a:cubicBezTo>
                    <a:cubicBezTo>
                      <a:pt x="102219" y="111614"/>
                      <a:pt x="102960" y="84242"/>
                      <a:pt x="105313" y="56984"/>
                    </a:cubicBezTo>
                    <a:cubicBezTo>
                      <a:pt x="106631" y="32717"/>
                      <a:pt x="112144" y="8209"/>
                      <a:pt x="106152" y="5513"/>
                    </a:cubicBezTo>
                    <a:cubicBezTo>
                      <a:pt x="105672" y="9108"/>
                      <a:pt x="105253" y="13602"/>
                      <a:pt x="104774" y="17077"/>
                    </a:cubicBezTo>
                    <a:cubicBezTo>
                      <a:pt x="104552" y="21464"/>
                      <a:pt x="103808" y="25808"/>
                      <a:pt x="102557" y="30020"/>
                    </a:cubicBezTo>
                    <a:cubicBezTo>
                      <a:pt x="101837" y="31878"/>
                      <a:pt x="100339" y="33735"/>
                      <a:pt x="99680" y="30799"/>
                    </a:cubicBezTo>
                    <a:cubicBezTo>
                      <a:pt x="99387" y="28810"/>
                      <a:pt x="99387" y="26797"/>
                      <a:pt x="99680" y="24807"/>
                    </a:cubicBezTo>
                    <a:cubicBezTo>
                      <a:pt x="100699" y="15879"/>
                      <a:pt x="96085" y="15160"/>
                      <a:pt x="93688" y="14441"/>
                    </a:cubicBezTo>
                    <a:cubicBezTo>
                      <a:pt x="83143" y="12445"/>
                      <a:pt x="72503" y="10983"/>
                      <a:pt x="61811" y="10067"/>
                    </a:cubicBezTo>
                    <a:cubicBezTo>
                      <a:pt x="56538" y="9707"/>
                      <a:pt x="38442" y="8928"/>
                      <a:pt x="36105" y="11864"/>
                    </a:cubicBezTo>
                    <a:cubicBezTo>
                      <a:pt x="34540" y="14729"/>
                      <a:pt x="33736" y="17946"/>
                      <a:pt x="33768" y="21212"/>
                    </a:cubicBezTo>
                    <a:cubicBezTo>
                      <a:pt x="33169" y="26125"/>
                      <a:pt x="32030" y="29661"/>
                      <a:pt x="31910" y="28163"/>
                    </a:cubicBezTo>
                    <a:cubicBezTo>
                      <a:pt x="31551" y="24687"/>
                      <a:pt x="32270" y="15579"/>
                      <a:pt x="32330" y="13362"/>
                    </a:cubicBezTo>
                    <a:cubicBezTo>
                      <a:pt x="32390" y="11145"/>
                      <a:pt x="32749" y="8389"/>
                      <a:pt x="32809" y="6292"/>
                    </a:cubicBezTo>
                    <a:cubicBezTo>
                      <a:pt x="32869" y="4195"/>
                      <a:pt x="32809" y="2097"/>
                      <a:pt x="32929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7E180D-5EAD-7219-85BB-11BF4F17B55F}"/>
                  </a:ext>
                </a:extLst>
              </p:cNvPr>
              <p:cNvSpPr/>
              <p:nvPr/>
            </p:nvSpPr>
            <p:spPr>
              <a:xfrm>
                <a:off x="8944945" y="5958445"/>
                <a:ext cx="103690" cy="84043"/>
              </a:xfrm>
              <a:custGeom>
                <a:avLst/>
                <a:gdLst>
                  <a:gd name="connsiteX0" fmla="*/ 208 w 103690"/>
                  <a:gd name="connsiteY0" fmla="*/ 9747 h 84043"/>
                  <a:gd name="connsiteX1" fmla="*/ 13091 w 103690"/>
                  <a:gd name="connsiteY1" fmla="*/ 59121 h 84043"/>
                  <a:gd name="connsiteX2" fmla="*/ 89490 w 103690"/>
                  <a:gd name="connsiteY2" fmla="*/ 69967 h 84043"/>
                  <a:gd name="connsiteX3" fmla="*/ 103691 w 103690"/>
                  <a:gd name="connsiteY3" fmla="*/ 22630 h 84043"/>
                  <a:gd name="connsiteX4" fmla="*/ 208 w 103690"/>
                  <a:gd name="connsiteY4" fmla="*/ 9747 h 84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690" h="84043">
                    <a:moveTo>
                      <a:pt x="208" y="9747"/>
                    </a:moveTo>
                    <a:cubicBezTo>
                      <a:pt x="-1057" y="27178"/>
                      <a:pt x="3472" y="44531"/>
                      <a:pt x="13091" y="59121"/>
                    </a:cubicBezTo>
                    <a:cubicBezTo>
                      <a:pt x="24716" y="78715"/>
                      <a:pt x="69177" y="98010"/>
                      <a:pt x="89490" y="69967"/>
                    </a:cubicBezTo>
                    <a:cubicBezTo>
                      <a:pt x="99556" y="56006"/>
                      <a:pt x="102253" y="39467"/>
                      <a:pt x="103691" y="22630"/>
                    </a:cubicBezTo>
                    <a:cubicBezTo>
                      <a:pt x="91527" y="879"/>
                      <a:pt x="19383" y="-8649"/>
                      <a:pt x="208" y="9747"/>
                    </a:cubicBez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C5CA9BA-DDF6-E49E-8A67-B405E2AABD34}"/>
                  </a:ext>
                </a:extLst>
              </p:cNvPr>
              <p:cNvSpPr/>
              <p:nvPr/>
            </p:nvSpPr>
            <p:spPr>
              <a:xfrm>
                <a:off x="8966845" y="5932835"/>
                <a:ext cx="69747" cy="12873"/>
              </a:xfrm>
              <a:custGeom>
                <a:avLst/>
                <a:gdLst>
                  <a:gd name="connsiteX0" fmla="*/ 66810 w 69747"/>
                  <a:gd name="connsiteY0" fmla="*/ 12827 h 12873"/>
                  <a:gd name="connsiteX1" fmla="*/ 66091 w 69747"/>
                  <a:gd name="connsiteY1" fmla="*/ 12827 h 12873"/>
                  <a:gd name="connsiteX2" fmla="*/ 3115 w 69747"/>
                  <a:gd name="connsiteY2" fmla="*/ 6835 h 12873"/>
                  <a:gd name="connsiteX3" fmla="*/ 65 w 69747"/>
                  <a:gd name="connsiteY3" fmla="*/ 5001 h 12873"/>
                  <a:gd name="connsiteX4" fmla="*/ 59 w 69747"/>
                  <a:gd name="connsiteY4" fmla="*/ 4977 h 12873"/>
                  <a:gd name="connsiteX5" fmla="*/ 1976 w 69747"/>
                  <a:gd name="connsiteY5" fmla="*/ 1981 h 12873"/>
                  <a:gd name="connsiteX6" fmla="*/ 68308 w 69747"/>
                  <a:gd name="connsiteY6" fmla="*/ 8333 h 12873"/>
                  <a:gd name="connsiteX7" fmla="*/ 69527 w 69747"/>
                  <a:gd name="connsiteY7" fmla="*/ 11587 h 12873"/>
                  <a:gd name="connsiteX8" fmla="*/ 69507 w 69747"/>
                  <a:gd name="connsiteY8" fmla="*/ 11629 h 12873"/>
                  <a:gd name="connsiteX9" fmla="*/ 66810 w 69747"/>
                  <a:gd name="connsiteY9" fmla="*/ 12827 h 1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747" h="12873">
                    <a:moveTo>
                      <a:pt x="66810" y="12827"/>
                    </a:moveTo>
                    <a:lnTo>
                      <a:pt x="66091" y="12827"/>
                    </a:lnTo>
                    <a:cubicBezTo>
                      <a:pt x="46015" y="5223"/>
                      <a:pt x="24265" y="3156"/>
                      <a:pt x="3115" y="6835"/>
                    </a:cubicBezTo>
                    <a:cubicBezTo>
                      <a:pt x="1766" y="7171"/>
                      <a:pt x="400" y="6350"/>
                      <a:pt x="65" y="5001"/>
                    </a:cubicBezTo>
                    <a:cubicBezTo>
                      <a:pt x="62" y="4995"/>
                      <a:pt x="61" y="4983"/>
                      <a:pt x="59" y="4977"/>
                    </a:cubicBezTo>
                    <a:cubicBezTo>
                      <a:pt x="-238" y="3623"/>
                      <a:pt x="620" y="2281"/>
                      <a:pt x="1976" y="1981"/>
                    </a:cubicBezTo>
                    <a:cubicBezTo>
                      <a:pt x="24249" y="-2075"/>
                      <a:pt x="47210" y="124"/>
                      <a:pt x="68308" y="8333"/>
                    </a:cubicBezTo>
                    <a:cubicBezTo>
                      <a:pt x="69543" y="8896"/>
                      <a:pt x="70089" y="10352"/>
                      <a:pt x="69527" y="11587"/>
                    </a:cubicBezTo>
                    <a:cubicBezTo>
                      <a:pt x="69520" y="11599"/>
                      <a:pt x="69513" y="11617"/>
                      <a:pt x="69507" y="11629"/>
                    </a:cubicBezTo>
                    <a:cubicBezTo>
                      <a:pt x="68948" y="12551"/>
                      <a:pt x="67872" y="13031"/>
                      <a:pt x="66810" y="12827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6C18C7D-D2FD-85D7-17AA-9E873DA2DC39}"/>
                  </a:ext>
                </a:extLst>
              </p:cNvPr>
              <p:cNvSpPr/>
              <p:nvPr/>
            </p:nvSpPr>
            <p:spPr>
              <a:xfrm>
                <a:off x="8969035" y="5907061"/>
                <a:ext cx="69366" cy="14120"/>
              </a:xfrm>
              <a:custGeom>
                <a:avLst/>
                <a:gdLst>
                  <a:gd name="connsiteX0" fmla="*/ 2303 w 69366"/>
                  <a:gd name="connsiteY0" fmla="*/ 8281 h 14120"/>
                  <a:gd name="connsiteX1" fmla="*/ 146 w 69366"/>
                  <a:gd name="connsiteY1" fmla="*/ 6604 h 14120"/>
                  <a:gd name="connsiteX2" fmla="*/ 1576 w 69366"/>
                  <a:gd name="connsiteY2" fmla="*/ 3530 h 14120"/>
                  <a:gd name="connsiteX3" fmla="*/ 1704 w 69366"/>
                  <a:gd name="connsiteY3" fmla="*/ 3488 h 14120"/>
                  <a:gd name="connsiteX4" fmla="*/ 67976 w 69366"/>
                  <a:gd name="connsiteY4" fmla="*/ 9480 h 14120"/>
                  <a:gd name="connsiteX5" fmla="*/ 69144 w 69366"/>
                  <a:gd name="connsiteY5" fmla="*/ 12661 h 14120"/>
                  <a:gd name="connsiteX6" fmla="*/ 69054 w 69366"/>
                  <a:gd name="connsiteY6" fmla="*/ 12835 h 14120"/>
                  <a:gd name="connsiteX7" fmla="*/ 65639 w 69366"/>
                  <a:gd name="connsiteY7" fmla="*/ 13854 h 14120"/>
                  <a:gd name="connsiteX8" fmla="*/ 3382 w 69366"/>
                  <a:gd name="connsiteY8" fmla="*/ 8401 h 14120"/>
                  <a:gd name="connsiteX9" fmla="*/ 2303 w 69366"/>
                  <a:gd name="connsiteY9" fmla="*/ 8281 h 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366" h="14120">
                    <a:moveTo>
                      <a:pt x="2303" y="8281"/>
                    </a:moveTo>
                    <a:cubicBezTo>
                      <a:pt x="1311" y="8209"/>
                      <a:pt x="459" y="7550"/>
                      <a:pt x="146" y="6604"/>
                    </a:cubicBezTo>
                    <a:cubicBezTo>
                      <a:pt x="-308" y="5357"/>
                      <a:pt x="332" y="3985"/>
                      <a:pt x="1576" y="3530"/>
                    </a:cubicBezTo>
                    <a:cubicBezTo>
                      <a:pt x="1618" y="3518"/>
                      <a:pt x="1661" y="3500"/>
                      <a:pt x="1704" y="3488"/>
                    </a:cubicBezTo>
                    <a:cubicBezTo>
                      <a:pt x="32503" y="-6699"/>
                      <a:pt x="66718" y="8581"/>
                      <a:pt x="67976" y="9480"/>
                    </a:cubicBezTo>
                    <a:cubicBezTo>
                      <a:pt x="69177" y="10037"/>
                      <a:pt x="69700" y="11463"/>
                      <a:pt x="69144" y="12661"/>
                    </a:cubicBezTo>
                    <a:cubicBezTo>
                      <a:pt x="69116" y="12721"/>
                      <a:pt x="69086" y="12781"/>
                      <a:pt x="69054" y="12835"/>
                    </a:cubicBezTo>
                    <a:cubicBezTo>
                      <a:pt x="68353" y="14010"/>
                      <a:pt x="66869" y="14453"/>
                      <a:pt x="65639" y="13854"/>
                    </a:cubicBezTo>
                    <a:cubicBezTo>
                      <a:pt x="65639" y="13854"/>
                      <a:pt x="32024" y="-1126"/>
                      <a:pt x="3382" y="8401"/>
                    </a:cubicBezTo>
                    <a:cubicBezTo>
                      <a:pt x="3018" y="8449"/>
                      <a:pt x="2647" y="8407"/>
                      <a:pt x="2303" y="8281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D29AED9-CE97-C3BF-EA17-9F353A79EC36}"/>
                  </a:ext>
                </a:extLst>
              </p:cNvPr>
              <p:cNvSpPr/>
              <p:nvPr/>
            </p:nvSpPr>
            <p:spPr>
              <a:xfrm>
                <a:off x="8970112" y="5883486"/>
                <a:ext cx="70455" cy="14458"/>
              </a:xfrm>
              <a:custGeom>
                <a:avLst/>
                <a:gdLst>
                  <a:gd name="connsiteX0" fmla="*/ 2305 w 70455"/>
                  <a:gd name="connsiteY0" fmla="*/ 9086 h 14458"/>
                  <a:gd name="connsiteX1" fmla="*/ 148 w 70455"/>
                  <a:gd name="connsiteY1" fmla="*/ 7468 h 14458"/>
                  <a:gd name="connsiteX2" fmla="*/ 1620 w 70455"/>
                  <a:gd name="connsiteY2" fmla="*/ 4322 h 14458"/>
                  <a:gd name="connsiteX3" fmla="*/ 1705 w 70455"/>
                  <a:gd name="connsiteY3" fmla="*/ 4292 h 14458"/>
                  <a:gd name="connsiteX4" fmla="*/ 69176 w 70455"/>
                  <a:gd name="connsiteY4" fmla="*/ 9865 h 14458"/>
                  <a:gd name="connsiteX5" fmla="*/ 70178 w 70455"/>
                  <a:gd name="connsiteY5" fmla="*/ 13101 h 14458"/>
                  <a:gd name="connsiteX6" fmla="*/ 70075 w 70455"/>
                  <a:gd name="connsiteY6" fmla="*/ 13281 h 14458"/>
                  <a:gd name="connsiteX7" fmla="*/ 66539 w 70455"/>
                  <a:gd name="connsiteY7" fmla="*/ 14120 h 14458"/>
                  <a:gd name="connsiteX8" fmla="*/ 3383 w 70455"/>
                  <a:gd name="connsiteY8" fmla="*/ 8966 h 14458"/>
                  <a:gd name="connsiteX9" fmla="*/ 2305 w 70455"/>
                  <a:gd name="connsiteY9" fmla="*/ 9086 h 14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55" h="14458">
                    <a:moveTo>
                      <a:pt x="2305" y="9086"/>
                    </a:moveTo>
                    <a:cubicBezTo>
                      <a:pt x="1344" y="8984"/>
                      <a:pt x="515" y="8361"/>
                      <a:pt x="148" y="7468"/>
                    </a:cubicBezTo>
                    <a:cubicBezTo>
                      <a:pt x="-314" y="6192"/>
                      <a:pt x="345" y="4784"/>
                      <a:pt x="1620" y="4322"/>
                    </a:cubicBezTo>
                    <a:cubicBezTo>
                      <a:pt x="1649" y="4310"/>
                      <a:pt x="1677" y="4305"/>
                      <a:pt x="1705" y="4292"/>
                    </a:cubicBezTo>
                    <a:cubicBezTo>
                      <a:pt x="35561" y="-7692"/>
                      <a:pt x="67978" y="9146"/>
                      <a:pt x="69176" y="9865"/>
                    </a:cubicBezTo>
                    <a:cubicBezTo>
                      <a:pt x="70347" y="10482"/>
                      <a:pt x="70796" y="11932"/>
                      <a:pt x="70178" y="13101"/>
                    </a:cubicBezTo>
                    <a:cubicBezTo>
                      <a:pt x="70146" y="13161"/>
                      <a:pt x="70112" y="13221"/>
                      <a:pt x="70075" y="13281"/>
                    </a:cubicBezTo>
                    <a:cubicBezTo>
                      <a:pt x="69290" y="14431"/>
                      <a:pt x="67758" y="14796"/>
                      <a:pt x="66539" y="14120"/>
                    </a:cubicBezTo>
                    <a:cubicBezTo>
                      <a:pt x="66539" y="14120"/>
                      <a:pt x="34961" y="-2059"/>
                      <a:pt x="3383" y="8966"/>
                    </a:cubicBezTo>
                    <a:cubicBezTo>
                      <a:pt x="3039" y="9092"/>
                      <a:pt x="2668" y="9134"/>
                      <a:pt x="2305" y="9086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ECC891E-F060-FB18-0C59-14FA8268B292}"/>
                  </a:ext>
                </a:extLst>
              </p:cNvPr>
              <p:cNvSpPr/>
              <p:nvPr/>
            </p:nvSpPr>
            <p:spPr>
              <a:xfrm>
                <a:off x="8971783" y="5861333"/>
                <a:ext cx="70916" cy="14703"/>
              </a:xfrm>
              <a:custGeom>
                <a:avLst/>
                <a:gdLst>
                  <a:gd name="connsiteX0" fmla="*/ 2311 w 70916"/>
                  <a:gd name="connsiteY0" fmla="*/ 8829 h 14703"/>
                  <a:gd name="connsiteX1" fmla="*/ 154 w 70916"/>
                  <a:gd name="connsiteY1" fmla="*/ 7211 h 14703"/>
                  <a:gd name="connsiteX2" fmla="*/ 1603 w 70916"/>
                  <a:gd name="connsiteY2" fmla="*/ 4054 h 14703"/>
                  <a:gd name="connsiteX3" fmla="*/ 1652 w 70916"/>
                  <a:gd name="connsiteY3" fmla="*/ 4036 h 14703"/>
                  <a:gd name="connsiteX4" fmla="*/ 69662 w 70916"/>
                  <a:gd name="connsiteY4" fmla="*/ 10028 h 14703"/>
                  <a:gd name="connsiteX5" fmla="*/ 70602 w 70916"/>
                  <a:gd name="connsiteY5" fmla="*/ 13371 h 14703"/>
                  <a:gd name="connsiteX6" fmla="*/ 70561 w 70916"/>
                  <a:gd name="connsiteY6" fmla="*/ 13443 h 14703"/>
                  <a:gd name="connsiteX7" fmla="*/ 67123 w 70916"/>
                  <a:gd name="connsiteY7" fmla="*/ 14366 h 14703"/>
                  <a:gd name="connsiteX8" fmla="*/ 67085 w 70916"/>
                  <a:gd name="connsiteY8" fmla="*/ 14342 h 14703"/>
                  <a:gd name="connsiteX9" fmla="*/ 3450 w 70916"/>
                  <a:gd name="connsiteY9" fmla="*/ 8350 h 14703"/>
                  <a:gd name="connsiteX10" fmla="*/ 2311 w 70916"/>
                  <a:gd name="connsiteY10" fmla="*/ 8829 h 1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916" h="14703">
                    <a:moveTo>
                      <a:pt x="2311" y="8829"/>
                    </a:moveTo>
                    <a:cubicBezTo>
                      <a:pt x="1350" y="8727"/>
                      <a:pt x="522" y="8104"/>
                      <a:pt x="154" y="7211"/>
                    </a:cubicBezTo>
                    <a:cubicBezTo>
                      <a:pt x="-318" y="5941"/>
                      <a:pt x="330" y="4527"/>
                      <a:pt x="1603" y="4054"/>
                    </a:cubicBezTo>
                    <a:cubicBezTo>
                      <a:pt x="1619" y="4047"/>
                      <a:pt x="1635" y="4042"/>
                      <a:pt x="1652" y="4036"/>
                    </a:cubicBezTo>
                    <a:cubicBezTo>
                      <a:pt x="33410" y="-7589"/>
                      <a:pt x="68344" y="9548"/>
                      <a:pt x="69662" y="10028"/>
                    </a:cubicBezTo>
                    <a:cubicBezTo>
                      <a:pt x="70845" y="10693"/>
                      <a:pt x="71266" y="12191"/>
                      <a:pt x="70602" y="13371"/>
                    </a:cubicBezTo>
                    <a:cubicBezTo>
                      <a:pt x="70589" y="13395"/>
                      <a:pt x="70575" y="13419"/>
                      <a:pt x="70561" y="13443"/>
                    </a:cubicBezTo>
                    <a:cubicBezTo>
                      <a:pt x="69866" y="14647"/>
                      <a:pt x="68326" y="15061"/>
                      <a:pt x="67123" y="14366"/>
                    </a:cubicBezTo>
                    <a:cubicBezTo>
                      <a:pt x="67111" y="14354"/>
                      <a:pt x="67098" y="14348"/>
                      <a:pt x="67085" y="14342"/>
                    </a:cubicBezTo>
                    <a:cubicBezTo>
                      <a:pt x="66786" y="14342"/>
                      <a:pt x="32931" y="-2376"/>
                      <a:pt x="3450" y="8350"/>
                    </a:cubicBezTo>
                    <a:cubicBezTo>
                      <a:pt x="3116" y="8601"/>
                      <a:pt x="2725" y="8769"/>
                      <a:pt x="2311" y="8829"/>
                    </a:cubicBez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EB6D15D-BBF9-07A3-E050-9229B66BDE45}"/>
                  </a:ext>
                </a:extLst>
              </p:cNvPr>
              <p:cNvSpPr/>
              <p:nvPr/>
            </p:nvSpPr>
            <p:spPr>
              <a:xfrm>
                <a:off x="8973147" y="4854329"/>
                <a:ext cx="400736" cy="877106"/>
              </a:xfrm>
              <a:custGeom>
                <a:avLst/>
                <a:gdLst>
                  <a:gd name="connsiteX0" fmla="*/ 47146 w 400736"/>
                  <a:gd name="connsiteY0" fmla="*/ 0 h 877106"/>
                  <a:gd name="connsiteX1" fmla="*/ 30188 w 400736"/>
                  <a:gd name="connsiteY1" fmla="*/ 263650 h 877106"/>
                  <a:gd name="connsiteX2" fmla="*/ 26893 w 400736"/>
                  <a:gd name="connsiteY2" fmla="*/ 492727 h 877106"/>
                  <a:gd name="connsiteX3" fmla="*/ 4183 w 400736"/>
                  <a:gd name="connsiteY3" fmla="*/ 644805 h 877106"/>
                  <a:gd name="connsiteX4" fmla="*/ 5860 w 400736"/>
                  <a:gd name="connsiteY4" fmla="*/ 857643 h 877106"/>
                  <a:gd name="connsiteX5" fmla="*/ 51041 w 400736"/>
                  <a:gd name="connsiteY5" fmla="*/ 876638 h 877106"/>
                  <a:gd name="connsiteX6" fmla="*/ 103471 w 400736"/>
                  <a:gd name="connsiteY6" fmla="*/ 866811 h 877106"/>
                  <a:gd name="connsiteX7" fmla="*/ 164890 w 400736"/>
                  <a:gd name="connsiteY7" fmla="*/ 619159 h 877106"/>
                  <a:gd name="connsiteX8" fmla="*/ 216901 w 400736"/>
                  <a:gd name="connsiteY8" fmla="*/ 368332 h 877106"/>
                  <a:gd name="connsiteX9" fmla="*/ 239850 w 400736"/>
                  <a:gd name="connsiteY9" fmla="*/ 524125 h 877106"/>
                  <a:gd name="connsiteX10" fmla="*/ 239850 w 400736"/>
                  <a:gd name="connsiteY10" fmla="*/ 662901 h 877106"/>
                  <a:gd name="connsiteX11" fmla="*/ 269511 w 400736"/>
                  <a:gd name="connsiteY11" fmla="*/ 835352 h 877106"/>
                  <a:gd name="connsiteX12" fmla="*/ 323439 w 400736"/>
                  <a:gd name="connsiteY12" fmla="*/ 843921 h 877106"/>
                  <a:gd name="connsiteX13" fmla="*/ 370777 w 400736"/>
                  <a:gd name="connsiteY13" fmla="*/ 831937 h 877106"/>
                  <a:gd name="connsiteX14" fmla="*/ 400737 w 400736"/>
                  <a:gd name="connsiteY14" fmla="*/ 481941 h 877106"/>
                  <a:gd name="connsiteX15" fmla="*/ 387075 w 400736"/>
                  <a:gd name="connsiteY15" fmla="*/ 1139 h 877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0736" h="877106">
                    <a:moveTo>
                      <a:pt x="47146" y="0"/>
                    </a:moveTo>
                    <a:cubicBezTo>
                      <a:pt x="42891" y="77897"/>
                      <a:pt x="33304" y="99948"/>
                      <a:pt x="30188" y="263650"/>
                    </a:cubicBezTo>
                    <a:cubicBezTo>
                      <a:pt x="27072" y="427353"/>
                      <a:pt x="27552" y="473013"/>
                      <a:pt x="26893" y="492727"/>
                    </a:cubicBezTo>
                    <a:cubicBezTo>
                      <a:pt x="26233" y="512441"/>
                      <a:pt x="14489" y="547674"/>
                      <a:pt x="4183" y="644805"/>
                    </a:cubicBezTo>
                    <a:cubicBezTo>
                      <a:pt x="-6124" y="741936"/>
                      <a:pt x="5860" y="857643"/>
                      <a:pt x="5860" y="857643"/>
                    </a:cubicBezTo>
                    <a:cubicBezTo>
                      <a:pt x="5860" y="857643"/>
                      <a:pt x="12991" y="873282"/>
                      <a:pt x="51041" y="876638"/>
                    </a:cubicBezTo>
                    <a:cubicBezTo>
                      <a:pt x="86094" y="879693"/>
                      <a:pt x="103471" y="866811"/>
                      <a:pt x="103471" y="866811"/>
                    </a:cubicBezTo>
                    <a:cubicBezTo>
                      <a:pt x="103471" y="866811"/>
                      <a:pt x="151407" y="677701"/>
                      <a:pt x="164890" y="619159"/>
                    </a:cubicBezTo>
                    <a:cubicBezTo>
                      <a:pt x="178372" y="560617"/>
                      <a:pt x="216901" y="368332"/>
                      <a:pt x="216901" y="368332"/>
                    </a:cubicBezTo>
                    <a:lnTo>
                      <a:pt x="239850" y="524125"/>
                    </a:lnTo>
                    <a:cubicBezTo>
                      <a:pt x="239850" y="524125"/>
                      <a:pt x="229124" y="578053"/>
                      <a:pt x="239850" y="662901"/>
                    </a:cubicBezTo>
                    <a:cubicBezTo>
                      <a:pt x="250576" y="747749"/>
                      <a:pt x="269511" y="835352"/>
                      <a:pt x="269511" y="835352"/>
                    </a:cubicBezTo>
                    <a:cubicBezTo>
                      <a:pt x="286867" y="841260"/>
                      <a:pt x="305106" y="844161"/>
                      <a:pt x="323439" y="843921"/>
                    </a:cubicBezTo>
                    <a:cubicBezTo>
                      <a:pt x="340005" y="844221"/>
                      <a:pt x="356350" y="840086"/>
                      <a:pt x="370777" y="831937"/>
                    </a:cubicBezTo>
                    <a:cubicBezTo>
                      <a:pt x="370777" y="831937"/>
                      <a:pt x="400737" y="578533"/>
                      <a:pt x="400737" y="481941"/>
                    </a:cubicBezTo>
                    <a:cubicBezTo>
                      <a:pt x="400737" y="385349"/>
                      <a:pt x="393067" y="139375"/>
                      <a:pt x="387075" y="11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C0FA231-DF68-AA44-2DFA-2ACC71A06602}"/>
                  </a:ext>
                </a:extLst>
              </p:cNvPr>
              <p:cNvSpPr/>
              <p:nvPr/>
            </p:nvSpPr>
            <p:spPr>
              <a:xfrm>
                <a:off x="8983370" y="4879676"/>
                <a:ext cx="337843" cy="842362"/>
              </a:xfrm>
              <a:custGeom>
                <a:avLst/>
                <a:gdLst>
                  <a:gd name="connsiteX0" fmla="*/ 2409 w 337843"/>
                  <a:gd name="connsiteY0" fmla="*/ 839127 h 842362"/>
                  <a:gd name="connsiteX1" fmla="*/ 7562 w 337843"/>
                  <a:gd name="connsiteY1" fmla="*/ 842363 h 842362"/>
                  <a:gd name="connsiteX2" fmla="*/ 30272 w 337843"/>
                  <a:gd name="connsiteY2" fmla="*/ 543659 h 842362"/>
                  <a:gd name="connsiteX3" fmla="*/ 33807 w 337843"/>
                  <a:gd name="connsiteY3" fmla="*/ 527660 h 842362"/>
                  <a:gd name="connsiteX4" fmla="*/ 43574 w 337843"/>
                  <a:gd name="connsiteY4" fmla="*/ 347599 h 842362"/>
                  <a:gd name="connsiteX5" fmla="*/ 43574 w 337843"/>
                  <a:gd name="connsiteY5" fmla="*/ 276833 h 842362"/>
                  <a:gd name="connsiteX6" fmla="*/ 47169 w 337843"/>
                  <a:gd name="connsiteY6" fmla="*/ 188031 h 842362"/>
                  <a:gd name="connsiteX7" fmla="*/ 128362 w 337843"/>
                  <a:gd name="connsiteY7" fmla="*/ 62797 h 842362"/>
                  <a:gd name="connsiteX8" fmla="*/ 134833 w 337843"/>
                  <a:gd name="connsiteY8" fmla="*/ 34694 h 842362"/>
                  <a:gd name="connsiteX9" fmla="*/ 129980 w 337843"/>
                  <a:gd name="connsiteY9" fmla="*/ 33615 h 842362"/>
                  <a:gd name="connsiteX10" fmla="*/ 123508 w 337843"/>
                  <a:gd name="connsiteY10" fmla="*/ 61718 h 842362"/>
                  <a:gd name="connsiteX11" fmla="*/ 47589 w 337843"/>
                  <a:gd name="connsiteY11" fmla="*/ 182997 h 842362"/>
                  <a:gd name="connsiteX12" fmla="*/ 101517 w 337843"/>
                  <a:gd name="connsiteY12" fmla="*/ 2756 h 842362"/>
                  <a:gd name="connsiteX13" fmla="*/ 97503 w 337843"/>
                  <a:gd name="connsiteY13" fmla="*/ 0 h 842362"/>
                  <a:gd name="connsiteX14" fmla="*/ 38481 w 337843"/>
                  <a:gd name="connsiteY14" fmla="*/ 276773 h 842362"/>
                  <a:gd name="connsiteX15" fmla="*/ 38481 w 337843"/>
                  <a:gd name="connsiteY15" fmla="*/ 347599 h 842362"/>
                  <a:gd name="connsiteX16" fmla="*/ 29073 w 337843"/>
                  <a:gd name="connsiteY16" fmla="*/ 526642 h 842362"/>
                  <a:gd name="connsiteX17" fmla="*/ 25538 w 337843"/>
                  <a:gd name="connsiteY17" fmla="*/ 542640 h 842362"/>
                  <a:gd name="connsiteX18" fmla="*/ 2409 w 337843"/>
                  <a:gd name="connsiteY18" fmla="*/ 839127 h 842362"/>
                  <a:gd name="connsiteX19" fmla="*/ 235320 w 337843"/>
                  <a:gd name="connsiteY19" fmla="*/ 184375 h 842362"/>
                  <a:gd name="connsiteX20" fmla="*/ 206798 w 337843"/>
                  <a:gd name="connsiteY20" fmla="*/ 342805 h 842362"/>
                  <a:gd name="connsiteX21" fmla="*/ 229747 w 337843"/>
                  <a:gd name="connsiteY21" fmla="*/ 498599 h 842362"/>
                  <a:gd name="connsiteX22" fmla="*/ 226691 w 337843"/>
                  <a:gd name="connsiteY22" fmla="*/ 347060 h 842362"/>
                  <a:gd name="connsiteX23" fmla="*/ 245147 w 337843"/>
                  <a:gd name="connsiteY23" fmla="*/ 259216 h 842362"/>
                  <a:gd name="connsiteX24" fmla="*/ 247604 w 337843"/>
                  <a:gd name="connsiteY24" fmla="*/ 294330 h 842362"/>
                  <a:gd name="connsiteX25" fmla="*/ 259588 w 337843"/>
                  <a:gd name="connsiteY25" fmla="*/ 501175 h 842362"/>
                  <a:gd name="connsiteX26" fmla="*/ 257131 w 337843"/>
                  <a:gd name="connsiteY26" fmla="*/ 680398 h 842362"/>
                  <a:gd name="connsiteX27" fmla="*/ 259588 w 337843"/>
                  <a:gd name="connsiteY27" fmla="*/ 703946 h 842362"/>
                  <a:gd name="connsiteX28" fmla="*/ 271572 w 337843"/>
                  <a:gd name="connsiteY28" fmla="*/ 813541 h 842362"/>
                  <a:gd name="connsiteX29" fmla="*/ 276725 w 337843"/>
                  <a:gd name="connsiteY29" fmla="*/ 814740 h 842362"/>
                  <a:gd name="connsiteX30" fmla="*/ 264381 w 337843"/>
                  <a:gd name="connsiteY30" fmla="*/ 703467 h 842362"/>
                  <a:gd name="connsiteX31" fmla="*/ 261925 w 337843"/>
                  <a:gd name="connsiteY31" fmla="*/ 679858 h 842362"/>
                  <a:gd name="connsiteX32" fmla="*/ 264321 w 337843"/>
                  <a:gd name="connsiteY32" fmla="*/ 502254 h 842362"/>
                  <a:gd name="connsiteX33" fmla="*/ 252337 w 337843"/>
                  <a:gd name="connsiteY33" fmla="*/ 293970 h 842362"/>
                  <a:gd name="connsiteX34" fmla="*/ 248562 w 337843"/>
                  <a:gd name="connsiteY34" fmla="*/ 239502 h 842362"/>
                  <a:gd name="connsiteX35" fmla="*/ 254554 w 337843"/>
                  <a:gd name="connsiteY35" fmla="*/ 206846 h 842362"/>
                  <a:gd name="connsiteX36" fmla="*/ 337844 w 337843"/>
                  <a:gd name="connsiteY36" fmla="*/ 142072 h 842362"/>
                  <a:gd name="connsiteX37" fmla="*/ 235320 w 337843"/>
                  <a:gd name="connsiteY37" fmla="*/ 184375 h 84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37843" h="842362">
                    <a:moveTo>
                      <a:pt x="2409" y="839127"/>
                    </a:moveTo>
                    <a:cubicBezTo>
                      <a:pt x="4030" y="840356"/>
                      <a:pt x="5753" y="841434"/>
                      <a:pt x="7562" y="842363"/>
                    </a:cubicBezTo>
                    <a:cubicBezTo>
                      <a:pt x="-2085" y="689745"/>
                      <a:pt x="17329" y="602082"/>
                      <a:pt x="30272" y="543659"/>
                    </a:cubicBezTo>
                    <a:cubicBezTo>
                      <a:pt x="31530" y="538086"/>
                      <a:pt x="32728" y="532754"/>
                      <a:pt x="33807" y="527660"/>
                    </a:cubicBezTo>
                    <a:cubicBezTo>
                      <a:pt x="43574" y="482001"/>
                      <a:pt x="43574" y="422680"/>
                      <a:pt x="43574" y="347599"/>
                    </a:cubicBezTo>
                    <a:cubicBezTo>
                      <a:pt x="43574" y="325009"/>
                      <a:pt x="43574" y="301640"/>
                      <a:pt x="43574" y="276833"/>
                    </a:cubicBezTo>
                    <a:cubicBezTo>
                      <a:pt x="43574" y="247831"/>
                      <a:pt x="44713" y="217751"/>
                      <a:pt x="47169" y="188031"/>
                    </a:cubicBezTo>
                    <a:cubicBezTo>
                      <a:pt x="101637" y="181679"/>
                      <a:pt x="113501" y="129129"/>
                      <a:pt x="128362" y="62797"/>
                    </a:cubicBezTo>
                    <a:cubicBezTo>
                      <a:pt x="130399" y="53689"/>
                      <a:pt x="132556" y="44341"/>
                      <a:pt x="134833" y="34694"/>
                    </a:cubicBezTo>
                    <a:lnTo>
                      <a:pt x="129980" y="33615"/>
                    </a:lnTo>
                    <a:cubicBezTo>
                      <a:pt x="127703" y="43263"/>
                      <a:pt x="125605" y="52670"/>
                      <a:pt x="123508" y="61718"/>
                    </a:cubicBezTo>
                    <a:cubicBezTo>
                      <a:pt x="108588" y="128230"/>
                      <a:pt x="97622" y="176526"/>
                      <a:pt x="47589" y="182997"/>
                    </a:cubicBezTo>
                    <a:cubicBezTo>
                      <a:pt x="53581" y="115467"/>
                      <a:pt x="67782" y="50034"/>
                      <a:pt x="101517" y="2756"/>
                    </a:cubicBezTo>
                    <a:lnTo>
                      <a:pt x="97503" y="0"/>
                    </a:lnTo>
                    <a:cubicBezTo>
                      <a:pt x="47050" y="70347"/>
                      <a:pt x="39380" y="179402"/>
                      <a:pt x="38481" y="276773"/>
                    </a:cubicBezTo>
                    <a:cubicBezTo>
                      <a:pt x="38481" y="301640"/>
                      <a:pt x="38481" y="324709"/>
                      <a:pt x="38481" y="347599"/>
                    </a:cubicBezTo>
                    <a:cubicBezTo>
                      <a:pt x="38481" y="422380"/>
                      <a:pt x="38481" y="481462"/>
                      <a:pt x="29073" y="526642"/>
                    </a:cubicBezTo>
                    <a:cubicBezTo>
                      <a:pt x="27995" y="531735"/>
                      <a:pt x="26796" y="537068"/>
                      <a:pt x="25538" y="542640"/>
                    </a:cubicBezTo>
                    <a:cubicBezTo>
                      <a:pt x="12535" y="600883"/>
                      <a:pt x="-6819" y="688008"/>
                      <a:pt x="2409" y="839127"/>
                    </a:cubicBezTo>
                    <a:close/>
                    <a:moveTo>
                      <a:pt x="235320" y="184375"/>
                    </a:moveTo>
                    <a:lnTo>
                      <a:pt x="206798" y="342805"/>
                    </a:lnTo>
                    <a:lnTo>
                      <a:pt x="229747" y="498599"/>
                    </a:lnTo>
                    <a:lnTo>
                      <a:pt x="226691" y="347060"/>
                    </a:lnTo>
                    <a:lnTo>
                      <a:pt x="245147" y="259216"/>
                    </a:lnTo>
                    <a:cubicBezTo>
                      <a:pt x="245926" y="270601"/>
                      <a:pt x="246765" y="282346"/>
                      <a:pt x="247604" y="294330"/>
                    </a:cubicBezTo>
                    <a:cubicBezTo>
                      <a:pt x="254494" y="393019"/>
                      <a:pt x="265160" y="477627"/>
                      <a:pt x="259588" y="501175"/>
                    </a:cubicBezTo>
                    <a:cubicBezTo>
                      <a:pt x="245087" y="565710"/>
                      <a:pt x="249401" y="606456"/>
                      <a:pt x="257131" y="680398"/>
                    </a:cubicBezTo>
                    <a:cubicBezTo>
                      <a:pt x="257910" y="687888"/>
                      <a:pt x="258749" y="695737"/>
                      <a:pt x="259588" y="703946"/>
                    </a:cubicBezTo>
                    <a:cubicBezTo>
                      <a:pt x="263842" y="745891"/>
                      <a:pt x="268516" y="786697"/>
                      <a:pt x="271572" y="813541"/>
                    </a:cubicBezTo>
                    <a:lnTo>
                      <a:pt x="276725" y="814740"/>
                    </a:lnTo>
                    <a:cubicBezTo>
                      <a:pt x="273549" y="787895"/>
                      <a:pt x="268756" y="746131"/>
                      <a:pt x="264381" y="703467"/>
                    </a:cubicBezTo>
                    <a:cubicBezTo>
                      <a:pt x="263542" y="695258"/>
                      <a:pt x="262704" y="687408"/>
                      <a:pt x="261925" y="679858"/>
                    </a:cubicBezTo>
                    <a:cubicBezTo>
                      <a:pt x="254255" y="606456"/>
                      <a:pt x="249940" y="566009"/>
                      <a:pt x="264321" y="502254"/>
                    </a:cubicBezTo>
                    <a:cubicBezTo>
                      <a:pt x="269774" y="477986"/>
                      <a:pt x="259468" y="397872"/>
                      <a:pt x="252337" y="293970"/>
                    </a:cubicBezTo>
                    <a:cubicBezTo>
                      <a:pt x="251019" y="275155"/>
                      <a:pt x="249761" y="256879"/>
                      <a:pt x="248562" y="239502"/>
                    </a:cubicBezTo>
                    <a:lnTo>
                      <a:pt x="254554" y="206846"/>
                    </a:lnTo>
                    <a:cubicBezTo>
                      <a:pt x="278523" y="201213"/>
                      <a:pt x="330893" y="174189"/>
                      <a:pt x="337844" y="142072"/>
                    </a:cubicBezTo>
                    <a:cubicBezTo>
                      <a:pt x="301232" y="179762"/>
                      <a:pt x="235320" y="184375"/>
                      <a:pt x="235320" y="184375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aphic 5">
              <a:extLst>
                <a:ext uri="{FF2B5EF4-FFF2-40B4-BE49-F238E27FC236}">
                  <a16:creationId xmlns:a16="http://schemas.microsoft.com/office/drawing/2014/main" id="{2FC728E2-4F77-53E7-FE83-10C4712B9B4C}"/>
                </a:ext>
              </a:extLst>
            </p:cNvPr>
            <p:cNvGrpSpPr/>
            <p:nvPr/>
          </p:nvGrpSpPr>
          <p:grpSpPr>
            <a:xfrm>
              <a:off x="8905508" y="4194945"/>
              <a:ext cx="699134" cy="799538"/>
              <a:chOff x="8905508" y="4194945"/>
              <a:chExt cx="699134" cy="799538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0E2068A-B355-5126-443E-32ED2B1E7346}"/>
                  </a:ext>
                </a:extLst>
              </p:cNvPr>
              <p:cNvSpPr/>
              <p:nvPr/>
            </p:nvSpPr>
            <p:spPr>
              <a:xfrm>
                <a:off x="9306054" y="4510985"/>
                <a:ext cx="265627" cy="295682"/>
              </a:xfrm>
              <a:custGeom>
                <a:avLst/>
                <a:gdLst>
                  <a:gd name="connsiteX0" fmla="*/ 0 w 265627"/>
                  <a:gd name="connsiteY0" fmla="*/ 0 h 295682"/>
                  <a:gd name="connsiteX1" fmla="*/ 84728 w 265627"/>
                  <a:gd name="connsiteY1" fmla="*/ 67411 h 295682"/>
                  <a:gd name="connsiteX2" fmla="*/ 138656 w 265627"/>
                  <a:gd name="connsiteY2" fmla="*/ 199595 h 295682"/>
                  <a:gd name="connsiteX3" fmla="*/ 265628 w 265627"/>
                  <a:gd name="connsiteY3" fmla="*/ 197558 h 295682"/>
                  <a:gd name="connsiteX4" fmla="*/ 243038 w 265627"/>
                  <a:gd name="connsiteY4" fmla="*/ 278690 h 295682"/>
                  <a:gd name="connsiteX5" fmla="*/ 128170 w 265627"/>
                  <a:gd name="connsiteY5" fmla="*/ 295288 h 295682"/>
                  <a:gd name="connsiteX6" fmla="*/ 69268 w 265627"/>
                  <a:gd name="connsiteY6" fmla="*/ 265867 h 295682"/>
                  <a:gd name="connsiteX7" fmla="*/ 13542 w 265627"/>
                  <a:gd name="connsiteY7" fmla="*/ 161426 h 295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627" h="295682">
                    <a:moveTo>
                      <a:pt x="0" y="0"/>
                    </a:moveTo>
                    <a:cubicBezTo>
                      <a:pt x="30919" y="5033"/>
                      <a:pt x="61299" y="20732"/>
                      <a:pt x="84728" y="67411"/>
                    </a:cubicBezTo>
                    <a:cubicBezTo>
                      <a:pt x="103962" y="105760"/>
                      <a:pt x="108696" y="139315"/>
                      <a:pt x="138656" y="199595"/>
                    </a:cubicBezTo>
                    <a:lnTo>
                      <a:pt x="265628" y="197558"/>
                    </a:lnTo>
                    <a:lnTo>
                      <a:pt x="243038" y="278690"/>
                    </a:lnTo>
                    <a:cubicBezTo>
                      <a:pt x="243038" y="278690"/>
                      <a:pt x="167298" y="292173"/>
                      <a:pt x="128170" y="295288"/>
                    </a:cubicBezTo>
                    <a:cubicBezTo>
                      <a:pt x="98869" y="297625"/>
                      <a:pt x="87005" y="289776"/>
                      <a:pt x="69268" y="265867"/>
                    </a:cubicBezTo>
                    <a:cubicBezTo>
                      <a:pt x="46019" y="234649"/>
                      <a:pt x="13542" y="161426"/>
                      <a:pt x="13542" y="161426"/>
                    </a:cubicBezTo>
                    <a:close/>
                  </a:path>
                </a:pathLst>
              </a:custGeom>
              <a:solidFill>
                <a:srgbClr val="3E5FA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aphic 5">
                <a:extLst>
                  <a:ext uri="{FF2B5EF4-FFF2-40B4-BE49-F238E27FC236}">
                    <a16:creationId xmlns:a16="http://schemas.microsoft.com/office/drawing/2014/main" id="{D2356D2F-ECEA-288B-8AF9-D6CE3895506E}"/>
                  </a:ext>
                </a:extLst>
              </p:cNvPr>
              <p:cNvGrpSpPr/>
              <p:nvPr/>
            </p:nvGrpSpPr>
            <p:grpSpPr>
              <a:xfrm>
                <a:off x="9008425" y="4497083"/>
                <a:ext cx="357849" cy="497400"/>
                <a:chOff x="9008425" y="4497083"/>
                <a:chExt cx="357849" cy="497400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0B9530E1-B98D-DC94-3E0E-1A3D9623A7E0}"/>
                    </a:ext>
                  </a:extLst>
                </p:cNvPr>
                <p:cNvSpPr/>
                <p:nvPr/>
              </p:nvSpPr>
              <p:spPr>
                <a:xfrm>
                  <a:off x="9008425" y="4497083"/>
                  <a:ext cx="357609" cy="497370"/>
                </a:xfrm>
                <a:custGeom>
                  <a:avLst/>
                  <a:gdLst>
                    <a:gd name="connsiteX0" fmla="*/ 127575 w 357609"/>
                    <a:gd name="connsiteY0" fmla="*/ 6292 h 497370"/>
                    <a:gd name="connsiteX1" fmla="*/ 25350 w 357609"/>
                    <a:gd name="connsiteY1" fmla="*/ 31039 h 497370"/>
                    <a:gd name="connsiteX2" fmla="*/ 184 w 357609"/>
                    <a:gd name="connsiteY2" fmla="*/ 237945 h 497370"/>
                    <a:gd name="connsiteX3" fmla="*/ 1742 w 357609"/>
                    <a:gd name="connsiteY3" fmla="*/ 460789 h 497370"/>
                    <a:gd name="connsiteX4" fmla="*/ 231237 w 357609"/>
                    <a:gd name="connsiteY4" fmla="*/ 494584 h 497370"/>
                    <a:gd name="connsiteX5" fmla="*/ 357610 w 357609"/>
                    <a:gd name="connsiteY5" fmla="*/ 441075 h 497370"/>
                    <a:gd name="connsiteX6" fmla="*/ 349700 w 357609"/>
                    <a:gd name="connsiteY6" fmla="*/ 203610 h 497370"/>
                    <a:gd name="connsiteX7" fmla="*/ 297629 w 357609"/>
                    <a:gd name="connsiteY7" fmla="*/ 13902 h 497370"/>
                    <a:gd name="connsiteX8" fmla="*/ 217036 w 357609"/>
                    <a:gd name="connsiteY8" fmla="*/ 0 h 497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7609" h="497370">
                      <a:moveTo>
                        <a:pt x="127575" y="6292"/>
                      </a:moveTo>
                      <a:cubicBezTo>
                        <a:pt x="76163" y="17796"/>
                        <a:pt x="49678" y="25346"/>
                        <a:pt x="25350" y="31039"/>
                      </a:cubicBezTo>
                      <a:cubicBezTo>
                        <a:pt x="25350" y="31039"/>
                        <a:pt x="-2513" y="63875"/>
                        <a:pt x="184" y="237945"/>
                      </a:cubicBezTo>
                      <a:cubicBezTo>
                        <a:pt x="483" y="259096"/>
                        <a:pt x="5577" y="409617"/>
                        <a:pt x="1742" y="460789"/>
                      </a:cubicBezTo>
                      <a:cubicBezTo>
                        <a:pt x="1742" y="460789"/>
                        <a:pt x="87488" y="509325"/>
                        <a:pt x="231237" y="494584"/>
                      </a:cubicBezTo>
                      <a:cubicBezTo>
                        <a:pt x="344008" y="483079"/>
                        <a:pt x="357610" y="441075"/>
                        <a:pt x="357610" y="441075"/>
                      </a:cubicBezTo>
                      <a:cubicBezTo>
                        <a:pt x="357610" y="441075"/>
                        <a:pt x="351198" y="287019"/>
                        <a:pt x="349700" y="203610"/>
                      </a:cubicBezTo>
                      <a:cubicBezTo>
                        <a:pt x="347723" y="95274"/>
                        <a:pt x="336937" y="46978"/>
                        <a:pt x="297629" y="13902"/>
                      </a:cubicBezTo>
                      <a:cubicBezTo>
                        <a:pt x="293555" y="11565"/>
                        <a:pt x="217036" y="0"/>
                        <a:pt x="217036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A6FB4426-42A9-ABEE-128D-20AF73B06125}"/>
                    </a:ext>
                  </a:extLst>
                </p:cNvPr>
                <p:cNvSpPr/>
                <p:nvPr/>
              </p:nvSpPr>
              <p:spPr>
                <a:xfrm>
                  <a:off x="9008425" y="4497083"/>
                  <a:ext cx="357849" cy="497400"/>
                </a:xfrm>
                <a:custGeom>
                  <a:avLst/>
                  <a:gdLst>
                    <a:gd name="connsiteX0" fmla="*/ 216856 w 357849"/>
                    <a:gd name="connsiteY0" fmla="*/ 4075 h 497400"/>
                    <a:gd name="connsiteX1" fmla="*/ 295412 w 357849"/>
                    <a:gd name="connsiteY1" fmla="*/ 17317 h 497400"/>
                    <a:gd name="connsiteX2" fmla="*/ 345626 w 357849"/>
                    <a:gd name="connsiteY2" fmla="*/ 203670 h 497400"/>
                    <a:gd name="connsiteX3" fmla="*/ 353475 w 357849"/>
                    <a:gd name="connsiteY3" fmla="*/ 440356 h 497400"/>
                    <a:gd name="connsiteX4" fmla="*/ 230818 w 357849"/>
                    <a:gd name="connsiteY4" fmla="*/ 490569 h 497400"/>
                    <a:gd name="connsiteX5" fmla="*/ 177549 w 357849"/>
                    <a:gd name="connsiteY5" fmla="*/ 493326 h 497400"/>
                    <a:gd name="connsiteX6" fmla="*/ 5996 w 357849"/>
                    <a:gd name="connsiteY6" fmla="*/ 458392 h 497400"/>
                    <a:gd name="connsiteX7" fmla="*/ 4738 w 357849"/>
                    <a:gd name="connsiteY7" fmla="*/ 259576 h 497400"/>
                    <a:gd name="connsiteX8" fmla="*/ 4258 w 357849"/>
                    <a:gd name="connsiteY8" fmla="*/ 237885 h 497400"/>
                    <a:gd name="connsiteX9" fmla="*/ 27807 w 357849"/>
                    <a:gd name="connsiteY9" fmla="*/ 34634 h 497400"/>
                    <a:gd name="connsiteX10" fmla="*/ 55011 w 357849"/>
                    <a:gd name="connsiteY10" fmla="*/ 27863 h 497400"/>
                    <a:gd name="connsiteX11" fmla="*/ 128174 w 357849"/>
                    <a:gd name="connsiteY11" fmla="*/ 10306 h 497400"/>
                    <a:gd name="connsiteX12" fmla="*/ 216856 w 357849"/>
                    <a:gd name="connsiteY12" fmla="*/ 4314 h 497400"/>
                    <a:gd name="connsiteX13" fmla="*/ 216856 w 357849"/>
                    <a:gd name="connsiteY13" fmla="*/ 240 h 497400"/>
                    <a:gd name="connsiteX14" fmla="*/ 127575 w 357849"/>
                    <a:gd name="connsiteY14" fmla="*/ 6292 h 497400"/>
                    <a:gd name="connsiteX15" fmla="*/ 25350 w 357849"/>
                    <a:gd name="connsiteY15" fmla="*/ 31039 h 497400"/>
                    <a:gd name="connsiteX16" fmla="*/ 184 w 357849"/>
                    <a:gd name="connsiteY16" fmla="*/ 237945 h 497400"/>
                    <a:gd name="connsiteX17" fmla="*/ 1742 w 357849"/>
                    <a:gd name="connsiteY17" fmla="*/ 460789 h 497400"/>
                    <a:gd name="connsiteX18" fmla="*/ 177549 w 357849"/>
                    <a:gd name="connsiteY18" fmla="*/ 497400 h 497400"/>
                    <a:gd name="connsiteX19" fmla="*/ 231477 w 357849"/>
                    <a:gd name="connsiteY19" fmla="*/ 494584 h 497400"/>
                    <a:gd name="connsiteX20" fmla="*/ 357850 w 357849"/>
                    <a:gd name="connsiteY20" fmla="*/ 441075 h 497400"/>
                    <a:gd name="connsiteX21" fmla="*/ 349940 w 357849"/>
                    <a:gd name="connsiteY21" fmla="*/ 203610 h 497400"/>
                    <a:gd name="connsiteX22" fmla="*/ 297869 w 357849"/>
                    <a:gd name="connsiteY22" fmla="*/ 13902 h 497400"/>
                    <a:gd name="connsiteX23" fmla="*/ 217276 w 357849"/>
                    <a:gd name="connsiteY23" fmla="*/ 0 h 497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57849" h="497400">
                      <a:moveTo>
                        <a:pt x="216856" y="4075"/>
                      </a:moveTo>
                      <a:cubicBezTo>
                        <a:pt x="244959" y="8329"/>
                        <a:pt x="290319" y="15579"/>
                        <a:pt x="295412" y="17317"/>
                      </a:cubicBezTo>
                      <a:cubicBezTo>
                        <a:pt x="331844" y="48236"/>
                        <a:pt x="343349" y="91918"/>
                        <a:pt x="345626" y="203670"/>
                      </a:cubicBezTo>
                      <a:cubicBezTo>
                        <a:pt x="347064" y="283005"/>
                        <a:pt x="352996" y="427893"/>
                        <a:pt x="353475" y="440356"/>
                      </a:cubicBezTo>
                      <a:cubicBezTo>
                        <a:pt x="351378" y="445270"/>
                        <a:pt x="332563" y="480143"/>
                        <a:pt x="230818" y="490569"/>
                      </a:cubicBezTo>
                      <a:cubicBezTo>
                        <a:pt x="212842" y="492367"/>
                        <a:pt x="194866" y="493326"/>
                        <a:pt x="177549" y="493326"/>
                      </a:cubicBezTo>
                      <a:cubicBezTo>
                        <a:pt x="80178" y="493326"/>
                        <a:pt x="18220" y="464624"/>
                        <a:pt x="5996" y="458392"/>
                      </a:cubicBezTo>
                      <a:cubicBezTo>
                        <a:pt x="8872" y="414171"/>
                        <a:pt x="5996" y="306194"/>
                        <a:pt x="4738" y="259576"/>
                      </a:cubicBezTo>
                      <a:cubicBezTo>
                        <a:pt x="4738" y="249210"/>
                        <a:pt x="4318" y="241600"/>
                        <a:pt x="4258" y="237885"/>
                      </a:cubicBezTo>
                      <a:cubicBezTo>
                        <a:pt x="1862" y="84009"/>
                        <a:pt x="23733" y="41225"/>
                        <a:pt x="27807" y="34634"/>
                      </a:cubicBezTo>
                      <a:cubicBezTo>
                        <a:pt x="36256" y="32657"/>
                        <a:pt x="45004" y="30440"/>
                        <a:pt x="55011" y="27863"/>
                      </a:cubicBezTo>
                      <a:cubicBezTo>
                        <a:pt x="72987" y="23309"/>
                        <a:pt x="95757" y="17557"/>
                        <a:pt x="128174" y="10306"/>
                      </a:cubicBezTo>
                      <a:lnTo>
                        <a:pt x="216856" y="4314"/>
                      </a:lnTo>
                      <a:moveTo>
                        <a:pt x="216856" y="240"/>
                      </a:moveTo>
                      <a:lnTo>
                        <a:pt x="127575" y="6292"/>
                      </a:lnTo>
                      <a:cubicBezTo>
                        <a:pt x="76163" y="17796"/>
                        <a:pt x="49678" y="25346"/>
                        <a:pt x="25350" y="31039"/>
                      </a:cubicBezTo>
                      <a:cubicBezTo>
                        <a:pt x="25350" y="31039"/>
                        <a:pt x="-2513" y="63875"/>
                        <a:pt x="184" y="237945"/>
                      </a:cubicBezTo>
                      <a:cubicBezTo>
                        <a:pt x="483" y="259096"/>
                        <a:pt x="5577" y="409617"/>
                        <a:pt x="1742" y="460789"/>
                      </a:cubicBezTo>
                      <a:cubicBezTo>
                        <a:pt x="1742" y="460789"/>
                        <a:pt x="66456" y="497400"/>
                        <a:pt x="177549" y="497400"/>
                      </a:cubicBezTo>
                      <a:cubicBezTo>
                        <a:pt x="195561" y="497400"/>
                        <a:pt x="213562" y="496466"/>
                        <a:pt x="231477" y="494584"/>
                      </a:cubicBezTo>
                      <a:cubicBezTo>
                        <a:pt x="344248" y="483079"/>
                        <a:pt x="357850" y="441075"/>
                        <a:pt x="357850" y="441075"/>
                      </a:cubicBezTo>
                      <a:cubicBezTo>
                        <a:pt x="357850" y="441075"/>
                        <a:pt x="351438" y="287019"/>
                        <a:pt x="349940" y="203610"/>
                      </a:cubicBezTo>
                      <a:cubicBezTo>
                        <a:pt x="347963" y="95274"/>
                        <a:pt x="337177" y="46978"/>
                        <a:pt x="297869" y="13902"/>
                      </a:cubicBezTo>
                      <a:cubicBezTo>
                        <a:pt x="293794" y="11565"/>
                        <a:pt x="217276" y="0"/>
                        <a:pt x="217276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aphic 5">
                <a:extLst>
                  <a:ext uri="{FF2B5EF4-FFF2-40B4-BE49-F238E27FC236}">
                    <a16:creationId xmlns:a16="http://schemas.microsoft.com/office/drawing/2014/main" id="{8073765F-9F06-D47D-4409-65B01663B082}"/>
                  </a:ext>
                </a:extLst>
              </p:cNvPr>
              <p:cNvGrpSpPr/>
              <p:nvPr/>
            </p:nvGrpSpPr>
            <p:grpSpPr>
              <a:xfrm>
                <a:off x="9060868" y="4194945"/>
                <a:ext cx="254024" cy="352133"/>
                <a:chOff x="9060868" y="4194945"/>
                <a:chExt cx="254024" cy="352133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1D3AF3EB-943D-9206-6867-D23F1EAE550A}"/>
                    </a:ext>
                  </a:extLst>
                </p:cNvPr>
                <p:cNvSpPr/>
                <p:nvPr/>
              </p:nvSpPr>
              <p:spPr>
                <a:xfrm>
                  <a:off x="9071693" y="4194945"/>
                  <a:ext cx="243199" cy="256718"/>
                </a:xfrm>
                <a:custGeom>
                  <a:avLst/>
                  <a:gdLst>
                    <a:gd name="connsiteX0" fmla="*/ 74673 w 243199"/>
                    <a:gd name="connsiteY0" fmla="*/ 119260 h 256718"/>
                    <a:gd name="connsiteX1" fmla="*/ 49146 w 243199"/>
                    <a:gd name="connsiteY1" fmla="*/ 185173 h 256718"/>
                    <a:gd name="connsiteX2" fmla="*/ 50884 w 243199"/>
                    <a:gd name="connsiteY2" fmla="*/ 256718 h 256718"/>
                    <a:gd name="connsiteX3" fmla="*/ 22661 w 243199"/>
                    <a:gd name="connsiteY3" fmla="*/ 76357 h 256718"/>
                    <a:gd name="connsiteX4" fmla="*/ 84559 w 243199"/>
                    <a:gd name="connsiteY4" fmla="*/ 18594 h 256718"/>
                    <a:gd name="connsiteX5" fmla="*/ 154007 w 243199"/>
                    <a:gd name="connsiteY5" fmla="*/ 1876 h 256718"/>
                    <a:gd name="connsiteX6" fmla="*/ 169407 w 243199"/>
                    <a:gd name="connsiteY6" fmla="*/ 21650 h 256718"/>
                    <a:gd name="connsiteX7" fmla="*/ 204880 w 243199"/>
                    <a:gd name="connsiteY7" fmla="*/ 20631 h 256718"/>
                    <a:gd name="connsiteX8" fmla="*/ 212190 w 243199"/>
                    <a:gd name="connsiteY8" fmla="*/ 52808 h 256718"/>
                    <a:gd name="connsiteX9" fmla="*/ 239095 w 243199"/>
                    <a:gd name="connsiteY9" fmla="*/ 78874 h 256718"/>
                    <a:gd name="connsiteX10" fmla="*/ 223815 w 243199"/>
                    <a:gd name="connsiteY10" fmla="*/ 90918 h 256718"/>
                    <a:gd name="connsiteX11" fmla="*/ 237057 w 243199"/>
                    <a:gd name="connsiteY11" fmla="*/ 120878 h 256718"/>
                    <a:gd name="connsiteX12" fmla="*/ 234720 w 243199"/>
                    <a:gd name="connsiteY12" fmla="*/ 129447 h 256718"/>
                    <a:gd name="connsiteX13" fmla="*/ 242031 w 243199"/>
                    <a:gd name="connsiteY13" fmla="*/ 131364 h 256718"/>
                    <a:gd name="connsiteX14" fmla="*/ 226053 w 243199"/>
                    <a:gd name="connsiteY14" fmla="*/ 132473 h 256718"/>
                    <a:gd name="connsiteX15" fmla="*/ 223096 w 243199"/>
                    <a:gd name="connsiteY15" fmla="*/ 128428 h 256718"/>
                    <a:gd name="connsiteX16" fmla="*/ 221658 w 243199"/>
                    <a:gd name="connsiteY16" fmla="*/ 116983 h 256718"/>
                    <a:gd name="connsiteX17" fmla="*/ 183608 w 243199"/>
                    <a:gd name="connsiteY17" fmla="*/ 128308 h 256718"/>
                    <a:gd name="connsiteX18" fmla="*/ 74673 w 243199"/>
                    <a:gd name="connsiteY18" fmla="*/ 119260 h 256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3199" h="256718">
                      <a:moveTo>
                        <a:pt x="74673" y="119260"/>
                      </a:moveTo>
                      <a:cubicBezTo>
                        <a:pt x="82822" y="148741"/>
                        <a:pt x="59812" y="176544"/>
                        <a:pt x="49146" y="185173"/>
                      </a:cubicBezTo>
                      <a:cubicBezTo>
                        <a:pt x="50165" y="202130"/>
                        <a:pt x="50824" y="239461"/>
                        <a:pt x="50884" y="256718"/>
                      </a:cubicBezTo>
                      <a:cubicBezTo>
                        <a:pt x="20564" y="249827"/>
                        <a:pt x="-29469" y="93614"/>
                        <a:pt x="22661" y="76357"/>
                      </a:cubicBezTo>
                      <a:cubicBezTo>
                        <a:pt x="16669" y="43880"/>
                        <a:pt x="54419" y="27043"/>
                        <a:pt x="84559" y="18594"/>
                      </a:cubicBezTo>
                      <a:cubicBezTo>
                        <a:pt x="114699" y="10145"/>
                        <a:pt x="127642" y="-5374"/>
                        <a:pt x="154007" y="1876"/>
                      </a:cubicBezTo>
                      <a:cubicBezTo>
                        <a:pt x="162671" y="4740"/>
                        <a:pt x="168752" y="12548"/>
                        <a:pt x="169407" y="21650"/>
                      </a:cubicBezTo>
                      <a:cubicBezTo>
                        <a:pt x="180827" y="17569"/>
                        <a:pt x="193244" y="17216"/>
                        <a:pt x="204880" y="20631"/>
                      </a:cubicBezTo>
                      <a:cubicBezTo>
                        <a:pt x="219441" y="23747"/>
                        <a:pt x="228069" y="45858"/>
                        <a:pt x="212190" y="52808"/>
                      </a:cubicBezTo>
                      <a:cubicBezTo>
                        <a:pt x="225253" y="54666"/>
                        <a:pt x="241431" y="63714"/>
                        <a:pt x="239095" y="78874"/>
                      </a:cubicBezTo>
                      <a:cubicBezTo>
                        <a:pt x="237402" y="85939"/>
                        <a:pt x="231082" y="90924"/>
                        <a:pt x="223815" y="90918"/>
                      </a:cubicBezTo>
                      <a:cubicBezTo>
                        <a:pt x="238975" y="93494"/>
                        <a:pt x="250959" y="108894"/>
                        <a:pt x="237057" y="120878"/>
                      </a:cubicBezTo>
                      <a:cubicBezTo>
                        <a:pt x="234922" y="123179"/>
                        <a:pt x="234050" y="126379"/>
                        <a:pt x="234720" y="129447"/>
                      </a:cubicBezTo>
                      <a:cubicBezTo>
                        <a:pt x="235739" y="132383"/>
                        <a:pt x="239754" y="134420"/>
                        <a:pt x="242031" y="131364"/>
                      </a:cubicBezTo>
                      <a:cubicBezTo>
                        <a:pt x="237924" y="136080"/>
                        <a:pt x="230770" y="136577"/>
                        <a:pt x="226053" y="132473"/>
                      </a:cubicBezTo>
                      <a:cubicBezTo>
                        <a:pt x="224778" y="131358"/>
                        <a:pt x="223767" y="129980"/>
                        <a:pt x="223096" y="128428"/>
                      </a:cubicBezTo>
                      <a:cubicBezTo>
                        <a:pt x="221358" y="124713"/>
                        <a:pt x="223096" y="120878"/>
                        <a:pt x="221658" y="116983"/>
                      </a:cubicBezTo>
                      <a:cubicBezTo>
                        <a:pt x="217164" y="133521"/>
                        <a:pt x="196072" y="126631"/>
                        <a:pt x="183608" y="128308"/>
                      </a:cubicBezTo>
                      <a:cubicBezTo>
                        <a:pt x="147776" y="122975"/>
                        <a:pt x="111044" y="122975"/>
                        <a:pt x="74673" y="11926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6CE97C05-7900-7C20-3E3D-0D582233EDE8}"/>
                    </a:ext>
                  </a:extLst>
                </p:cNvPr>
                <p:cNvSpPr/>
                <p:nvPr/>
              </p:nvSpPr>
              <p:spPr>
                <a:xfrm>
                  <a:off x="9060868" y="4273131"/>
                  <a:ext cx="229825" cy="273947"/>
                </a:xfrm>
                <a:custGeom>
                  <a:avLst/>
                  <a:gdLst>
                    <a:gd name="connsiteX0" fmla="*/ 22461 w 229825"/>
                    <a:gd name="connsiteY0" fmla="*/ 148093 h 273947"/>
                    <a:gd name="connsiteX1" fmla="*/ 54399 w 229825"/>
                    <a:gd name="connsiteY1" fmla="*/ 142101 h 273947"/>
                    <a:gd name="connsiteX2" fmla="*/ 53201 w 229825"/>
                    <a:gd name="connsiteY2" fmla="*/ 241330 h 273947"/>
                    <a:gd name="connsiteX3" fmla="*/ 164593 w 229825"/>
                    <a:gd name="connsiteY3" fmla="*/ 229345 h 273947"/>
                    <a:gd name="connsiteX4" fmla="*/ 164593 w 229825"/>
                    <a:gd name="connsiteY4" fmla="*/ 202681 h 273947"/>
                    <a:gd name="connsiteX5" fmla="*/ 183528 w 229825"/>
                    <a:gd name="connsiteY5" fmla="*/ 200883 h 273947"/>
                    <a:gd name="connsiteX6" fmla="*/ 221278 w 229825"/>
                    <a:gd name="connsiteY6" fmla="*/ 163613 h 273947"/>
                    <a:gd name="connsiteX7" fmla="*/ 223135 w 229825"/>
                    <a:gd name="connsiteY7" fmla="*/ 30289 h 273947"/>
                    <a:gd name="connsiteX8" fmla="*/ 207436 w 229825"/>
                    <a:gd name="connsiteY8" fmla="*/ 4164 h 273947"/>
                    <a:gd name="connsiteX9" fmla="*/ 130199 w 229825"/>
                    <a:gd name="connsiteY9" fmla="*/ 20882 h 273947"/>
                    <a:gd name="connsiteX10" fmla="*/ 75731 w 229825"/>
                    <a:gd name="connsiteY10" fmla="*/ 23698 h 273947"/>
                    <a:gd name="connsiteX11" fmla="*/ 76809 w 229825"/>
                    <a:gd name="connsiteY11" fmla="*/ 78645 h 273947"/>
                    <a:gd name="connsiteX12" fmla="*/ 62968 w 229825"/>
                    <a:gd name="connsiteY12" fmla="*/ 100996 h 273947"/>
                    <a:gd name="connsiteX13" fmla="*/ 42415 w 229825"/>
                    <a:gd name="connsiteY13" fmla="*/ 85956 h 273947"/>
                    <a:gd name="connsiteX14" fmla="*/ 8102 w 229825"/>
                    <a:gd name="connsiteY14" fmla="*/ 88460 h 273947"/>
                    <a:gd name="connsiteX15" fmla="*/ 4425 w 229825"/>
                    <a:gd name="connsiteY15" fmla="*/ 94165 h 273947"/>
                    <a:gd name="connsiteX16" fmla="*/ 21485 w 229825"/>
                    <a:gd name="connsiteY16" fmla="*/ 147608 h 273947"/>
                    <a:gd name="connsiteX17" fmla="*/ 22461 w 229825"/>
                    <a:gd name="connsiteY17" fmla="*/ 148093 h 273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9825" h="273947">
                      <a:moveTo>
                        <a:pt x="22461" y="148093"/>
                      </a:moveTo>
                      <a:cubicBezTo>
                        <a:pt x="44213" y="158999"/>
                        <a:pt x="54399" y="142101"/>
                        <a:pt x="54399" y="142101"/>
                      </a:cubicBezTo>
                      <a:lnTo>
                        <a:pt x="53201" y="241330"/>
                      </a:lnTo>
                      <a:cubicBezTo>
                        <a:pt x="94426" y="297955"/>
                        <a:pt x="209953" y="272249"/>
                        <a:pt x="164593" y="229345"/>
                      </a:cubicBezTo>
                      <a:lnTo>
                        <a:pt x="164593" y="202681"/>
                      </a:lnTo>
                      <a:cubicBezTo>
                        <a:pt x="170934" y="202447"/>
                        <a:pt x="177256" y="201848"/>
                        <a:pt x="183528" y="200883"/>
                      </a:cubicBezTo>
                      <a:cubicBezTo>
                        <a:pt x="202942" y="198067"/>
                        <a:pt x="215226" y="184465"/>
                        <a:pt x="221278" y="163613"/>
                      </a:cubicBezTo>
                      <a:cubicBezTo>
                        <a:pt x="230146" y="132694"/>
                        <a:pt x="234161" y="83139"/>
                        <a:pt x="223135" y="30289"/>
                      </a:cubicBezTo>
                      <a:cubicBezTo>
                        <a:pt x="220978" y="20043"/>
                        <a:pt x="216724" y="8898"/>
                        <a:pt x="207436" y="4164"/>
                      </a:cubicBezTo>
                      <a:cubicBezTo>
                        <a:pt x="184367" y="-7820"/>
                        <a:pt x="162735" y="8658"/>
                        <a:pt x="130199" y="20882"/>
                      </a:cubicBezTo>
                      <a:cubicBezTo>
                        <a:pt x="116776" y="25915"/>
                        <a:pt x="84240" y="27833"/>
                        <a:pt x="75731" y="23698"/>
                      </a:cubicBezTo>
                      <a:cubicBezTo>
                        <a:pt x="86876" y="36281"/>
                        <a:pt x="79985" y="68459"/>
                        <a:pt x="76809" y="78645"/>
                      </a:cubicBezTo>
                      <a:cubicBezTo>
                        <a:pt x="72315" y="93326"/>
                        <a:pt x="66024" y="100396"/>
                        <a:pt x="62968" y="100996"/>
                      </a:cubicBezTo>
                      <a:cubicBezTo>
                        <a:pt x="49665" y="103632"/>
                        <a:pt x="48287" y="92247"/>
                        <a:pt x="42415" y="85956"/>
                      </a:cubicBezTo>
                      <a:cubicBezTo>
                        <a:pt x="32248" y="77171"/>
                        <a:pt x="16885" y="78292"/>
                        <a:pt x="8102" y="88460"/>
                      </a:cubicBezTo>
                      <a:cubicBezTo>
                        <a:pt x="6616" y="90180"/>
                        <a:pt x="5379" y="92103"/>
                        <a:pt x="4425" y="94165"/>
                      </a:cubicBezTo>
                      <a:cubicBezTo>
                        <a:pt x="-5621" y="113633"/>
                        <a:pt x="2017" y="137559"/>
                        <a:pt x="21485" y="147608"/>
                      </a:cubicBezTo>
                      <a:cubicBezTo>
                        <a:pt x="21808" y="147776"/>
                        <a:pt x="22134" y="147937"/>
                        <a:pt x="22461" y="148093"/>
                      </a:cubicBezTo>
                      <a:close/>
                    </a:path>
                  </a:pathLst>
                </a:custGeom>
                <a:solidFill>
                  <a:srgbClr val="C8856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A7CD947-93A5-2EF0-86A7-DF145A44F79D}"/>
                    </a:ext>
                  </a:extLst>
                </p:cNvPr>
                <p:cNvSpPr/>
                <p:nvPr/>
              </p:nvSpPr>
              <p:spPr>
                <a:xfrm>
                  <a:off x="9129109" y="4439919"/>
                  <a:ext cx="96412" cy="47576"/>
                </a:xfrm>
                <a:custGeom>
                  <a:avLst/>
                  <a:gdLst>
                    <a:gd name="connsiteX0" fmla="*/ 0 w 96412"/>
                    <a:gd name="connsiteY0" fmla="*/ 0 h 47576"/>
                    <a:gd name="connsiteX1" fmla="*/ 96412 w 96412"/>
                    <a:gd name="connsiteY1" fmla="*/ 47577 h 47576"/>
                    <a:gd name="connsiteX2" fmla="*/ 96412 w 96412"/>
                    <a:gd name="connsiteY2" fmla="*/ 35952 h 47576"/>
                    <a:gd name="connsiteX3" fmla="*/ 60460 w 96412"/>
                    <a:gd name="connsiteY3" fmla="*/ 32237 h 47576"/>
                    <a:gd name="connsiteX4" fmla="*/ 0 w 96412"/>
                    <a:gd name="connsiteY4" fmla="*/ 0 h 47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412" h="47576">
                      <a:moveTo>
                        <a:pt x="0" y="0"/>
                      </a:moveTo>
                      <a:cubicBezTo>
                        <a:pt x="5992" y="28642"/>
                        <a:pt x="47277" y="45779"/>
                        <a:pt x="96412" y="47577"/>
                      </a:cubicBezTo>
                      <a:lnTo>
                        <a:pt x="96412" y="35952"/>
                      </a:lnTo>
                      <a:cubicBezTo>
                        <a:pt x="84348" y="35671"/>
                        <a:pt x="72326" y="34424"/>
                        <a:pt x="60460" y="32237"/>
                      </a:cubicBezTo>
                      <a:cubicBezTo>
                        <a:pt x="32117" y="27144"/>
                        <a:pt x="9707" y="15939"/>
                        <a:pt x="0" y="0"/>
                      </a:cubicBezTo>
                      <a:close/>
                    </a:path>
                  </a:pathLst>
                </a:custGeom>
                <a:solidFill>
                  <a:srgbClr val="AF6152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53DE61DE-74B3-BFF6-79FE-91C03F20752D}"/>
                    </a:ext>
                  </a:extLst>
                </p:cNvPr>
                <p:cNvSpPr/>
                <p:nvPr/>
              </p:nvSpPr>
              <p:spPr>
                <a:xfrm>
                  <a:off x="9169864" y="4321030"/>
                  <a:ext cx="22281" cy="16424"/>
                </a:xfrm>
                <a:custGeom>
                  <a:avLst/>
                  <a:gdLst>
                    <a:gd name="connsiteX0" fmla="*/ 22281 w 22281"/>
                    <a:gd name="connsiteY0" fmla="*/ 7436 h 16424"/>
                    <a:gd name="connsiteX1" fmla="*/ 890 w 22281"/>
                    <a:gd name="connsiteY1" fmla="*/ 16425 h 16424"/>
                    <a:gd name="connsiteX2" fmla="*/ 7361 w 22281"/>
                    <a:gd name="connsiteY2" fmla="*/ 845 h 16424"/>
                    <a:gd name="connsiteX3" fmla="*/ 22129 w 22281"/>
                    <a:gd name="connsiteY3" fmla="*/ 7041 h 16424"/>
                    <a:gd name="connsiteX4" fmla="*/ 22281 w 22281"/>
                    <a:gd name="connsiteY4" fmla="*/ 7436 h 16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81" h="16424">
                      <a:moveTo>
                        <a:pt x="22281" y="7436"/>
                      </a:moveTo>
                      <a:lnTo>
                        <a:pt x="890" y="16425"/>
                      </a:lnTo>
                      <a:cubicBezTo>
                        <a:pt x="-1593" y="10337"/>
                        <a:pt x="1295" y="3386"/>
                        <a:pt x="7361" y="845"/>
                      </a:cubicBezTo>
                      <a:cubicBezTo>
                        <a:pt x="13151" y="-1522"/>
                        <a:pt x="19763" y="1253"/>
                        <a:pt x="22129" y="7041"/>
                      </a:cubicBezTo>
                      <a:cubicBezTo>
                        <a:pt x="22183" y="7173"/>
                        <a:pt x="22233" y="7305"/>
                        <a:pt x="22281" y="743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088A9AD-51FA-D7D8-AB37-1E5012D40AD3}"/>
                    </a:ext>
                  </a:extLst>
                </p:cNvPr>
                <p:cNvSpPr/>
                <p:nvPr/>
              </p:nvSpPr>
              <p:spPr>
                <a:xfrm>
                  <a:off x="9250508" y="4319290"/>
                  <a:ext cx="22841" cy="15168"/>
                </a:xfrm>
                <a:custGeom>
                  <a:avLst/>
                  <a:gdLst>
                    <a:gd name="connsiteX0" fmla="*/ 22410 w 22841"/>
                    <a:gd name="connsiteY0" fmla="*/ 15169 h 15168"/>
                    <a:gd name="connsiteX1" fmla="*/ 0 w 22841"/>
                    <a:gd name="connsiteY1" fmla="*/ 8518 h 15168"/>
                    <a:gd name="connsiteX2" fmla="*/ 13673 w 22841"/>
                    <a:gd name="connsiteY2" fmla="*/ 345 h 15168"/>
                    <a:gd name="connsiteX3" fmla="*/ 14201 w 22841"/>
                    <a:gd name="connsiteY3" fmla="*/ 488 h 15168"/>
                    <a:gd name="connsiteX4" fmla="*/ 22410 w 22841"/>
                    <a:gd name="connsiteY4" fmla="*/ 15169 h 15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41" h="15168">
                      <a:moveTo>
                        <a:pt x="22410" y="15169"/>
                      </a:moveTo>
                      <a:lnTo>
                        <a:pt x="0" y="8518"/>
                      </a:lnTo>
                      <a:cubicBezTo>
                        <a:pt x="1518" y="2484"/>
                        <a:pt x="7640" y="-1177"/>
                        <a:pt x="13673" y="345"/>
                      </a:cubicBezTo>
                      <a:cubicBezTo>
                        <a:pt x="13851" y="387"/>
                        <a:pt x="14026" y="435"/>
                        <a:pt x="14201" y="488"/>
                      </a:cubicBezTo>
                      <a:cubicBezTo>
                        <a:pt x="20489" y="2316"/>
                        <a:pt x="24144" y="8853"/>
                        <a:pt x="22410" y="1516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3E4E3865-EF04-45AF-F9EE-21CFBC067CDA}"/>
                    </a:ext>
                  </a:extLst>
                </p:cNvPr>
                <p:cNvSpPr/>
                <p:nvPr/>
              </p:nvSpPr>
              <p:spPr>
                <a:xfrm>
                  <a:off x="9178481" y="4341767"/>
                  <a:ext cx="18934" cy="18932"/>
                </a:xfrm>
                <a:custGeom>
                  <a:avLst/>
                  <a:gdLst>
                    <a:gd name="connsiteX0" fmla="*/ 2 w 18934"/>
                    <a:gd name="connsiteY0" fmla="*/ 9649 h 18932"/>
                    <a:gd name="connsiteX1" fmla="*/ 9650 w 18934"/>
                    <a:gd name="connsiteY1" fmla="*/ 18931 h 18932"/>
                    <a:gd name="connsiteX2" fmla="*/ 18933 w 18934"/>
                    <a:gd name="connsiteY2" fmla="*/ 9283 h 18932"/>
                    <a:gd name="connsiteX3" fmla="*/ 9285 w 18934"/>
                    <a:gd name="connsiteY3" fmla="*/ 2 h 18932"/>
                    <a:gd name="connsiteX4" fmla="*/ 9230 w 18934"/>
                    <a:gd name="connsiteY4" fmla="*/ 2 h 18932"/>
                    <a:gd name="connsiteX5" fmla="*/ 2 w 18934"/>
                    <a:gd name="connsiteY5" fmla="*/ 9649 h 1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934" h="18932">
                      <a:moveTo>
                        <a:pt x="2" y="9649"/>
                      </a:moveTo>
                      <a:cubicBezTo>
                        <a:pt x="102" y="14874"/>
                        <a:pt x="4423" y="19033"/>
                        <a:pt x="9650" y="18931"/>
                      </a:cubicBezTo>
                      <a:cubicBezTo>
                        <a:pt x="14878" y="18829"/>
                        <a:pt x="19034" y="14509"/>
                        <a:pt x="18933" y="9283"/>
                      </a:cubicBezTo>
                      <a:cubicBezTo>
                        <a:pt x="18832" y="4058"/>
                        <a:pt x="14513" y="-100"/>
                        <a:pt x="9285" y="2"/>
                      </a:cubicBezTo>
                      <a:cubicBezTo>
                        <a:pt x="9266" y="2"/>
                        <a:pt x="9248" y="2"/>
                        <a:pt x="9230" y="2"/>
                      </a:cubicBezTo>
                      <a:cubicBezTo>
                        <a:pt x="4024" y="134"/>
                        <a:pt x="-99" y="4442"/>
                        <a:pt x="2" y="964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01884C11-2319-158D-AD39-A3282DAF460B}"/>
                    </a:ext>
                  </a:extLst>
                </p:cNvPr>
                <p:cNvSpPr/>
                <p:nvPr/>
              </p:nvSpPr>
              <p:spPr>
                <a:xfrm>
                  <a:off x="9249896" y="4340839"/>
                  <a:ext cx="19005" cy="18962"/>
                </a:xfrm>
                <a:custGeom>
                  <a:avLst/>
                  <a:gdLst>
                    <a:gd name="connsiteX0" fmla="*/ 72 w 19005"/>
                    <a:gd name="connsiteY0" fmla="*/ 9679 h 18962"/>
                    <a:gd name="connsiteX1" fmla="*/ 9721 w 19005"/>
                    <a:gd name="connsiteY1" fmla="*/ 18960 h 18962"/>
                    <a:gd name="connsiteX2" fmla="*/ 19003 w 19005"/>
                    <a:gd name="connsiteY2" fmla="*/ 9313 h 18962"/>
                    <a:gd name="connsiteX3" fmla="*/ 9355 w 19005"/>
                    <a:gd name="connsiteY3" fmla="*/ 31 h 18962"/>
                    <a:gd name="connsiteX4" fmla="*/ 9300 w 19005"/>
                    <a:gd name="connsiteY4" fmla="*/ 31 h 18962"/>
                    <a:gd name="connsiteX5" fmla="*/ 31 w 19005"/>
                    <a:gd name="connsiteY5" fmla="*/ 7839 h 18962"/>
                    <a:gd name="connsiteX6" fmla="*/ 72 w 19005"/>
                    <a:gd name="connsiteY6" fmla="*/ 9679 h 1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05" h="18962">
                      <a:moveTo>
                        <a:pt x="72" y="9679"/>
                      </a:moveTo>
                      <a:cubicBezTo>
                        <a:pt x="173" y="14904"/>
                        <a:pt x="4493" y="19062"/>
                        <a:pt x="9721" y="18960"/>
                      </a:cubicBezTo>
                      <a:cubicBezTo>
                        <a:pt x="14949" y="18859"/>
                        <a:pt x="19105" y="14538"/>
                        <a:pt x="19003" y="9313"/>
                      </a:cubicBezTo>
                      <a:cubicBezTo>
                        <a:pt x="18903" y="4088"/>
                        <a:pt x="14583" y="-70"/>
                        <a:pt x="9355" y="31"/>
                      </a:cubicBezTo>
                      <a:cubicBezTo>
                        <a:pt x="9336" y="31"/>
                        <a:pt x="9318" y="31"/>
                        <a:pt x="9300" y="31"/>
                      </a:cubicBezTo>
                      <a:cubicBezTo>
                        <a:pt x="4585" y="-370"/>
                        <a:pt x="435" y="3123"/>
                        <a:pt x="31" y="7839"/>
                      </a:cubicBezTo>
                      <a:cubicBezTo>
                        <a:pt x="-21" y="8450"/>
                        <a:pt x="-8" y="9067"/>
                        <a:pt x="72" y="96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DA4426D2-C52F-F759-A2CE-F894DFD7AE15}"/>
                    </a:ext>
                  </a:extLst>
                </p:cNvPr>
                <p:cNvSpPr/>
                <p:nvPr/>
              </p:nvSpPr>
              <p:spPr>
                <a:xfrm>
                  <a:off x="9216353" y="4339792"/>
                  <a:ext cx="38289" cy="56325"/>
                </a:xfrm>
                <a:custGeom>
                  <a:avLst/>
                  <a:gdLst>
                    <a:gd name="connsiteX0" fmla="*/ 0 w 38289"/>
                    <a:gd name="connsiteY0" fmla="*/ 0 h 56325"/>
                    <a:gd name="connsiteX1" fmla="*/ 8928 w 38289"/>
                    <a:gd name="connsiteY1" fmla="*/ 56325 h 56325"/>
                    <a:gd name="connsiteX2" fmla="*/ 38289 w 38289"/>
                    <a:gd name="connsiteY2" fmla="*/ 49375 h 56325"/>
                    <a:gd name="connsiteX3" fmla="*/ 0 w 38289"/>
                    <a:gd name="connsiteY3" fmla="*/ 0 h 56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289" h="56325">
                      <a:moveTo>
                        <a:pt x="0" y="0"/>
                      </a:moveTo>
                      <a:lnTo>
                        <a:pt x="8928" y="56325"/>
                      </a:lnTo>
                      <a:lnTo>
                        <a:pt x="38289" y="49375"/>
                      </a:lnTo>
                      <a:cubicBezTo>
                        <a:pt x="30454" y="29625"/>
                        <a:pt x="17177" y="12505"/>
                        <a:pt x="0" y="0"/>
                      </a:cubicBezTo>
                      <a:close/>
                    </a:path>
                  </a:pathLst>
                </a:custGeom>
                <a:solidFill>
                  <a:srgbClr val="AF6152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F7FE8B88-50CE-D901-A9FB-FC8B3F4A69AD}"/>
                    </a:ext>
                  </a:extLst>
                </p:cNvPr>
                <p:cNvSpPr/>
                <p:nvPr/>
              </p:nvSpPr>
              <p:spPr>
                <a:xfrm>
                  <a:off x="9196537" y="4403128"/>
                  <a:ext cx="33777" cy="24427"/>
                </a:xfrm>
                <a:custGeom>
                  <a:avLst/>
                  <a:gdLst>
                    <a:gd name="connsiteX0" fmla="*/ 1121 w 33777"/>
                    <a:gd name="connsiteY0" fmla="*/ 0 h 24427"/>
                    <a:gd name="connsiteX1" fmla="*/ 33777 w 33777"/>
                    <a:gd name="connsiteY1" fmla="*/ 12643 h 24427"/>
                    <a:gd name="connsiteX2" fmla="*/ 12038 w 33777"/>
                    <a:gd name="connsiteY2" fmla="*/ 23549 h 24427"/>
                    <a:gd name="connsiteX3" fmla="*/ 11367 w 33777"/>
                    <a:gd name="connsiteY3" fmla="*/ 23309 h 24427"/>
                    <a:gd name="connsiteX4" fmla="*/ 1121 w 33777"/>
                    <a:gd name="connsiteY4" fmla="*/ 0 h 24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77" h="24427">
                      <a:moveTo>
                        <a:pt x="1121" y="0"/>
                      </a:moveTo>
                      <a:lnTo>
                        <a:pt x="33777" y="12643"/>
                      </a:lnTo>
                      <a:cubicBezTo>
                        <a:pt x="30785" y="21655"/>
                        <a:pt x="21053" y="26539"/>
                        <a:pt x="12038" y="23549"/>
                      </a:cubicBezTo>
                      <a:cubicBezTo>
                        <a:pt x="11813" y="23471"/>
                        <a:pt x="11589" y="23393"/>
                        <a:pt x="11367" y="23309"/>
                      </a:cubicBezTo>
                      <a:cubicBezTo>
                        <a:pt x="2257" y="19540"/>
                        <a:pt x="-2261" y="9258"/>
                        <a:pt x="1121" y="0"/>
                      </a:cubicBezTo>
                      <a:close/>
                    </a:path>
                  </a:pathLst>
                </a:custGeom>
                <a:solidFill>
                  <a:srgbClr val="AF6152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82459456-3904-B017-BD1A-945A0F6BC2EC}"/>
                    </a:ext>
                  </a:extLst>
                </p:cNvPr>
                <p:cNvSpPr/>
                <p:nvPr/>
              </p:nvSpPr>
              <p:spPr>
                <a:xfrm>
                  <a:off x="9196473" y="4408700"/>
                  <a:ext cx="17058" cy="18994"/>
                </a:xfrm>
                <a:custGeom>
                  <a:avLst/>
                  <a:gdLst>
                    <a:gd name="connsiteX0" fmla="*/ 4240 w 17058"/>
                    <a:gd name="connsiteY0" fmla="*/ 599 h 18994"/>
                    <a:gd name="connsiteX1" fmla="*/ 46 w 17058"/>
                    <a:gd name="connsiteY1" fmla="*/ 0 h 18994"/>
                    <a:gd name="connsiteX2" fmla="*/ 11311 w 17058"/>
                    <a:gd name="connsiteY2" fmla="*/ 17976 h 18994"/>
                    <a:gd name="connsiteX3" fmla="*/ 16824 w 17058"/>
                    <a:gd name="connsiteY3" fmla="*/ 18995 h 18994"/>
                    <a:gd name="connsiteX4" fmla="*/ 4240 w 17058"/>
                    <a:gd name="connsiteY4" fmla="*/ 599 h 18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58" h="18994">
                      <a:moveTo>
                        <a:pt x="4240" y="599"/>
                      </a:moveTo>
                      <a:cubicBezTo>
                        <a:pt x="2867" y="252"/>
                        <a:pt x="1461" y="54"/>
                        <a:pt x="46" y="0"/>
                      </a:cubicBezTo>
                      <a:cubicBezTo>
                        <a:pt x="-512" y="7808"/>
                        <a:pt x="4044" y="15076"/>
                        <a:pt x="11311" y="17976"/>
                      </a:cubicBezTo>
                      <a:cubicBezTo>
                        <a:pt x="13078" y="18629"/>
                        <a:pt x="14942" y="18971"/>
                        <a:pt x="16824" y="18995"/>
                      </a:cubicBezTo>
                      <a:cubicBezTo>
                        <a:pt x="18293" y="10468"/>
                        <a:pt x="12719" y="2319"/>
                        <a:pt x="4240" y="599"/>
                      </a:cubicBezTo>
                      <a:close/>
                    </a:path>
                  </a:pathLst>
                </a:custGeom>
                <a:solidFill>
                  <a:srgbClr val="FFA8A7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aphic 5">
                <a:extLst>
                  <a:ext uri="{FF2B5EF4-FFF2-40B4-BE49-F238E27FC236}">
                    <a16:creationId xmlns:a16="http://schemas.microsoft.com/office/drawing/2014/main" id="{E7DC9F02-99A7-DA5F-1D2A-15A905AE50AA}"/>
                  </a:ext>
                </a:extLst>
              </p:cNvPr>
              <p:cNvGrpSpPr/>
              <p:nvPr/>
            </p:nvGrpSpPr>
            <p:grpSpPr>
              <a:xfrm>
                <a:off x="9317909" y="4587947"/>
                <a:ext cx="286733" cy="298443"/>
                <a:chOff x="9317909" y="4587947"/>
                <a:chExt cx="286733" cy="298443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A42682F-848C-BF32-3D6D-3E136C91DBF5}"/>
                    </a:ext>
                  </a:extLst>
                </p:cNvPr>
                <p:cNvSpPr/>
                <p:nvPr/>
              </p:nvSpPr>
              <p:spPr>
                <a:xfrm>
                  <a:off x="9318205" y="4587947"/>
                  <a:ext cx="286438" cy="298443"/>
                </a:xfrm>
                <a:custGeom>
                  <a:avLst/>
                  <a:gdLst>
                    <a:gd name="connsiteX0" fmla="*/ 283377 w 286438"/>
                    <a:gd name="connsiteY0" fmla="*/ 6507 h 298443"/>
                    <a:gd name="connsiteX1" fmla="*/ 283377 w 286438"/>
                    <a:gd name="connsiteY1" fmla="*/ 6507 h 298443"/>
                    <a:gd name="connsiteX2" fmla="*/ 275108 w 286438"/>
                    <a:gd name="connsiteY2" fmla="*/ 935 h 298443"/>
                    <a:gd name="connsiteX3" fmla="*/ 275108 w 286438"/>
                    <a:gd name="connsiteY3" fmla="*/ 935 h 298443"/>
                    <a:gd name="connsiteX4" fmla="*/ 267319 w 286438"/>
                    <a:gd name="connsiteY4" fmla="*/ 935 h 298443"/>
                    <a:gd name="connsiteX5" fmla="*/ 54061 w 286438"/>
                    <a:gd name="connsiteY5" fmla="*/ 88299 h 298443"/>
                    <a:gd name="connsiteX6" fmla="*/ 38302 w 286438"/>
                    <a:gd name="connsiteY6" fmla="*/ 107773 h 298443"/>
                    <a:gd name="connsiteX7" fmla="*/ 492 w 286438"/>
                    <a:gd name="connsiteY7" fmla="*/ 283340 h 298443"/>
                    <a:gd name="connsiteX8" fmla="*/ 2590 w 286438"/>
                    <a:gd name="connsiteY8" fmla="*/ 291789 h 298443"/>
                    <a:gd name="connsiteX9" fmla="*/ 2590 w 286438"/>
                    <a:gd name="connsiteY9" fmla="*/ 291789 h 298443"/>
                    <a:gd name="connsiteX10" fmla="*/ 11158 w 286438"/>
                    <a:gd name="connsiteY10" fmla="*/ 297482 h 298443"/>
                    <a:gd name="connsiteX11" fmla="*/ 11158 w 286438"/>
                    <a:gd name="connsiteY11" fmla="*/ 297482 h 298443"/>
                    <a:gd name="connsiteX12" fmla="*/ 19068 w 286438"/>
                    <a:gd name="connsiteY12" fmla="*/ 297482 h 298443"/>
                    <a:gd name="connsiteX13" fmla="*/ 232265 w 286438"/>
                    <a:gd name="connsiteY13" fmla="*/ 210117 h 298443"/>
                    <a:gd name="connsiteX14" fmla="*/ 248444 w 286438"/>
                    <a:gd name="connsiteY14" fmla="*/ 190823 h 298443"/>
                    <a:gd name="connsiteX15" fmla="*/ 286253 w 286438"/>
                    <a:gd name="connsiteY15" fmla="*/ 15256 h 298443"/>
                    <a:gd name="connsiteX16" fmla="*/ 283377 w 286438"/>
                    <a:gd name="connsiteY16" fmla="*/ 6507 h 298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86438" h="298443">
                      <a:moveTo>
                        <a:pt x="283377" y="6507"/>
                      </a:moveTo>
                      <a:lnTo>
                        <a:pt x="283377" y="6507"/>
                      </a:lnTo>
                      <a:lnTo>
                        <a:pt x="275108" y="935"/>
                      </a:lnTo>
                      <a:lnTo>
                        <a:pt x="275108" y="935"/>
                      </a:lnTo>
                      <a:cubicBezTo>
                        <a:pt x="272663" y="-312"/>
                        <a:pt x="269763" y="-312"/>
                        <a:pt x="267319" y="935"/>
                      </a:cubicBezTo>
                      <a:lnTo>
                        <a:pt x="54061" y="88299"/>
                      </a:lnTo>
                      <a:cubicBezTo>
                        <a:pt x="46218" y="92176"/>
                        <a:pt x="40459" y="99294"/>
                        <a:pt x="38302" y="107773"/>
                      </a:cubicBezTo>
                      <a:lnTo>
                        <a:pt x="492" y="283340"/>
                      </a:lnTo>
                      <a:cubicBezTo>
                        <a:pt x="-629" y="286318"/>
                        <a:pt x="205" y="289680"/>
                        <a:pt x="2590" y="291789"/>
                      </a:cubicBezTo>
                      <a:lnTo>
                        <a:pt x="2590" y="291789"/>
                      </a:lnTo>
                      <a:lnTo>
                        <a:pt x="11158" y="297482"/>
                      </a:lnTo>
                      <a:lnTo>
                        <a:pt x="11158" y="297482"/>
                      </a:lnTo>
                      <a:cubicBezTo>
                        <a:pt x="13640" y="298764"/>
                        <a:pt x="16586" y="298764"/>
                        <a:pt x="19068" y="297482"/>
                      </a:cubicBezTo>
                      <a:lnTo>
                        <a:pt x="232265" y="210117"/>
                      </a:lnTo>
                      <a:cubicBezTo>
                        <a:pt x="240229" y="206372"/>
                        <a:pt x="246149" y="199320"/>
                        <a:pt x="248444" y="190823"/>
                      </a:cubicBezTo>
                      <a:lnTo>
                        <a:pt x="286253" y="15256"/>
                      </a:lnTo>
                      <a:cubicBezTo>
                        <a:pt x="286913" y="10882"/>
                        <a:pt x="285774" y="7826"/>
                        <a:pt x="283377" y="650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2D2C758E-6E84-F364-EF7B-DAC5CC1ABE44}"/>
                    </a:ext>
                  </a:extLst>
                </p:cNvPr>
                <p:cNvSpPr/>
                <p:nvPr/>
              </p:nvSpPr>
              <p:spPr>
                <a:xfrm>
                  <a:off x="9317909" y="4682897"/>
                  <a:ext cx="54596" cy="202231"/>
                </a:xfrm>
                <a:custGeom>
                  <a:avLst/>
                  <a:gdLst>
                    <a:gd name="connsiteX0" fmla="*/ 54597 w 54596"/>
                    <a:gd name="connsiteY0" fmla="*/ 4854 h 202231"/>
                    <a:gd name="connsiteX1" fmla="*/ 46687 w 54596"/>
                    <a:gd name="connsiteY1" fmla="*/ 18396 h 202231"/>
                    <a:gd name="connsiteX2" fmla="*/ 8638 w 54596"/>
                    <a:gd name="connsiteY2" fmla="*/ 193903 h 202231"/>
                    <a:gd name="connsiteX3" fmla="*/ 10495 w 54596"/>
                    <a:gd name="connsiteY3" fmla="*/ 202232 h 202231"/>
                    <a:gd name="connsiteX4" fmla="*/ 2646 w 54596"/>
                    <a:gd name="connsiteY4" fmla="*/ 196899 h 202231"/>
                    <a:gd name="connsiteX5" fmla="*/ 2646 w 54596"/>
                    <a:gd name="connsiteY5" fmla="*/ 196899 h 202231"/>
                    <a:gd name="connsiteX6" fmla="*/ 489 w 54596"/>
                    <a:gd name="connsiteY6" fmla="*/ 188450 h 202231"/>
                    <a:gd name="connsiteX7" fmla="*/ 38598 w 54596"/>
                    <a:gd name="connsiteY7" fmla="*/ 12763 h 202231"/>
                    <a:gd name="connsiteX8" fmla="*/ 45848 w 54596"/>
                    <a:gd name="connsiteY8" fmla="*/ 0 h 20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596" h="202231">
                      <a:moveTo>
                        <a:pt x="54597" y="4854"/>
                      </a:moveTo>
                      <a:cubicBezTo>
                        <a:pt x="50774" y="8563"/>
                        <a:pt x="48041" y="13248"/>
                        <a:pt x="46687" y="18396"/>
                      </a:cubicBezTo>
                      <a:lnTo>
                        <a:pt x="8638" y="193903"/>
                      </a:lnTo>
                      <a:cubicBezTo>
                        <a:pt x="7593" y="196803"/>
                        <a:pt x="8317" y="200051"/>
                        <a:pt x="10495" y="202232"/>
                      </a:cubicBezTo>
                      <a:lnTo>
                        <a:pt x="2646" y="196899"/>
                      </a:lnTo>
                      <a:lnTo>
                        <a:pt x="2646" y="196899"/>
                      </a:lnTo>
                      <a:cubicBezTo>
                        <a:pt x="224" y="194814"/>
                        <a:pt x="-637" y="191440"/>
                        <a:pt x="489" y="188450"/>
                      </a:cubicBezTo>
                      <a:lnTo>
                        <a:pt x="38598" y="12763"/>
                      </a:lnTo>
                      <a:cubicBezTo>
                        <a:pt x="39874" y="7952"/>
                        <a:pt x="42373" y="3559"/>
                        <a:pt x="45848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5902F521-CC4A-BF2F-7940-B9D934C0444E}"/>
                    </a:ext>
                  </a:extLst>
                </p:cNvPr>
                <p:cNvSpPr/>
                <p:nvPr/>
              </p:nvSpPr>
              <p:spPr>
                <a:xfrm>
                  <a:off x="9326301" y="4593614"/>
                  <a:ext cx="278003" cy="292741"/>
                </a:xfrm>
                <a:custGeom>
                  <a:avLst/>
                  <a:gdLst>
                    <a:gd name="connsiteX0" fmla="*/ 245 w 278003"/>
                    <a:gd name="connsiteY0" fmla="*/ 283185 h 292741"/>
                    <a:gd name="connsiteX1" fmla="*/ 38055 w 278003"/>
                    <a:gd name="connsiteY1" fmla="*/ 107618 h 292741"/>
                    <a:gd name="connsiteX2" fmla="*/ 54234 w 278003"/>
                    <a:gd name="connsiteY2" fmla="*/ 88384 h 292741"/>
                    <a:gd name="connsiteX3" fmla="*/ 267431 w 278003"/>
                    <a:gd name="connsiteY3" fmla="*/ 1020 h 292741"/>
                    <a:gd name="connsiteX4" fmla="*/ 277618 w 278003"/>
                    <a:gd name="connsiteY4" fmla="*/ 9528 h 292741"/>
                    <a:gd name="connsiteX5" fmla="*/ 239928 w 278003"/>
                    <a:gd name="connsiteY5" fmla="*/ 185096 h 292741"/>
                    <a:gd name="connsiteX6" fmla="*/ 223749 w 278003"/>
                    <a:gd name="connsiteY6" fmla="*/ 204390 h 292741"/>
                    <a:gd name="connsiteX7" fmla="*/ 10672 w 278003"/>
                    <a:gd name="connsiteY7" fmla="*/ 291754 h 292741"/>
                    <a:gd name="connsiteX8" fmla="*/ 245 w 278003"/>
                    <a:gd name="connsiteY8" fmla="*/ 283185 h 292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8003" h="292741">
                      <a:moveTo>
                        <a:pt x="245" y="283185"/>
                      </a:moveTo>
                      <a:lnTo>
                        <a:pt x="38055" y="107618"/>
                      </a:lnTo>
                      <a:cubicBezTo>
                        <a:pt x="40368" y="99146"/>
                        <a:pt x="46282" y="92117"/>
                        <a:pt x="54234" y="88384"/>
                      </a:cubicBezTo>
                      <a:lnTo>
                        <a:pt x="267431" y="1020"/>
                      </a:lnTo>
                      <a:cubicBezTo>
                        <a:pt x="274741" y="-1976"/>
                        <a:pt x="279415" y="1859"/>
                        <a:pt x="277618" y="9528"/>
                      </a:cubicBezTo>
                      <a:lnTo>
                        <a:pt x="239928" y="185096"/>
                      </a:lnTo>
                      <a:cubicBezTo>
                        <a:pt x="237633" y="193592"/>
                        <a:pt x="231713" y="200645"/>
                        <a:pt x="223749" y="204390"/>
                      </a:cubicBezTo>
                      <a:lnTo>
                        <a:pt x="10672" y="291754"/>
                      </a:lnTo>
                      <a:cubicBezTo>
                        <a:pt x="3421" y="294690"/>
                        <a:pt x="-1133" y="290855"/>
                        <a:pt x="245" y="28318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7DB9C07C-6623-6341-FF57-3EEEC7A731B3}"/>
                    </a:ext>
                  </a:extLst>
                </p:cNvPr>
                <p:cNvSpPr/>
                <p:nvPr/>
              </p:nvSpPr>
              <p:spPr>
                <a:xfrm>
                  <a:off x="9368889" y="4693900"/>
                  <a:ext cx="26885" cy="44430"/>
                </a:xfrm>
                <a:custGeom>
                  <a:avLst/>
                  <a:gdLst>
                    <a:gd name="connsiteX0" fmla="*/ 142 w 26885"/>
                    <a:gd name="connsiteY0" fmla="*/ 42686 h 44430"/>
                    <a:gd name="connsiteX1" fmla="*/ 7212 w 26885"/>
                    <a:gd name="connsiteY1" fmla="*/ 9789 h 44430"/>
                    <a:gd name="connsiteX2" fmla="*/ 10268 w 26885"/>
                    <a:gd name="connsiteY2" fmla="*/ 6194 h 44430"/>
                    <a:gd name="connsiteX3" fmla="*/ 24949 w 26885"/>
                    <a:gd name="connsiteY3" fmla="*/ 202 h 44430"/>
                    <a:gd name="connsiteX4" fmla="*/ 26806 w 26885"/>
                    <a:gd name="connsiteY4" fmla="*/ 1820 h 44430"/>
                    <a:gd name="connsiteX5" fmla="*/ 19736 w 26885"/>
                    <a:gd name="connsiteY5" fmla="*/ 34657 h 44430"/>
                    <a:gd name="connsiteX6" fmla="*/ 16740 w 26885"/>
                    <a:gd name="connsiteY6" fmla="*/ 38252 h 44430"/>
                    <a:gd name="connsiteX7" fmla="*/ 2059 w 26885"/>
                    <a:gd name="connsiteY7" fmla="*/ 44244 h 44430"/>
                    <a:gd name="connsiteX8" fmla="*/ 142 w 26885"/>
                    <a:gd name="connsiteY8" fmla="*/ 42686 h 44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885" h="44430">
                      <a:moveTo>
                        <a:pt x="142" y="42686"/>
                      </a:moveTo>
                      <a:lnTo>
                        <a:pt x="7212" y="9789"/>
                      </a:lnTo>
                      <a:cubicBezTo>
                        <a:pt x="7650" y="8196"/>
                        <a:pt x="8770" y="6883"/>
                        <a:pt x="10268" y="6194"/>
                      </a:cubicBezTo>
                      <a:lnTo>
                        <a:pt x="24949" y="202"/>
                      </a:lnTo>
                      <a:cubicBezTo>
                        <a:pt x="26267" y="-337"/>
                        <a:pt x="27166" y="202"/>
                        <a:pt x="26806" y="1820"/>
                      </a:cubicBezTo>
                      <a:cubicBezTo>
                        <a:pt x="25428" y="8291"/>
                        <a:pt x="21174" y="28185"/>
                        <a:pt x="19736" y="34657"/>
                      </a:cubicBezTo>
                      <a:cubicBezTo>
                        <a:pt x="19328" y="36244"/>
                        <a:pt x="18226" y="37563"/>
                        <a:pt x="16740" y="38252"/>
                      </a:cubicBezTo>
                      <a:lnTo>
                        <a:pt x="2059" y="44244"/>
                      </a:lnTo>
                      <a:cubicBezTo>
                        <a:pt x="681" y="44783"/>
                        <a:pt x="-398" y="44124"/>
                        <a:pt x="142" y="4268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9F4A9E07-03E3-BBE7-B5F4-36AFCCF6717E}"/>
                    </a:ext>
                  </a:extLst>
                </p:cNvPr>
                <p:cNvSpPr/>
                <p:nvPr/>
              </p:nvSpPr>
              <p:spPr>
                <a:xfrm>
                  <a:off x="9377626" y="4701882"/>
                  <a:ext cx="13088" cy="13610"/>
                </a:xfrm>
                <a:custGeom>
                  <a:avLst/>
                  <a:gdLst>
                    <a:gd name="connsiteX0" fmla="*/ 153 w 13088"/>
                    <a:gd name="connsiteY0" fmla="*/ 9417 h 13610"/>
                    <a:gd name="connsiteX1" fmla="*/ 7883 w 13088"/>
                    <a:gd name="connsiteY1" fmla="*/ 549 h 13610"/>
                    <a:gd name="connsiteX2" fmla="*/ 12856 w 13088"/>
                    <a:gd name="connsiteY2" fmla="*/ 4264 h 13610"/>
                    <a:gd name="connsiteX3" fmla="*/ 5126 w 13088"/>
                    <a:gd name="connsiteY3" fmla="*/ 13192 h 13610"/>
                    <a:gd name="connsiteX4" fmla="*/ 153 w 13088"/>
                    <a:gd name="connsiteY4" fmla="*/ 9417 h 13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88" h="13610">
                      <a:moveTo>
                        <a:pt x="153" y="9417"/>
                      </a:moveTo>
                      <a:cubicBezTo>
                        <a:pt x="1303" y="5469"/>
                        <a:pt x="4132" y="2227"/>
                        <a:pt x="7883" y="549"/>
                      </a:cubicBezTo>
                      <a:cubicBezTo>
                        <a:pt x="11418" y="-889"/>
                        <a:pt x="13875" y="549"/>
                        <a:pt x="12856" y="4264"/>
                      </a:cubicBezTo>
                      <a:cubicBezTo>
                        <a:pt x="11712" y="8231"/>
                        <a:pt x="8889" y="11490"/>
                        <a:pt x="5126" y="13192"/>
                      </a:cubicBezTo>
                      <a:cubicBezTo>
                        <a:pt x="1651" y="14451"/>
                        <a:pt x="-626" y="12773"/>
                        <a:pt x="153" y="941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65F6B77D-E9B1-955E-4CBA-7EA5C6B8B7D4}"/>
                    </a:ext>
                  </a:extLst>
                </p:cNvPr>
                <p:cNvSpPr/>
                <p:nvPr/>
              </p:nvSpPr>
              <p:spPr>
                <a:xfrm>
                  <a:off x="9374306" y="4718240"/>
                  <a:ext cx="13108" cy="13707"/>
                </a:xfrm>
                <a:custGeom>
                  <a:avLst/>
                  <a:gdLst>
                    <a:gd name="connsiteX0" fmla="*/ 177 w 13108"/>
                    <a:gd name="connsiteY0" fmla="*/ 9477 h 13707"/>
                    <a:gd name="connsiteX1" fmla="*/ 7907 w 13108"/>
                    <a:gd name="connsiteY1" fmla="*/ 549 h 13707"/>
                    <a:gd name="connsiteX2" fmla="*/ 12880 w 13108"/>
                    <a:gd name="connsiteY2" fmla="*/ 4264 h 13707"/>
                    <a:gd name="connsiteX3" fmla="*/ 5151 w 13108"/>
                    <a:gd name="connsiteY3" fmla="*/ 13192 h 13707"/>
                    <a:gd name="connsiteX4" fmla="*/ 177 w 13108"/>
                    <a:gd name="connsiteY4" fmla="*/ 9477 h 13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08" h="13707">
                      <a:moveTo>
                        <a:pt x="177" y="9477"/>
                      </a:moveTo>
                      <a:cubicBezTo>
                        <a:pt x="1298" y="5499"/>
                        <a:pt x="4132" y="2227"/>
                        <a:pt x="7907" y="549"/>
                      </a:cubicBezTo>
                      <a:cubicBezTo>
                        <a:pt x="11382" y="-889"/>
                        <a:pt x="13899" y="549"/>
                        <a:pt x="12880" y="4264"/>
                      </a:cubicBezTo>
                      <a:cubicBezTo>
                        <a:pt x="11736" y="8231"/>
                        <a:pt x="8914" y="11491"/>
                        <a:pt x="5151" y="13192"/>
                      </a:cubicBezTo>
                      <a:cubicBezTo>
                        <a:pt x="1556" y="14630"/>
                        <a:pt x="-662" y="12953"/>
                        <a:pt x="177" y="947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2BE64281-C894-F720-7C39-5D8294E17281}"/>
                    </a:ext>
                  </a:extLst>
                </p:cNvPr>
                <p:cNvSpPr/>
                <p:nvPr/>
              </p:nvSpPr>
              <p:spPr>
                <a:xfrm>
                  <a:off x="9508310" y="4677443"/>
                  <a:ext cx="93570" cy="109715"/>
                </a:xfrm>
                <a:custGeom>
                  <a:avLst/>
                  <a:gdLst>
                    <a:gd name="connsiteX0" fmla="*/ 88478 w 93570"/>
                    <a:gd name="connsiteY0" fmla="*/ 29302 h 109715"/>
                    <a:gd name="connsiteX1" fmla="*/ 90336 w 93570"/>
                    <a:gd name="connsiteY1" fmla="*/ 12045 h 109715"/>
                    <a:gd name="connsiteX2" fmla="*/ 62952 w 93570"/>
                    <a:gd name="connsiteY2" fmla="*/ 61 h 109715"/>
                    <a:gd name="connsiteX3" fmla="*/ 40002 w 93570"/>
                    <a:gd name="connsiteY3" fmla="*/ 3776 h 109715"/>
                    <a:gd name="connsiteX4" fmla="*/ 51987 w 93570"/>
                    <a:gd name="connsiteY4" fmla="*/ 18217 h 109715"/>
                    <a:gd name="connsiteX5" fmla="*/ 71161 w 93570"/>
                    <a:gd name="connsiteY5" fmla="*/ 26546 h 109715"/>
                    <a:gd name="connsiteX6" fmla="*/ 46714 w 93570"/>
                    <a:gd name="connsiteY6" fmla="*/ 23550 h 109715"/>
                    <a:gd name="connsiteX7" fmla="*/ 19390 w 93570"/>
                    <a:gd name="connsiteY7" fmla="*/ 29182 h 109715"/>
                    <a:gd name="connsiteX8" fmla="*/ 24124 w 93570"/>
                    <a:gd name="connsiteY8" fmla="*/ 43983 h 109715"/>
                    <a:gd name="connsiteX9" fmla="*/ 9683 w 93570"/>
                    <a:gd name="connsiteY9" fmla="*/ 47038 h 109715"/>
                    <a:gd name="connsiteX10" fmla="*/ 4769 w 93570"/>
                    <a:gd name="connsiteY10" fmla="*/ 60640 h 109715"/>
                    <a:gd name="connsiteX11" fmla="*/ 14177 w 93570"/>
                    <a:gd name="connsiteY11" fmla="*/ 63637 h 109715"/>
                    <a:gd name="connsiteX12" fmla="*/ 3271 w 93570"/>
                    <a:gd name="connsiteY12" fmla="*/ 67771 h 109715"/>
                    <a:gd name="connsiteX13" fmla="*/ 32213 w 93570"/>
                    <a:gd name="connsiteY13" fmla="*/ 85747 h 109715"/>
                    <a:gd name="connsiteX14" fmla="*/ 54503 w 93570"/>
                    <a:gd name="connsiteY14" fmla="*/ 109715 h 109715"/>
                    <a:gd name="connsiteX15" fmla="*/ 69903 w 93570"/>
                    <a:gd name="connsiteY15" fmla="*/ 98810 h 109715"/>
                    <a:gd name="connsiteX16" fmla="*/ 76674 w 93570"/>
                    <a:gd name="connsiteY16" fmla="*/ 81852 h 109715"/>
                    <a:gd name="connsiteX17" fmla="*/ 88658 w 93570"/>
                    <a:gd name="connsiteY17" fmla="*/ 74063 h 109715"/>
                    <a:gd name="connsiteX18" fmla="*/ 85003 w 93570"/>
                    <a:gd name="connsiteY18" fmla="*/ 58423 h 109715"/>
                    <a:gd name="connsiteX19" fmla="*/ 90995 w 93570"/>
                    <a:gd name="connsiteY19" fmla="*/ 45840 h 109715"/>
                    <a:gd name="connsiteX20" fmla="*/ 86021 w 93570"/>
                    <a:gd name="connsiteY20" fmla="*/ 33137 h 109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3570" h="109715">
                      <a:moveTo>
                        <a:pt x="88478" y="29302"/>
                      </a:moveTo>
                      <a:cubicBezTo>
                        <a:pt x="95429" y="18516"/>
                        <a:pt x="94470" y="17318"/>
                        <a:pt x="90336" y="12045"/>
                      </a:cubicBezTo>
                      <a:cubicBezTo>
                        <a:pt x="83667" y="3878"/>
                        <a:pt x="73474" y="-580"/>
                        <a:pt x="62952" y="61"/>
                      </a:cubicBezTo>
                      <a:cubicBezTo>
                        <a:pt x="55144" y="-53"/>
                        <a:pt x="47379" y="1205"/>
                        <a:pt x="40002" y="3776"/>
                      </a:cubicBezTo>
                      <a:cubicBezTo>
                        <a:pt x="35389" y="6472"/>
                        <a:pt x="40002" y="16179"/>
                        <a:pt x="51987" y="18217"/>
                      </a:cubicBezTo>
                      <a:cubicBezTo>
                        <a:pt x="70981" y="21452"/>
                        <a:pt x="71161" y="26546"/>
                        <a:pt x="71161" y="26546"/>
                      </a:cubicBezTo>
                      <a:cubicBezTo>
                        <a:pt x="63066" y="25138"/>
                        <a:pt x="54905" y="24137"/>
                        <a:pt x="46714" y="23550"/>
                      </a:cubicBezTo>
                      <a:cubicBezTo>
                        <a:pt x="37474" y="24700"/>
                        <a:pt x="28336" y="26588"/>
                        <a:pt x="19390" y="29182"/>
                      </a:cubicBezTo>
                      <a:cubicBezTo>
                        <a:pt x="11540" y="30860"/>
                        <a:pt x="10462" y="41166"/>
                        <a:pt x="24124" y="43983"/>
                      </a:cubicBezTo>
                      <a:lnTo>
                        <a:pt x="9683" y="47038"/>
                      </a:lnTo>
                      <a:cubicBezTo>
                        <a:pt x="-384" y="49196"/>
                        <a:pt x="-3560" y="54768"/>
                        <a:pt x="4769" y="60640"/>
                      </a:cubicBezTo>
                      <a:cubicBezTo>
                        <a:pt x="7484" y="62666"/>
                        <a:pt x="10791" y="63720"/>
                        <a:pt x="14177" y="63637"/>
                      </a:cubicBezTo>
                      <a:cubicBezTo>
                        <a:pt x="14177" y="63637"/>
                        <a:pt x="3331" y="64176"/>
                        <a:pt x="3271" y="67771"/>
                      </a:cubicBezTo>
                      <a:cubicBezTo>
                        <a:pt x="3271" y="78137"/>
                        <a:pt x="10042" y="80474"/>
                        <a:pt x="32213" y="85747"/>
                      </a:cubicBezTo>
                      <a:cubicBezTo>
                        <a:pt x="53365" y="90721"/>
                        <a:pt x="58278" y="101686"/>
                        <a:pt x="54503" y="109715"/>
                      </a:cubicBezTo>
                      <a:cubicBezTo>
                        <a:pt x="54503" y="109715"/>
                        <a:pt x="62652" y="104382"/>
                        <a:pt x="69903" y="98810"/>
                      </a:cubicBezTo>
                      <a:cubicBezTo>
                        <a:pt x="75176" y="94795"/>
                        <a:pt x="79550" y="90241"/>
                        <a:pt x="76674" y="81852"/>
                      </a:cubicBezTo>
                      <a:cubicBezTo>
                        <a:pt x="76674" y="81852"/>
                        <a:pt x="88658" y="81433"/>
                        <a:pt x="88658" y="74063"/>
                      </a:cubicBezTo>
                      <a:cubicBezTo>
                        <a:pt x="88568" y="68646"/>
                        <a:pt x="87322" y="63313"/>
                        <a:pt x="85003" y="58423"/>
                      </a:cubicBezTo>
                      <a:cubicBezTo>
                        <a:pt x="89269" y="55745"/>
                        <a:pt x="91606" y="50844"/>
                        <a:pt x="90995" y="45840"/>
                      </a:cubicBezTo>
                      <a:cubicBezTo>
                        <a:pt x="90803" y="41166"/>
                        <a:pt x="89053" y="36696"/>
                        <a:pt x="86021" y="33137"/>
                      </a:cubicBezTo>
                      <a:close/>
                    </a:path>
                  </a:pathLst>
                </a:custGeom>
                <a:solidFill>
                  <a:srgbClr val="C8856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F0792414-24A7-443D-0DAB-DB460A7F28C7}"/>
                    </a:ext>
                  </a:extLst>
                </p:cNvPr>
                <p:cNvSpPr/>
                <p:nvPr/>
              </p:nvSpPr>
              <p:spPr>
                <a:xfrm>
                  <a:off x="9532434" y="4719029"/>
                  <a:ext cx="49674" cy="14500"/>
                </a:xfrm>
                <a:custGeom>
                  <a:avLst/>
                  <a:gdLst>
                    <a:gd name="connsiteX0" fmla="*/ 0 w 49674"/>
                    <a:gd name="connsiteY0" fmla="*/ 2157 h 14500"/>
                    <a:gd name="connsiteX1" fmla="*/ 13063 w 49674"/>
                    <a:gd name="connsiteY1" fmla="*/ 0 h 14500"/>
                    <a:gd name="connsiteX2" fmla="*/ 26065 w 49674"/>
                    <a:gd name="connsiteY2" fmla="*/ 3416 h 14500"/>
                    <a:gd name="connsiteX3" fmla="*/ 49674 w 49674"/>
                    <a:gd name="connsiteY3" fmla="*/ 14501 h 14500"/>
                    <a:gd name="connsiteX4" fmla="*/ 24687 w 49674"/>
                    <a:gd name="connsiteY4" fmla="*/ 7011 h 14500"/>
                    <a:gd name="connsiteX5" fmla="*/ 12703 w 49674"/>
                    <a:gd name="connsiteY5" fmla="*/ 2996 h 14500"/>
                    <a:gd name="connsiteX6" fmla="*/ 0 w 49674"/>
                    <a:gd name="connsiteY6" fmla="*/ 2157 h 1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674" h="14500">
                      <a:moveTo>
                        <a:pt x="0" y="2157"/>
                      </a:moveTo>
                      <a:cubicBezTo>
                        <a:pt x="4272" y="1001"/>
                        <a:pt x="8646" y="282"/>
                        <a:pt x="13063" y="0"/>
                      </a:cubicBezTo>
                      <a:cubicBezTo>
                        <a:pt x="17551" y="449"/>
                        <a:pt x="21937" y="1600"/>
                        <a:pt x="26065" y="3416"/>
                      </a:cubicBezTo>
                      <a:cubicBezTo>
                        <a:pt x="34245" y="6412"/>
                        <a:pt x="42142" y="10121"/>
                        <a:pt x="49674" y="14501"/>
                      </a:cubicBezTo>
                      <a:cubicBezTo>
                        <a:pt x="41147" y="12709"/>
                        <a:pt x="32794" y="10204"/>
                        <a:pt x="24687" y="7011"/>
                      </a:cubicBezTo>
                      <a:cubicBezTo>
                        <a:pt x="20828" y="5291"/>
                        <a:pt x="16820" y="3949"/>
                        <a:pt x="12703" y="2996"/>
                      </a:cubicBezTo>
                      <a:cubicBezTo>
                        <a:pt x="8868" y="2577"/>
                        <a:pt x="4314" y="2696"/>
                        <a:pt x="0" y="2157"/>
                      </a:cubicBezTo>
                      <a:close/>
                    </a:path>
                  </a:pathLst>
                </a:custGeom>
                <a:solidFill>
                  <a:srgbClr val="AF6152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E4F79FA-99B4-372E-3B92-D07B55DC8FB6}"/>
                    </a:ext>
                  </a:extLst>
                </p:cNvPr>
                <p:cNvSpPr/>
                <p:nvPr/>
              </p:nvSpPr>
              <p:spPr>
                <a:xfrm>
                  <a:off x="9522487" y="4739238"/>
                  <a:ext cx="53509" cy="15982"/>
                </a:xfrm>
                <a:custGeom>
                  <a:avLst/>
                  <a:gdLst>
                    <a:gd name="connsiteX0" fmla="*/ 0 w 53509"/>
                    <a:gd name="connsiteY0" fmla="*/ 1601 h 15982"/>
                    <a:gd name="connsiteX1" fmla="*/ 14201 w 53509"/>
                    <a:gd name="connsiteY1" fmla="*/ 403 h 15982"/>
                    <a:gd name="connsiteX2" fmla="*/ 27983 w 53509"/>
                    <a:gd name="connsiteY2" fmla="*/ 3998 h 15982"/>
                    <a:gd name="connsiteX3" fmla="*/ 53509 w 53509"/>
                    <a:gd name="connsiteY3" fmla="*/ 15982 h 15982"/>
                    <a:gd name="connsiteX4" fmla="*/ 26725 w 53509"/>
                    <a:gd name="connsiteY4" fmla="*/ 7653 h 15982"/>
                    <a:gd name="connsiteX5" fmla="*/ 0 w 53509"/>
                    <a:gd name="connsiteY5" fmla="*/ 1601 h 15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09" h="15982">
                      <a:moveTo>
                        <a:pt x="0" y="1601"/>
                      </a:moveTo>
                      <a:cubicBezTo>
                        <a:pt x="4554" y="8"/>
                        <a:pt x="9444" y="-406"/>
                        <a:pt x="14201" y="403"/>
                      </a:cubicBezTo>
                      <a:cubicBezTo>
                        <a:pt x="18905" y="1134"/>
                        <a:pt x="23525" y="2338"/>
                        <a:pt x="27983" y="3998"/>
                      </a:cubicBezTo>
                      <a:cubicBezTo>
                        <a:pt x="36893" y="7084"/>
                        <a:pt x="45444" y="11099"/>
                        <a:pt x="53509" y="15982"/>
                      </a:cubicBezTo>
                      <a:cubicBezTo>
                        <a:pt x="44443" y="13675"/>
                        <a:pt x="35503" y="10895"/>
                        <a:pt x="26725" y="7653"/>
                      </a:cubicBezTo>
                      <a:cubicBezTo>
                        <a:pt x="18264" y="4010"/>
                        <a:pt x="9204" y="1961"/>
                        <a:pt x="0" y="1601"/>
                      </a:cubicBezTo>
                      <a:close/>
                    </a:path>
                  </a:pathLst>
                </a:custGeom>
                <a:solidFill>
                  <a:srgbClr val="AF6152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aphic 5">
                <a:extLst>
                  <a:ext uri="{FF2B5EF4-FFF2-40B4-BE49-F238E27FC236}">
                    <a16:creationId xmlns:a16="http://schemas.microsoft.com/office/drawing/2014/main" id="{1DAD3B23-A518-4426-BDE0-86FC2BF13C6E}"/>
                  </a:ext>
                </a:extLst>
              </p:cNvPr>
              <p:cNvGrpSpPr/>
              <p:nvPr/>
            </p:nvGrpSpPr>
            <p:grpSpPr>
              <a:xfrm>
                <a:off x="8905508" y="4528122"/>
                <a:ext cx="369518" cy="373270"/>
                <a:chOff x="8905508" y="4528122"/>
                <a:chExt cx="369518" cy="373270"/>
              </a:xfrm>
            </p:grpSpPr>
            <p:grpSp>
              <p:nvGrpSpPr>
                <p:cNvPr id="31" name="Graphic 5">
                  <a:extLst>
                    <a:ext uri="{FF2B5EF4-FFF2-40B4-BE49-F238E27FC236}">
                      <a16:creationId xmlns:a16="http://schemas.microsoft.com/office/drawing/2014/main" id="{697E95F5-95D1-265E-2128-1FFF99E4B0F7}"/>
                    </a:ext>
                  </a:extLst>
                </p:cNvPr>
                <p:cNvGrpSpPr/>
                <p:nvPr/>
              </p:nvGrpSpPr>
              <p:grpSpPr>
                <a:xfrm>
                  <a:off x="8908048" y="4533515"/>
                  <a:ext cx="366978" cy="362451"/>
                  <a:chOff x="8908048" y="4533515"/>
                  <a:chExt cx="366978" cy="36245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D050C034-4044-9C51-F65C-9F8A574F696C}"/>
                      </a:ext>
                    </a:extLst>
                  </p:cNvPr>
                  <p:cNvSpPr/>
                  <p:nvPr/>
                </p:nvSpPr>
                <p:spPr>
                  <a:xfrm>
                    <a:off x="9183996" y="4622263"/>
                    <a:ext cx="91031" cy="64528"/>
                  </a:xfrm>
                  <a:custGeom>
                    <a:avLst/>
                    <a:gdLst>
                      <a:gd name="connsiteX0" fmla="*/ 0 w 91031"/>
                      <a:gd name="connsiteY0" fmla="*/ 44814 h 64528"/>
                      <a:gd name="connsiteX1" fmla="*/ 34814 w 91031"/>
                      <a:gd name="connsiteY1" fmla="*/ 21206 h 64528"/>
                      <a:gd name="connsiteX2" fmla="*/ 83829 w 91031"/>
                      <a:gd name="connsiteY2" fmla="*/ 294 h 64528"/>
                      <a:gd name="connsiteX3" fmla="*/ 85866 w 91031"/>
                      <a:gd name="connsiteY3" fmla="*/ 18270 h 64528"/>
                      <a:gd name="connsiteX4" fmla="*/ 53090 w 91031"/>
                      <a:gd name="connsiteY4" fmla="*/ 39062 h 64528"/>
                      <a:gd name="connsiteX5" fmla="*/ 30380 w 91031"/>
                      <a:gd name="connsiteY5" fmla="*/ 64528 h 64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1031" h="64528">
                        <a:moveTo>
                          <a:pt x="0" y="44814"/>
                        </a:moveTo>
                        <a:cubicBezTo>
                          <a:pt x="17497" y="30014"/>
                          <a:pt x="26425" y="24142"/>
                          <a:pt x="34814" y="21206"/>
                        </a:cubicBezTo>
                        <a:cubicBezTo>
                          <a:pt x="43203" y="18270"/>
                          <a:pt x="72504" y="3889"/>
                          <a:pt x="83829" y="294"/>
                        </a:cubicBezTo>
                        <a:cubicBezTo>
                          <a:pt x="91019" y="-1984"/>
                          <a:pt x="94674" y="9461"/>
                          <a:pt x="85866" y="18270"/>
                        </a:cubicBezTo>
                        <a:cubicBezTo>
                          <a:pt x="79095" y="24861"/>
                          <a:pt x="60999" y="34089"/>
                          <a:pt x="53090" y="39062"/>
                        </a:cubicBezTo>
                        <a:cubicBezTo>
                          <a:pt x="45180" y="44036"/>
                          <a:pt x="30380" y="64528"/>
                          <a:pt x="30380" y="64528"/>
                        </a:cubicBezTo>
                        <a:close/>
                      </a:path>
                    </a:pathLst>
                  </a:custGeom>
                  <a:solidFill>
                    <a:srgbClr val="AF6152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0E4CB6D2-0286-0E44-8472-B0AC151B5905}"/>
                      </a:ext>
                    </a:extLst>
                  </p:cNvPr>
                  <p:cNvSpPr/>
                  <p:nvPr/>
                </p:nvSpPr>
                <p:spPr>
                  <a:xfrm>
                    <a:off x="8908048" y="4533515"/>
                    <a:ext cx="359771" cy="362451"/>
                  </a:xfrm>
                  <a:custGeom>
                    <a:avLst/>
                    <a:gdLst>
                      <a:gd name="connsiteX0" fmla="*/ 49987 w 359771"/>
                      <a:gd name="connsiteY0" fmla="*/ 65134 h 362451"/>
                      <a:gd name="connsiteX1" fmla="*/ 122311 w 359771"/>
                      <a:gd name="connsiteY1" fmla="*/ 0 h 362451"/>
                      <a:gd name="connsiteX2" fmla="*/ 141606 w 359771"/>
                      <a:gd name="connsiteY2" fmla="*/ 142611 h 362451"/>
                      <a:gd name="connsiteX3" fmla="*/ 117218 w 359771"/>
                      <a:gd name="connsiteY3" fmla="*/ 236866 h 362451"/>
                      <a:gd name="connsiteX4" fmla="*/ 207638 w 359771"/>
                      <a:gd name="connsiteY4" fmla="*/ 203370 h 362451"/>
                      <a:gd name="connsiteX5" fmla="*/ 261147 w 359771"/>
                      <a:gd name="connsiteY5" fmla="*/ 145367 h 362451"/>
                      <a:gd name="connsiteX6" fmla="*/ 291107 w 359771"/>
                      <a:gd name="connsiteY6" fmla="*/ 132005 h 362451"/>
                      <a:gd name="connsiteX7" fmla="*/ 327899 w 359771"/>
                      <a:gd name="connsiteY7" fmla="*/ 139076 h 362451"/>
                      <a:gd name="connsiteX8" fmla="*/ 333411 w 359771"/>
                      <a:gd name="connsiteY8" fmla="*/ 148603 h 362451"/>
                      <a:gd name="connsiteX9" fmla="*/ 352226 w 359771"/>
                      <a:gd name="connsiteY9" fmla="*/ 159149 h 362451"/>
                      <a:gd name="connsiteX10" fmla="*/ 353125 w 359771"/>
                      <a:gd name="connsiteY10" fmla="*/ 168017 h 362451"/>
                      <a:gd name="connsiteX11" fmla="*/ 357679 w 359771"/>
                      <a:gd name="connsiteY11" fmla="*/ 170234 h 362451"/>
                      <a:gd name="connsiteX12" fmla="*/ 349710 w 359771"/>
                      <a:gd name="connsiteY12" fmla="*/ 205228 h 362451"/>
                      <a:gd name="connsiteX13" fmla="*/ 331733 w 359771"/>
                      <a:gd name="connsiteY13" fmla="*/ 209602 h 362451"/>
                      <a:gd name="connsiteX14" fmla="*/ 327599 w 359771"/>
                      <a:gd name="connsiteY14" fmla="*/ 201992 h 362451"/>
                      <a:gd name="connsiteX15" fmla="*/ 318072 w 359771"/>
                      <a:gd name="connsiteY15" fmla="*/ 203131 h 362451"/>
                      <a:gd name="connsiteX16" fmla="*/ 272412 w 359771"/>
                      <a:gd name="connsiteY16" fmla="*/ 256100 h 362451"/>
                      <a:gd name="connsiteX17" fmla="*/ 239576 w 359771"/>
                      <a:gd name="connsiteY17" fmla="*/ 264609 h 362451"/>
                      <a:gd name="connsiteX18" fmla="*/ 56938 w 359771"/>
                      <a:gd name="connsiteY18" fmla="*/ 361261 h 362451"/>
                      <a:gd name="connsiteX19" fmla="*/ 13 w 359771"/>
                      <a:gd name="connsiteY19" fmla="*/ 307932 h 362451"/>
                      <a:gd name="connsiteX20" fmla="*/ 49987 w 359771"/>
                      <a:gd name="connsiteY20" fmla="*/ 65134 h 3624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59771" h="362451">
                        <a:moveTo>
                          <a:pt x="49987" y="65134"/>
                        </a:moveTo>
                        <a:cubicBezTo>
                          <a:pt x="65746" y="25286"/>
                          <a:pt x="81206" y="13362"/>
                          <a:pt x="122311" y="0"/>
                        </a:cubicBezTo>
                        <a:cubicBezTo>
                          <a:pt x="166233" y="37810"/>
                          <a:pt x="141606" y="142611"/>
                          <a:pt x="141606" y="142611"/>
                        </a:cubicBezTo>
                        <a:lnTo>
                          <a:pt x="117218" y="236866"/>
                        </a:lnTo>
                        <a:cubicBezTo>
                          <a:pt x="117218" y="236866"/>
                          <a:pt x="195714" y="212059"/>
                          <a:pt x="207638" y="203370"/>
                        </a:cubicBezTo>
                        <a:cubicBezTo>
                          <a:pt x="219562" y="194682"/>
                          <a:pt x="250661" y="156812"/>
                          <a:pt x="261147" y="145367"/>
                        </a:cubicBezTo>
                        <a:cubicBezTo>
                          <a:pt x="275468" y="129848"/>
                          <a:pt x="283078" y="131346"/>
                          <a:pt x="291107" y="132005"/>
                        </a:cubicBezTo>
                        <a:cubicBezTo>
                          <a:pt x="316634" y="134222"/>
                          <a:pt x="322326" y="136020"/>
                          <a:pt x="327899" y="139076"/>
                        </a:cubicBezTo>
                        <a:cubicBezTo>
                          <a:pt x="331227" y="141119"/>
                          <a:pt x="333300" y="144702"/>
                          <a:pt x="333411" y="148603"/>
                        </a:cubicBezTo>
                        <a:cubicBezTo>
                          <a:pt x="340182" y="149082"/>
                          <a:pt x="350189" y="148243"/>
                          <a:pt x="352226" y="159149"/>
                        </a:cubicBezTo>
                        <a:cubicBezTo>
                          <a:pt x="352942" y="162049"/>
                          <a:pt x="353245" y="165033"/>
                          <a:pt x="353125" y="168017"/>
                        </a:cubicBezTo>
                        <a:cubicBezTo>
                          <a:pt x="354862" y="168179"/>
                          <a:pt x="356480" y="168970"/>
                          <a:pt x="357679" y="170234"/>
                        </a:cubicBezTo>
                        <a:cubicBezTo>
                          <a:pt x="363671" y="176226"/>
                          <a:pt x="355462" y="199356"/>
                          <a:pt x="349710" y="205228"/>
                        </a:cubicBezTo>
                        <a:cubicBezTo>
                          <a:pt x="344652" y="209261"/>
                          <a:pt x="338077" y="210860"/>
                          <a:pt x="331733" y="209602"/>
                        </a:cubicBezTo>
                        <a:cubicBezTo>
                          <a:pt x="324843" y="209063"/>
                          <a:pt x="327599" y="201992"/>
                          <a:pt x="327599" y="201992"/>
                        </a:cubicBezTo>
                        <a:lnTo>
                          <a:pt x="318072" y="203131"/>
                        </a:lnTo>
                        <a:cubicBezTo>
                          <a:pt x="298418" y="219010"/>
                          <a:pt x="299197" y="248071"/>
                          <a:pt x="272412" y="256100"/>
                        </a:cubicBezTo>
                        <a:cubicBezTo>
                          <a:pt x="261233" y="257946"/>
                          <a:pt x="250243" y="260792"/>
                          <a:pt x="239576" y="264609"/>
                        </a:cubicBezTo>
                        <a:cubicBezTo>
                          <a:pt x="182172" y="287978"/>
                          <a:pt x="108829" y="353531"/>
                          <a:pt x="56938" y="361261"/>
                        </a:cubicBezTo>
                        <a:cubicBezTo>
                          <a:pt x="6245" y="368811"/>
                          <a:pt x="-346" y="339210"/>
                          <a:pt x="13" y="307932"/>
                        </a:cubicBezTo>
                        <a:cubicBezTo>
                          <a:pt x="253" y="258018"/>
                          <a:pt x="34228" y="104921"/>
                          <a:pt x="49987" y="65134"/>
                        </a:cubicBezTo>
                        <a:close/>
                      </a:path>
                    </a:pathLst>
                  </a:custGeom>
                  <a:solidFill>
                    <a:srgbClr val="C8856A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31EA2555-1779-5112-9376-D25ACF024C68}"/>
                      </a:ext>
                    </a:extLst>
                  </p:cNvPr>
                  <p:cNvSpPr/>
                  <p:nvPr/>
                </p:nvSpPr>
                <p:spPr>
                  <a:xfrm>
                    <a:off x="8963308" y="4756599"/>
                    <a:ext cx="65553" cy="58242"/>
                  </a:xfrm>
                  <a:custGeom>
                    <a:avLst/>
                    <a:gdLst>
                      <a:gd name="connsiteX0" fmla="*/ 65553 w 65553"/>
                      <a:gd name="connsiteY0" fmla="*/ 0 h 58242"/>
                      <a:gd name="connsiteX1" fmla="*/ 61958 w 65553"/>
                      <a:gd name="connsiteY1" fmla="*/ 13782 h 58242"/>
                      <a:gd name="connsiteX2" fmla="*/ 0 w 65553"/>
                      <a:gd name="connsiteY2" fmla="*/ 58243 h 58242"/>
                      <a:gd name="connsiteX3" fmla="*/ 65553 w 65553"/>
                      <a:gd name="connsiteY3" fmla="*/ 0 h 58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553" h="58242">
                        <a:moveTo>
                          <a:pt x="65553" y="0"/>
                        </a:moveTo>
                        <a:lnTo>
                          <a:pt x="61958" y="13782"/>
                        </a:lnTo>
                        <a:cubicBezTo>
                          <a:pt x="39188" y="21212"/>
                          <a:pt x="4794" y="45240"/>
                          <a:pt x="0" y="58243"/>
                        </a:cubicBezTo>
                        <a:cubicBezTo>
                          <a:pt x="3116" y="37870"/>
                          <a:pt x="25406" y="13422"/>
                          <a:pt x="65553" y="0"/>
                        </a:cubicBezTo>
                        <a:close/>
                      </a:path>
                    </a:pathLst>
                  </a:custGeom>
                  <a:solidFill>
                    <a:srgbClr val="9A4A4D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03E07BA-207D-D7C5-6A96-48711F183ED6}"/>
                      </a:ext>
                    </a:extLst>
                  </p:cNvPr>
                  <p:cNvSpPr/>
                  <p:nvPr/>
                </p:nvSpPr>
                <p:spPr>
                  <a:xfrm>
                    <a:off x="9209043" y="4678283"/>
                    <a:ext cx="32237" cy="3834"/>
                  </a:xfrm>
                  <a:custGeom>
                    <a:avLst/>
                    <a:gdLst>
                      <a:gd name="connsiteX0" fmla="*/ 32237 w 32237"/>
                      <a:gd name="connsiteY0" fmla="*/ 3835 h 3834"/>
                      <a:gd name="connsiteX1" fmla="*/ 0 w 32237"/>
                      <a:gd name="connsiteY1" fmla="*/ 3056 h 3834"/>
                      <a:gd name="connsiteX2" fmla="*/ 31398 w 32237"/>
                      <a:gd name="connsiteY2" fmla="*/ 0 h 3834"/>
                      <a:gd name="connsiteX3" fmla="*/ 32237 w 32237"/>
                      <a:gd name="connsiteY3" fmla="*/ 3835 h 3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237" h="3834">
                        <a:moveTo>
                          <a:pt x="32237" y="3835"/>
                        </a:moveTo>
                        <a:lnTo>
                          <a:pt x="0" y="3056"/>
                        </a:lnTo>
                        <a:lnTo>
                          <a:pt x="31398" y="0"/>
                        </a:lnTo>
                        <a:cubicBezTo>
                          <a:pt x="31871" y="1228"/>
                          <a:pt x="32153" y="2523"/>
                          <a:pt x="32237" y="3835"/>
                        </a:cubicBezTo>
                        <a:close/>
                      </a:path>
                    </a:pathLst>
                  </a:custGeom>
                  <a:solidFill>
                    <a:srgbClr val="AF6152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149F223D-20CE-9DB9-4D6C-9099EFBB3181}"/>
                      </a:ext>
                    </a:extLst>
                  </p:cNvPr>
                  <p:cNvSpPr/>
                  <p:nvPr/>
                </p:nvSpPr>
                <p:spPr>
                  <a:xfrm>
                    <a:off x="9226180" y="4697517"/>
                    <a:ext cx="34820" cy="4014"/>
                  </a:xfrm>
                  <a:custGeom>
                    <a:avLst/>
                    <a:gdLst>
                      <a:gd name="connsiteX0" fmla="*/ 34814 w 34820"/>
                      <a:gd name="connsiteY0" fmla="*/ 4015 h 4014"/>
                      <a:gd name="connsiteX1" fmla="*/ 0 w 34820"/>
                      <a:gd name="connsiteY1" fmla="*/ 1798 h 4014"/>
                      <a:gd name="connsiteX2" fmla="*/ 34454 w 34820"/>
                      <a:gd name="connsiteY2" fmla="*/ 0 h 4014"/>
                      <a:gd name="connsiteX3" fmla="*/ 34814 w 34820"/>
                      <a:gd name="connsiteY3" fmla="*/ 4015 h 4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820" h="4014">
                        <a:moveTo>
                          <a:pt x="34814" y="4015"/>
                        </a:moveTo>
                        <a:lnTo>
                          <a:pt x="0" y="1798"/>
                        </a:lnTo>
                        <a:lnTo>
                          <a:pt x="34454" y="0"/>
                        </a:lnTo>
                        <a:cubicBezTo>
                          <a:pt x="34729" y="1318"/>
                          <a:pt x="34850" y="2667"/>
                          <a:pt x="34814" y="4015"/>
                        </a:cubicBezTo>
                        <a:close/>
                      </a:path>
                    </a:pathLst>
                  </a:custGeom>
                  <a:solidFill>
                    <a:srgbClr val="AF6152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712AFD88-71ED-9C08-8595-BD6516BE8DDE}"/>
                      </a:ext>
                    </a:extLst>
                  </p:cNvPr>
                  <p:cNvSpPr/>
                  <p:nvPr/>
                </p:nvSpPr>
                <p:spPr>
                  <a:xfrm>
                    <a:off x="9243197" y="4717291"/>
                    <a:ext cx="14201" cy="16298"/>
                  </a:xfrm>
                  <a:custGeom>
                    <a:avLst/>
                    <a:gdLst>
                      <a:gd name="connsiteX0" fmla="*/ 14201 w 14201"/>
                      <a:gd name="connsiteY0" fmla="*/ 0 h 16298"/>
                      <a:gd name="connsiteX1" fmla="*/ 9827 w 14201"/>
                      <a:gd name="connsiteY1" fmla="*/ 4314 h 16298"/>
                      <a:gd name="connsiteX2" fmla="*/ 3835 w 14201"/>
                      <a:gd name="connsiteY2" fmla="*/ 6711 h 16298"/>
                      <a:gd name="connsiteX3" fmla="*/ 4254 w 14201"/>
                      <a:gd name="connsiteY3" fmla="*/ 6352 h 16298"/>
                      <a:gd name="connsiteX4" fmla="*/ 1678 w 14201"/>
                      <a:gd name="connsiteY4" fmla="*/ 11864 h 16298"/>
                      <a:gd name="connsiteX5" fmla="*/ 899 w 14201"/>
                      <a:gd name="connsiteY5" fmla="*/ 10965 h 16298"/>
                      <a:gd name="connsiteX6" fmla="*/ 6531 w 14201"/>
                      <a:gd name="connsiteY6" fmla="*/ 11984 h 16298"/>
                      <a:gd name="connsiteX7" fmla="*/ 9827 w 14201"/>
                      <a:gd name="connsiteY7" fmla="*/ 16298 h 16298"/>
                      <a:gd name="connsiteX8" fmla="*/ 6052 w 14201"/>
                      <a:gd name="connsiteY8" fmla="*/ 12763 h 16298"/>
                      <a:gd name="connsiteX9" fmla="*/ 1318 w 14201"/>
                      <a:gd name="connsiteY9" fmla="*/ 12224 h 16298"/>
                      <a:gd name="connsiteX10" fmla="*/ 0 w 14201"/>
                      <a:gd name="connsiteY10" fmla="*/ 12583 h 16298"/>
                      <a:gd name="connsiteX11" fmla="*/ 539 w 14201"/>
                      <a:gd name="connsiteY11" fmla="*/ 11325 h 16298"/>
                      <a:gd name="connsiteX12" fmla="*/ 3116 w 14201"/>
                      <a:gd name="connsiteY12" fmla="*/ 5812 h 16298"/>
                      <a:gd name="connsiteX13" fmla="*/ 3116 w 14201"/>
                      <a:gd name="connsiteY13" fmla="*/ 5513 h 16298"/>
                      <a:gd name="connsiteX14" fmla="*/ 3116 w 14201"/>
                      <a:gd name="connsiteY14" fmla="*/ 5513 h 16298"/>
                      <a:gd name="connsiteX15" fmla="*/ 8748 w 14201"/>
                      <a:gd name="connsiteY15" fmla="*/ 3535 h 16298"/>
                      <a:gd name="connsiteX16" fmla="*/ 14201 w 14201"/>
                      <a:gd name="connsiteY16" fmla="*/ 0 h 16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4201" h="16298">
                        <a:moveTo>
                          <a:pt x="14201" y="0"/>
                        </a:moveTo>
                        <a:cubicBezTo>
                          <a:pt x="13174" y="1816"/>
                          <a:pt x="11659" y="3314"/>
                          <a:pt x="9827" y="4314"/>
                        </a:cubicBezTo>
                        <a:cubicBezTo>
                          <a:pt x="7943" y="5369"/>
                          <a:pt x="5929" y="6178"/>
                          <a:pt x="3835" y="6711"/>
                        </a:cubicBezTo>
                        <a:lnTo>
                          <a:pt x="4254" y="6352"/>
                        </a:lnTo>
                        <a:cubicBezTo>
                          <a:pt x="3475" y="8209"/>
                          <a:pt x="2577" y="10007"/>
                          <a:pt x="1678" y="11864"/>
                        </a:cubicBezTo>
                        <a:lnTo>
                          <a:pt x="899" y="10965"/>
                        </a:lnTo>
                        <a:cubicBezTo>
                          <a:pt x="2836" y="10498"/>
                          <a:pt x="4881" y="10864"/>
                          <a:pt x="6531" y="11984"/>
                        </a:cubicBezTo>
                        <a:cubicBezTo>
                          <a:pt x="8020" y="13075"/>
                          <a:pt x="9164" y="14573"/>
                          <a:pt x="9827" y="16298"/>
                        </a:cubicBezTo>
                        <a:cubicBezTo>
                          <a:pt x="8841" y="14860"/>
                          <a:pt x="7552" y="13650"/>
                          <a:pt x="6052" y="12763"/>
                        </a:cubicBezTo>
                        <a:cubicBezTo>
                          <a:pt x="4589" y="12026"/>
                          <a:pt x="2910" y="11834"/>
                          <a:pt x="1318" y="12224"/>
                        </a:cubicBezTo>
                        <a:lnTo>
                          <a:pt x="0" y="12583"/>
                        </a:lnTo>
                        <a:lnTo>
                          <a:pt x="539" y="11325"/>
                        </a:lnTo>
                        <a:cubicBezTo>
                          <a:pt x="1378" y="9467"/>
                          <a:pt x="2217" y="7610"/>
                          <a:pt x="3116" y="5812"/>
                        </a:cubicBezTo>
                        <a:lnTo>
                          <a:pt x="3116" y="5513"/>
                        </a:lnTo>
                        <a:lnTo>
                          <a:pt x="3116" y="5513"/>
                        </a:lnTo>
                        <a:cubicBezTo>
                          <a:pt x="5044" y="5009"/>
                          <a:pt x="6927" y="4344"/>
                          <a:pt x="8748" y="3535"/>
                        </a:cubicBezTo>
                        <a:cubicBezTo>
                          <a:pt x="10842" y="2852"/>
                          <a:pt x="12721" y="1630"/>
                          <a:pt x="14201" y="0"/>
                        </a:cubicBezTo>
                        <a:close/>
                      </a:path>
                    </a:pathLst>
                  </a:custGeom>
                  <a:solidFill>
                    <a:srgbClr val="AF6152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D077DAFE-0FDF-0A31-E70E-25A36F25F92A}"/>
                      </a:ext>
                    </a:extLst>
                  </p:cNvPr>
                  <p:cNvSpPr/>
                  <p:nvPr/>
                </p:nvSpPr>
                <p:spPr>
                  <a:xfrm>
                    <a:off x="9225940" y="4722025"/>
                    <a:ext cx="22709" cy="14560"/>
                  </a:xfrm>
                  <a:custGeom>
                    <a:avLst/>
                    <a:gdLst>
                      <a:gd name="connsiteX0" fmla="*/ 22710 w 22709"/>
                      <a:gd name="connsiteY0" fmla="*/ 0 h 14560"/>
                      <a:gd name="connsiteX1" fmla="*/ 10246 w 22709"/>
                      <a:gd name="connsiteY1" fmla="*/ 1678 h 14560"/>
                      <a:gd name="connsiteX2" fmla="*/ 6411 w 22709"/>
                      <a:gd name="connsiteY2" fmla="*/ 8569 h 14560"/>
                      <a:gd name="connsiteX3" fmla="*/ 0 w 22709"/>
                      <a:gd name="connsiteY3" fmla="*/ 14561 h 14560"/>
                      <a:gd name="connsiteX4" fmla="*/ 9527 w 22709"/>
                      <a:gd name="connsiteY4" fmla="*/ 13422 h 14560"/>
                      <a:gd name="connsiteX5" fmla="*/ 20073 w 22709"/>
                      <a:gd name="connsiteY5" fmla="*/ 6831 h 14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709" h="14560">
                        <a:moveTo>
                          <a:pt x="22710" y="0"/>
                        </a:moveTo>
                        <a:cubicBezTo>
                          <a:pt x="18595" y="821"/>
                          <a:pt x="14432" y="1378"/>
                          <a:pt x="10246" y="1678"/>
                        </a:cubicBezTo>
                        <a:cubicBezTo>
                          <a:pt x="9716" y="4320"/>
                          <a:pt x="8376" y="6729"/>
                          <a:pt x="6411" y="8569"/>
                        </a:cubicBezTo>
                        <a:cubicBezTo>
                          <a:pt x="4402" y="10696"/>
                          <a:pt x="2260" y="12697"/>
                          <a:pt x="0" y="14561"/>
                        </a:cubicBezTo>
                        <a:lnTo>
                          <a:pt x="9527" y="13422"/>
                        </a:lnTo>
                        <a:cubicBezTo>
                          <a:pt x="11939" y="9815"/>
                          <a:pt x="15777" y="7418"/>
                          <a:pt x="20073" y="6831"/>
                        </a:cubicBezTo>
                        <a:close/>
                      </a:path>
                    </a:pathLst>
                  </a:custGeom>
                  <a:solidFill>
                    <a:srgbClr val="AF6152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540138FB-27B4-F421-6CCB-2E054D4A3B6A}"/>
                    </a:ext>
                  </a:extLst>
                </p:cNvPr>
                <p:cNvSpPr/>
                <p:nvPr/>
              </p:nvSpPr>
              <p:spPr>
                <a:xfrm>
                  <a:off x="8905508" y="4528122"/>
                  <a:ext cx="191423" cy="373270"/>
                </a:xfrm>
                <a:custGeom>
                  <a:avLst/>
                  <a:gdLst>
                    <a:gd name="connsiteX0" fmla="*/ 128267 w 191423"/>
                    <a:gd name="connsiteY0" fmla="*/ 0 h 373270"/>
                    <a:gd name="connsiteX1" fmla="*/ 150857 w 191423"/>
                    <a:gd name="connsiteY1" fmla="*/ 124095 h 373270"/>
                    <a:gd name="connsiteX2" fmla="*/ 120897 w 191423"/>
                    <a:gd name="connsiteY2" fmla="*/ 241000 h 373270"/>
                    <a:gd name="connsiteX3" fmla="*/ 164159 w 191423"/>
                    <a:gd name="connsiteY3" fmla="*/ 228357 h 373270"/>
                    <a:gd name="connsiteX4" fmla="*/ 171350 w 191423"/>
                    <a:gd name="connsiteY4" fmla="*/ 278511 h 373270"/>
                    <a:gd name="connsiteX5" fmla="*/ 191423 w 191423"/>
                    <a:gd name="connsiteY5" fmla="*/ 297026 h 373270"/>
                    <a:gd name="connsiteX6" fmla="*/ 142408 w 191423"/>
                    <a:gd name="connsiteY6" fmla="*/ 331121 h 373270"/>
                    <a:gd name="connsiteX7" fmla="*/ 33652 w 191423"/>
                    <a:gd name="connsiteY7" fmla="*/ 372166 h 373270"/>
                    <a:gd name="connsiteX8" fmla="*/ 217 w 191423"/>
                    <a:gd name="connsiteY8" fmla="*/ 304756 h 373270"/>
                    <a:gd name="connsiteX9" fmla="*/ 35750 w 191423"/>
                    <a:gd name="connsiteY9" fmla="*/ 119362 h 373270"/>
                    <a:gd name="connsiteX10" fmla="*/ 128267 w 191423"/>
                    <a:gd name="connsiteY10" fmla="*/ 0 h 373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1423" h="373270">
                      <a:moveTo>
                        <a:pt x="128267" y="0"/>
                      </a:moveTo>
                      <a:cubicBezTo>
                        <a:pt x="141150" y="7430"/>
                        <a:pt x="166137" y="51172"/>
                        <a:pt x="150857" y="124095"/>
                      </a:cubicBezTo>
                      <a:cubicBezTo>
                        <a:pt x="142912" y="163559"/>
                        <a:pt x="132911" y="202579"/>
                        <a:pt x="120897" y="241000"/>
                      </a:cubicBezTo>
                      <a:lnTo>
                        <a:pt x="164159" y="228357"/>
                      </a:lnTo>
                      <a:cubicBezTo>
                        <a:pt x="164159" y="228357"/>
                        <a:pt x="162242" y="258977"/>
                        <a:pt x="171350" y="278511"/>
                      </a:cubicBezTo>
                      <a:cubicBezTo>
                        <a:pt x="180458" y="298045"/>
                        <a:pt x="191423" y="297026"/>
                        <a:pt x="191423" y="297026"/>
                      </a:cubicBezTo>
                      <a:cubicBezTo>
                        <a:pt x="191423" y="297026"/>
                        <a:pt x="174765" y="309969"/>
                        <a:pt x="142408" y="331121"/>
                      </a:cubicBezTo>
                      <a:cubicBezTo>
                        <a:pt x="110051" y="352273"/>
                        <a:pt x="64991" y="379057"/>
                        <a:pt x="33652" y="372166"/>
                      </a:cubicBezTo>
                      <a:cubicBezTo>
                        <a:pt x="2314" y="365276"/>
                        <a:pt x="-1042" y="339690"/>
                        <a:pt x="217" y="304756"/>
                      </a:cubicBezTo>
                      <a:cubicBezTo>
                        <a:pt x="1475" y="269822"/>
                        <a:pt x="27421" y="155614"/>
                        <a:pt x="35750" y="119362"/>
                      </a:cubicBezTo>
                      <a:cubicBezTo>
                        <a:pt x="44079" y="83110"/>
                        <a:pt x="49531" y="19354"/>
                        <a:pt x="128267" y="0"/>
                      </a:cubicBez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F204BF65-E118-4510-6D7A-3FD5A216904B}"/>
                    </a:ext>
                  </a:extLst>
                </p:cNvPr>
                <p:cNvSpPr/>
                <p:nvPr/>
              </p:nvSpPr>
              <p:spPr>
                <a:xfrm>
                  <a:off x="8961091" y="4753363"/>
                  <a:ext cx="70107" cy="63695"/>
                </a:xfrm>
                <a:custGeom>
                  <a:avLst/>
                  <a:gdLst>
                    <a:gd name="connsiteX0" fmla="*/ 65313 w 70107"/>
                    <a:gd name="connsiteY0" fmla="*/ 15759 h 63695"/>
                    <a:gd name="connsiteX1" fmla="*/ 0 w 70107"/>
                    <a:gd name="connsiteY1" fmla="*/ 63695 h 63695"/>
                    <a:gd name="connsiteX2" fmla="*/ 70107 w 70107"/>
                    <a:gd name="connsiteY2" fmla="*/ 0 h 63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107" h="63695">
                      <a:moveTo>
                        <a:pt x="65313" y="15759"/>
                      </a:moveTo>
                      <a:cubicBezTo>
                        <a:pt x="43382" y="21751"/>
                        <a:pt x="5393" y="51711"/>
                        <a:pt x="0" y="63695"/>
                      </a:cubicBezTo>
                      <a:cubicBezTo>
                        <a:pt x="6292" y="36851"/>
                        <a:pt x="32537" y="8629"/>
                        <a:pt x="7010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C1560C00-AB93-022D-3DE9-8BE519FEE9B6}"/>
              </a:ext>
            </a:extLst>
          </p:cNvPr>
          <p:cNvSpPr txBox="1"/>
          <p:nvPr/>
        </p:nvSpPr>
        <p:spPr>
          <a:xfrm rot="612545">
            <a:off x="-5034618" y="2010293"/>
            <a:ext cx="4718720" cy="214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dassah Friedlaender" panose="020B0604020202020204" pitchFamily="18" charset="-79"/>
                <a:ea typeface="+mn-ea"/>
                <a:cs typeface="Hadassah Friedlaender" panose="020B0604020202020204" pitchFamily="18" charset="-79"/>
              </a:rPr>
              <a:t>Thành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dassah Friedlaender" panose="020B0604020202020204" pitchFamily="18" charset="-79"/>
                <a:ea typeface="+mn-ea"/>
                <a:cs typeface="Hadassah Friedlaender" panose="020B0604020202020204" pitchFamily="18" charset="-79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dassah Friedlaender" panose="020B0604020202020204" pitchFamily="18" charset="-79"/>
                <a:ea typeface="+mn-ea"/>
                <a:cs typeface="Hadassah Friedlaender" panose="020B0604020202020204" pitchFamily="18" charset="-79"/>
              </a:rPr>
              <a:t>viên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dassah Friedlaender" panose="020B0604020202020204" pitchFamily="18" charset="-79"/>
                <a:ea typeface="+mn-ea"/>
                <a:cs typeface="Hadassah Friedlaender" panose="020B0604020202020204" pitchFamily="18" charset="-79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dassah Friedlaender" panose="020B0604020202020204" pitchFamily="18" charset="-79"/>
              <a:ea typeface="+mn-ea"/>
              <a:cs typeface="Hadassah Friedlaender" panose="020B0604020202020204" pitchFamily="18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7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Trần</a:t>
            </a:r>
            <a:r>
              <a:rPr kumimoji="0" lang="en-US" sz="167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 </a:t>
            </a:r>
            <a:r>
              <a:rPr kumimoji="0" lang="en-US" sz="167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Đức</a:t>
            </a:r>
            <a:r>
              <a:rPr kumimoji="0" lang="en-US" sz="167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 Huy         20194780</a:t>
            </a: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670" dirty="0" err="1">
                <a:solidFill>
                  <a:schemeClr val="bg1"/>
                </a:solidFill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Nguyễn</a:t>
            </a:r>
            <a:r>
              <a:rPr lang="en-US" sz="1670" dirty="0">
                <a:solidFill>
                  <a:schemeClr val="bg1"/>
                </a:solidFill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 </a:t>
            </a:r>
            <a:r>
              <a:rPr lang="en-US" sz="1670" dirty="0" err="1">
                <a:solidFill>
                  <a:schemeClr val="bg1"/>
                </a:solidFill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Ngọc</a:t>
            </a:r>
            <a:r>
              <a:rPr lang="en-US" sz="1670" dirty="0">
                <a:solidFill>
                  <a:schemeClr val="bg1"/>
                </a:solidFill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 Tú    20194873</a:t>
            </a:r>
            <a:endParaRPr kumimoji="0" lang="en-US" sz="167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rriweather" panose="020B0604020202020204" pitchFamily="2" charset="0"/>
              <a:ea typeface="Calibri" panose="020F0502020204030204" pitchFamily="34" charset="0"/>
              <a:cs typeface="Hadassah Friedlaender" panose="020B0604020202020204" pitchFamily="18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67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Merriweather" panose="020B0604020202020204" pitchFamily="2" charset="0"/>
              <a:ea typeface="Calibri" panose="020F0502020204030204" pitchFamily="34" charset="0"/>
              <a:cs typeface="Hadassah Friedlaender" panose="020B0604020202020204" pitchFamily="18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EE351F8-7BEE-16F7-C583-09647EA969F0}"/>
              </a:ext>
            </a:extLst>
          </p:cNvPr>
          <p:cNvSpPr txBox="1"/>
          <p:nvPr/>
        </p:nvSpPr>
        <p:spPr>
          <a:xfrm rot="1522180">
            <a:off x="-4114553" y="-512189"/>
            <a:ext cx="314111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Merriweather" panose="020B0604020202020204" pitchFamily="2" charset="0"/>
                <a:ea typeface="+mn-ea"/>
                <a:cs typeface="+mn-cs"/>
              </a:rPr>
              <a:t>Project 4+5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AF10F040-7773-F277-4CA6-32BA24487CE8}"/>
              </a:ext>
            </a:extLst>
          </p:cNvPr>
          <p:cNvSpPr txBox="1"/>
          <p:nvPr/>
        </p:nvSpPr>
        <p:spPr>
          <a:xfrm rot="755319">
            <a:off x="-1453687" y="-2015767"/>
            <a:ext cx="891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COMPUTER ARCHITECTURE LAB</a:t>
            </a:r>
          </a:p>
        </p:txBody>
      </p:sp>
      <p:sp>
        <p:nvSpPr>
          <p:cNvPr id="418" name="Google Shape;4581;p32">
            <a:extLst>
              <a:ext uri="{FF2B5EF4-FFF2-40B4-BE49-F238E27FC236}">
                <a16:creationId xmlns:a16="http://schemas.microsoft.com/office/drawing/2014/main" id="{9BDF28E0-DC5E-1A78-1AFE-4200FA3CB813}"/>
              </a:ext>
            </a:extLst>
          </p:cNvPr>
          <p:cNvSpPr/>
          <p:nvPr/>
        </p:nvSpPr>
        <p:spPr>
          <a:xfrm rot="336676">
            <a:off x="-8844030" y="-118472"/>
            <a:ext cx="7546098" cy="3157933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rgbClr val="BDD7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17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318;p50">
            <a:extLst>
              <a:ext uri="{FF2B5EF4-FFF2-40B4-BE49-F238E27FC236}">
                <a16:creationId xmlns:a16="http://schemas.microsoft.com/office/drawing/2014/main" id="{18C5C566-A9D5-21BE-C8C0-BFFC66F0415A}"/>
              </a:ext>
            </a:extLst>
          </p:cNvPr>
          <p:cNvSpPr/>
          <p:nvPr/>
        </p:nvSpPr>
        <p:spPr>
          <a:xfrm>
            <a:off x="786549" y="678367"/>
            <a:ext cx="10618902" cy="45719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3F374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Google Shape;14317;p50">
            <a:extLst>
              <a:ext uri="{FF2B5EF4-FFF2-40B4-BE49-F238E27FC236}">
                <a16:creationId xmlns:a16="http://schemas.microsoft.com/office/drawing/2014/main" id="{3637859B-F246-4DF1-1A90-BB32ADA11CD5}"/>
              </a:ext>
            </a:extLst>
          </p:cNvPr>
          <p:cNvSpPr/>
          <p:nvPr/>
        </p:nvSpPr>
        <p:spPr>
          <a:xfrm>
            <a:off x="786549" y="6179633"/>
            <a:ext cx="10519224" cy="45719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3F374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Google Shape;480;p31">
            <a:extLst>
              <a:ext uri="{FF2B5EF4-FFF2-40B4-BE49-F238E27FC236}">
                <a16:creationId xmlns:a16="http://schemas.microsoft.com/office/drawing/2014/main" id="{88B7CA90-2ECC-5C06-D947-D6E8E2D09B98}"/>
              </a:ext>
            </a:extLst>
          </p:cNvPr>
          <p:cNvSpPr txBox="1">
            <a:spLocks/>
          </p:cNvSpPr>
          <p:nvPr/>
        </p:nvSpPr>
        <p:spPr>
          <a:xfrm>
            <a:off x="7232990" y="1385090"/>
            <a:ext cx="2834935" cy="156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12000" dirty="0">
                <a:solidFill>
                  <a:schemeClr val="bg2"/>
                </a:solidFill>
                <a:latin typeface="Merriweather" panose="00000500000000000000" pitchFamily="2" charset="0"/>
              </a:rPr>
              <a:t>02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442B8B-1098-3DFB-7352-E7F701BF8B13}"/>
              </a:ext>
            </a:extLst>
          </p:cNvPr>
          <p:cNvSpPr txBox="1"/>
          <p:nvPr/>
        </p:nvSpPr>
        <p:spPr>
          <a:xfrm>
            <a:off x="7013887" y="3046579"/>
            <a:ext cx="462483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2"/>
                </a:solidFill>
                <a:latin typeface="Merriweather" panose="00000500000000000000" pitchFamily="2" charset="0"/>
              </a:rPr>
              <a:t>Project 5 :</a:t>
            </a:r>
          </a:p>
          <a:p>
            <a:r>
              <a:rPr lang="en-US" sz="3600" dirty="0" err="1">
                <a:solidFill>
                  <a:schemeClr val="bg2"/>
                </a:solidFill>
                <a:latin typeface="Merriweather" panose="00000500000000000000" pitchFamily="2" charset="0"/>
              </a:rPr>
              <a:t>Biểu</a:t>
            </a:r>
            <a:r>
              <a:rPr lang="en-US" sz="3600" dirty="0">
                <a:solidFill>
                  <a:schemeClr val="bg2"/>
                </a:solidFill>
                <a:latin typeface="Merriweather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Merriweather" panose="00000500000000000000" pitchFamily="2" charset="0"/>
              </a:rPr>
              <a:t>thức</a:t>
            </a:r>
            <a:r>
              <a:rPr lang="en-US" sz="3600" dirty="0">
                <a:solidFill>
                  <a:schemeClr val="bg2"/>
                </a:solidFill>
                <a:latin typeface="Merriweather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Merriweather" panose="00000500000000000000" pitchFamily="2" charset="0"/>
              </a:rPr>
              <a:t>trung</a:t>
            </a:r>
            <a:r>
              <a:rPr lang="en-US" sz="3600" dirty="0">
                <a:solidFill>
                  <a:schemeClr val="bg2"/>
                </a:solidFill>
                <a:latin typeface="Merriweather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Merriweather" panose="00000500000000000000" pitchFamily="2" charset="0"/>
              </a:rPr>
              <a:t>tố</a:t>
            </a:r>
            <a:r>
              <a:rPr lang="en-US" sz="3600" dirty="0">
                <a:solidFill>
                  <a:schemeClr val="bg2"/>
                </a:solidFill>
                <a:latin typeface="Merriweather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Merriweather" panose="00000500000000000000" pitchFamily="2" charset="0"/>
              </a:rPr>
              <a:t>hậu</a:t>
            </a:r>
            <a:r>
              <a:rPr lang="en-US" sz="3600" dirty="0">
                <a:solidFill>
                  <a:schemeClr val="bg2"/>
                </a:solidFill>
                <a:latin typeface="Merriweather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Merriweather" panose="00000500000000000000" pitchFamily="2" charset="0"/>
              </a:rPr>
              <a:t>tố</a:t>
            </a:r>
            <a:endParaRPr lang="en-US" sz="3600" dirty="0">
              <a:solidFill>
                <a:schemeClr val="bg2"/>
              </a:solidFill>
              <a:latin typeface="Merriweather" panose="00000500000000000000" pitchFamily="2" charset="0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112CD122-2842-6339-7BAA-BBB56E473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4783" y="1119409"/>
            <a:ext cx="4696102" cy="46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3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TextBox 1065">
            <a:extLst>
              <a:ext uri="{FF2B5EF4-FFF2-40B4-BE49-F238E27FC236}">
                <a16:creationId xmlns:a16="http://schemas.microsoft.com/office/drawing/2014/main" id="{B6BB003D-D42E-C43D-B782-64DE32A003A5}"/>
              </a:ext>
            </a:extLst>
          </p:cNvPr>
          <p:cNvSpPr txBox="1"/>
          <p:nvPr/>
        </p:nvSpPr>
        <p:spPr>
          <a:xfrm>
            <a:off x="754602" y="497150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1.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Mô</a:t>
            </a:r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tả</a:t>
            </a:r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 project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1C7132E2-3FB8-B85C-F627-B6632126D19E}"/>
              </a:ext>
            </a:extLst>
          </p:cNvPr>
          <p:cNvSpPr txBox="1"/>
          <p:nvPr/>
        </p:nvSpPr>
        <p:spPr>
          <a:xfrm>
            <a:off x="304722" y="1619369"/>
            <a:ext cx="4953739" cy="361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Viết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bất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kỳ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bằng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phương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pháp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duyệt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hậu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tố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. 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   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yêu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cụ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: </a:t>
            </a:r>
          </a:p>
          <a:p>
            <a:pPr marL="22860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1.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trung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tố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ví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dụ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: 9 + 2 + 8 *6 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2. In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ở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dạng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hậu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tố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ví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dụ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: 9 2 + 8 6 * + 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3.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vừa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hằng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nguyên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phạm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vi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0 → 99. 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bao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gồm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phép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cộng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trừ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, chia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lấy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thương</a:t>
            </a:r>
            <a:endParaRPr lang="en-US" sz="1600" dirty="0">
              <a:solidFill>
                <a:schemeClr val="bg1">
                  <a:lumMod val="95000"/>
                </a:schemeClr>
              </a:solidFill>
              <a:effectLst/>
              <a:latin typeface="Livvic" pitchFamily="2" charset="0"/>
              <a:ea typeface="Times New Roman" panose="02020603050405020304" pitchFamily="18" charset="0"/>
            </a:endParaRPr>
          </a:p>
        </p:txBody>
      </p:sp>
      <p:sp>
        <p:nvSpPr>
          <p:cNvPr id="1068" name="Google Shape;4581;p32">
            <a:extLst>
              <a:ext uri="{FF2B5EF4-FFF2-40B4-BE49-F238E27FC236}">
                <a16:creationId xmlns:a16="http://schemas.microsoft.com/office/drawing/2014/main" id="{F4A5FC85-1ADB-8F0C-466A-6C867C1CB108}"/>
              </a:ext>
            </a:extLst>
          </p:cNvPr>
          <p:cNvSpPr/>
          <p:nvPr/>
        </p:nvSpPr>
        <p:spPr>
          <a:xfrm>
            <a:off x="304722" y="1242874"/>
            <a:ext cx="5385864" cy="4687409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rgbClr val="BDD7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21" name="Freeform: Shape 1120">
            <a:extLst>
              <a:ext uri="{FF2B5EF4-FFF2-40B4-BE49-F238E27FC236}">
                <a16:creationId xmlns:a16="http://schemas.microsoft.com/office/drawing/2014/main" id="{FAC6F01F-502E-D8F6-2F0D-0AB4AFF69B25}"/>
              </a:ext>
            </a:extLst>
          </p:cNvPr>
          <p:cNvSpPr/>
          <p:nvPr/>
        </p:nvSpPr>
        <p:spPr>
          <a:xfrm>
            <a:off x="6540737" y="5096375"/>
            <a:ext cx="3867435" cy="9429"/>
          </a:xfrm>
          <a:custGeom>
            <a:avLst/>
            <a:gdLst>
              <a:gd name="connsiteX0" fmla="*/ 0 w 3867435"/>
              <a:gd name="connsiteY0" fmla="*/ 4667 h 9429"/>
              <a:gd name="connsiteX1" fmla="*/ 483489 w 3867435"/>
              <a:gd name="connsiteY1" fmla="*/ 2381 h 9429"/>
              <a:gd name="connsiteX2" fmla="*/ 966883 w 3867435"/>
              <a:gd name="connsiteY2" fmla="*/ 1524 h 9429"/>
              <a:gd name="connsiteX3" fmla="*/ 1933766 w 3867435"/>
              <a:gd name="connsiteY3" fmla="*/ 0 h 9429"/>
              <a:gd name="connsiteX4" fmla="*/ 2900648 w 3867435"/>
              <a:gd name="connsiteY4" fmla="*/ 1524 h 9429"/>
              <a:gd name="connsiteX5" fmla="*/ 3384042 w 3867435"/>
              <a:gd name="connsiteY5" fmla="*/ 2381 h 9429"/>
              <a:gd name="connsiteX6" fmla="*/ 3867436 w 3867435"/>
              <a:gd name="connsiteY6" fmla="*/ 4667 h 9429"/>
              <a:gd name="connsiteX7" fmla="*/ 3384042 w 3867435"/>
              <a:gd name="connsiteY7" fmla="*/ 7048 h 9429"/>
              <a:gd name="connsiteX8" fmla="*/ 2900648 w 3867435"/>
              <a:gd name="connsiteY8" fmla="*/ 7906 h 9429"/>
              <a:gd name="connsiteX9" fmla="*/ 1933766 w 3867435"/>
              <a:gd name="connsiteY9" fmla="*/ 9430 h 9429"/>
              <a:gd name="connsiteX10" fmla="*/ 966883 w 3867435"/>
              <a:gd name="connsiteY10" fmla="*/ 7906 h 9429"/>
              <a:gd name="connsiteX11" fmla="*/ 483489 w 3867435"/>
              <a:gd name="connsiteY11" fmla="*/ 7048 h 9429"/>
              <a:gd name="connsiteX12" fmla="*/ 0 w 3867435"/>
              <a:gd name="connsiteY12" fmla="*/ 4667 h 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67435" h="9429">
                <a:moveTo>
                  <a:pt x="0" y="4667"/>
                </a:moveTo>
                <a:lnTo>
                  <a:pt x="483489" y="2381"/>
                </a:lnTo>
                <a:lnTo>
                  <a:pt x="966883" y="1524"/>
                </a:lnTo>
                <a:lnTo>
                  <a:pt x="1933766" y="0"/>
                </a:lnTo>
                <a:lnTo>
                  <a:pt x="2900648" y="1524"/>
                </a:lnTo>
                <a:lnTo>
                  <a:pt x="3384042" y="2381"/>
                </a:lnTo>
                <a:lnTo>
                  <a:pt x="3867436" y="4667"/>
                </a:lnTo>
                <a:lnTo>
                  <a:pt x="3384042" y="7048"/>
                </a:lnTo>
                <a:lnTo>
                  <a:pt x="2900648" y="7906"/>
                </a:lnTo>
                <a:lnTo>
                  <a:pt x="1933766" y="9430"/>
                </a:lnTo>
                <a:lnTo>
                  <a:pt x="966883" y="7906"/>
                </a:lnTo>
                <a:lnTo>
                  <a:pt x="483489" y="7048"/>
                </a:lnTo>
                <a:lnTo>
                  <a:pt x="0" y="4667"/>
                </a:ln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65" name="Group 1464">
            <a:extLst>
              <a:ext uri="{FF2B5EF4-FFF2-40B4-BE49-F238E27FC236}">
                <a16:creationId xmlns:a16="http://schemas.microsoft.com/office/drawing/2014/main" id="{243D6368-FD9C-CA55-9AB2-B1EF4DF712F0}"/>
              </a:ext>
            </a:extLst>
          </p:cNvPr>
          <p:cNvGrpSpPr/>
          <p:nvPr/>
        </p:nvGrpSpPr>
        <p:grpSpPr>
          <a:xfrm>
            <a:off x="8332067" y="2194567"/>
            <a:ext cx="3777805" cy="4269288"/>
            <a:chOff x="8492831" y="1257520"/>
            <a:chExt cx="3777805" cy="4269288"/>
          </a:xfrm>
        </p:grpSpPr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985AB8DB-89E8-0DE5-7CD1-E3572E4D359B}"/>
                </a:ext>
              </a:extLst>
            </p:cNvPr>
            <p:cNvSpPr/>
            <p:nvPr/>
          </p:nvSpPr>
          <p:spPr>
            <a:xfrm rot="10800000">
              <a:off x="11706682" y="2986421"/>
              <a:ext cx="302914" cy="102707"/>
            </a:xfrm>
            <a:custGeom>
              <a:avLst/>
              <a:gdLst>
                <a:gd name="connsiteX0" fmla="*/ 0 w 112871"/>
                <a:gd name="connsiteY0" fmla="*/ 0 h 65912"/>
                <a:gd name="connsiteX1" fmla="*/ 112871 w 112871"/>
                <a:gd name="connsiteY1" fmla="*/ 0 h 65912"/>
                <a:gd name="connsiteX2" fmla="*/ 112871 w 112871"/>
                <a:gd name="connsiteY2" fmla="*/ 65913 h 65912"/>
                <a:gd name="connsiteX3" fmla="*/ 0 w 112871"/>
                <a:gd name="connsiteY3" fmla="*/ 65913 h 6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71" h="65912">
                  <a:moveTo>
                    <a:pt x="0" y="0"/>
                  </a:moveTo>
                  <a:lnTo>
                    <a:pt x="112871" y="0"/>
                  </a:lnTo>
                  <a:lnTo>
                    <a:pt x="112871" y="65913"/>
                  </a:lnTo>
                  <a:lnTo>
                    <a:pt x="0" y="65913"/>
                  </a:ln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264" name="Group 1263">
              <a:extLst>
                <a:ext uri="{FF2B5EF4-FFF2-40B4-BE49-F238E27FC236}">
                  <a16:creationId xmlns:a16="http://schemas.microsoft.com/office/drawing/2014/main" id="{8F195648-22CF-A090-2DD7-95B3CF2ED333}"/>
                </a:ext>
              </a:extLst>
            </p:cNvPr>
            <p:cNvGrpSpPr/>
            <p:nvPr/>
          </p:nvGrpSpPr>
          <p:grpSpPr>
            <a:xfrm>
              <a:off x="11088059" y="1726223"/>
              <a:ext cx="303752" cy="303752"/>
              <a:chOff x="8589625" y="1184726"/>
              <a:chExt cx="303752" cy="303752"/>
            </a:xfrm>
          </p:grpSpPr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6ED2A026-3180-4C70-BEF3-CCCEB3C0FA35}"/>
                  </a:ext>
                </a:extLst>
              </p:cNvPr>
              <p:cNvSpPr/>
              <p:nvPr/>
            </p:nvSpPr>
            <p:spPr>
              <a:xfrm>
                <a:off x="8589625" y="1299787"/>
                <a:ext cx="303752" cy="73723"/>
              </a:xfrm>
              <a:custGeom>
                <a:avLst/>
                <a:gdLst>
                  <a:gd name="connsiteX0" fmla="*/ 0 w 303752"/>
                  <a:gd name="connsiteY0" fmla="*/ 0 h 73723"/>
                  <a:gd name="connsiteX1" fmla="*/ 303752 w 303752"/>
                  <a:gd name="connsiteY1" fmla="*/ 0 h 73723"/>
                  <a:gd name="connsiteX2" fmla="*/ 303752 w 303752"/>
                  <a:gd name="connsiteY2" fmla="*/ 73723 h 73723"/>
                  <a:gd name="connsiteX3" fmla="*/ 0 w 303752"/>
                  <a:gd name="connsiteY3" fmla="*/ 73723 h 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3752" h="73723">
                    <a:moveTo>
                      <a:pt x="0" y="0"/>
                    </a:moveTo>
                    <a:lnTo>
                      <a:pt x="303752" y="0"/>
                    </a:lnTo>
                    <a:lnTo>
                      <a:pt x="303752" y="73723"/>
                    </a:lnTo>
                    <a:lnTo>
                      <a:pt x="0" y="73723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reeform: Shape 1111">
                <a:extLst>
                  <a:ext uri="{FF2B5EF4-FFF2-40B4-BE49-F238E27FC236}">
                    <a16:creationId xmlns:a16="http://schemas.microsoft.com/office/drawing/2014/main" id="{C75FC2EC-19B2-1BCB-9647-3BF0F6BBA7FC}"/>
                  </a:ext>
                </a:extLst>
              </p:cNvPr>
              <p:cNvSpPr/>
              <p:nvPr/>
            </p:nvSpPr>
            <p:spPr>
              <a:xfrm rot="5400000">
                <a:off x="8589577" y="1299740"/>
                <a:ext cx="303752" cy="73723"/>
              </a:xfrm>
              <a:custGeom>
                <a:avLst/>
                <a:gdLst>
                  <a:gd name="connsiteX0" fmla="*/ 0 w 303752"/>
                  <a:gd name="connsiteY0" fmla="*/ 0 h 73723"/>
                  <a:gd name="connsiteX1" fmla="*/ 303752 w 303752"/>
                  <a:gd name="connsiteY1" fmla="*/ 0 h 73723"/>
                  <a:gd name="connsiteX2" fmla="*/ 303752 w 303752"/>
                  <a:gd name="connsiteY2" fmla="*/ 73723 h 73723"/>
                  <a:gd name="connsiteX3" fmla="*/ 0 w 303752"/>
                  <a:gd name="connsiteY3" fmla="*/ 73723 h 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3752" h="73723">
                    <a:moveTo>
                      <a:pt x="0" y="0"/>
                    </a:moveTo>
                    <a:lnTo>
                      <a:pt x="303752" y="0"/>
                    </a:lnTo>
                    <a:lnTo>
                      <a:pt x="303752" y="73723"/>
                    </a:lnTo>
                    <a:lnTo>
                      <a:pt x="0" y="73723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66" name="Group 1265">
              <a:extLst>
                <a:ext uri="{FF2B5EF4-FFF2-40B4-BE49-F238E27FC236}">
                  <a16:creationId xmlns:a16="http://schemas.microsoft.com/office/drawing/2014/main" id="{7C9E3438-2AE2-84E1-EC1D-6E03B0E21149}"/>
                </a:ext>
              </a:extLst>
            </p:cNvPr>
            <p:cNvGrpSpPr/>
            <p:nvPr/>
          </p:nvGrpSpPr>
          <p:grpSpPr>
            <a:xfrm>
              <a:off x="9244441" y="1574346"/>
              <a:ext cx="303752" cy="303752"/>
              <a:chOff x="6926464" y="1364938"/>
              <a:chExt cx="303752" cy="303752"/>
            </a:xfrm>
          </p:grpSpPr>
          <p:sp>
            <p:nvSpPr>
              <p:cNvPr id="1113" name="Freeform: Shape 1112">
                <a:extLst>
                  <a:ext uri="{FF2B5EF4-FFF2-40B4-BE49-F238E27FC236}">
                    <a16:creationId xmlns:a16="http://schemas.microsoft.com/office/drawing/2014/main" id="{51B27C1E-5939-DBFA-C73D-F4478CBAF337}"/>
                  </a:ext>
                </a:extLst>
              </p:cNvPr>
              <p:cNvSpPr/>
              <p:nvPr/>
            </p:nvSpPr>
            <p:spPr>
              <a:xfrm>
                <a:off x="6926464" y="1480000"/>
                <a:ext cx="303752" cy="73723"/>
              </a:xfrm>
              <a:custGeom>
                <a:avLst/>
                <a:gdLst>
                  <a:gd name="connsiteX0" fmla="*/ 0 w 303752"/>
                  <a:gd name="connsiteY0" fmla="*/ 0 h 73723"/>
                  <a:gd name="connsiteX1" fmla="*/ 303752 w 303752"/>
                  <a:gd name="connsiteY1" fmla="*/ 0 h 73723"/>
                  <a:gd name="connsiteX2" fmla="*/ 303752 w 303752"/>
                  <a:gd name="connsiteY2" fmla="*/ 73723 h 73723"/>
                  <a:gd name="connsiteX3" fmla="*/ 0 w 303752"/>
                  <a:gd name="connsiteY3" fmla="*/ 73723 h 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3752" h="73723">
                    <a:moveTo>
                      <a:pt x="0" y="0"/>
                    </a:moveTo>
                    <a:lnTo>
                      <a:pt x="303752" y="0"/>
                    </a:lnTo>
                    <a:lnTo>
                      <a:pt x="303752" y="73723"/>
                    </a:lnTo>
                    <a:lnTo>
                      <a:pt x="0" y="73723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reeform: Shape 1113">
                <a:extLst>
                  <a:ext uri="{FF2B5EF4-FFF2-40B4-BE49-F238E27FC236}">
                    <a16:creationId xmlns:a16="http://schemas.microsoft.com/office/drawing/2014/main" id="{86EE8008-CAE7-E178-5E4F-F1F7AC83552B}"/>
                  </a:ext>
                </a:extLst>
              </p:cNvPr>
              <p:cNvSpPr/>
              <p:nvPr/>
            </p:nvSpPr>
            <p:spPr>
              <a:xfrm>
                <a:off x="7041526" y="1364938"/>
                <a:ext cx="73723" cy="73723"/>
              </a:xfrm>
              <a:custGeom>
                <a:avLst/>
                <a:gdLst>
                  <a:gd name="connsiteX0" fmla="*/ 73723 w 73723"/>
                  <a:gd name="connsiteY0" fmla="*/ 36862 h 73723"/>
                  <a:gd name="connsiteX1" fmla="*/ 36862 w 73723"/>
                  <a:gd name="connsiteY1" fmla="*/ 73724 h 73723"/>
                  <a:gd name="connsiteX2" fmla="*/ 0 w 73723"/>
                  <a:gd name="connsiteY2" fmla="*/ 36862 h 73723"/>
                  <a:gd name="connsiteX3" fmla="*/ 36862 w 73723"/>
                  <a:gd name="connsiteY3" fmla="*/ 0 h 73723"/>
                  <a:gd name="connsiteX4" fmla="*/ 73723 w 73723"/>
                  <a:gd name="connsiteY4" fmla="*/ 36862 h 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23" h="73723">
                    <a:moveTo>
                      <a:pt x="73723" y="36862"/>
                    </a:moveTo>
                    <a:cubicBezTo>
                      <a:pt x="73723" y="57220"/>
                      <a:pt x="57220" y="73724"/>
                      <a:pt x="36862" y="73724"/>
                    </a:cubicBezTo>
                    <a:cubicBezTo>
                      <a:pt x="16504" y="73724"/>
                      <a:pt x="0" y="57220"/>
                      <a:pt x="0" y="36862"/>
                    </a:cubicBezTo>
                    <a:cubicBezTo>
                      <a:pt x="0" y="16504"/>
                      <a:pt x="16504" y="0"/>
                      <a:pt x="36862" y="0"/>
                    </a:cubicBezTo>
                    <a:cubicBezTo>
                      <a:pt x="57220" y="0"/>
                      <a:pt x="73723" y="16504"/>
                      <a:pt x="73723" y="36862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E6065F8D-47CE-4AC7-DF62-C03306F42CB3}"/>
                  </a:ext>
                </a:extLst>
              </p:cNvPr>
              <p:cNvSpPr/>
              <p:nvPr/>
            </p:nvSpPr>
            <p:spPr>
              <a:xfrm>
                <a:off x="7041526" y="1594967"/>
                <a:ext cx="73723" cy="73723"/>
              </a:xfrm>
              <a:custGeom>
                <a:avLst/>
                <a:gdLst>
                  <a:gd name="connsiteX0" fmla="*/ 73723 w 73723"/>
                  <a:gd name="connsiteY0" fmla="*/ 36862 h 73723"/>
                  <a:gd name="connsiteX1" fmla="*/ 36862 w 73723"/>
                  <a:gd name="connsiteY1" fmla="*/ 73723 h 73723"/>
                  <a:gd name="connsiteX2" fmla="*/ 0 w 73723"/>
                  <a:gd name="connsiteY2" fmla="*/ 36862 h 73723"/>
                  <a:gd name="connsiteX3" fmla="*/ 36862 w 73723"/>
                  <a:gd name="connsiteY3" fmla="*/ 0 h 73723"/>
                  <a:gd name="connsiteX4" fmla="*/ 73723 w 73723"/>
                  <a:gd name="connsiteY4" fmla="*/ 36862 h 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23" h="73723">
                    <a:moveTo>
                      <a:pt x="73723" y="36862"/>
                    </a:moveTo>
                    <a:cubicBezTo>
                      <a:pt x="73723" y="57220"/>
                      <a:pt x="57220" y="73723"/>
                      <a:pt x="36862" y="73723"/>
                    </a:cubicBezTo>
                    <a:cubicBezTo>
                      <a:pt x="16504" y="73723"/>
                      <a:pt x="0" y="57220"/>
                      <a:pt x="0" y="36862"/>
                    </a:cubicBezTo>
                    <a:cubicBezTo>
                      <a:pt x="0" y="16504"/>
                      <a:pt x="16504" y="0"/>
                      <a:pt x="36862" y="0"/>
                    </a:cubicBezTo>
                    <a:cubicBezTo>
                      <a:pt x="57220" y="0"/>
                      <a:pt x="73723" y="16504"/>
                      <a:pt x="73723" y="36862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65" name="Group 1264">
              <a:extLst>
                <a:ext uri="{FF2B5EF4-FFF2-40B4-BE49-F238E27FC236}">
                  <a16:creationId xmlns:a16="http://schemas.microsoft.com/office/drawing/2014/main" id="{0A4D25F8-B90E-FE24-53D4-74BD4C698838}"/>
                </a:ext>
              </a:extLst>
            </p:cNvPr>
            <p:cNvGrpSpPr/>
            <p:nvPr/>
          </p:nvGrpSpPr>
          <p:grpSpPr>
            <a:xfrm>
              <a:off x="10324286" y="1257520"/>
              <a:ext cx="303752" cy="303752"/>
              <a:chOff x="7790156" y="484667"/>
              <a:chExt cx="303752" cy="303752"/>
            </a:xfrm>
          </p:grpSpPr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9C243F4C-B163-F6ED-302A-CDB46CC9B74C}"/>
                  </a:ext>
                </a:extLst>
              </p:cNvPr>
              <p:cNvSpPr/>
              <p:nvPr/>
            </p:nvSpPr>
            <p:spPr>
              <a:xfrm rot="18900000">
                <a:off x="7790156" y="609482"/>
                <a:ext cx="303752" cy="73723"/>
              </a:xfrm>
              <a:custGeom>
                <a:avLst/>
                <a:gdLst>
                  <a:gd name="connsiteX0" fmla="*/ 0 w 303752"/>
                  <a:gd name="connsiteY0" fmla="*/ 0 h 73723"/>
                  <a:gd name="connsiteX1" fmla="*/ 303752 w 303752"/>
                  <a:gd name="connsiteY1" fmla="*/ 0 h 73723"/>
                  <a:gd name="connsiteX2" fmla="*/ 303752 w 303752"/>
                  <a:gd name="connsiteY2" fmla="*/ 73724 h 73723"/>
                  <a:gd name="connsiteX3" fmla="*/ 0 w 303752"/>
                  <a:gd name="connsiteY3" fmla="*/ 73724 h 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3752" h="73723">
                    <a:moveTo>
                      <a:pt x="0" y="0"/>
                    </a:moveTo>
                    <a:lnTo>
                      <a:pt x="303752" y="0"/>
                    </a:lnTo>
                    <a:lnTo>
                      <a:pt x="303752" y="73724"/>
                    </a:lnTo>
                    <a:lnTo>
                      <a:pt x="0" y="73724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077FA215-2D43-4A7D-4F1F-C0B96E9A1F43}"/>
                  </a:ext>
                </a:extLst>
              </p:cNvPr>
              <p:cNvSpPr/>
              <p:nvPr/>
            </p:nvSpPr>
            <p:spPr>
              <a:xfrm rot="2700000">
                <a:off x="7790156" y="599681"/>
                <a:ext cx="303752" cy="73723"/>
              </a:xfrm>
              <a:custGeom>
                <a:avLst/>
                <a:gdLst>
                  <a:gd name="connsiteX0" fmla="*/ 0 w 303752"/>
                  <a:gd name="connsiteY0" fmla="*/ 0 h 73723"/>
                  <a:gd name="connsiteX1" fmla="*/ 303752 w 303752"/>
                  <a:gd name="connsiteY1" fmla="*/ 0 h 73723"/>
                  <a:gd name="connsiteX2" fmla="*/ 303752 w 303752"/>
                  <a:gd name="connsiteY2" fmla="*/ 73724 h 73723"/>
                  <a:gd name="connsiteX3" fmla="*/ 0 w 303752"/>
                  <a:gd name="connsiteY3" fmla="*/ 73724 h 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3752" h="73723">
                    <a:moveTo>
                      <a:pt x="0" y="0"/>
                    </a:moveTo>
                    <a:lnTo>
                      <a:pt x="303752" y="0"/>
                    </a:lnTo>
                    <a:lnTo>
                      <a:pt x="303752" y="73724"/>
                    </a:lnTo>
                    <a:lnTo>
                      <a:pt x="0" y="73724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F6265508-2478-940C-431A-4A4C33D9F6DC}"/>
                </a:ext>
              </a:extLst>
            </p:cNvPr>
            <p:cNvGrpSpPr/>
            <p:nvPr/>
          </p:nvGrpSpPr>
          <p:grpSpPr>
            <a:xfrm>
              <a:off x="8723576" y="2782208"/>
              <a:ext cx="303752" cy="210598"/>
              <a:chOff x="6837580" y="2101526"/>
              <a:chExt cx="303752" cy="210598"/>
            </a:xfrm>
          </p:grpSpPr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BC395C6A-A09C-4BB5-0D52-8ED025BDFF85}"/>
                  </a:ext>
                </a:extLst>
              </p:cNvPr>
              <p:cNvSpPr/>
              <p:nvPr/>
            </p:nvSpPr>
            <p:spPr>
              <a:xfrm>
                <a:off x="6837580" y="2238401"/>
                <a:ext cx="303752" cy="73723"/>
              </a:xfrm>
              <a:custGeom>
                <a:avLst/>
                <a:gdLst>
                  <a:gd name="connsiteX0" fmla="*/ 0 w 303752"/>
                  <a:gd name="connsiteY0" fmla="*/ 0 h 73723"/>
                  <a:gd name="connsiteX1" fmla="*/ 303752 w 303752"/>
                  <a:gd name="connsiteY1" fmla="*/ 0 h 73723"/>
                  <a:gd name="connsiteX2" fmla="*/ 303752 w 303752"/>
                  <a:gd name="connsiteY2" fmla="*/ 73724 h 73723"/>
                  <a:gd name="connsiteX3" fmla="*/ 0 w 303752"/>
                  <a:gd name="connsiteY3" fmla="*/ 73724 h 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3752" h="73723">
                    <a:moveTo>
                      <a:pt x="0" y="0"/>
                    </a:moveTo>
                    <a:lnTo>
                      <a:pt x="303752" y="0"/>
                    </a:lnTo>
                    <a:lnTo>
                      <a:pt x="303752" y="73724"/>
                    </a:lnTo>
                    <a:lnTo>
                      <a:pt x="0" y="73724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reeform: Shape 1118">
                <a:extLst>
                  <a:ext uri="{FF2B5EF4-FFF2-40B4-BE49-F238E27FC236}">
                    <a16:creationId xmlns:a16="http://schemas.microsoft.com/office/drawing/2014/main" id="{A48CFDFD-606D-8046-6BEC-187F74DF873E}"/>
                  </a:ext>
                </a:extLst>
              </p:cNvPr>
              <p:cNvSpPr/>
              <p:nvPr/>
            </p:nvSpPr>
            <p:spPr>
              <a:xfrm>
                <a:off x="6837580" y="2101526"/>
                <a:ext cx="303752" cy="73723"/>
              </a:xfrm>
              <a:custGeom>
                <a:avLst/>
                <a:gdLst>
                  <a:gd name="connsiteX0" fmla="*/ 0 w 303752"/>
                  <a:gd name="connsiteY0" fmla="*/ 0 h 73723"/>
                  <a:gd name="connsiteX1" fmla="*/ 303752 w 303752"/>
                  <a:gd name="connsiteY1" fmla="*/ 0 h 73723"/>
                  <a:gd name="connsiteX2" fmla="*/ 303752 w 303752"/>
                  <a:gd name="connsiteY2" fmla="*/ 73724 h 73723"/>
                  <a:gd name="connsiteX3" fmla="*/ 0 w 303752"/>
                  <a:gd name="connsiteY3" fmla="*/ 73724 h 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3752" h="73723">
                    <a:moveTo>
                      <a:pt x="0" y="0"/>
                    </a:moveTo>
                    <a:lnTo>
                      <a:pt x="303752" y="0"/>
                    </a:lnTo>
                    <a:lnTo>
                      <a:pt x="303752" y="73724"/>
                    </a:lnTo>
                    <a:lnTo>
                      <a:pt x="0" y="73724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7CF05FBA-B46D-3910-647F-621B9D5ABE52}"/>
                </a:ext>
              </a:extLst>
            </p:cNvPr>
            <p:cNvSpPr/>
            <p:nvPr/>
          </p:nvSpPr>
          <p:spPr>
            <a:xfrm>
              <a:off x="8492831" y="5137808"/>
              <a:ext cx="3777805" cy="389000"/>
            </a:xfrm>
            <a:custGeom>
              <a:avLst/>
              <a:gdLst>
                <a:gd name="connsiteX0" fmla="*/ 3777806 w 3777805"/>
                <a:gd name="connsiteY0" fmla="*/ 194501 h 389000"/>
                <a:gd name="connsiteX1" fmla="*/ 1888903 w 3777805"/>
                <a:gd name="connsiteY1" fmla="*/ 389001 h 389000"/>
                <a:gd name="connsiteX2" fmla="*/ 0 w 3777805"/>
                <a:gd name="connsiteY2" fmla="*/ 194501 h 389000"/>
                <a:gd name="connsiteX3" fmla="*/ 1888903 w 3777805"/>
                <a:gd name="connsiteY3" fmla="*/ 0 h 389000"/>
                <a:gd name="connsiteX4" fmla="*/ 3777806 w 3777805"/>
                <a:gd name="connsiteY4" fmla="*/ 194501 h 3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7805" h="389000">
                  <a:moveTo>
                    <a:pt x="3777806" y="194501"/>
                  </a:moveTo>
                  <a:cubicBezTo>
                    <a:pt x="3777806" y="301943"/>
                    <a:pt x="2932176" y="389001"/>
                    <a:pt x="1888903" y="389001"/>
                  </a:cubicBezTo>
                  <a:cubicBezTo>
                    <a:pt x="845630" y="389001"/>
                    <a:pt x="0" y="301943"/>
                    <a:pt x="0" y="194501"/>
                  </a:cubicBezTo>
                  <a:cubicBezTo>
                    <a:pt x="0" y="87059"/>
                    <a:pt x="845630" y="0"/>
                    <a:pt x="1888903" y="0"/>
                  </a:cubicBezTo>
                  <a:cubicBezTo>
                    <a:pt x="2932176" y="0"/>
                    <a:pt x="3777806" y="87535"/>
                    <a:pt x="3777806" y="194501"/>
                  </a:cubicBez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22" name="Graphic 1069">
              <a:extLst>
                <a:ext uri="{FF2B5EF4-FFF2-40B4-BE49-F238E27FC236}">
                  <a16:creationId xmlns:a16="http://schemas.microsoft.com/office/drawing/2014/main" id="{49119B10-4DF7-E447-D13E-074A6B3FD2BF}"/>
                </a:ext>
              </a:extLst>
            </p:cNvPr>
            <p:cNvGrpSpPr/>
            <p:nvPr/>
          </p:nvGrpSpPr>
          <p:grpSpPr>
            <a:xfrm>
              <a:off x="9419471" y="2350063"/>
              <a:ext cx="2063972" cy="2991993"/>
              <a:chOff x="8547206" y="2239517"/>
              <a:chExt cx="2063972" cy="2991993"/>
            </a:xfrm>
          </p:grpSpPr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57C8633B-1AF8-2C5D-7644-D5EA9FD42C03}"/>
                  </a:ext>
                </a:extLst>
              </p:cNvPr>
              <p:cNvSpPr/>
              <p:nvPr/>
            </p:nvSpPr>
            <p:spPr>
              <a:xfrm>
                <a:off x="8686652" y="2239517"/>
                <a:ext cx="1924526" cy="2991993"/>
              </a:xfrm>
              <a:custGeom>
                <a:avLst/>
                <a:gdLst>
                  <a:gd name="connsiteX0" fmla="*/ 0 w 1924526"/>
                  <a:gd name="connsiteY0" fmla="*/ 0 h 2991993"/>
                  <a:gd name="connsiteX1" fmla="*/ 1924526 w 1924526"/>
                  <a:gd name="connsiteY1" fmla="*/ 0 h 2991993"/>
                  <a:gd name="connsiteX2" fmla="*/ 1924526 w 1924526"/>
                  <a:gd name="connsiteY2" fmla="*/ 2991993 h 2991993"/>
                  <a:gd name="connsiteX3" fmla="*/ 0 w 1924526"/>
                  <a:gd name="connsiteY3" fmla="*/ 2991993 h 299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4526" h="2991993">
                    <a:moveTo>
                      <a:pt x="0" y="0"/>
                    </a:moveTo>
                    <a:lnTo>
                      <a:pt x="1924526" y="0"/>
                    </a:lnTo>
                    <a:lnTo>
                      <a:pt x="1924526" y="2991993"/>
                    </a:lnTo>
                    <a:lnTo>
                      <a:pt x="0" y="2991993"/>
                    </a:lnTo>
                    <a:close/>
                  </a:path>
                </a:pathLst>
              </a:custGeom>
              <a:solidFill>
                <a:srgbClr val="5482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D3922932-2CE3-4F93-6503-A7F29665907E}"/>
                  </a:ext>
                </a:extLst>
              </p:cNvPr>
              <p:cNvSpPr/>
              <p:nvPr/>
            </p:nvSpPr>
            <p:spPr>
              <a:xfrm>
                <a:off x="8547206" y="2239517"/>
                <a:ext cx="1924526" cy="2991993"/>
              </a:xfrm>
              <a:custGeom>
                <a:avLst/>
                <a:gdLst>
                  <a:gd name="connsiteX0" fmla="*/ 0 w 1924526"/>
                  <a:gd name="connsiteY0" fmla="*/ 0 h 2991993"/>
                  <a:gd name="connsiteX1" fmla="*/ 1924526 w 1924526"/>
                  <a:gd name="connsiteY1" fmla="*/ 0 h 2991993"/>
                  <a:gd name="connsiteX2" fmla="*/ 1924526 w 1924526"/>
                  <a:gd name="connsiteY2" fmla="*/ 2991993 h 2991993"/>
                  <a:gd name="connsiteX3" fmla="*/ 0 w 1924526"/>
                  <a:gd name="connsiteY3" fmla="*/ 2991993 h 299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4526" h="2991993">
                    <a:moveTo>
                      <a:pt x="0" y="0"/>
                    </a:moveTo>
                    <a:lnTo>
                      <a:pt x="1924526" y="0"/>
                    </a:lnTo>
                    <a:lnTo>
                      <a:pt x="1924526" y="2991993"/>
                    </a:lnTo>
                    <a:lnTo>
                      <a:pt x="0" y="2991993"/>
                    </a:lnTo>
                    <a:close/>
                  </a:path>
                </a:pathLst>
              </a:custGeom>
              <a:solidFill>
                <a:srgbClr val="5482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38C552A2-367C-B309-7D1C-F59EEA510872}"/>
                  </a:ext>
                </a:extLst>
              </p:cNvPr>
              <p:cNvSpPr/>
              <p:nvPr/>
            </p:nvSpPr>
            <p:spPr>
              <a:xfrm>
                <a:off x="8547206" y="2239517"/>
                <a:ext cx="1924526" cy="2991993"/>
              </a:xfrm>
              <a:custGeom>
                <a:avLst/>
                <a:gdLst>
                  <a:gd name="connsiteX0" fmla="*/ 0 w 1924526"/>
                  <a:gd name="connsiteY0" fmla="*/ 0 h 2991993"/>
                  <a:gd name="connsiteX1" fmla="*/ 1924526 w 1924526"/>
                  <a:gd name="connsiteY1" fmla="*/ 0 h 2991993"/>
                  <a:gd name="connsiteX2" fmla="*/ 1924526 w 1924526"/>
                  <a:gd name="connsiteY2" fmla="*/ 2991993 h 2991993"/>
                  <a:gd name="connsiteX3" fmla="*/ 0 w 1924526"/>
                  <a:gd name="connsiteY3" fmla="*/ 2991993 h 299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4526" h="2991993">
                    <a:moveTo>
                      <a:pt x="0" y="0"/>
                    </a:moveTo>
                    <a:lnTo>
                      <a:pt x="1924526" y="0"/>
                    </a:lnTo>
                    <a:lnTo>
                      <a:pt x="1924526" y="2991993"/>
                    </a:lnTo>
                    <a:lnTo>
                      <a:pt x="0" y="2991993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C37CE0F0-FAA4-E090-91DD-A041EEEF400F}"/>
                  </a:ext>
                </a:extLst>
              </p:cNvPr>
              <p:cNvSpPr/>
              <p:nvPr/>
            </p:nvSpPr>
            <p:spPr>
              <a:xfrm>
                <a:off x="8695415" y="3002850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reeform: Shape 1126">
                <a:extLst>
                  <a:ext uri="{FF2B5EF4-FFF2-40B4-BE49-F238E27FC236}">
                    <a16:creationId xmlns:a16="http://schemas.microsoft.com/office/drawing/2014/main" id="{CE036ADC-308E-04EC-4317-38482FB03A38}"/>
                  </a:ext>
                </a:extLst>
              </p:cNvPr>
              <p:cNvSpPr/>
              <p:nvPr/>
            </p:nvSpPr>
            <p:spPr>
              <a:xfrm>
                <a:off x="9114705" y="3002850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reeform: Shape 1127">
                <a:extLst>
                  <a:ext uri="{FF2B5EF4-FFF2-40B4-BE49-F238E27FC236}">
                    <a16:creationId xmlns:a16="http://schemas.microsoft.com/office/drawing/2014/main" id="{E858D511-EFD8-3FA8-F021-5FD98875873B}"/>
                  </a:ext>
                </a:extLst>
              </p:cNvPr>
              <p:cNvSpPr/>
              <p:nvPr/>
            </p:nvSpPr>
            <p:spPr>
              <a:xfrm>
                <a:off x="9534091" y="3002850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5482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reeform: Shape 1128">
                <a:extLst>
                  <a:ext uri="{FF2B5EF4-FFF2-40B4-BE49-F238E27FC236}">
                    <a16:creationId xmlns:a16="http://schemas.microsoft.com/office/drawing/2014/main" id="{275F67C2-8A7C-D548-614E-5B78CD37D581}"/>
                  </a:ext>
                </a:extLst>
              </p:cNvPr>
              <p:cNvSpPr/>
              <p:nvPr/>
            </p:nvSpPr>
            <p:spPr>
              <a:xfrm>
                <a:off x="9953381" y="3002850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5482E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reeform: Shape 1129">
                <a:extLst>
                  <a:ext uri="{FF2B5EF4-FFF2-40B4-BE49-F238E27FC236}">
                    <a16:creationId xmlns:a16="http://schemas.microsoft.com/office/drawing/2014/main" id="{A0464EE6-6BF1-B29F-9C05-F045DD392795}"/>
                  </a:ext>
                </a:extLst>
              </p:cNvPr>
              <p:cNvSpPr/>
              <p:nvPr/>
            </p:nvSpPr>
            <p:spPr>
              <a:xfrm>
                <a:off x="8695415" y="3427284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reeform: Shape 1130">
                <a:extLst>
                  <a:ext uri="{FF2B5EF4-FFF2-40B4-BE49-F238E27FC236}">
                    <a16:creationId xmlns:a16="http://schemas.microsoft.com/office/drawing/2014/main" id="{7F6FB539-9818-AB20-D895-57080160984E}"/>
                  </a:ext>
                </a:extLst>
              </p:cNvPr>
              <p:cNvSpPr/>
              <p:nvPr/>
            </p:nvSpPr>
            <p:spPr>
              <a:xfrm>
                <a:off x="9114705" y="3427284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reeform: Shape 1131">
                <a:extLst>
                  <a:ext uri="{FF2B5EF4-FFF2-40B4-BE49-F238E27FC236}">
                    <a16:creationId xmlns:a16="http://schemas.microsoft.com/office/drawing/2014/main" id="{0100B064-E9B4-A5F7-8F71-1EBA952E90A8}"/>
                  </a:ext>
                </a:extLst>
              </p:cNvPr>
              <p:cNvSpPr/>
              <p:nvPr/>
            </p:nvSpPr>
            <p:spPr>
              <a:xfrm>
                <a:off x="9534091" y="3427284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reeform: Shape 1132">
                <a:extLst>
                  <a:ext uri="{FF2B5EF4-FFF2-40B4-BE49-F238E27FC236}">
                    <a16:creationId xmlns:a16="http://schemas.microsoft.com/office/drawing/2014/main" id="{5D51F573-1632-BA1C-876C-AE3B84EADB1F}"/>
                  </a:ext>
                </a:extLst>
              </p:cNvPr>
              <p:cNvSpPr/>
              <p:nvPr/>
            </p:nvSpPr>
            <p:spPr>
              <a:xfrm>
                <a:off x="9953381" y="3429951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reeform: Shape 1133">
                <a:extLst>
                  <a:ext uri="{FF2B5EF4-FFF2-40B4-BE49-F238E27FC236}">
                    <a16:creationId xmlns:a16="http://schemas.microsoft.com/office/drawing/2014/main" id="{5BF9B2DE-D784-045F-0F34-3E60C27AA077}"/>
                  </a:ext>
                </a:extLst>
              </p:cNvPr>
              <p:cNvSpPr/>
              <p:nvPr/>
            </p:nvSpPr>
            <p:spPr>
              <a:xfrm>
                <a:off x="8695415" y="3851718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reeform: Shape 1134">
                <a:extLst>
                  <a:ext uri="{FF2B5EF4-FFF2-40B4-BE49-F238E27FC236}">
                    <a16:creationId xmlns:a16="http://schemas.microsoft.com/office/drawing/2014/main" id="{65C03DF7-B8CB-DA12-A0E4-5910E2E5B8DB}"/>
                  </a:ext>
                </a:extLst>
              </p:cNvPr>
              <p:cNvSpPr/>
              <p:nvPr/>
            </p:nvSpPr>
            <p:spPr>
              <a:xfrm>
                <a:off x="9114705" y="3851718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reeform: Shape 1135">
                <a:extLst>
                  <a:ext uri="{FF2B5EF4-FFF2-40B4-BE49-F238E27FC236}">
                    <a16:creationId xmlns:a16="http://schemas.microsoft.com/office/drawing/2014/main" id="{B44D37B4-A0A0-8614-E4AF-6E3417EF3C03}"/>
                  </a:ext>
                </a:extLst>
              </p:cNvPr>
              <p:cNvSpPr/>
              <p:nvPr/>
            </p:nvSpPr>
            <p:spPr>
              <a:xfrm>
                <a:off x="9534091" y="3851718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reeform: Shape 1136">
                <a:extLst>
                  <a:ext uri="{FF2B5EF4-FFF2-40B4-BE49-F238E27FC236}">
                    <a16:creationId xmlns:a16="http://schemas.microsoft.com/office/drawing/2014/main" id="{68D86187-D9A7-5DE7-7E16-AD18D15D1747}"/>
                  </a:ext>
                </a:extLst>
              </p:cNvPr>
              <p:cNvSpPr/>
              <p:nvPr/>
            </p:nvSpPr>
            <p:spPr>
              <a:xfrm>
                <a:off x="9953381" y="3851718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reeform: Shape 1137">
                <a:extLst>
                  <a:ext uri="{FF2B5EF4-FFF2-40B4-BE49-F238E27FC236}">
                    <a16:creationId xmlns:a16="http://schemas.microsoft.com/office/drawing/2014/main" id="{629F9B2E-9BFF-C76E-68D3-A166A8AA8A1B}"/>
                  </a:ext>
                </a:extLst>
              </p:cNvPr>
              <p:cNvSpPr/>
              <p:nvPr/>
            </p:nvSpPr>
            <p:spPr>
              <a:xfrm>
                <a:off x="8695415" y="4276152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reeform: Shape 1138">
                <a:extLst>
                  <a:ext uri="{FF2B5EF4-FFF2-40B4-BE49-F238E27FC236}">
                    <a16:creationId xmlns:a16="http://schemas.microsoft.com/office/drawing/2014/main" id="{9C8BDD6C-E406-2621-F2D8-9B029C218A6C}"/>
                  </a:ext>
                </a:extLst>
              </p:cNvPr>
              <p:cNvSpPr/>
              <p:nvPr/>
            </p:nvSpPr>
            <p:spPr>
              <a:xfrm>
                <a:off x="9114705" y="4276152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reeform: Shape 1139">
                <a:extLst>
                  <a:ext uri="{FF2B5EF4-FFF2-40B4-BE49-F238E27FC236}">
                    <a16:creationId xmlns:a16="http://schemas.microsoft.com/office/drawing/2014/main" id="{4B43C35D-82BE-1957-155F-F78A91733F9C}"/>
                  </a:ext>
                </a:extLst>
              </p:cNvPr>
              <p:cNvSpPr/>
              <p:nvPr/>
            </p:nvSpPr>
            <p:spPr>
              <a:xfrm>
                <a:off x="9534091" y="4276152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reeform: Shape 1140">
                <a:extLst>
                  <a:ext uri="{FF2B5EF4-FFF2-40B4-BE49-F238E27FC236}">
                    <a16:creationId xmlns:a16="http://schemas.microsoft.com/office/drawing/2014/main" id="{1B38B573-3D1B-310A-214A-D9EC4CB4FD85}"/>
                  </a:ext>
                </a:extLst>
              </p:cNvPr>
              <p:cNvSpPr/>
              <p:nvPr/>
            </p:nvSpPr>
            <p:spPr>
              <a:xfrm>
                <a:off x="9953381" y="4276152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042C78F5-3399-8E2B-C303-A04D5C29AD36}"/>
                  </a:ext>
                </a:extLst>
              </p:cNvPr>
              <p:cNvSpPr/>
              <p:nvPr/>
            </p:nvSpPr>
            <p:spPr>
              <a:xfrm>
                <a:off x="8695415" y="4700586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reeform: Shape 1142">
                <a:extLst>
                  <a:ext uri="{FF2B5EF4-FFF2-40B4-BE49-F238E27FC236}">
                    <a16:creationId xmlns:a16="http://schemas.microsoft.com/office/drawing/2014/main" id="{1314B908-4C2B-D1B7-6F17-F5E3AD6BF49B}"/>
                  </a:ext>
                </a:extLst>
              </p:cNvPr>
              <p:cNvSpPr/>
              <p:nvPr/>
            </p:nvSpPr>
            <p:spPr>
              <a:xfrm>
                <a:off x="9114705" y="4700586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reeform: Shape 1143">
                <a:extLst>
                  <a:ext uri="{FF2B5EF4-FFF2-40B4-BE49-F238E27FC236}">
                    <a16:creationId xmlns:a16="http://schemas.microsoft.com/office/drawing/2014/main" id="{E10B1792-3DBB-2EB9-4AC2-9B78EE17DADC}"/>
                  </a:ext>
                </a:extLst>
              </p:cNvPr>
              <p:cNvSpPr/>
              <p:nvPr/>
            </p:nvSpPr>
            <p:spPr>
              <a:xfrm>
                <a:off x="9534091" y="4700586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reeform: Shape 1144">
                <a:extLst>
                  <a:ext uri="{FF2B5EF4-FFF2-40B4-BE49-F238E27FC236}">
                    <a16:creationId xmlns:a16="http://schemas.microsoft.com/office/drawing/2014/main" id="{B43FDA18-198A-B30A-E4F5-397D18449FB0}"/>
                  </a:ext>
                </a:extLst>
              </p:cNvPr>
              <p:cNvSpPr/>
              <p:nvPr/>
            </p:nvSpPr>
            <p:spPr>
              <a:xfrm>
                <a:off x="9953381" y="4700586"/>
                <a:ext cx="370046" cy="370046"/>
              </a:xfrm>
              <a:custGeom>
                <a:avLst/>
                <a:gdLst>
                  <a:gd name="connsiteX0" fmla="*/ 0 w 370046"/>
                  <a:gd name="connsiteY0" fmla="*/ 0 h 370046"/>
                  <a:gd name="connsiteX1" fmla="*/ 370046 w 370046"/>
                  <a:gd name="connsiteY1" fmla="*/ 0 h 370046"/>
                  <a:gd name="connsiteX2" fmla="*/ 370046 w 370046"/>
                  <a:gd name="connsiteY2" fmla="*/ 370046 h 370046"/>
                  <a:gd name="connsiteX3" fmla="*/ 0 w 370046"/>
                  <a:gd name="connsiteY3" fmla="*/ 370046 h 37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046" h="370046">
                    <a:moveTo>
                      <a:pt x="0" y="0"/>
                    </a:moveTo>
                    <a:lnTo>
                      <a:pt x="370046" y="0"/>
                    </a:lnTo>
                    <a:lnTo>
                      <a:pt x="370046" y="370046"/>
                    </a:lnTo>
                    <a:lnTo>
                      <a:pt x="0" y="3700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reeform: Shape 1145">
                <a:extLst>
                  <a:ext uri="{FF2B5EF4-FFF2-40B4-BE49-F238E27FC236}">
                    <a16:creationId xmlns:a16="http://schemas.microsoft.com/office/drawing/2014/main" id="{ADA08214-15F7-04E0-EDD3-A351AE45E1D5}"/>
                  </a:ext>
                </a:extLst>
              </p:cNvPr>
              <p:cNvSpPr/>
              <p:nvPr/>
            </p:nvSpPr>
            <p:spPr>
              <a:xfrm>
                <a:off x="8825379" y="3124389"/>
                <a:ext cx="116683" cy="110014"/>
              </a:xfrm>
              <a:custGeom>
                <a:avLst/>
                <a:gdLst>
                  <a:gd name="connsiteX0" fmla="*/ 51 w 116683"/>
                  <a:gd name="connsiteY0" fmla="*/ 27527 h 110014"/>
                  <a:gd name="connsiteX1" fmla="*/ 51 w 116683"/>
                  <a:gd name="connsiteY1" fmla="*/ 27527 h 110014"/>
                  <a:gd name="connsiteX2" fmla="*/ 24483 w 116683"/>
                  <a:gd name="connsiteY2" fmla="*/ 38 h 110014"/>
                  <a:gd name="connsiteX3" fmla="*/ 25673 w 116683"/>
                  <a:gd name="connsiteY3" fmla="*/ 0 h 110014"/>
                  <a:gd name="connsiteX4" fmla="*/ 50962 w 116683"/>
                  <a:gd name="connsiteY4" fmla="*/ 25946 h 110014"/>
                  <a:gd name="connsiteX5" fmla="*/ 50915 w 116683"/>
                  <a:gd name="connsiteY5" fmla="*/ 27242 h 110014"/>
                  <a:gd name="connsiteX6" fmla="*/ 50915 w 116683"/>
                  <a:gd name="connsiteY6" fmla="*/ 27242 h 110014"/>
                  <a:gd name="connsiteX7" fmla="*/ 26388 w 116683"/>
                  <a:gd name="connsiteY7" fmla="*/ 54826 h 110014"/>
                  <a:gd name="connsiteX8" fmla="*/ 25293 w 116683"/>
                  <a:gd name="connsiteY8" fmla="*/ 54864 h 110014"/>
                  <a:gd name="connsiteX9" fmla="*/ 4 w 116683"/>
                  <a:gd name="connsiteY9" fmla="*/ 28727 h 110014"/>
                  <a:gd name="connsiteX10" fmla="*/ 51 w 116683"/>
                  <a:gd name="connsiteY10" fmla="*/ 27527 h 110014"/>
                  <a:gd name="connsiteX11" fmla="*/ 37199 w 116683"/>
                  <a:gd name="connsiteY11" fmla="*/ 27527 h 110014"/>
                  <a:gd name="connsiteX12" fmla="*/ 37199 w 116683"/>
                  <a:gd name="connsiteY12" fmla="*/ 27527 h 110014"/>
                  <a:gd name="connsiteX13" fmla="*/ 25293 w 116683"/>
                  <a:gd name="connsiteY13" fmla="*/ 11811 h 110014"/>
                  <a:gd name="connsiteX14" fmla="*/ 13767 w 116683"/>
                  <a:gd name="connsiteY14" fmla="*/ 27242 h 110014"/>
                  <a:gd name="connsiteX15" fmla="*/ 13767 w 116683"/>
                  <a:gd name="connsiteY15" fmla="*/ 27242 h 110014"/>
                  <a:gd name="connsiteX16" fmla="*/ 25673 w 116683"/>
                  <a:gd name="connsiteY16" fmla="*/ 42958 h 110014"/>
                  <a:gd name="connsiteX17" fmla="*/ 37199 w 116683"/>
                  <a:gd name="connsiteY17" fmla="*/ 27527 h 110014"/>
                  <a:gd name="connsiteX18" fmla="*/ 18149 w 116683"/>
                  <a:gd name="connsiteY18" fmla="*/ 99441 h 110014"/>
                  <a:gd name="connsiteX19" fmla="*/ 88919 w 116683"/>
                  <a:gd name="connsiteY19" fmla="*/ 2858 h 110014"/>
                  <a:gd name="connsiteX20" fmla="*/ 94158 w 116683"/>
                  <a:gd name="connsiteY20" fmla="*/ 95 h 110014"/>
                  <a:gd name="connsiteX21" fmla="*/ 100254 w 116683"/>
                  <a:gd name="connsiteY21" fmla="*/ 6001 h 110014"/>
                  <a:gd name="connsiteX22" fmla="*/ 100254 w 116683"/>
                  <a:gd name="connsiteY22" fmla="*/ 6096 h 110014"/>
                  <a:gd name="connsiteX23" fmla="*/ 98921 w 116683"/>
                  <a:gd name="connsiteY23" fmla="*/ 10096 h 110014"/>
                  <a:gd name="connsiteX24" fmla="*/ 28150 w 116683"/>
                  <a:gd name="connsiteY24" fmla="*/ 106680 h 110014"/>
                  <a:gd name="connsiteX25" fmla="*/ 22816 w 116683"/>
                  <a:gd name="connsiteY25" fmla="*/ 109442 h 110014"/>
                  <a:gd name="connsiteX26" fmla="*/ 16815 w 116683"/>
                  <a:gd name="connsiteY26" fmla="*/ 103632 h 110014"/>
                  <a:gd name="connsiteX27" fmla="*/ 16815 w 116683"/>
                  <a:gd name="connsiteY27" fmla="*/ 103442 h 110014"/>
                  <a:gd name="connsiteX28" fmla="*/ 17768 w 116683"/>
                  <a:gd name="connsiteY28" fmla="*/ 99441 h 110014"/>
                  <a:gd name="connsiteX29" fmla="*/ 65774 w 116683"/>
                  <a:gd name="connsiteY29" fmla="*/ 82677 h 110014"/>
                  <a:gd name="connsiteX30" fmla="*/ 65774 w 116683"/>
                  <a:gd name="connsiteY30" fmla="*/ 82677 h 110014"/>
                  <a:gd name="connsiteX31" fmla="*/ 90205 w 116683"/>
                  <a:gd name="connsiteY31" fmla="*/ 55188 h 110014"/>
                  <a:gd name="connsiteX32" fmla="*/ 91396 w 116683"/>
                  <a:gd name="connsiteY32" fmla="*/ 55150 h 110014"/>
                  <a:gd name="connsiteX33" fmla="*/ 116675 w 116683"/>
                  <a:gd name="connsiteY33" fmla="*/ 81296 h 110014"/>
                  <a:gd name="connsiteX34" fmla="*/ 116637 w 116683"/>
                  <a:gd name="connsiteY34" fmla="*/ 82391 h 110014"/>
                  <a:gd name="connsiteX35" fmla="*/ 116637 w 116683"/>
                  <a:gd name="connsiteY35" fmla="*/ 82391 h 110014"/>
                  <a:gd name="connsiteX36" fmla="*/ 92110 w 116683"/>
                  <a:gd name="connsiteY36" fmla="*/ 109976 h 110014"/>
                  <a:gd name="connsiteX37" fmla="*/ 91110 w 116683"/>
                  <a:gd name="connsiteY37" fmla="*/ 110014 h 110014"/>
                  <a:gd name="connsiteX38" fmla="*/ 65155 w 116683"/>
                  <a:gd name="connsiteY38" fmla="*/ 84344 h 110014"/>
                  <a:gd name="connsiteX39" fmla="*/ 65202 w 116683"/>
                  <a:gd name="connsiteY39" fmla="*/ 82677 h 110014"/>
                  <a:gd name="connsiteX40" fmla="*/ 102921 w 116683"/>
                  <a:gd name="connsiteY40" fmla="*/ 82677 h 110014"/>
                  <a:gd name="connsiteX41" fmla="*/ 102921 w 116683"/>
                  <a:gd name="connsiteY41" fmla="*/ 82677 h 110014"/>
                  <a:gd name="connsiteX42" fmla="*/ 91110 w 116683"/>
                  <a:gd name="connsiteY42" fmla="*/ 66961 h 110014"/>
                  <a:gd name="connsiteX43" fmla="*/ 79490 w 116683"/>
                  <a:gd name="connsiteY43" fmla="*/ 82391 h 110014"/>
                  <a:gd name="connsiteX44" fmla="*/ 79490 w 116683"/>
                  <a:gd name="connsiteY44" fmla="*/ 82391 h 110014"/>
                  <a:gd name="connsiteX45" fmla="*/ 91396 w 116683"/>
                  <a:gd name="connsiteY45" fmla="*/ 98108 h 110014"/>
                  <a:gd name="connsiteX46" fmla="*/ 102350 w 116683"/>
                  <a:gd name="connsiteY46" fmla="*/ 82677 h 110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6683" h="110014">
                    <a:moveTo>
                      <a:pt x="51" y="27527"/>
                    </a:moveTo>
                    <a:lnTo>
                      <a:pt x="51" y="27527"/>
                    </a:lnTo>
                    <a:cubicBezTo>
                      <a:pt x="-787" y="13192"/>
                      <a:pt x="10148" y="886"/>
                      <a:pt x="24483" y="38"/>
                    </a:cubicBezTo>
                    <a:cubicBezTo>
                      <a:pt x="24883" y="19"/>
                      <a:pt x="25274" y="9"/>
                      <a:pt x="25673" y="0"/>
                    </a:cubicBezTo>
                    <a:cubicBezTo>
                      <a:pt x="39828" y="181"/>
                      <a:pt x="51143" y="11801"/>
                      <a:pt x="50962" y="25946"/>
                    </a:cubicBezTo>
                    <a:cubicBezTo>
                      <a:pt x="50962" y="26384"/>
                      <a:pt x="50943" y="26813"/>
                      <a:pt x="50915" y="27242"/>
                    </a:cubicBezTo>
                    <a:lnTo>
                      <a:pt x="50915" y="27242"/>
                    </a:lnTo>
                    <a:cubicBezTo>
                      <a:pt x="51762" y="41634"/>
                      <a:pt x="40780" y="53978"/>
                      <a:pt x="26388" y="54826"/>
                    </a:cubicBezTo>
                    <a:cubicBezTo>
                      <a:pt x="26026" y="54845"/>
                      <a:pt x="25654" y="54855"/>
                      <a:pt x="25293" y="54864"/>
                    </a:cubicBezTo>
                    <a:cubicBezTo>
                      <a:pt x="11091" y="54626"/>
                      <a:pt x="-235" y="42929"/>
                      <a:pt x="4" y="28727"/>
                    </a:cubicBezTo>
                    <a:cubicBezTo>
                      <a:pt x="13" y="28327"/>
                      <a:pt x="23" y="27927"/>
                      <a:pt x="51" y="27527"/>
                    </a:cubicBezTo>
                    <a:close/>
                    <a:moveTo>
                      <a:pt x="37199" y="27527"/>
                    </a:moveTo>
                    <a:lnTo>
                      <a:pt x="37199" y="27527"/>
                    </a:lnTo>
                    <a:cubicBezTo>
                      <a:pt x="37199" y="18955"/>
                      <a:pt x="32246" y="11811"/>
                      <a:pt x="25293" y="11811"/>
                    </a:cubicBezTo>
                    <a:cubicBezTo>
                      <a:pt x="18339" y="11811"/>
                      <a:pt x="13767" y="18955"/>
                      <a:pt x="13767" y="27242"/>
                    </a:cubicBezTo>
                    <a:lnTo>
                      <a:pt x="13767" y="27242"/>
                    </a:lnTo>
                    <a:cubicBezTo>
                      <a:pt x="13767" y="36100"/>
                      <a:pt x="18720" y="42958"/>
                      <a:pt x="25673" y="42958"/>
                    </a:cubicBezTo>
                    <a:cubicBezTo>
                      <a:pt x="32627" y="42958"/>
                      <a:pt x="37199" y="35814"/>
                      <a:pt x="37199" y="27527"/>
                    </a:cubicBezTo>
                    <a:close/>
                    <a:moveTo>
                      <a:pt x="18149" y="99441"/>
                    </a:moveTo>
                    <a:lnTo>
                      <a:pt x="88919" y="2858"/>
                    </a:lnTo>
                    <a:cubicBezTo>
                      <a:pt x="90015" y="1029"/>
                      <a:pt x="92034" y="-29"/>
                      <a:pt x="94158" y="95"/>
                    </a:cubicBezTo>
                    <a:cubicBezTo>
                      <a:pt x="97473" y="38"/>
                      <a:pt x="100197" y="2686"/>
                      <a:pt x="100254" y="6001"/>
                    </a:cubicBezTo>
                    <a:cubicBezTo>
                      <a:pt x="100254" y="6029"/>
                      <a:pt x="100254" y="6067"/>
                      <a:pt x="100254" y="6096"/>
                    </a:cubicBezTo>
                    <a:cubicBezTo>
                      <a:pt x="100226" y="7534"/>
                      <a:pt x="99759" y="8925"/>
                      <a:pt x="98921" y="10096"/>
                    </a:cubicBezTo>
                    <a:lnTo>
                      <a:pt x="28150" y="106680"/>
                    </a:lnTo>
                    <a:cubicBezTo>
                      <a:pt x="26940" y="108433"/>
                      <a:pt x="24940" y="109471"/>
                      <a:pt x="22816" y="109442"/>
                    </a:cubicBezTo>
                    <a:cubicBezTo>
                      <a:pt x="19558" y="109499"/>
                      <a:pt x="16872" y="106899"/>
                      <a:pt x="16815" y="103632"/>
                    </a:cubicBezTo>
                    <a:cubicBezTo>
                      <a:pt x="16815" y="103565"/>
                      <a:pt x="16815" y="103508"/>
                      <a:pt x="16815" y="103442"/>
                    </a:cubicBezTo>
                    <a:cubicBezTo>
                      <a:pt x="16720" y="102041"/>
                      <a:pt x="17053" y="100651"/>
                      <a:pt x="17768" y="99441"/>
                    </a:cubicBezTo>
                    <a:close/>
                    <a:moveTo>
                      <a:pt x="65774" y="82677"/>
                    </a:moveTo>
                    <a:lnTo>
                      <a:pt x="65774" y="82677"/>
                    </a:lnTo>
                    <a:cubicBezTo>
                      <a:pt x="64936" y="68342"/>
                      <a:pt x="75870" y="56036"/>
                      <a:pt x="90205" y="55188"/>
                    </a:cubicBezTo>
                    <a:cubicBezTo>
                      <a:pt x="90605" y="55169"/>
                      <a:pt x="90996" y="55159"/>
                      <a:pt x="91396" y="55150"/>
                    </a:cubicBezTo>
                    <a:cubicBezTo>
                      <a:pt x="105598" y="55388"/>
                      <a:pt x="116914" y="67094"/>
                      <a:pt x="116675" y="81296"/>
                    </a:cubicBezTo>
                    <a:cubicBezTo>
                      <a:pt x="116675" y="81658"/>
                      <a:pt x="116656" y="82029"/>
                      <a:pt x="116637" y="82391"/>
                    </a:cubicBezTo>
                    <a:lnTo>
                      <a:pt x="116637" y="82391"/>
                    </a:lnTo>
                    <a:cubicBezTo>
                      <a:pt x="117485" y="96783"/>
                      <a:pt x="106503" y="109128"/>
                      <a:pt x="92110" y="109976"/>
                    </a:cubicBezTo>
                    <a:cubicBezTo>
                      <a:pt x="91777" y="109995"/>
                      <a:pt x="91444" y="110004"/>
                      <a:pt x="91110" y="110014"/>
                    </a:cubicBezTo>
                    <a:cubicBezTo>
                      <a:pt x="76851" y="110090"/>
                      <a:pt x="65231" y="98593"/>
                      <a:pt x="65155" y="84344"/>
                    </a:cubicBezTo>
                    <a:cubicBezTo>
                      <a:pt x="65155" y="83782"/>
                      <a:pt x="65174" y="83229"/>
                      <a:pt x="65202" y="82677"/>
                    </a:cubicBezTo>
                    <a:close/>
                    <a:moveTo>
                      <a:pt x="102921" y="82677"/>
                    </a:moveTo>
                    <a:lnTo>
                      <a:pt x="102921" y="82677"/>
                    </a:lnTo>
                    <a:cubicBezTo>
                      <a:pt x="102921" y="74104"/>
                      <a:pt x="97968" y="66961"/>
                      <a:pt x="91110" y="66961"/>
                    </a:cubicBezTo>
                    <a:cubicBezTo>
                      <a:pt x="84252" y="66961"/>
                      <a:pt x="79490" y="74104"/>
                      <a:pt x="79490" y="82391"/>
                    </a:cubicBezTo>
                    <a:lnTo>
                      <a:pt x="79490" y="82391"/>
                    </a:lnTo>
                    <a:cubicBezTo>
                      <a:pt x="79490" y="91250"/>
                      <a:pt x="84443" y="98108"/>
                      <a:pt x="91396" y="98108"/>
                    </a:cubicBezTo>
                    <a:cubicBezTo>
                      <a:pt x="98349" y="98108"/>
                      <a:pt x="102350" y="90964"/>
                      <a:pt x="102350" y="82677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77F66688-F2DF-2AFE-70B5-531371291EE8}"/>
                  </a:ext>
                </a:extLst>
              </p:cNvPr>
              <p:cNvSpPr/>
              <p:nvPr/>
            </p:nvSpPr>
            <p:spPr>
              <a:xfrm>
                <a:off x="9625340" y="3122101"/>
                <a:ext cx="95247" cy="110969"/>
              </a:xfrm>
              <a:custGeom>
                <a:avLst/>
                <a:gdLst>
                  <a:gd name="connsiteX0" fmla="*/ 0 w 95247"/>
                  <a:gd name="connsiteY0" fmla="*/ 55533 h 110969"/>
                  <a:gd name="connsiteX1" fmla="*/ 56483 w 95247"/>
                  <a:gd name="connsiteY1" fmla="*/ 2 h 110969"/>
                  <a:gd name="connsiteX2" fmla="*/ 92107 w 95247"/>
                  <a:gd name="connsiteY2" fmla="*/ 12099 h 110969"/>
                  <a:gd name="connsiteX3" fmla="*/ 92735 w 95247"/>
                  <a:gd name="connsiteY3" fmla="*/ 24614 h 110969"/>
                  <a:gd name="connsiteX4" fmla="*/ 81344 w 95247"/>
                  <a:gd name="connsiteY4" fmla="*/ 26100 h 110969"/>
                  <a:gd name="connsiteX5" fmla="*/ 56483 w 95247"/>
                  <a:gd name="connsiteY5" fmla="*/ 17623 h 110969"/>
                  <a:gd name="connsiteX6" fmla="*/ 28765 w 95247"/>
                  <a:gd name="connsiteY6" fmla="*/ 28672 h 110969"/>
                  <a:gd name="connsiteX7" fmla="*/ 17526 w 95247"/>
                  <a:gd name="connsiteY7" fmla="*/ 55533 h 110969"/>
                  <a:gd name="connsiteX8" fmla="*/ 28765 w 95247"/>
                  <a:gd name="connsiteY8" fmla="*/ 82298 h 110969"/>
                  <a:gd name="connsiteX9" fmla="*/ 56483 w 95247"/>
                  <a:gd name="connsiteY9" fmla="*/ 93442 h 110969"/>
                  <a:gd name="connsiteX10" fmla="*/ 81344 w 95247"/>
                  <a:gd name="connsiteY10" fmla="*/ 84965 h 110969"/>
                  <a:gd name="connsiteX11" fmla="*/ 93631 w 95247"/>
                  <a:gd name="connsiteY11" fmla="*/ 86584 h 110969"/>
                  <a:gd name="connsiteX12" fmla="*/ 92107 w 95247"/>
                  <a:gd name="connsiteY12" fmla="*/ 98967 h 110969"/>
                  <a:gd name="connsiteX13" fmla="*/ 56483 w 95247"/>
                  <a:gd name="connsiteY13" fmla="*/ 110968 h 110969"/>
                  <a:gd name="connsiteX14" fmla="*/ 0 w 95247"/>
                  <a:gd name="connsiteY14" fmla="*/ 55533 h 11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247" h="110969">
                    <a:moveTo>
                      <a:pt x="0" y="55533"/>
                    </a:moveTo>
                    <a:cubicBezTo>
                      <a:pt x="571" y="24729"/>
                      <a:pt x="25679" y="50"/>
                      <a:pt x="56483" y="2"/>
                    </a:cubicBezTo>
                    <a:cubicBezTo>
                      <a:pt x="69380" y="-103"/>
                      <a:pt x="81934" y="4164"/>
                      <a:pt x="92107" y="12099"/>
                    </a:cubicBezTo>
                    <a:cubicBezTo>
                      <a:pt x="95736" y="15375"/>
                      <a:pt x="96021" y="20976"/>
                      <a:pt x="92735" y="24614"/>
                    </a:cubicBezTo>
                    <a:cubicBezTo>
                      <a:pt x="89821" y="27834"/>
                      <a:pt x="84992" y="28472"/>
                      <a:pt x="81344" y="26100"/>
                    </a:cubicBezTo>
                    <a:cubicBezTo>
                      <a:pt x="74295" y="20462"/>
                      <a:pt x="65503" y="17461"/>
                      <a:pt x="56483" y="17623"/>
                    </a:cubicBezTo>
                    <a:cubicBezTo>
                      <a:pt x="46177" y="17680"/>
                      <a:pt x="36281" y="21624"/>
                      <a:pt x="28765" y="28672"/>
                    </a:cubicBezTo>
                    <a:cubicBezTo>
                      <a:pt x="21612" y="35787"/>
                      <a:pt x="17564" y="45446"/>
                      <a:pt x="17526" y="55533"/>
                    </a:cubicBezTo>
                    <a:cubicBezTo>
                      <a:pt x="17497" y="65610"/>
                      <a:pt x="21555" y="75269"/>
                      <a:pt x="28765" y="82298"/>
                    </a:cubicBezTo>
                    <a:cubicBezTo>
                      <a:pt x="36271" y="89365"/>
                      <a:pt x="46168" y="93347"/>
                      <a:pt x="56483" y="93442"/>
                    </a:cubicBezTo>
                    <a:cubicBezTo>
                      <a:pt x="65503" y="93585"/>
                      <a:pt x="74295" y="90594"/>
                      <a:pt x="81344" y="84965"/>
                    </a:cubicBezTo>
                    <a:cubicBezTo>
                      <a:pt x="85277" y="82403"/>
                      <a:pt x="90497" y="83089"/>
                      <a:pt x="93631" y="86584"/>
                    </a:cubicBezTo>
                    <a:cubicBezTo>
                      <a:pt x="96269" y="90518"/>
                      <a:pt x="95621" y="95795"/>
                      <a:pt x="92107" y="98967"/>
                    </a:cubicBezTo>
                    <a:cubicBezTo>
                      <a:pt x="81905" y="106834"/>
                      <a:pt x="69361" y="111054"/>
                      <a:pt x="56483" y="110968"/>
                    </a:cubicBezTo>
                    <a:cubicBezTo>
                      <a:pt x="25651" y="111073"/>
                      <a:pt x="467" y="86365"/>
                      <a:pt x="0" y="55533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reeform: Shape 1147">
                <a:extLst>
                  <a:ext uri="{FF2B5EF4-FFF2-40B4-BE49-F238E27FC236}">
                    <a16:creationId xmlns:a16="http://schemas.microsoft.com/office/drawing/2014/main" id="{D69114FA-E7AD-AEDC-BD8A-9094426E71F1}"/>
                  </a:ext>
                </a:extLst>
              </p:cNvPr>
              <p:cNvSpPr/>
              <p:nvPr/>
            </p:nvSpPr>
            <p:spPr>
              <a:xfrm>
                <a:off x="9748844" y="3125246"/>
                <a:ext cx="67282" cy="108506"/>
              </a:xfrm>
              <a:custGeom>
                <a:avLst/>
                <a:gdLst>
                  <a:gd name="connsiteX0" fmla="*/ 36 w 67282"/>
                  <a:gd name="connsiteY0" fmla="*/ 99346 h 108506"/>
                  <a:gd name="connsiteX1" fmla="*/ 36 w 67282"/>
                  <a:gd name="connsiteY1" fmla="*/ 8477 h 108506"/>
                  <a:gd name="connsiteX2" fmla="*/ 8132 w 67282"/>
                  <a:gd name="connsiteY2" fmla="*/ 0 h 108506"/>
                  <a:gd name="connsiteX3" fmla="*/ 8513 w 67282"/>
                  <a:gd name="connsiteY3" fmla="*/ 0 h 108506"/>
                  <a:gd name="connsiteX4" fmla="*/ 58805 w 67282"/>
                  <a:gd name="connsiteY4" fmla="*/ 0 h 108506"/>
                  <a:gd name="connsiteX5" fmla="*/ 66425 w 67282"/>
                  <a:gd name="connsiteY5" fmla="*/ 9430 h 108506"/>
                  <a:gd name="connsiteX6" fmla="*/ 58805 w 67282"/>
                  <a:gd name="connsiteY6" fmla="*/ 17050 h 108506"/>
                  <a:gd name="connsiteX7" fmla="*/ 17085 w 67282"/>
                  <a:gd name="connsiteY7" fmla="*/ 17050 h 108506"/>
                  <a:gd name="connsiteX8" fmla="*/ 17085 w 67282"/>
                  <a:gd name="connsiteY8" fmla="*/ 45625 h 108506"/>
                  <a:gd name="connsiteX9" fmla="*/ 52995 w 67282"/>
                  <a:gd name="connsiteY9" fmla="*/ 45625 h 108506"/>
                  <a:gd name="connsiteX10" fmla="*/ 61567 w 67282"/>
                  <a:gd name="connsiteY10" fmla="*/ 54197 h 108506"/>
                  <a:gd name="connsiteX11" fmla="*/ 52995 w 67282"/>
                  <a:gd name="connsiteY11" fmla="*/ 62770 h 108506"/>
                  <a:gd name="connsiteX12" fmla="*/ 17085 w 67282"/>
                  <a:gd name="connsiteY12" fmla="*/ 62770 h 108506"/>
                  <a:gd name="connsiteX13" fmla="*/ 17085 w 67282"/>
                  <a:gd name="connsiteY13" fmla="*/ 91345 h 108506"/>
                  <a:gd name="connsiteX14" fmla="*/ 58805 w 67282"/>
                  <a:gd name="connsiteY14" fmla="*/ 91345 h 108506"/>
                  <a:gd name="connsiteX15" fmla="*/ 67282 w 67282"/>
                  <a:gd name="connsiteY15" fmla="*/ 100013 h 108506"/>
                  <a:gd name="connsiteX16" fmla="*/ 58805 w 67282"/>
                  <a:gd name="connsiteY16" fmla="*/ 108490 h 108506"/>
                  <a:gd name="connsiteX17" fmla="*/ 8894 w 67282"/>
                  <a:gd name="connsiteY17" fmla="*/ 108490 h 108506"/>
                  <a:gd name="connsiteX18" fmla="*/ 8894 w 67282"/>
                  <a:gd name="connsiteY18" fmla="*/ 108490 h 108506"/>
                  <a:gd name="connsiteX19" fmla="*/ 8894 w 67282"/>
                  <a:gd name="connsiteY19" fmla="*/ 108490 h 108506"/>
                  <a:gd name="connsiteX20" fmla="*/ 17 w 67282"/>
                  <a:gd name="connsiteY20" fmla="*/ 100632 h 108506"/>
                  <a:gd name="connsiteX21" fmla="*/ 36 w 67282"/>
                  <a:gd name="connsiteY21" fmla="*/ 99346 h 108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7282" h="108506">
                    <a:moveTo>
                      <a:pt x="36" y="99346"/>
                    </a:moveTo>
                    <a:lnTo>
                      <a:pt x="36" y="8477"/>
                    </a:lnTo>
                    <a:cubicBezTo>
                      <a:pt x="-69" y="3905"/>
                      <a:pt x="3550" y="105"/>
                      <a:pt x="8132" y="0"/>
                    </a:cubicBezTo>
                    <a:cubicBezTo>
                      <a:pt x="8256" y="0"/>
                      <a:pt x="8389" y="0"/>
                      <a:pt x="8513" y="0"/>
                    </a:cubicBezTo>
                    <a:lnTo>
                      <a:pt x="58805" y="0"/>
                    </a:lnTo>
                    <a:cubicBezTo>
                      <a:pt x="63510" y="495"/>
                      <a:pt x="66930" y="4715"/>
                      <a:pt x="66425" y="9430"/>
                    </a:cubicBezTo>
                    <a:cubicBezTo>
                      <a:pt x="66006" y="13449"/>
                      <a:pt x="62824" y="16621"/>
                      <a:pt x="58805" y="17050"/>
                    </a:cubicBezTo>
                    <a:lnTo>
                      <a:pt x="17085" y="17050"/>
                    </a:lnTo>
                    <a:lnTo>
                      <a:pt x="17085" y="45625"/>
                    </a:lnTo>
                    <a:lnTo>
                      <a:pt x="52995" y="45625"/>
                    </a:lnTo>
                    <a:cubicBezTo>
                      <a:pt x="57729" y="45625"/>
                      <a:pt x="61567" y="49463"/>
                      <a:pt x="61567" y="54197"/>
                    </a:cubicBezTo>
                    <a:cubicBezTo>
                      <a:pt x="61567" y="58931"/>
                      <a:pt x="57729" y="62770"/>
                      <a:pt x="52995" y="62770"/>
                    </a:cubicBezTo>
                    <a:lnTo>
                      <a:pt x="17085" y="62770"/>
                    </a:lnTo>
                    <a:lnTo>
                      <a:pt x="17085" y="91345"/>
                    </a:lnTo>
                    <a:lnTo>
                      <a:pt x="58805" y="91345"/>
                    </a:lnTo>
                    <a:cubicBezTo>
                      <a:pt x="63491" y="91497"/>
                      <a:pt x="67235" y="95317"/>
                      <a:pt x="67282" y="100013"/>
                    </a:cubicBezTo>
                    <a:cubicBezTo>
                      <a:pt x="67177" y="104651"/>
                      <a:pt x="63443" y="108385"/>
                      <a:pt x="58805" y="108490"/>
                    </a:cubicBezTo>
                    <a:lnTo>
                      <a:pt x="8894" y="108490"/>
                    </a:lnTo>
                    <a:cubicBezTo>
                      <a:pt x="8894" y="108490"/>
                      <a:pt x="8894" y="108490"/>
                      <a:pt x="8894" y="108490"/>
                    </a:cubicBezTo>
                    <a:lnTo>
                      <a:pt x="8894" y="108490"/>
                    </a:lnTo>
                    <a:cubicBezTo>
                      <a:pt x="4274" y="108775"/>
                      <a:pt x="302" y="105261"/>
                      <a:pt x="17" y="100632"/>
                    </a:cubicBezTo>
                    <a:cubicBezTo>
                      <a:pt x="-12" y="100203"/>
                      <a:pt x="-2" y="99774"/>
                      <a:pt x="36" y="99346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reeform: Shape 1148">
                <a:extLst>
                  <a:ext uri="{FF2B5EF4-FFF2-40B4-BE49-F238E27FC236}">
                    <a16:creationId xmlns:a16="http://schemas.microsoft.com/office/drawing/2014/main" id="{16B9532C-A71F-952D-C3FC-96151930A121}"/>
                  </a:ext>
                </a:extLst>
              </p:cNvPr>
              <p:cNvSpPr/>
              <p:nvPr/>
            </p:nvSpPr>
            <p:spPr>
              <a:xfrm>
                <a:off x="10090351" y="3122101"/>
                <a:ext cx="95247" cy="110968"/>
              </a:xfrm>
              <a:custGeom>
                <a:avLst/>
                <a:gdLst>
                  <a:gd name="connsiteX0" fmla="*/ 0 w 95247"/>
                  <a:gd name="connsiteY0" fmla="*/ 55533 h 110968"/>
                  <a:gd name="connsiteX1" fmla="*/ 56483 w 95247"/>
                  <a:gd name="connsiteY1" fmla="*/ 2 h 110968"/>
                  <a:gd name="connsiteX2" fmla="*/ 92107 w 95247"/>
                  <a:gd name="connsiteY2" fmla="*/ 12099 h 110968"/>
                  <a:gd name="connsiteX3" fmla="*/ 92735 w 95247"/>
                  <a:gd name="connsiteY3" fmla="*/ 24614 h 110968"/>
                  <a:gd name="connsiteX4" fmla="*/ 81343 w 95247"/>
                  <a:gd name="connsiteY4" fmla="*/ 26100 h 110968"/>
                  <a:gd name="connsiteX5" fmla="*/ 56483 w 95247"/>
                  <a:gd name="connsiteY5" fmla="*/ 17623 h 110968"/>
                  <a:gd name="connsiteX6" fmla="*/ 28765 w 95247"/>
                  <a:gd name="connsiteY6" fmla="*/ 28672 h 110968"/>
                  <a:gd name="connsiteX7" fmla="*/ 17526 w 95247"/>
                  <a:gd name="connsiteY7" fmla="*/ 55533 h 110968"/>
                  <a:gd name="connsiteX8" fmla="*/ 28765 w 95247"/>
                  <a:gd name="connsiteY8" fmla="*/ 82298 h 110968"/>
                  <a:gd name="connsiteX9" fmla="*/ 56483 w 95247"/>
                  <a:gd name="connsiteY9" fmla="*/ 93442 h 110968"/>
                  <a:gd name="connsiteX10" fmla="*/ 81343 w 95247"/>
                  <a:gd name="connsiteY10" fmla="*/ 84965 h 110968"/>
                  <a:gd name="connsiteX11" fmla="*/ 93631 w 95247"/>
                  <a:gd name="connsiteY11" fmla="*/ 86584 h 110968"/>
                  <a:gd name="connsiteX12" fmla="*/ 92107 w 95247"/>
                  <a:gd name="connsiteY12" fmla="*/ 98967 h 110968"/>
                  <a:gd name="connsiteX13" fmla="*/ 56483 w 95247"/>
                  <a:gd name="connsiteY13" fmla="*/ 110968 h 110968"/>
                  <a:gd name="connsiteX14" fmla="*/ 0 w 95247"/>
                  <a:gd name="connsiteY14" fmla="*/ 55533 h 11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247" h="110968">
                    <a:moveTo>
                      <a:pt x="0" y="55533"/>
                    </a:moveTo>
                    <a:cubicBezTo>
                      <a:pt x="571" y="24729"/>
                      <a:pt x="25679" y="50"/>
                      <a:pt x="56483" y="2"/>
                    </a:cubicBezTo>
                    <a:cubicBezTo>
                      <a:pt x="69380" y="-103"/>
                      <a:pt x="81934" y="4164"/>
                      <a:pt x="92107" y="12099"/>
                    </a:cubicBezTo>
                    <a:cubicBezTo>
                      <a:pt x="95736" y="15375"/>
                      <a:pt x="96021" y="20976"/>
                      <a:pt x="92735" y="24614"/>
                    </a:cubicBezTo>
                    <a:cubicBezTo>
                      <a:pt x="89821" y="27834"/>
                      <a:pt x="84991" y="28472"/>
                      <a:pt x="81343" y="26100"/>
                    </a:cubicBezTo>
                    <a:cubicBezTo>
                      <a:pt x="74295" y="20471"/>
                      <a:pt x="65503" y="17480"/>
                      <a:pt x="56483" y="17623"/>
                    </a:cubicBezTo>
                    <a:cubicBezTo>
                      <a:pt x="46177" y="17680"/>
                      <a:pt x="36281" y="21624"/>
                      <a:pt x="28765" y="28672"/>
                    </a:cubicBezTo>
                    <a:cubicBezTo>
                      <a:pt x="21612" y="35787"/>
                      <a:pt x="17564" y="45446"/>
                      <a:pt x="17526" y="55533"/>
                    </a:cubicBezTo>
                    <a:cubicBezTo>
                      <a:pt x="17497" y="65610"/>
                      <a:pt x="21555" y="75269"/>
                      <a:pt x="28765" y="82298"/>
                    </a:cubicBezTo>
                    <a:cubicBezTo>
                      <a:pt x="36271" y="89365"/>
                      <a:pt x="46168" y="93347"/>
                      <a:pt x="56483" y="93442"/>
                    </a:cubicBezTo>
                    <a:cubicBezTo>
                      <a:pt x="65503" y="93576"/>
                      <a:pt x="74285" y="90575"/>
                      <a:pt x="81343" y="84965"/>
                    </a:cubicBezTo>
                    <a:cubicBezTo>
                      <a:pt x="85277" y="82403"/>
                      <a:pt x="90497" y="83089"/>
                      <a:pt x="93631" y="86584"/>
                    </a:cubicBezTo>
                    <a:cubicBezTo>
                      <a:pt x="96269" y="90518"/>
                      <a:pt x="95621" y="95795"/>
                      <a:pt x="92107" y="98967"/>
                    </a:cubicBezTo>
                    <a:cubicBezTo>
                      <a:pt x="81896" y="106815"/>
                      <a:pt x="69361" y="111035"/>
                      <a:pt x="56483" y="110968"/>
                    </a:cubicBezTo>
                    <a:cubicBezTo>
                      <a:pt x="25651" y="111073"/>
                      <a:pt x="467" y="86365"/>
                      <a:pt x="0" y="55533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reeform: Shape 1149">
                <a:extLst>
                  <a:ext uri="{FF2B5EF4-FFF2-40B4-BE49-F238E27FC236}">
                    <a16:creationId xmlns:a16="http://schemas.microsoft.com/office/drawing/2014/main" id="{800DFF96-8E43-8528-2AB6-72743F8892B5}"/>
                  </a:ext>
                </a:extLst>
              </p:cNvPr>
              <p:cNvSpPr/>
              <p:nvPr/>
            </p:nvSpPr>
            <p:spPr>
              <a:xfrm>
                <a:off x="8845433" y="3557998"/>
                <a:ext cx="68770" cy="107987"/>
              </a:xfrm>
              <a:custGeom>
                <a:avLst/>
                <a:gdLst>
                  <a:gd name="connsiteX0" fmla="*/ 68771 w 68770"/>
                  <a:gd name="connsiteY0" fmla="*/ 11780 h 107987"/>
                  <a:gd name="connsiteX1" fmla="*/ 30671 w 68770"/>
                  <a:gd name="connsiteY1" fmla="*/ 102839 h 107987"/>
                  <a:gd name="connsiteX2" fmla="*/ 22860 w 68770"/>
                  <a:gd name="connsiteY2" fmla="*/ 107983 h 107987"/>
                  <a:gd name="connsiteX3" fmla="*/ 19621 w 68770"/>
                  <a:gd name="connsiteY3" fmla="*/ 107316 h 107987"/>
                  <a:gd name="connsiteX4" fmla="*/ 14954 w 68770"/>
                  <a:gd name="connsiteY4" fmla="*/ 96267 h 107987"/>
                  <a:gd name="connsiteX5" fmla="*/ 48292 w 68770"/>
                  <a:gd name="connsiteY5" fmla="*/ 17209 h 107987"/>
                  <a:gd name="connsiteX6" fmla="*/ 8477 w 68770"/>
                  <a:gd name="connsiteY6" fmla="*/ 17209 h 107987"/>
                  <a:gd name="connsiteX7" fmla="*/ 0 w 68770"/>
                  <a:gd name="connsiteY7" fmla="*/ 8542 h 107987"/>
                  <a:gd name="connsiteX8" fmla="*/ 8477 w 68770"/>
                  <a:gd name="connsiteY8" fmla="*/ 64 h 107987"/>
                  <a:gd name="connsiteX9" fmla="*/ 61341 w 68770"/>
                  <a:gd name="connsiteY9" fmla="*/ 64 h 107987"/>
                  <a:gd name="connsiteX10" fmla="*/ 62865 w 68770"/>
                  <a:gd name="connsiteY10" fmla="*/ 64 h 107987"/>
                  <a:gd name="connsiteX11" fmla="*/ 66104 w 68770"/>
                  <a:gd name="connsiteY11" fmla="*/ 1303 h 107987"/>
                  <a:gd name="connsiteX12" fmla="*/ 66104 w 68770"/>
                  <a:gd name="connsiteY12" fmla="*/ 1779 h 107987"/>
                  <a:gd name="connsiteX13" fmla="*/ 66675 w 68770"/>
                  <a:gd name="connsiteY13" fmla="*/ 2351 h 107987"/>
                  <a:gd name="connsiteX14" fmla="*/ 67342 w 68770"/>
                  <a:gd name="connsiteY14" fmla="*/ 3017 h 107987"/>
                  <a:gd name="connsiteX15" fmla="*/ 67342 w 68770"/>
                  <a:gd name="connsiteY15" fmla="*/ 3589 h 107987"/>
                  <a:gd name="connsiteX16" fmla="*/ 67342 w 68770"/>
                  <a:gd name="connsiteY16" fmla="*/ 4351 h 107987"/>
                  <a:gd name="connsiteX17" fmla="*/ 67913 w 68770"/>
                  <a:gd name="connsiteY17" fmla="*/ 5208 h 107987"/>
                  <a:gd name="connsiteX18" fmla="*/ 67913 w 68770"/>
                  <a:gd name="connsiteY18" fmla="*/ 5970 h 107987"/>
                  <a:gd name="connsiteX19" fmla="*/ 67913 w 68770"/>
                  <a:gd name="connsiteY19" fmla="*/ 6732 h 107987"/>
                  <a:gd name="connsiteX20" fmla="*/ 67913 w 68770"/>
                  <a:gd name="connsiteY20" fmla="*/ 10066 h 107987"/>
                  <a:gd name="connsiteX21" fmla="*/ 68771 w 68770"/>
                  <a:gd name="connsiteY21" fmla="*/ 11780 h 10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8770" h="107987">
                    <a:moveTo>
                      <a:pt x="68771" y="11780"/>
                    </a:moveTo>
                    <a:lnTo>
                      <a:pt x="30671" y="102839"/>
                    </a:lnTo>
                    <a:cubicBezTo>
                      <a:pt x="29423" y="106040"/>
                      <a:pt x="26289" y="108097"/>
                      <a:pt x="22860" y="107983"/>
                    </a:cubicBezTo>
                    <a:cubicBezTo>
                      <a:pt x="21746" y="107983"/>
                      <a:pt x="20641" y="107754"/>
                      <a:pt x="19621" y="107316"/>
                    </a:cubicBezTo>
                    <a:cubicBezTo>
                      <a:pt x="15354" y="105478"/>
                      <a:pt x="13297" y="100601"/>
                      <a:pt x="14954" y="96267"/>
                    </a:cubicBezTo>
                    <a:lnTo>
                      <a:pt x="48292" y="17209"/>
                    </a:lnTo>
                    <a:lnTo>
                      <a:pt x="8477" y="17209"/>
                    </a:lnTo>
                    <a:cubicBezTo>
                      <a:pt x="3791" y="17057"/>
                      <a:pt x="48" y="13238"/>
                      <a:pt x="0" y="8542"/>
                    </a:cubicBezTo>
                    <a:cubicBezTo>
                      <a:pt x="0" y="3855"/>
                      <a:pt x="3791" y="64"/>
                      <a:pt x="8477" y="64"/>
                    </a:cubicBezTo>
                    <a:lnTo>
                      <a:pt x="61341" y="64"/>
                    </a:lnTo>
                    <a:cubicBezTo>
                      <a:pt x="61846" y="-21"/>
                      <a:pt x="62360" y="-21"/>
                      <a:pt x="62865" y="64"/>
                    </a:cubicBezTo>
                    <a:cubicBezTo>
                      <a:pt x="63998" y="331"/>
                      <a:pt x="65084" y="750"/>
                      <a:pt x="66104" y="1303"/>
                    </a:cubicBezTo>
                    <a:lnTo>
                      <a:pt x="66104" y="1779"/>
                    </a:lnTo>
                    <a:cubicBezTo>
                      <a:pt x="66104" y="1779"/>
                      <a:pt x="66580" y="1779"/>
                      <a:pt x="66675" y="2351"/>
                    </a:cubicBezTo>
                    <a:cubicBezTo>
                      <a:pt x="66770" y="2922"/>
                      <a:pt x="67151" y="2827"/>
                      <a:pt x="67342" y="3017"/>
                    </a:cubicBezTo>
                    <a:cubicBezTo>
                      <a:pt x="67532" y="3208"/>
                      <a:pt x="67342" y="3493"/>
                      <a:pt x="67342" y="3589"/>
                    </a:cubicBezTo>
                    <a:lnTo>
                      <a:pt x="67342" y="4351"/>
                    </a:lnTo>
                    <a:lnTo>
                      <a:pt x="67913" y="5208"/>
                    </a:lnTo>
                    <a:cubicBezTo>
                      <a:pt x="67913" y="5208"/>
                      <a:pt x="67913" y="5779"/>
                      <a:pt x="67913" y="5970"/>
                    </a:cubicBezTo>
                    <a:cubicBezTo>
                      <a:pt x="67970" y="6218"/>
                      <a:pt x="67970" y="6484"/>
                      <a:pt x="67913" y="6732"/>
                    </a:cubicBezTo>
                    <a:cubicBezTo>
                      <a:pt x="68113" y="7837"/>
                      <a:pt x="68113" y="8961"/>
                      <a:pt x="67913" y="10066"/>
                    </a:cubicBezTo>
                    <a:cubicBezTo>
                      <a:pt x="68313" y="10571"/>
                      <a:pt x="68609" y="11161"/>
                      <a:pt x="68771" y="117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reeform: Shape 1150">
                <a:extLst>
                  <a:ext uri="{FF2B5EF4-FFF2-40B4-BE49-F238E27FC236}">
                    <a16:creationId xmlns:a16="http://schemas.microsoft.com/office/drawing/2014/main" id="{51B7FF14-F29C-2CB1-929E-3AC9F56B4D50}"/>
                  </a:ext>
                </a:extLst>
              </p:cNvPr>
              <p:cNvSpPr/>
              <p:nvPr/>
            </p:nvSpPr>
            <p:spPr>
              <a:xfrm>
                <a:off x="9259675" y="3557713"/>
                <a:ext cx="73724" cy="108276"/>
              </a:xfrm>
              <a:custGeom>
                <a:avLst/>
                <a:gdLst>
                  <a:gd name="connsiteX0" fmla="*/ 73724 w 73724"/>
                  <a:gd name="connsiteY0" fmla="*/ 71310 h 108276"/>
                  <a:gd name="connsiteX1" fmla="*/ 36967 w 73724"/>
                  <a:gd name="connsiteY1" fmla="*/ 108277 h 108276"/>
                  <a:gd name="connsiteX2" fmla="*/ 0 w 73724"/>
                  <a:gd name="connsiteY2" fmla="*/ 71520 h 108276"/>
                  <a:gd name="connsiteX3" fmla="*/ 16574 w 73724"/>
                  <a:gd name="connsiteY3" fmla="*/ 40640 h 108276"/>
                  <a:gd name="connsiteX4" fmla="*/ 21746 w 73724"/>
                  <a:gd name="connsiteY4" fmla="*/ 5045 h 108276"/>
                  <a:gd name="connsiteX5" fmla="*/ 57341 w 73724"/>
                  <a:gd name="connsiteY5" fmla="*/ 10226 h 108276"/>
                  <a:gd name="connsiteX6" fmla="*/ 62389 w 73724"/>
                  <a:gd name="connsiteY6" fmla="*/ 25399 h 108276"/>
                  <a:gd name="connsiteX7" fmla="*/ 57246 w 73724"/>
                  <a:gd name="connsiteY7" fmla="*/ 40640 h 108276"/>
                  <a:gd name="connsiteX8" fmla="*/ 73724 w 73724"/>
                  <a:gd name="connsiteY8" fmla="*/ 71310 h 108276"/>
                  <a:gd name="connsiteX9" fmla="*/ 56864 w 73724"/>
                  <a:gd name="connsiteY9" fmla="*/ 71310 h 108276"/>
                  <a:gd name="connsiteX10" fmla="*/ 37053 w 73724"/>
                  <a:gd name="connsiteY10" fmla="*/ 51212 h 108276"/>
                  <a:gd name="connsiteX11" fmla="*/ 16860 w 73724"/>
                  <a:gd name="connsiteY11" fmla="*/ 71310 h 108276"/>
                  <a:gd name="connsiteX12" fmla="*/ 37053 w 73724"/>
                  <a:gd name="connsiteY12" fmla="*/ 91122 h 108276"/>
                  <a:gd name="connsiteX13" fmla="*/ 56864 w 73724"/>
                  <a:gd name="connsiteY13" fmla="*/ 71310 h 108276"/>
                  <a:gd name="connsiteX14" fmla="*/ 28289 w 73724"/>
                  <a:gd name="connsiteY14" fmla="*/ 25399 h 108276"/>
                  <a:gd name="connsiteX15" fmla="*/ 36957 w 73724"/>
                  <a:gd name="connsiteY15" fmla="*/ 34067 h 108276"/>
                  <a:gd name="connsiteX16" fmla="*/ 45625 w 73724"/>
                  <a:gd name="connsiteY16" fmla="*/ 25399 h 108276"/>
                  <a:gd name="connsiteX17" fmla="*/ 37148 w 73724"/>
                  <a:gd name="connsiteY17" fmla="*/ 16922 h 108276"/>
                  <a:gd name="connsiteX18" fmla="*/ 28194 w 73724"/>
                  <a:gd name="connsiteY18" fmla="*/ 25295 h 108276"/>
                  <a:gd name="connsiteX19" fmla="*/ 28194 w 73724"/>
                  <a:gd name="connsiteY19" fmla="*/ 25685 h 10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724" h="108276">
                    <a:moveTo>
                      <a:pt x="73724" y="71310"/>
                    </a:moveTo>
                    <a:cubicBezTo>
                      <a:pt x="73781" y="91665"/>
                      <a:pt x="57322" y="108219"/>
                      <a:pt x="36967" y="108277"/>
                    </a:cubicBezTo>
                    <a:cubicBezTo>
                      <a:pt x="16612" y="108334"/>
                      <a:pt x="57" y="91884"/>
                      <a:pt x="0" y="71520"/>
                    </a:cubicBezTo>
                    <a:cubicBezTo>
                      <a:pt x="-38" y="59090"/>
                      <a:pt x="6201" y="47478"/>
                      <a:pt x="16574" y="40640"/>
                    </a:cubicBezTo>
                    <a:cubicBezTo>
                      <a:pt x="8173" y="29381"/>
                      <a:pt x="10487" y="13446"/>
                      <a:pt x="21746" y="5045"/>
                    </a:cubicBezTo>
                    <a:cubicBezTo>
                      <a:pt x="33004" y="-3347"/>
                      <a:pt x="48940" y="-1032"/>
                      <a:pt x="57341" y="10226"/>
                    </a:cubicBezTo>
                    <a:cubicBezTo>
                      <a:pt x="60608" y="14608"/>
                      <a:pt x="62380" y="19932"/>
                      <a:pt x="62389" y="25399"/>
                    </a:cubicBezTo>
                    <a:cubicBezTo>
                      <a:pt x="62408" y="30905"/>
                      <a:pt x="60598" y="36268"/>
                      <a:pt x="57246" y="40640"/>
                    </a:cubicBezTo>
                    <a:cubicBezTo>
                      <a:pt x="67513" y="47469"/>
                      <a:pt x="73695" y="58975"/>
                      <a:pt x="73724" y="71310"/>
                    </a:cubicBezTo>
                    <a:close/>
                    <a:moveTo>
                      <a:pt x="56864" y="71310"/>
                    </a:moveTo>
                    <a:cubicBezTo>
                      <a:pt x="56864" y="60318"/>
                      <a:pt x="48044" y="51365"/>
                      <a:pt x="37053" y="51212"/>
                    </a:cubicBezTo>
                    <a:cubicBezTo>
                      <a:pt x="25956" y="51260"/>
                      <a:pt x="16964" y="60213"/>
                      <a:pt x="16860" y="71310"/>
                    </a:cubicBezTo>
                    <a:cubicBezTo>
                      <a:pt x="17012" y="82340"/>
                      <a:pt x="26022" y="91179"/>
                      <a:pt x="37053" y="91122"/>
                    </a:cubicBezTo>
                    <a:cubicBezTo>
                      <a:pt x="47997" y="91122"/>
                      <a:pt x="56864" y="82254"/>
                      <a:pt x="56864" y="71310"/>
                    </a:cubicBezTo>
                    <a:close/>
                    <a:moveTo>
                      <a:pt x="28289" y="25399"/>
                    </a:moveTo>
                    <a:cubicBezTo>
                      <a:pt x="28289" y="30191"/>
                      <a:pt x="32166" y="34067"/>
                      <a:pt x="36957" y="34067"/>
                    </a:cubicBezTo>
                    <a:cubicBezTo>
                      <a:pt x="41748" y="34067"/>
                      <a:pt x="45625" y="30191"/>
                      <a:pt x="45625" y="25399"/>
                    </a:cubicBezTo>
                    <a:cubicBezTo>
                      <a:pt x="45577" y="20742"/>
                      <a:pt x="41805" y="16970"/>
                      <a:pt x="37148" y="16922"/>
                    </a:cubicBezTo>
                    <a:cubicBezTo>
                      <a:pt x="32366" y="16760"/>
                      <a:pt x="28356" y="20513"/>
                      <a:pt x="28194" y="25295"/>
                    </a:cubicBezTo>
                    <a:cubicBezTo>
                      <a:pt x="28194" y="25428"/>
                      <a:pt x="28194" y="25552"/>
                      <a:pt x="28194" y="256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reeform: Shape 1151">
                <a:extLst>
                  <a:ext uri="{FF2B5EF4-FFF2-40B4-BE49-F238E27FC236}">
                    <a16:creationId xmlns:a16="http://schemas.microsoft.com/office/drawing/2014/main" id="{F56603FF-CA24-40F8-5D3D-9C6E99645C1F}"/>
                  </a:ext>
                </a:extLst>
              </p:cNvPr>
              <p:cNvSpPr/>
              <p:nvPr/>
            </p:nvSpPr>
            <p:spPr>
              <a:xfrm>
                <a:off x="9679823" y="3558712"/>
                <a:ext cx="74585" cy="106801"/>
              </a:xfrm>
              <a:custGeom>
                <a:avLst/>
                <a:gdLst>
                  <a:gd name="connsiteX0" fmla="*/ 0 w 74585"/>
                  <a:gd name="connsiteY0" fmla="*/ 36688 h 106801"/>
                  <a:gd name="connsiteX1" fmla="*/ 38176 w 74585"/>
                  <a:gd name="connsiteY1" fmla="*/ 7 h 106801"/>
                  <a:gd name="connsiteX2" fmla="*/ 74581 w 74585"/>
                  <a:gd name="connsiteY2" fmla="*/ 32878 h 106801"/>
                  <a:gd name="connsiteX3" fmla="*/ 74581 w 74585"/>
                  <a:gd name="connsiteY3" fmla="*/ 32878 h 106801"/>
                  <a:gd name="connsiteX4" fmla="*/ 74581 w 74585"/>
                  <a:gd name="connsiteY4" fmla="*/ 41641 h 106801"/>
                  <a:gd name="connsiteX5" fmla="*/ 69151 w 74585"/>
                  <a:gd name="connsiteY5" fmla="*/ 73169 h 106801"/>
                  <a:gd name="connsiteX6" fmla="*/ 49244 w 74585"/>
                  <a:gd name="connsiteY6" fmla="*/ 99553 h 106801"/>
                  <a:gd name="connsiteX7" fmla="*/ 26194 w 74585"/>
                  <a:gd name="connsiteY7" fmla="*/ 106792 h 106801"/>
                  <a:gd name="connsiteX8" fmla="*/ 17240 w 74585"/>
                  <a:gd name="connsiteY8" fmla="*/ 98620 h 106801"/>
                  <a:gd name="connsiteX9" fmla="*/ 17240 w 74585"/>
                  <a:gd name="connsiteY9" fmla="*/ 98601 h 106801"/>
                  <a:gd name="connsiteX10" fmla="*/ 25527 w 74585"/>
                  <a:gd name="connsiteY10" fmla="*/ 89743 h 106801"/>
                  <a:gd name="connsiteX11" fmla="*/ 40005 w 74585"/>
                  <a:gd name="connsiteY11" fmla="*/ 85361 h 106801"/>
                  <a:gd name="connsiteX12" fmla="*/ 49530 w 74585"/>
                  <a:gd name="connsiteY12" fmla="*/ 74598 h 106801"/>
                  <a:gd name="connsiteX13" fmla="*/ 51530 w 74585"/>
                  <a:gd name="connsiteY13" fmla="*/ 70597 h 106801"/>
                  <a:gd name="connsiteX14" fmla="*/ 36766 w 74585"/>
                  <a:gd name="connsiteY14" fmla="*/ 73645 h 106801"/>
                  <a:gd name="connsiteX15" fmla="*/ 0 w 74585"/>
                  <a:gd name="connsiteY15" fmla="*/ 36688 h 106801"/>
                  <a:gd name="connsiteX16" fmla="*/ 17145 w 74585"/>
                  <a:gd name="connsiteY16" fmla="*/ 36688 h 106801"/>
                  <a:gd name="connsiteX17" fmla="*/ 35995 w 74585"/>
                  <a:gd name="connsiteY17" fmla="*/ 58320 h 106801"/>
                  <a:gd name="connsiteX18" fmla="*/ 57626 w 74585"/>
                  <a:gd name="connsiteY18" fmla="*/ 39470 h 106801"/>
                  <a:gd name="connsiteX19" fmla="*/ 57626 w 74585"/>
                  <a:gd name="connsiteY19" fmla="*/ 36688 h 106801"/>
                  <a:gd name="connsiteX20" fmla="*/ 35995 w 74585"/>
                  <a:gd name="connsiteY20" fmla="*/ 17838 h 106801"/>
                  <a:gd name="connsiteX21" fmla="*/ 17145 w 74585"/>
                  <a:gd name="connsiteY21" fmla="*/ 36688 h 10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4585" h="106801">
                    <a:moveTo>
                      <a:pt x="0" y="36688"/>
                    </a:moveTo>
                    <a:cubicBezTo>
                      <a:pt x="410" y="16019"/>
                      <a:pt x="17507" y="-402"/>
                      <a:pt x="38176" y="7"/>
                    </a:cubicBezTo>
                    <a:cubicBezTo>
                      <a:pt x="56797" y="379"/>
                      <a:pt x="72314" y="14390"/>
                      <a:pt x="74581" y="32878"/>
                    </a:cubicBezTo>
                    <a:lnTo>
                      <a:pt x="74581" y="32878"/>
                    </a:lnTo>
                    <a:cubicBezTo>
                      <a:pt x="74581" y="35736"/>
                      <a:pt x="74581" y="38689"/>
                      <a:pt x="74581" y="41641"/>
                    </a:cubicBezTo>
                    <a:cubicBezTo>
                      <a:pt x="74695" y="52395"/>
                      <a:pt x="72857" y="63073"/>
                      <a:pt x="69151" y="73169"/>
                    </a:cubicBezTo>
                    <a:cubicBezTo>
                      <a:pt x="65456" y="83837"/>
                      <a:pt x="58483" y="93067"/>
                      <a:pt x="49244" y="99553"/>
                    </a:cubicBezTo>
                    <a:cubicBezTo>
                      <a:pt x="42396" y="104087"/>
                      <a:pt x="34404" y="106592"/>
                      <a:pt x="26194" y="106792"/>
                    </a:cubicBezTo>
                    <a:cubicBezTo>
                      <a:pt x="21460" y="107011"/>
                      <a:pt x="17459" y="103344"/>
                      <a:pt x="17240" y="98620"/>
                    </a:cubicBezTo>
                    <a:cubicBezTo>
                      <a:pt x="17240" y="98610"/>
                      <a:pt x="17240" y="98610"/>
                      <a:pt x="17240" y="98601"/>
                    </a:cubicBezTo>
                    <a:cubicBezTo>
                      <a:pt x="17183" y="93905"/>
                      <a:pt x="20841" y="90000"/>
                      <a:pt x="25527" y="89743"/>
                    </a:cubicBezTo>
                    <a:cubicBezTo>
                      <a:pt x="30661" y="89609"/>
                      <a:pt x="35661" y="88095"/>
                      <a:pt x="40005" y="85361"/>
                    </a:cubicBezTo>
                    <a:cubicBezTo>
                      <a:pt x="44015" y="82608"/>
                      <a:pt x="47282" y="78913"/>
                      <a:pt x="49530" y="74598"/>
                    </a:cubicBezTo>
                    <a:cubicBezTo>
                      <a:pt x="50311" y="73322"/>
                      <a:pt x="50978" y="71988"/>
                      <a:pt x="51530" y="70597"/>
                    </a:cubicBezTo>
                    <a:cubicBezTo>
                      <a:pt x="46872" y="72636"/>
                      <a:pt x="41843" y="73674"/>
                      <a:pt x="36766" y="73645"/>
                    </a:cubicBezTo>
                    <a:cubicBezTo>
                      <a:pt x="16497" y="73388"/>
                      <a:pt x="152" y="56958"/>
                      <a:pt x="0" y="36688"/>
                    </a:cubicBezTo>
                    <a:close/>
                    <a:moveTo>
                      <a:pt x="17145" y="36688"/>
                    </a:moveTo>
                    <a:cubicBezTo>
                      <a:pt x="16373" y="47871"/>
                      <a:pt x="24822" y="57548"/>
                      <a:pt x="35995" y="58320"/>
                    </a:cubicBezTo>
                    <a:cubicBezTo>
                      <a:pt x="47177" y="59082"/>
                      <a:pt x="56855" y="50642"/>
                      <a:pt x="57626" y="39470"/>
                    </a:cubicBezTo>
                    <a:cubicBezTo>
                      <a:pt x="57693" y="38546"/>
                      <a:pt x="57693" y="37612"/>
                      <a:pt x="57626" y="36688"/>
                    </a:cubicBezTo>
                    <a:cubicBezTo>
                      <a:pt x="56855" y="25506"/>
                      <a:pt x="47177" y="17067"/>
                      <a:pt x="35995" y="17838"/>
                    </a:cubicBezTo>
                    <a:cubicBezTo>
                      <a:pt x="25889" y="18534"/>
                      <a:pt x="17840" y="26582"/>
                      <a:pt x="17145" y="366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reeform: Shape 1152">
                <a:extLst>
                  <a:ext uri="{FF2B5EF4-FFF2-40B4-BE49-F238E27FC236}">
                    <a16:creationId xmlns:a16="http://schemas.microsoft.com/office/drawing/2014/main" id="{6B7967D6-8D61-C078-4B99-7C625629190B}"/>
                  </a:ext>
                </a:extLst>
              </p:cNvPr>
              <p:cNvSpPr/>
              <p:nvPr/>
            </p:nvSpPr>
            <p:spPr>
              <a:xfrm>
                <a:off x="10105305" y="3605497"/>
                <a:ext cx="64182" cy="18383"/>
              </a:xfrm>
              <a:custGeom>
                <a:avLst/>
                <a:gdLst>
                  <a:gd name="connsiteX0" fmla="*/ 0 w 64182"/>
                  <a:gd name="connsiteY0" fmla="*/ 9525 h 18383"/>
                  <a:gd name="connsiteX1" fmla="*/ 9525 w 64182"/>
                  <a:gd name="connsiteY1" fmla="*/ 0 h 18383"/>
                  <a:gd name="connsiteX2" fmla="*/ 57150 w 64182"/>
                  <a:gd name="connsiteY2" fmla="*/ 0 h 18383"/>
                  <a:gd name="connsiteX3" fmla="*/ 63846 w 64182"/>
                  <a:gd name="connsiteY3" fmla="*/ 11687 h 18383"/>
                  <a:gd name="connsiteX4" fmla="*/ 57150 w 64182"/>
                  <a:gd name="connsiteY4" fmla="*/ 18383 h 18383"/>
                  <a:gd name="connsiteX5" fmla="*/ 9525 w 64182"/>
                  <a:gd name="connsiteY5" fmla="*/ 18383 h 18383"/>
                  <a:gd name="connsiteX6" fmla="*/ 0 w 64182"/>
                  <a:gd name="connsiteY6" fmla="*/ 9525 h 1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182" h="18383">
                    <a:moveTo>
                      <a:pt x="0" y="9525"/>
                    </a:moveTo>
                    <a:cubicBezTo>
                      <a:pt x="0" y="4267"/>
                      <a:pt x="4267" y="0"/>
                      <a:pt x="9525" y="0"/>
                    </a:cubicBezTo>
                    <a:lnTo>
                      <a:pt x="57150" y="0"/>
                    </a:lnTo>
                    <a:cubicBezTo>
                      <a:pt x="62227" y="1381"/>
                      <a:pt x="65227" y="6610"/>
                      <a:pt x="63846" y="11687"/>
                    </a:cubicBezTo>
                    <a:cubicBezTo>
                      <a:pt x="62960" y="14954"/>
                      <a:pt x="60408" y="17497"/>
                      <a:pt x="57150" y="18383"/>
                    </a:cubicBezTo>
                    <a:lnTo>
                      <a:pt x="9525" y="18383"/>
                    </a:lnTo>
                    <a:cubicBezTo>
                      <a:pt x="4515" y="18393"/>
                      <a:pt x="353" y="14526"/>
                      <a:pt x="0" y="952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reeform: Shape 1153">
                <a:extLst>
                  <a:ext uri="{FF2B5EF4-FFF2-40B4-BE49-F238E27FC236}">
                    <a16:creationId xmlns:a16="http://schemas.microsoft.com/office/drawing/2014/main" id="{74605637-3EA5-21A5-A59A-6E253192C690}"/>
                  </a:ext>
                </a:extLst>
              </p:cNvPr>
              <p:cNvSpPr/>
              <p:nvPr/>
            </p:nvSpPr>
            <p:spPr>
              <a:xfrm>
                <a:off x="8837544" y="3980496"/>
                <a:ext cx="84198" cy="107251"/>
              </a:xfrm>
              <a:custGeom>
                <a:avLst/>
                <a:gdLst>
                  <a:gd name="connsiteX0" fmla="*/ 84185 w 84198"/>
                  <a:gd name="connsiteY0" fmla="*/ 78581 h 107251"/>
                  <a:gd name="connsiteX1" fmla="*/ 75707 w 84198"/>
                  <a:gd name="connsiteY1" fmla="*/ 87059 h 107251"/>
                  <a:gd name="connsiteX2" fmla="*/ 75517 w 84198"/>
                  <a:gd name="connsiteY2" fmla="*/ 87059 h 107251"/>
                  <a:gd name="connsiteX3" fmla="*/ 73993 w 84198"/>
                  <a:gd name="connsiteY3" fmla="*/ 87059 h 107251"/>
                  <a:gd name="connsiteX4" fmla="*/ 73993 w 84198"/>
                  <a:gd name="connsiteY4" fmla="*/ 98774 h 107251"/>
                  <a:gd name="connsiteX5" fmla="*/ 65516 w 84198"/>
                  <a:gd name="connsiteY5" fmla="*/ 107252 h 107251"/>
                  <a:gd name="connsiteX6" fmla="*/ 57038 w 84198"/>
                  <a:gd name="connsiteY6" fmla="*/ 98774 h 107251"/>
                  <a:gd name="connsiteX7" fmla="*/ 57038 w 84198"/>
                  <a:gd name="connsiteY7" fmla="*/ 86678 h 107251"/>
                  <a:gd name="connsiteX8" fmla="*/ 8556 w 84198"/>
                  <a:gd name="connsiteY8" fmla="*/ 86678 h 107251"/>
                  <a:gd name="connsiteX9" fmla="*/ 3317 w 84198"/>
                  <a:gd name="connsiteY9" fmla="*/ 84772 h 107251"/>
                  <a:gd name="connsiteX10" fmla="*/ 1612 w 84198"/>
                  <a:gd name="connsiteY10" fmla="*/ 73314 h 107251"/>
                  <a:gd name="connsiteX11" fmla="*/ 1889 w 84198"/>
                  <a:gd name="connsiteY11" fmla="*/ 72962 h 107251"/>
                  <a:gd name="connsiteX12" fmla="*/ 59039 w 84198"/>
                  <a:gd name="connsiteY12" fmla="*/ 2096 h 107251"/>
                  <a:gd name="connsiteX13" fmla="*/ 59039 w 84198"/>
                  <a:gd name="connsiteY13" fmla="*/ 2096 h 107251"/>
                  <a:gd name="connsiteX14" fmla="*/ 59039 w 84198"/>
                  <a:gd name="connsiteY14" fmla="*/ 1429 h 107251"/>
                  <a:gd name="connsiteX15" fmla="*/ 60563 w 84198"/>
                  <a:gd name="connsiteY15" fmla="*/ 953 h 107251"/>
                  <a:gd name="connsiteX16" fmla="*/ 61134 w 84198"/>
                  <a:gd name="connsiteY16" fmla="*/ 476 h 107251"/>
                  <a:gd name="connsiteX17" fmla="*/ 62087 w 84198"/>
                  <a:gd name="connsiteY17" fmla="*/ 476 h 107251"/>
                  <a:gd name="connsiteX18" fmla="*/ 62658 w 84198"/>
                  <a:gd name="connsiteY18" fmla="*/ 0 h 107251"/>
                  <a:gd name="connsiteX19" fmla="*/ 63611 w 84198"/>
                  <a:gd name="connsiteY19" fmla="*/ 0 h 107251"/>
                  <a:gd name="connsiteX20" fmla="*/ 64277 w 84198"/>
                  <a:gd name="connsiteY20" fmla="*/ 0 h 107251"/>
                  <a:gd name="connsiteX21" fmla="*/ 66849 w 84198"/>
                  <a:gd name="connsiteY21" fmla="*/ 0 h 107251"/>
                  <a:gd name="connsiteX22" fmla="*/ 67611 w 84198"/>
                  <a:gd name="connsiteY22" fmla="*/ 0 h 107251"/>
                  <a:gd name="connsiteX23" fmla="*/ 68564 w 84198"/>
                  <a:gd name="connsiteY23" fmla="*/ 0 h 107251"/>
                  <a:gd name="connsiteX24" fmla="*/ 69135 w 84198"/>
                  <a:gd name="connsiteY24" fmla="*/ 0 h 107251"/>
                  <a:gd name="connsiteX25" fmla="*/ 69992 w 84198"/>
                  <a:gd name="connsiteY25" fmla="*/ 571 h 107251"/>
                  <a:gd name="connsiteX26" fmla="*/ 70754 w 84198"/>
                  <a:gd name="connsiteY26" fmla="*/ 1048 h 107251"/>
                  <a:gd name="connsiteX27" fmla="*/ 70754 w 84198"/>
                  <a:gd name="connsiteY27" fmla="*/ 1048 h 107251"/>
                  <a:gd name="connsiteX28" fmla="*/ 71231 w 84198"/>
                  <a:gd name="connsiteY28" fmla="*/ 1048 h 107251"/>
                  <a:gd name="connsiteX29" fmla="*/ 71897 w 84198"/>
                  <a:gd name="connsiteY29" fmla="*/ 1714 h 107251"/>
                  <a:gd name="connsiteX30" fmla="*/ 71897 w 84198"/>
                  <a:gd name="connsiteY30" fmla="*/ 2286 h 107251"/>
                  <a:gd name="connsiteX31" fmla="*/ 72564 w 84198"/>
                  <a:gd name="connsiteY31" fmla="*/ 3048 h 107251"/>
                  <a:gd name="connsiteX32" fmla="*/ 72564 w 84198"/>
                  <a:gd name="connsiteY32" fmla="*/ 3715 h 107251"/>
                  <a:gd name="connsiteX33" fmla="*/ 72564 w 84198"/>
                  <a:gd name="connsiteY33" fmla="*/ 4572 h 107251"/>
                  <a:gd name="connsiteX34" fmla="*/ 72564 w 84198"/>
                  <a:gd name="connsiteY34" fmla="*/ 5239 h 107251"/>
                  <a:gd name="connsiteX35" fmla="*/ 72564 w 84198"/>
                  <a:gd name="connsiteY35" fmla="*/ 6096 h 107251"/>
                  <a:gd name="connsiteX36" fmla="*/ 72564 w 84198"/>
                  <a:gd name="connsiteY36" fmla="*/ 6953 h 107251"/>
                  <a:gd name="connsiteX37" fmla="*/ 72564 w 84198"/>
                  <a:gd name="connsiteY37" fmla="*/ 69628 h 107251"/>
                  <a:gd name="connsiteX38" fmla="*/ 74088 w 84198"/>
                  <a:gd name="connsiteY38" fmla="*/ 69628 h 107251"/>
                  <a:gd name="connsiteX39" fmla="*/ 84061 w 84198"/>
                  <a:gd name="connsiteY39" fmla="*/ 76524 h 107251"/>
                  <a:gd name="connsiteX40" fmla="*/ 84185 w 84198"/>
                  <a:gd name="connsiteY40" fmla="*/ 78581 h 107251"/>
                  <a:gd name="connsiteX41" fmla="*/ 57038 w 84198"/>
                  <a:gd name="connsiteY41" fmla="*/ 32004 h 107251"/>
                  <a:gd name="connsiteX42" fmla="*/ 26368 w 84198"/>
                  <a:gd name="connsiteY42" fmla="*/ 70104 h 107251"/>
                  <a:gd name="connsiteX43" fmla="*/ 57038 w 84198"/>
                  <a:gd name="connsiteY43" fmla="*/ 70104 h 10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4198" h="107251">
                    <a:moveTo>
                      <a:pt x="84185" y="78581"/>
                    </a:moveTo>
                    <a:cubicBezTo>
                      <a:pt x="84185" y="83268"/>
                      <a:pt x="80394" y="87059"/>
                      <a:pt x="75707" y="87059"/>
                    </a:cubicBezTo>
                    <a:cubicBezTo>
                      <a:pt x="75641" y="87059"/>
                      <a:pt x="75583" y="87059"/>
                      <a:pt x="75517" y="87059"/>
                    </a:cubicBezTo>
                    <a:lnTo>
                      <a:pt x="73993" y="87059"/>
                    </a:lnTo>
                    <a:lnTo>
                      <a:pt x="73993" y="98774"/>
                    </a:lnTo>
                    <a:cubicBezTo>
                      <a:pt x="73993" y="103461"/>
                      <a:pt x="70202" y="107252"/>
                      <a:pt x="65516" y="107252"/>
                    </a:cubicBezTo>
                    <a:cubicBezTo>
                      <a:pt x="60829" y="107252"/>
                      <a:pt x="57038" y="103461"/>
                      <a:pt x="57038" y="98774"/>
                    </a:cubicBezTo>
                    <a:lnTo>
                      <a:pt x="57038" y="86678"/>
                    </a:lnTo>
                    <a:lnTo>
                      <a:pt x="8556" y="86678"/>
                    </a:lnTo>
                    <a:cubicBezTo>
                      <a:pt x="6623" y="86754"/>
                      <a:pt x="4746" y="86068"/>
                      <a:pt x="3317" y="84772"/>
                    </a:cubicBezTo>
                    <a:cubicBezTo>
                      <a:pt x="-321" y="82077"/>
                      <a:pt x="-1083" y="76953"/>
                      <a:pt x="1612" y="73314"/>
                    </a:cubicBezTo>
                    <a:cubicBezTo>
                      <a:pt x="1698" y="73190"/>
                      <a:pt x="1793" y="73076"/>
                      <a:pt x="1889" y="72962"/>
                    </a:cubicBezTo>
                    <a:lnTo>
                      <a:pt x="59039" y="2096"/>
                    </a:lnTo>
                    <a:cubicBezTo>
                      <a:pt x="59039" y="2096"/>
                      <a:pt x="59039" y="2096"/>
                      <a:pt x="59039" y="2096"/>
                    </a:cubicBezTo>
                    <a:lnTo>
                      <a:pt x="59039" y="1429"/>
                    </a:lnTo>
                    <a:cubicBezTo>
                      <a:pt x="59591" y="1534"/>
                      <a:pt x="60162" y="1353"/>
                      <a:pt x="60563" y="953"/>
                    </a:cubicBezTo>
                    <a:cubicBezTo>
                      <a:pt x="60563" y="953"/>
                      <a:pt x="60563" y="953"/>
                      <a:pt x="61134" y="476"/>
                    </a:cubicBezTo>
                    <a:cubicBezTo>
                      <a:pt x="61706" y="0"/>
                      <a:pt x="61134" y="476"/>
                      <a:pt x="62087" y="476"/>
                    </a:cubicBezTo>
                    <a:cubicBezTo>
                      <a:pt x="63039" y="476"/>
                      <a:pt x="62087" y="0"/>
                      <a:pt x="62658" y="0"/>
                    </a:cubicBezTo>
                    <a:lnTo>
                      <a:pt x="63611" y="0"/>
                    </a:lnTo>
                    <a:cubicBezTo>
                      <a:pt x="63830" y="76"/>
                      <a:pt x="64058" y="76"/>
                      <a:pt x="64277" y="0"/>
                    </a:cubicBezTo>
                    <a:lnTo>
                      <a:pt x="66849" y="0"/>
                    </a:lnTo>
                    <a:cubicBezTo>
                      <a:pt x="67097" y="86"/>
                      <a:pt x="67363" y="86"/>
                      <a:pt x="67611" y="0"/>
                    </a:cubicBezTo>
                    <a:cubicBezTo>
                      <a:pt x="67611" y="0"/>
                      <a:pt x="68278" y="0"/>
                      <a:pt x="68564" y="0"/>
                    </a:cubicBezTo>
                    <a:lnTo>
                      <a:pt x="69135" y="0"/>
                    </a:lnTo>
                    <a:lnTo>
                      <a:pt x="69992" y="571"/>
                    </a:lnTo>
                    <a:cubicBezTo>
                      <a:pt x="69992" y="571"/>
                      <a:pt x="69992" y="571"/>
                      <a:pt x="70754" y="1048"/>
                    </a:cubicBezTo>
                    <a:cubicBezTo>
                      <a:pt x="71516" y="1524"/>
                      <a:pt x="70754" y="1048"/>
                      <a:pt x="70754" y="1048"/>
                    </a:cubicBezTo>
                    <a:cubicBezTo>
                      <a:pt x="70754" y="1048"/>
                      <a:pt x="71231" y="1048"/>
                      <a:pt x="71231" y="1048"/>
                    </a:cubicBezTo>
                    <a:lnTo>
                      <a:pt x="71897" y="1714"/>
                    </a:lnTo>
                    <a:lnTo>
                      <a:pt x="71897" y="2286"/>
                    </a:lnTo>
                    <a:cubicBezTo>
                      <a:pt x="72164" y="2495"/>
                      <a:pt x="72393" y="2753"/>
                      <a:pt x="72564" y="3048"/>
                    </a:cubicBezTo>
                    <a:cubicBezTo>
                      <a:pt x="72488" y="3267"/>
                      <a:pt x="72488" y="3496"/>
                      <a:pt x="72564" y="3715"/>
                    </a:cubicBezTo>
                    <a:cubicBezTo>
                      <a:pt x="72631" y="4001"/>
                      <a:pt x="72631" y="4286"/>
                      <a:pt x="72564" y="4572"/>
                    </a:cubicBezTo>
                    <a:cubicBezTo>
                      <a:pt x="72564" y="4572"/>
                      <a:pt x="72564" y="5048"/>
                      <a:pt x="72564" y="5239"/>
                    </a:cubicBezTo>
                    <a:cubicBezTo>
                      <a:pt x="72669" y="5515"/>
                      <a:pt x="72669" y="5820"/>
                      <a:pt x="72564" y="6096"/>
                    </a:cubicBezTo>
                    <a:cubicBezTo>
                      <a:pt x="72564" y="6096"/>
                      <a:pt x="72564" y="6572"/>
                      <a:pt x="72564" y="6953"/>
                    </a:cubicBezTo>
                    <a:lnTo>
                      <a:pt x="72564" y="69628"/>
                    </a:lnTo>
                    <a:lnTo>
                      <a:pt x="74088" y="69628"/>
                    </a:lnTo>
                    <a:cubicBezTo>
                      <a:pt x="78746" y="68780"/>
                      <a:pt x="83213" y="71866"/>
                      <a:pt x="84061" y="76524"/>
                    </a:cubicBezTo>
                    <a:cubicBezTo>
                      <a:pt x="84185" y="77200"/>
                      <a:pt x="84223" y="77896"/>
                      <a:pt x="84185" y="78581"/>
                    </a:cubicBezTo>
                    <a:close/>
                    <a:moveTo>
                      <a:pt x="57038" y="32004"/>
                    </a:moveTo>
                    <a:lnTo>
                      <a:pt x="26368" y="70104"/>
                    </a:lnTo>
                    <a:lnTo>
                      <a:pt x="57038" y="7010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reeform: Shape 1154">
                <a:extLst>
                  <a:ext uri="{FF2B5EF4-FFF2-40B4-BE49-F238E27FC236}">
                    <a16:creationId xmlns:a16="http://schemas.microsoft.com/office/drawing/2014/main" id="{0F473FDF-4F54-E601-9BD5-A0E5AE6C0E0B}"/>
                  </a:ext>
                </a:extLst>
              </p:cNvPr>
              <p:cNvSpPr/>
              <p:nvPr/>
            </p:nvSpPr>
            <p:spPr>
              <a:xfrm>
                <a:off x="9263701" y="3980924"/>
                <a:ext cx="69660" cy="107014"/>
              </a:xfrm>
              <a:custGeom>
                <a:avLst/>
                <a:gdLst>
                  <a:gd name="connsiteX0" fmla="*/ 56362 w 69660"/>
                  <a:gd name="connsiteY0" fmla="*/ 41482 h 107014"/>
                  <a:gd name="connsiteX1" fmla="*/ 67602 w 69660"/>
                  <a:gd name="connsiteY1" fmla="*/ 68628 h 107014"/>
                  <a:gd name="connsiteX2" fmla="*/ 56362 w 69660"/>
                  <a:gd name="connsiteY2" fmla="*/ 95775 h 107014"/>
                  <a:gd name="connsiteX3" fmla="*/ 29407 w 69660"/>
                  <a:gd name="connsiteY3" fmla="*/ 107014 h 107014"/>
                  <a:gd name="connsiteX4" fmla="*/ 29407 w 69660"/>
                  <a:gd name="connsiteY4" fmla="*/ 107014 h 107014"/>
                  <a:gd name="connsiteX5" fmla="*/ 2642 w 69660"/>
                  <a:gd name="connsiteY5" fmla="*/ 95775 h 107014"/>
                  <a:gd name="connsiteX6" fmla="*/ 2384 w 69660"/>
                  <a:gd name="connsiteY6" fmla="*/ 83659 h 107014"/>
                  <a:gd name="connsiteX7" fmla="*/ 2642 w 69660"/>
                  <a:gd name="connsiteY7" fmla="*/ 83392 h 107014"/>
                  <a:gd name="connsiteX8" fmla="*/ 14929 w 69660"/>
                  <a:gd name="connsiteY8" fmla="*/ 83392 h 107014"/>
                  <a:gd name="connsiteX9" fmla="*/ 44028 w 69660"/>
                  <a:gd name="connsiteY9" fmla="*/ 83735 h 107014"/>
                  <a:gd name="connsiteX10" fmla="*/ 44361 w 69660"/>
                  <a:gd name="connsiteY10" fmla="*/ 83392 h 107014"/>
                  <a:gd name="connsiteX11" fmla="*/ 50552 w 69660"/>
                  <a:gd name="connsiteY11" fmla="*/ 68819 h 107014"/>
                  <a:gd name="connsiteX12" fmla="*/ 29788 w 69660"/>
                  <a:gd name="connsiteY12" fmla="*/ 47959 h 107014"/>
                  <a:gd name="connsiteX13" fmla="*/ 14929 w 69660"/>
                  <a:gd name="connsiteY13" fmla="*/ 53960 h 107014"/>
                  <a:gd name="connsiteX14" fmla="*/ 2670 w 69660"/>
                  <a:gd name="connsiteY14" fmla="*/ 53989 h 107014"/>
                  <a:gd name="connsiteX15" fmla="*/ 2642 w 69660"/>
                  <a:gd name="connsiteY15" fmla="*/ 53960 h 107014"/>
                  <a:gd name="connsiteX16" fmla="*/ 927 w 69660"/>
                  <a:gd name="connsiteY16" fmla="*/ 51960 h 107014"/>
                  <a:gd name="connsiteX17" fmla="*/ 927 w 69660"/>
                  <a:gd name="connsiteY17" fmla="*/ 51483 h 107014"/>
                  <a:gd name="connsiteX18" fmla="*/ 927 w 69660"/>
                  <a:gd name="connsiteY18" fmla="*/ 50721 h 107014"/>
                  <a:gd name="connsiteX19" fmla="*/ 927 w 69660"/>
                  <a:gd name="connsiteY19" fmla="*/ 49674 h 107014"/>
                  <a:gd name="connsiteX20" fmla="*/ 927 w 69660"/>
                  <a:gd name="connsiteY20" fmla="*/ 49674 h 107014"/>
                  <a:gd name="connsiteX21" fmla="*/ 927 w 69660"/>
                  <a:gd name="connsiteY21" fmla="*/ 47007 h 107014"/>
                  <a:gd name="connsiteX22" fmla="*/ 5594 w 69660"/>
                  <a:gd name="connsiteY22" fmla="*/ 7097 h 107014"/>
                  <a:gd name="connsiteX23" fmla="*/ 9404 w 69660"/>
                  <a:gd name="connsiteY23" fmla="*/ 1001 h 107014"/>
                  <a:gd name="connsiteX24" fmla="*/ 9976 w 69660"/>
                  <a:gd name="connsiteY24" fmla="*/ 1001 h 107014"/>
                  <a:gd name="connsiteX25" fmla="*/ 10452 w 69660"/>
                  <a:gd name="connsiteY25" fmla="*/ 1001 h 107014"/>
                  <a:gd name="connsiteX26" fmla="*/ 14453 w 69660"/>
                  <a:gd name="connsiteY26" fmla="*/ 48 h 107014"/>
                  <a:gd name="connsiteX27" fmla="*/ 59982 w 69660"/>
                  <a:gd name="connsiteY27" fmla="*/ 48 h 107014"/>
                  <a:gd name="connsiteX28" fmla="*/ 69612 w 69660"/>
                  <a:gd name="connsiteY28" fmla="*/ 7849 h 107014"/>
                  <a:gd name="connsiteX29" fmla="*/ 61811 w 69660"/>
                  <a:gd name="connsiteY29" fmla="*/ 17479 h 107014"/>
                  <a:gd name="connsiteX30" fmla="*/ 59982 w 69660"/>
                  <a:gd name="connsiteY30" fmla="*/ 17479 h 107014"/>
                  <a:gd name="connsiteX31" fmla="*/ 21882 w 69660"/>
                  <a:gd name="connsiteY31" fmla="*/ 17479 h 107014"/>
                  <a:gd name="connsiteX32" fmla="*/ 19977 w 69660"/>
                  <a:gd name="connsiteY32" fmla="*/ 32719 h 107014"/>
                  <a:gd name="connsiteX33" fmla="*/ 30359 w 69660"/>
                  <a:gd name="connsiteY33" fmla="*/ 31386 h 107014"/>
                  <a:gd name="connsiteX34" fmla="*/ 56362 w 69660"/>
                  <a:gd name="connsiteY34" fmla="*/ 41482 h 107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60" h="107014">
                    <a:moveTo>
                      <a:pt x="56362" y="41482"/>
                    </a:moveTo>
                    <a:cubicBezTo>
                      <a:pt x="63592" y="48664"/>
                      <a:pt x="67631" y="58436"/>
                      <a:pt x="67602" y="68628"/>
                    </a:cubicBezTo>
                    <a:cubicBezTo>
                      <a:pt x="67564" y="78801"/>
                      <a:pt x="63525" y="88555"/>
                      <a:pt x="56362" y="95775"/>
                    </a:cubicBezTo>
                    <a:cubicBezTo>
                      <a:pt x="49228" y="102956"/>
                      <a:pt x="39532" y="106995"/>
                      <a:pt x="29407" y="107014"/>
                    </a:cubicBezTo>
                    <a:lnTo>
                      <a:pt x="29407" y="107014"/>
                    </a:lnTo>
                    <a:cubicBezTo>
                      <a:pt x="19339" y="107033"/>
                      <a:pt x="9680" y="102976"/>
                      <a:pt x="2642" y="95775"/>
                    </a:cubicBezTo>
                    <a:cubicBezTo>
                      <a:pt x="-778" y="92498"/>
                      <a:pt x="-892" y="87069"/>
                      <a:pt x="2384" y="83659"/>
                    </a:cubicBezTo>
                    <a:cubicBezTo>
                      <a:pt x="2461" y="83563"/>
                      <a:pt x="2556" y="83478"/>
                      <a:pt x="2642" y="83392"/>
                    </a:cubicBezTo>
                    <a:cubicBezTo>
                      <a:pt x="6052" y="80039"/>
                      <a:pt x="11519" y="80039"/>
                      <a:pt x="14929" y="83392"/>
                    </a:cubicBezTo>
                    <a:cubicBezTo>
                      <a:pt x="22873" y="91517"/>
                      <a:pt x="35893" y="91669"/>
                      <a:pt x="44028" y="83735"/>
                    </a:cubicBezTo>
                    <a:cubicBezTo>
                      <a:pt x="44132" y="83621"/>
                      <a:pt x="44247" y="83506"/>
                      <a:pt x="44361" y="83392"/>
                    </a:cubicBezTo>
                    <a:cubicBezTo>
                      <a:pt x="48257" y="79535"/>
                      <a:pt x="50486" y="74305"/>
                      <a:pt x="50552" y="68819"/>
                    </a:cubicBezTo>
                    <a:cubicBezTo>
                      <a:pt x="50552" y="57332"/>
                      <a:pt x="41275" y="48016"/>
                      <a:pt x="29788" y="47959"/>
                    </a:cubicBezTo>
                    <a:cubicBezTo>
                      <a:pt x="24235" y="47902"/>
                      <a:pt x="18882" y="50064"/>
                      <a:pt x="14929" y="53960"/>
                    </a:cubicBezTo>
                    <a:cubicBezTo>
                      <a:pt x="11547" y="57351"/>
                      <a:pt x="6061" y="57370"/>
                      <a:pt x="2670" y="53989"/>
                    </a:cubicBezTo>
                    <a:cubicBezTo>
                      <a:pt x="2660" y="53979"/>
                      <a:pt x="2651" y="53969"/>
                      <a:pt x="2642" y="53960"/>
                    </a:cubicBezTo>
                    <a:cubicBezTo>
                      <a:pt x="1975" y="53388"/>
                      <a:pt x="1594" y="52626"/>
                      <a:pt x="927" y="51960"/>
                    </a:cubicBezTo>
                    <a:cubicBezTo>
                      <a:pt x="260" y="51293"/>
                      <a:pt x="927" y="51483"/>
                      <a:pt x="927" y="51483"/>
                    </a:cubicBezTo>
                    <a:cubicBezTo>
                      <a:pt x="1013" y="51236"/>
                      <a:pt x="1013" y="50969"/>
                      <a:pt x="927" y="50721"/>
                    </a:cubicBezTo>
                    <a:cubicBezTo>
                      <a:pt x="927" y="50245"/>
                      <a:pt x="927" y="49959"/>
                      <a:pt x="927" y="49674"/>
                    </a:cubicBezTo>
                    <a:cubicBezTo>
                      <a:pt x="927" y="49388"/>
                      <a:pt x="927" y="49674"/>
                      <a:pt x="927" y="49674"/>
                    </a:cubicBezTo>
                    <a:cubicBezTo>
                      <a:pt x="736" y="48797"/>
                      <a:pt x="736" y="47883"/>
                      <a:pt x="927" y="47007"/>
                    </a:cubicBezTo>
                    <a:lnTo>
                      <a:pt x="5594" y="7097"/>
                    </a:lnTo>
                    <a:cubicBezTo>
                      <a:pt x="5947" y="4620"/>
                      <a:pt x="7328" y="2401"/>
                      <a:pt x="9404" y="1001"/>
                    </a:cubicBezTo>
                    <a:cubicBezTo>
                      <a:pt x="9404" y="1001"/>
                      <a:pt x="9881" y="1001"/>
                      <a:pt x="9976" y="1001"/>
                    </a:cubicBezTo>
                    <a:cubicBezTo>
                      <a:pt x="10071" y="1001"/>
                      <a:pt x="9976" y="1001"/>
                      <a:pt x="10452" y="1001"/>
                    </a:cubicBezTo>
                    <a:cubicBezTo>
                      <a:pt x="11700" y="391"/>
                      <a:pt x="13062" y="67"/>
                      <a:pt x="14453" y="48"/>
                    </a:cubicBezTo>
                    <a:lnTo>
                      <a:pt x="59982" y="48"/>
                    </a:lnTo>
                    <a:cubicBezTo>
                      <a:pt x="64792" y="-456"/>
                      <a:pt x="69107" y="3039"/>
                      <a:pt x="69612" y="7849"/>
                    </a:cubicBezTo>
                    <a:cubicBezTo>
                      <a:pt x="70117" y="12669"/>
                      <a:pt x="66621" y="16974"/>
                      <a:pt x="61811" y="17479"/>
                    </a:cubicBezTo>
                    <a:cubicBezTo>
                      <a:pt x="61201" y="17546"/>
                      <a:pt x="60592" y="17546"/>
                      <a:pt x="59982" y="17479"/>
                    </a:cubicBezTo>
                    <a:lnTo>
                      <a:pt x="21882" y="17479"/>
                    </a:lnTo>
                    <a:lnTo>
                      <a:pt x="19977" y="32719"/>
                    </a:lnTo>
                    <a:cubicBezTo>
                      <a:pt x="23368" y="31852"/>
                      <a:pt x="26854" y="31405"/>
                      <a:pt x="30359" y="31386"/>
                    </a:cubicBezTo>
                    <a:cubicBezTo>
                      <a:pt x="39989" y="31347"/>
                      <a:pt x="49286" y="34948"/>
                      <a:pt x="56362" y="414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reeform: Shape 1155">
                <a:extLst>
                  <a:ext uri="{FF2B5EF4-FFF2-40B4-BE49-F238E27FC236}">
                    <a16:creationId xmlns:a16="http://schemas.microsoft.com/office/drawing/2014/main" id="{6F717204-2AC3-7BAF-D777-E2721AA64ED1}"/>
                  </a:ext>
                </a:extLst>
              </p:cNvPr>
              <p:cNvSpPr/>
              <p:nvPr/>
            </p:nvSpPr>
            <p:spPr>
              <a:xfrm>
                <a:off x="9680009" y="3980392"/>
                <a:ext cx="74585" cy="106789"/>
              </a:xfrm>
              <a:custGeom>
                <a:avLst/>
                <a:gdLst>
                  <a:gd name="connsiteX0" fmla="*/ 74585 w 74585"/>
                  <a:gd name="connsiteY0" fmla="*/ 70017 h 106789"/>
                  <a:gd name="connsiteX1" fmla="*/ 36495 w 74585"/>
                  <a:gd name="connsiteY1" fmla="*/ 106784 h 106789"/>
                  <a:gd name="connsiteX2" fmla="*/ 4 w 74585"/>
                  <a:gd name="connsiteY2" fmla="*/ 73922 h 106789"/>
                  <a:gd name="connsiteX3" fmla="*/ 4 w 74585"/>
                  <a:gd name="connsiteY3" fmla="*/ 73922 h 106789"/>
                  <a:gd name="connsiteX4" fmla="*/ 4 w 74585"/>
                  <a:gd name="connsiteY4" fmla="*/ 65160 h 106789"/>
                  <a:gd name="connsiteX5" fmla="*/ 5338 w 74585"/>
                  <a:gd name="connsiteY5" fmla="*/ 33632 h 106789"/>
                  <a:gd name="connsiteX6" fmla="*/ 25245 w 74585"/>
                  <a:gd name="connsiteY6" fmla="*/ 7247 h 106789"/>
                  <a:gd name="connsiteX7" fmla="*/ 48391 w 74585"/>
                  <a:gd name="connsiteY7" fmla="*/ 9 h 106789"/>
                  <a:gd name="connsiteX8" fmla="*/ 57250 w 74585"/>
                  <a:gd name="connsiteY8" fmla="*/ 8095 h 106789"/>
                  <a:gd name="connsiteX9" fmla="*/ 57250 w 74585"/>
                  <a:gd name="connsiteY9" fmla="*/ 8200 h 106789"/>
                  <a:gd name="connsiteX10" fmla="*/ 48963 w 74585"/>
                  <a:gd name="connsiteY10" fmla="*/ 17154 h 106789"/>
                  <a:gd name="connsiteX11" fmla="*/ 34485 w 74585"/>
                  <a:gd name="connsiteY11" fmla="*/ 21440 h 106789"/>
                  <a:gd name="connsiteX12" fmla="*/ 24960 w 74585"/>
                  <a:gd name="connsiteY12" fmla="*/ 32203 h 106789"/>
                  <a:gd name="connsiteX13" fmla="*/ 22960 w 74585"/>
                  <a:gd name="connsiteY13" fmla="*/ 36204 h 106789"/>
                  <a:gd name="connsiteX14" fmla="*/ 37723 w 74585"/>
                  <a:gd name="connsiteY14" fmla="*/ 33155 h 106789"/>
                  <a:gd name="connsiteX15" fmla="*/ 74585 w 74585"/>
                  <a:gd name="connsiteY15" fmla="*/ 70017 h 106789"/>
                  <a:gd name="connsiteX16" fmla="*/ 57440 w 74585"/>
                  <a:gd name="connsiteY16" fmla="*/ 70017 h 106789"/>
                  <a:gd name="connsiteX17" fmla="*/ 38590 w 74585"/>
                  <a:gd name="connsiteY17" fmla="*/ 48386 h 106789"/>
                  <a:gd name="connsiteX18" fmla="*/ 16959 w 74585"/>
                  <a:gd name="connsiteY18" fmla="*/ 67236 h 106789"/>
                  <a:gd name="connsiteX19" fmla="*/ 16959 w 74585"/>
                  <a:gd name="connsiteY19" fmla="*/ 70017 h 106789"/>
                  <a:gd name="connsiteX20" fmla="*/ 38590 w 74585"/>
                  <a:gd name="connsiteY20" fmla="*/ 88867 h 106789"/>
                  <a:gd name="connsiteX21" fmla="*/ 57440 w 74585"/>
                  <a:gd name="connsiteY21" fmla="*/ 70017 h 10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4585" h="106789">
                    <a:moveTo>
                      <a:pt x="74585" y="70017"/>
                    </a:moveTo>
                    <a:cubicBezTo>
                      <a:pt x="74223" y="90687"/>
                      <a:pt x="57164" y="107146"/>
                      <a:pt x="36495" y="106784"/>
                    </a:cubicBezTo>
                    <a:cubicBezTo>
                      <a:pt x="17845" y="106450"/>
                      <a:pt x="2281" y="92439"/>
                      <a:pt x="4" y="73922"/>
                    </a:cubicBezTo>
                    <a:cubicBezTo>
                      <a:pt x="4" y="73922"/>
                      <a:pt x="4" y="73922"/>
                      <a:pt x="4" y="73922"/>
                    </a:cubicBezTo>
                    <a:cubicBezTo>
                      <a:pt x="4" y="71065"/>
                      <a:pt x="4" y="68112"/>
                      <a:pt x="4" y="65160"/>
                    </a:cubicBezTo>
                    <a:cubicBezTo>
                      <a:pt x="-100" y="54415"/>
                      <a:pt x="1709" y="43738"/>
                      <a:pt x="5338" y="33632"/>
                    </a:cubicBezTo>
                    <a:cubicBezTo>
                      <a:pt x="9062" y="22983"/>
                      <a:pt x="16025" y="13753"/>
                      <a:pt x="25245" y="7247"/>
                    </a:cubicBezTo>
                    <a:cubicBezTo>
                      <a:pt x="32132" y="2723"/>
                      <a:pt x="40152" y="209"/>
                      <a:pt x="48391" y="9"/>
                    </a:cubicBezTo>
                    <a:cubicBezTo>
                      <a:pt x="53068" y="-201"/>
                      <a:pt x="57030" y="3418"/>
                      <a:pt x="57250" y="8095"/>
                    </a:cubicBezTo>
                    <a:cubicBezTo>
                      <a:pt x="57250" y="8124"/>
                      <a:pt x="57250" y="8162"/>
                      <a:pt x="57250" y="8200"/>
                    </a:cubicBezTo>
                    <a:cubicBezTo>
                      <a:pt x="57259" y="12896"/>
                      <a:pt x="53649" y="16801"/>
                      <a:pt x="48963" y="17154"/>
                    </a:cubicBezTo>
                    <a:cubicBezTo>
                      <a:pt x="43829" y="17211"/>
                      <a:pt x="38819" y="18696"/>
                      <a:pt x="34485" y="21440"/>
                    </a:cubicBezTo>
                    <a:cubicBezTo>
                      <a:pt x="30541" y="24269"/>
                      <a:pt x="27284" y="27945"/>
                      <a:pt x="24960" y="32203"/>
                    </a:cubicBezTo>
                    <a:cubicBezTo>
                      <a:pt x="24198" y="33441"/>
                      <a:pt x="23626" y="34870"/>
                      <a:pt x="22960" y="36204"/>
                    </a:cubicBezTo>
                    <a:cubicBezTo>
                      <a:pt x="27608" y="34165"/>
                      <a:pt x="32646" y="33127"/>
                      <a:pt x="37723" y="33155"/>
                    </a:cubicBezTo>
                    <a:cubicBezTo>
                      <a:pt x="57955" y="33460"/>
                      <a:pt x="74280" y="49786"/>
                      <a:pt x="74585" y="70017"/>
                    </a:cubicBezTo>
                    <a:close/>
                    <a:moveTo>
                      <a:pt x="57440" y="70017"/>
                    </a:moveTo>
                    <a:cubicBezTo>
                      <a:pt x="58211" y="58835"/>
                      <a:pt x="49763" y="49157"/>
                      <a:pt x="38590" y="48386"/>
                    </a:cubicBezTo>
                    <a:cubicBezTo>
                      <a:pt x="27408" y="47624"/>
                      <a:pt x="17730" y="56063"/>
                      <a:pt x="16959" y="67236"/>
                    </a:cubicBezTo>
                    <a:cubicBezTo>
                      <a:pt x="16892" y="68160"/>
                      <a:pt x="16892" y="69093"/>
                      <a:pt x="16959" y="70017"/>
                    </a:cubicBezTo>
                    <a:cubicBezTo>
                      <a:pt x="17730" y="81200"/>
                      <a:pt x="27408" y="89639"/>
                      <a:pt x="38590" y="88867"/>
                    </a:cubicBezTo>
                    <a:cubicBezTo>
                      <a:pt x="48696" y="88172"/>
                      <a:pt x="56745" y="80123"/>
                      <a:pt x="57440" y="700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7F564AED-6A75-F69A-8110-E95B6F6D29B7}"/>
                  </a:ext>
                </a:extLst>
              </p:cNvPr>
              <p:cNvSpPr/>
              <p:nvPr/>
            </p:nvSpPr>
            <p:spPr>
              <a:xfrm>
                <a:off x="10100542" y="3991315"/>
                <a:ext cx="78295" cy="84376"/>
              </a:xfrm>
              <a:custGeom>
                <a:avLst/>
                <a:gdLst>
                  <a:gd name="connsiteX0" fmla="*/ 8001 w 78295"/>
                  <a:gd name="connsiteY0" fmla="*/ 50141 h 84376"/>
                  <a:gd name="connsiteX1" fmla="*/ 0 w 78295"/>
                  <a:gd name="connsiteY1" fmla="*/ 42140 h 84376"/>
                  <a:gd name="connsiteX2" fmla="*/ 8001 w 78295"/>
                  <a:gd name="connsiteY2" fmla="*/ 34139 h 84376"/>
                  <a:gd name="connsiteX3" fmla="*/ 70295 w 78295"/>
                  <a:gd name="connsiteY3" fmla="*/ 34139 h 84376"/>
                  <a:gd name="connsiteX4" fmla="*/ 78296 w 78295"/>
                  <a:gd name="connsiteY4" fmla="*/ 42140 h 84376"/>
                  <a:gd name="connsiteX5" fmla="*/ 70295 w 78295"/>
                  <a:gd name="connsiteY5" fmla="*/ 50141 h 84376"/>
                  <a:gd name="connsiteX6" fmla="*/ 49721 w 78295"/>
                  <a:gd name="connsiteY6" fmla="*/ 9660 h 84376"/>
                  <a:gd name="connsiteX7" fmla="*/ 49721 w 78295"/>
                  <a:gd name="connsiteY7" fmla="*/ 10422 h 84376"/>
                  <a:gd name="connsiteX8" fmla="*/ 38091 w 78295"/>
                  <a:gd name="connsiteY8" fmla="*/ 20033 h 84376"/>
                  <a:gd name="connsiteX9" fmla="*/ 28480 w 78295"/>
                  <a:gd name="connsiteY9" fmla="*/ 10422 h 84376"/>
                  <a:gd name="connsiteX10" fmla="*/ 28480 w 78295"/>
                  <a:gd name="connsiteY10" fmla="*/ 9660 h 84376"/>
                  <a:gd name="connsiteX11" fmla="*/ 40110 w 78295"/>
                  <a:gd name="connsiteY11" fmla="*/ 49 h 84376"/>
                  <a:gd name="connsiteX12" fmla="*/ 49721 w 78295"/>
                  <a:gd name="connsiteY12" fmla="*/ 9660 h 84376"/>
                  <a:gd name="connsiteX13" fmla="*/ 49721 w 78295"/>
                  <a:gd name="connsiteY13" fmla="*/ 73859 h 84376"/>
                  <a:gd name="connsiteX14" fmla="*/ 49721 w 78295"/>
                  <a:gd name="connsiteY14" fmla="*/ 74716 h 84376"/>
                  <a:gd name="connsiteX15" fmla="*/ 38091 w 78295"/>
                  <a:gd name="connsiteY15" fmla="*/ 84327 h 84376"/>
                  <a:gd name="connsiteX16" fmla="*/ 28480 w 78295"/>
                  <a:gd name="connsiteY16" fmla="*/ 74716 h 84376"/>
                  <a:gd name="connsiteX17" fmla="*/ 28480 w 78295"/>
                  <a:gd name="connsiteY17" fmla="*/ 73859 h 84376"/>
                  <a:gd name="connsiteX18" fmla="*/ 40110 w 78295"/>
                  <a:gd name="connsiteY18" fmla="*/ 64248 h 84376"/>
                  <a:gd name="connsiteX19" fmla="*/ 49721 w 78295"/>
                  <a:gd name="connsiteY19" fmla="*/ 73859 h 8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5" h="84376">
                    <a:moveTo>
                      <a:pt x="8001" y="50141"/>
                    </a:moveTo>
                    <a:cubicBezTo>
                      <a:pt x="3581" y="50141"/>
                      <a:pt x="0" y="46560"/>
                      <a:pt x="0" y="42140"/>
                    </a:cubicBezTo>
                    <a:cubicBezTo>
                      <a:pt x="0" y="37721"/>
                      <a:pt x="3581" y="34139"/>
                      <a:pt x="8001" y="34139"/>
                    </a:cubicBezTo>
                    <a:lnTo>
                      <a:pt x="70295" y="34139"/>
                    </a:lnTo>
                    <a:cubicBezTo>
                      <a:pt x="74714" y="34139"/>
                      <a:pt x="78296" y="37721"/>
                      <a:pt x="78296" y="42140"/>
                    </a:cubicBezTo>
                    <a:cubicBezTo>
                      <a:pt x="78296" y="46560"/>
                      <a:pt x="74714" y="50141"/>
                      <a:pt x="70295" y="50141"/>
                    </a:cubicBezTo>
                    <a:close/>
                    <a:moveTo>
                      <a:pt x="49721" y="9660"/>
                    </a:moveTo>
                    <a:lnTo>
                      <a:pt x="49721" y="10422"/>
                    </a:lnTo>
                    <a:cubicBezTo>
                      <a:pt x="49168" y="16290"/>
                      <a:pt x="43958" y="20595"/>
                      <a:pt x="38091" y="20033"/>
                    </a:cubicBezTo>
                    <a:cubicBezTo>
                      <a:pt x="32995" y="19557"/>
                      <a:pt x="28966" y="15518"/>
                      <a:pt x="28480" y="10422"/>
                    </a:cubicBezTo>
                    <a:lnTo>
                      <a:pt x="28480" y="9660"/>
                    </a:lnTo>
                    <a:cubicBezTo>
                      <a:pt x="29032" y="3793"/>
                      <a:pt x="34242" y="-513"/>
                      <a:pt x="40110" y="49"/>
                    </a:cubicBezTo>
                    <a:cubicBezTo>
                      <a:pt x="45206" y="526"/>
                      <a:pt x="49235" y="4564"/>
                      <a:pt x="49721" y="9660"/>
                    </a:cubicBezTo>
                    <a:close/>
                    <a:moveTo>
                      <a:pt x="49721" y="73859"/>
                    </a:moveTo>
                    <a:lnTo>
                      <a:pt x="49721" y="74716"/>
                    </a:lnTo>
                    <a:cubicBezTo>
                      <a:pt x="49168" y="80583"/>
                      <a:pt x="43958" y="84889"/>
                      <a:pt x="38091" y="84327"/>
                    </a:cubicBezTo>
                    <a:cubicBezTo>
                      <a:pt x="32995" y="83850"/>
                      <a:pt x="28966" y="79812"/>
                      <a:pt x="28480" y="74716"/>
                    </a:cubicBezTo>
                    <a:lnTo>
                      <a:pt x="28480" y="73859"/>
                    </a:lnTo>
                    <a:cubicBezTo>
                      <a:pt x="29032" y="67991"/>
                      <a:pt x="34242" y="63686"/>
                      <a:pt x="40110" y="64248"/>
                    </a:cubicBezTo>
                    <a:cubicBezTo>
                      <a:pt x="45206" y="64724"/>
                      <a:pt x="49235" y="68763"/>
                      <a:pt x="49721" y="73859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reeform: Shape 1157">
                <a:extLst>
                  <a:ext uri="{FF2B5EF4-FFF2-40B4-BE49-F238E27FC236}">
                    <a16:creationId xmlns:a16="http://schemas.microsoft.com/office/drawing/2014/main" id="{BF265FFE-8A9E-7DB8-9BA0-69DCFEEC57E8}"/>
                  </a:ext>
                </a:extLst>
              </p:cNvPr>
              <p:cNvSpPr/>
              <p:nvPr/>
            </p:nvSpPr>
            <p:spPr>
              <a:xfrm>
                <a:off x="8860691" y="4404573"/>
                <a:ext cx="35986" cy="107609"/>
              </a:xfrm>
              <a:custGeom>
                <a:avLst/>
                <a:gdLst>
                  <a:gd name="connsiteX0" fmla="*/ 35986 w 35986"/>
                  <a:gd name="connsiteY0" fmla="*/ 8168 h 107609"/>
                  <a:gd name="connsiteX1" fmla="*/ 35986 w 35986"/>
                  <a:gd name="connsiteY1" fmla="*/ 99131 h 107609"/>
                  <a:gd name="connsiteX2" fmla="*/ 27319 w 35986"/>
                  <a:gd name="connsiteY2" fmla="*/ 107609 h 107609"/>
                  <a:gd name="connsiteX3" fmla="*/ 27319 w 35986"/>
                  <a:gd name="connsiteY3" fmla="*/ 107609 h 107609"/>
                  <a:gd name="connsiteX4" fmla="*/ 18936 w 35986"/>
                  <a:gd name="connsiteY4" fmla="*/ 99417 h 107609"/>
                  <a:gd name="connsiteX5" fmla="*/ 18936 w 35986"/>
                  <a:gd name="connsiteY5" fmla="*/ 99131 h 107609"/>
                  <a:gd name="connsiteX6" fmla="*/ 18936 w 35986"/>
                  <a:gd name="connsiteY6" fmla="*/ 22931 h 107609"/>
                  <a:gd name="connsiteX7" fmla="*/ 12745 w 35986"/>
                  <a:gd name="connsiteY7" fmla="*/ 26456 h 107609"/>
                  <a:gd name="connsiteX8" fmla="*/ 8459 w 35986"/>
                  <a:gd name="connsiteY8" fmla="*/ 27694 h 107609"/>
                  <a:gd name="connsiteX9" fmla="*/ 1 w 35986"/>
                  <a:gd name="connsiteY9" fmla="*/ 19007 h 107609"/>
                  <a:gd name="connsiteX10" fmla="*/ 3982 w 35986"/>
                  <a:gd name="connsiteY10" fmla="*/ 11882 h 107609"/>
                  <a:gd name="connsiteX11" fmla="*/ 23032 w 35986"/>
                  <a:gd name="connsiteY11" fmla="*/ 548 h 107609"/>
                  <a:gd name="connsiteX12" fmla="*/ 23604 w 35986"/>
                  <a:gd name="connsiteY12" fmla="*/ 548 h 107609"/>
                  <a:gd name="connsiteX13" fmla="*/ 24366 w 35986"/>
                  <a:gd name="connsiteY13" fmla="*/ 71 h 107609"/>
                  <a:gd name="connsiteX14" fmla="*/ 25318 w 35986"/>
                  <a:gd name="connsiteY14" fmla="*/ 71 h 107609"/>
                  <a:gd name="connsiteX15" fmla="*/ 25890 w 35986"/>
                  <a:gd name="connsiteY15" fmla="*/ 71 h 107609"/>
                  <a:gd name="connsiteX16" fmla="*/ 27033 w 35986"/>
                  <a:gd name="connsiteY16" fmla="*/ 71 h 107609"/>
                  <a:gd name="connsiteX17" fmla="*/ 28652 w 35986"/>
                  <a:gd name="connsiteY17" fmla="*/ 71 h 107609"/>
                  <a:gd name="connsiteX18" fmla="*/ 29319 w 35986"/>
                  <a:gd name="connsiteY18" fmla="*/ 71 h 107609"/>
                  <a:gd name="connsiteX19" fmla="*/ 30271 w 35986"/>
                  <a:gd name="connsiteY19" fmla="*/ 71 h 107609"/>
                  <a:gd name="connsiteX20" fmla="*/ 30843 w 35986"/>
                  <a:gd name="connsiteY20" fmla="*/ 71 h 107609"/>
                  <a:gd name="connsiteX21" fmla="*/ 31795 w 35986"/>
                  <a:gd name="connsiteY21" fmla="*/ 548 h 107609"/>
                  <a:gd name="connsiteX22" fmla="*/ 32367 w 35986"/>
                  <a:gd name="connsiteY22" fmla="*/ 1024 h 107609"/>
                  <a:gd name="connsiteX23" fmla="*/ 33033 w 35986"/>
                  <a:gd name="connsiteY23" fmla="*/ 1500 h 107609"/>
                  <a:gd name="connsiteX24" fmla="*/ 33605 w 35986"/>
                  <a:gd name="connsiteY24" fmla="*/ 2072 h 107609"/>
                  <a:gd name="connsiteX25" fmla="*/ 33605 w 35986"/>
                  <a:gd name="connsiteY25" fmla="*/ 2643 h 107609"/>
                  <a:gd name="connsiteX26" fmla="*/ 34272 w 35986"/>
                  <a:gd name="connsiteY26" fmla="*/ 3310 h 107609"/>
                  <a:gd name="connsiteX27" fmla="*/ 34272 w 35986"/>
                  <a:gd name="connsiteY27" fmla="*/ 3310 h 107609"/>
                  <a:gd name="connsiteX28" fmla="*/ 34272 w 35986"/>
                  <a:gd name="connsiteY28" fmla="*/ 3786 h 107609"/>
                  <a:gd name="connsiteX29" fmla="*/ 34272 w 35986"/>
                  <a:gd name="connsiteY29" fmla="*/ 4548 h 107609"/>
                  <a:gd name="connsiteX30" fmla="*/ 34272 w 35986"/>
                  <a:gd name="connsiteY30" fmla="*/ 5310 h 107609"/>
                  <a:gd name="connsiteX31" fmla="*/ 34272 w 35986"/>
                  <a:gd name="connsiteY31" fmla="*/ 6072 h 107609"/>
                  <a:gd name="connsiteX32" fmla="*/ 34272 w 35986"/>
                  <a:gd name="connsiteY32" fmla="*/ 7215 h 107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5986" h="107609">
                    <a:moveTo>
                      <a:pt x="35986" y="8168"/>
                    </a:moveTo>
                    <a:lnTo>
                      <a:pt x="35986" y="99131"/>
                    </a:lnTo>
                    <a:cubicBezTo>
                      <a:pt x="35939" y="103865"/>
                      <a:pt x="32052" y="107656"/>
                      <a:pt x="27319" y="107609"/>
                    </a:cubicBezTo>
                    <a:cubicBezTo>
                      <a:pt x="27319" y="107609"/>
                      <a:pt x="27319" y="107609"/>
                      <a:pt x="27319" y="107609"/>
                    </a:cubicBezTo>
                    <a:cubicBezTo>
                      <a:pt x="22747" y="107666"/>
                      <a:pt x="18984" y="103999"/>
                      <a:pt x="18936" y="99417"/>
                    </a:cubicBezTo>
                    <a:cubicBezTo>
                      <a:pt x="18936" y="99322"/>
                      <a:pt x="18936" y="99227"/>
                      <a:pt x="18936" y="99131"/>
                    </a:cubicBezTo>
                    <a:lnTo>
                      <a:pt x="18936" y="22931"/>
                    </a:lnTo>
                    <a:lnTo>
                      <a:pt x="12745" y="26456"/>
                    </a:lnTo>
                    <a:cubicBezTo>
                      <a:pt x="11469" y="27284"/>
                      <a:pt x="9983" y="27723"/>
                      <a:pt x="8459" y="27694"/>
                    </a:cubicBezTo>
                    <a:cubicBezTo>
                      <a:pt x="3725" y="27627"/>
                      <a:pt x="-66" y="23741"/>
                      <a:pt x="1" y="19007"/>
                    </a:cubicBezTo>
                    <a:cubicBezTo>
                      <a:pt x="39" y="16112"/>
                      <a:pt x="1534" y="13435"/>
                      <a:pt x="3982" y="11882"/>
                    </a:cubicBezTo>
                    <a:lnTo>
                      <a:pt x="23032" y="548"/>
                    </a:lnTo>
                    <a:lnTo>
                      <a:pt x="23604" y="548"/>
                    </a:lnTo>
                    <a:cubicBezTo>
                      <a:pt x="23604" y="548"/>
                      <a:pt x="24080" y="548"/>
                      <a:pt x="24366" y="71"/>
                    </a:cubicBezTo>
                    <a:lnTo>
                      <a:pt x="25318" y="71"/>
                    </a:lnTo>
                    <a:cubicBezTo>
                      <a:pt x="25318" y="71"/>
                      <a:pt x="25794" y="71"/>
                      <a:pt x="25890" y="71"/>
                    </a:cubicBezTo>
                    <a:cubicBezTo>
                      <a:pt x="26261" y="-24"/>
                      <a:pt x="26661" y="-24"/>
                      <a:pt x="27033" y="71"/>
                    </a:cubicBezTo>
                    <a:lnTo>
                      <a:pt x="28652" y="71"/>
                    </a:lnTo>
                    <a:cubicBezTo>
                      <a:pt x="28871" y="147"/>
                      <a:pt x="29100" y="147"/>
                      <a:pt x="29319" y="71"/>
                    </a:cubicBezTo>
                    <a:cubicBezTo>
                      <a:pt x="29795" y="71"/>
                      <a:pt x="29890" y="71"/>
                      <a:pt x="30271" y="71"/>
                    </a:cubicBezTo>
                    <a:cubicBezTo>
                      <a:pt x="30452" y="-5"/>
                      <a:pt x="30662" y="-5"/>
                      <a:pt x="30843" y="71"/>
                    </a:cubicBezTo>
                    <a:cubicBezTo>
                      <a:pt x="30843" y="71"/>
                      <a:pt x="31510" y="548"/>
                      <a:pt x="31795" y="548"/>
                    </a:cubicBezTo>
                    <a:lnTo>
                      <a:pt x="32367" y="1024"/>
                    </a:lnTo>
                    <a:lnTo>
                      <a:pt x="33033" y="1500"/>
                    </a:lnTo>
                    <a:cubicBezTo>
                      <a:pt x="33291" y="1615"/>
                      <a:pt x="33491" y="1814"/>
                      <a:pt x="33605" y="2072"/>
                    </a:cubicBezTo>
                    <a:lnTo>
                      <a:pt x="33605" y="2643"/>
                    </a:lnTo>
                    <a:lnTo>
                      <a:pt x="34272" y="3310"/>
                    </a:lnTo>
                    <a:lnTo>
                      <a:pt x="34272" y="3310"/>
                    </a:lnTo>
                    <a:cubicBezTo>
                      <a:pt x="34272" y="3310"/>
                      <a:pt x="34272" y="3310"/>
                      <a:pt x="34272" y="3786"/>
                    </a:cubicBezTo>
                    <a:cubicBezTo>
                      <a:pt x="34272" y="4262"/>
                      <a:pt x="34272" y="4262"/>
                      <a:pt x="34272" y="4548"/>
                    </a:cubicBezTo>
                    <a:cubicBezTo>
                      <a:pt x="34272" y="4834"/>
                      <a:pt x="34272" y="5215"/>
                      <a:pt x="34272" y="5310"/>
                    </a:cubicBezTo>
                    <a:cubicBezTo>
                      <a:pt x="34253" y="5567"/>
                      <a:pt x="34253" y="5815"/>
                      <a:pt x="34272" y="6072"/>
                    </a:cubicBezTo>
                    <a:cubicBezTo>
                      <a:pt x="34129" y="6444"/>
                      <a:pt x="34129" y="6844"/>
                      <a:pt x="34272" y="7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reeform: Shape 1158">
                <a:extLst>
                  <a:ext uri="{FF2B5EF4-FFF2-40B4-BE49-F238E27FC236}">
                    <a16:creationId xmlns:a16="http://schemas.microsoft.com/office/drawing/2014/main" id="{07637141-9C0B-15CC-6E0B-34CAFF49F3C7}"/>
                  </a:ext>
                </a:extLst>
              </p:cNvPr>
              <p:cNvSpPr/>
              <p:nvPr/>
            </p:nvSpPr>
            <p:spPr>
              <a:xfrm>
                <a:off x="9262074" y="4404358"/>
                <a:ext cx="71897" cy="107823"/>
              </a:xfrm>
              <a:custGeom>
                <a:avLst/>
                <a:gdLst>
                  <a:gd name="connsiteX0" fmla="*/ 71897 w 71897"/>
                  <a:gd name="connsiteY0" fmla="*/ 99346 h 107823"/>
                  <a:gd name="connsiteX1" fmla="*/ 63610 w 71897"/>
                  <a:gd name="connsiteY1" fmla="*/ 107824 h 107823"/>
                  <a:gd name="connsiteX2" fmla="*/ 63419 w 71897"/>
                  <a:gd name="connsiteY2" fmla="*/ 107824 h 107823"/>
                  <a:gd name="connsiteX3" fmla="*/ 8555 w 71897"/>
                  <a:gd name="connsiteY3" fmla="*/ 107824 h 107823"/>
                  <a:gd name="connsiteX4" fmla="*/ 2269 w 71897"/>
                  <a:gd name="connsiteY4" fmla="*/ 105061 h 107823"/>
                  <a:gd name="connsiteX5" fmla="*/ 2745 w 71897"/>
                  <a:gd name="connsiteY5" fmla="*/ 92965 h 107823"/>
                  <a:gd name="connsiteX6" fmla="*/ 48370 w 71897"/>
                  <a:gd name="connsiteY6" fmla="*/ 51721 h 107823"/>
                  <a:gd name="connsiteX7" fmla="*/ 49779 w 71897"/>
                  <a:gd name="connsiteY7" fmla="*/ 23603 h 107823"/>
                  <a:gd name="connsiteX8" fmla="*/ 34940 w 71897"/>
                  <a:gd name="connsiteY8" fmla="*/ 17050 h 107823"/>
                  <a:gd name="connsiteX9" fmla="*/ 21509 w 71897"/>
                  <a:gd name="connsiteY9" fmla="*/ 22099 h 107823"/>
                  <a:gd name="connsiteX10" fmla="*/ 16747 w 71897"/>
                  <a:gd name="connsiteY10" fmla="*/ 26480 h 107823"/>
                  <a:gd name="connsiteX11" fmla="*/ 4755 w 71897"/>
                  <a:gd name="connsiteY11" fmla="*/ 24670 h 107823"/>
                  <a:gd name="connsiteX12" fmla="*/ 5317 w 71897"/>
                  <a:gd name="connsiteY12" fmla="*/ 13812 h 107823"/>
                  <a:gd name="connsiteX13" fmla="*/ 10079 w 71897"/>
                  <a:gd name="connsiteY13" fmla="*/ 9525 h 107823"/>
                  <a:gd name="connsiteX14" fmla="*/ 34940 w 71897"/>
                  <a:gd name="connsiteY14" fmla="*/ 0 h 107823"/>
                  <a:gd name="connsiteX15" fmla="*/ 62372 w 71897"/>
                  <a:gd name="connsiteY15" fmla="*/ 12192 h 107823"/>
                  <a:gd name="connsiteX16" fmla="*/ 71897 w 71897"/>
                  <a:gd name="connsiteY16" fmla="*/ 37053 h 107823"/>
                  <a:gd name="connsiteX17" fmla="*/ 59705 w 71897"/>
                  <a:gd name="connsiteY17" fmla="*/ 64485 h 107823"/>
                  <a:gd name="connsiteX18" fmla="*/ 30653 w 71897"/>
                  <a:gd name="connsiteY18" fmla="*/ 90774 h 107823"/>
                  <a:gd name="connsiteX19" fmla="*/ 63419 w 71897"/>
                  <a:gd name="connsiteY19" fmla="*/ 90774 h 107823"/>
                  <a:gd name="connsiteX20" fmla="*/ 71897 w 71897"/>
                  <a:gd name="connsiteY20" fmla="*/ 99346 h 10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1897" h="107823">
                    <a:moveTo>
                      <a:pt x="71897" y="99346"/>
                    </a:moveTo>
                    <a:cubicBezTo>
                      <a:pt x="71954" y="103976"/>
                      <a:pt x="68239" y="107766"/>
                      <a:pt x="63610" y="107824"/>
                    </a:cubicBezTo>
                    <a:cubicBezTo>
                      <a:pt x="63543" y="107824"/>
                      <a:pt x="63486" y="107824"/>
                      <a:pt x="63419" y="107824"/>
                    </a:cubicBezTo>
                    <a:lnTo>
                      <a:pt x="8555" y="107824"/>
                    </a:lnTo>
                    <a:cubicBezTo>
                      <a:pt x="6165" y="107842"/>
                      <a:pt x="3869" y="106833"/>
                      <a:pt x="2269" y="105061"/>
                    </a:cubicBezTo>
                    <a:cubicBezTo>
                      <a:pt x="-931" y="101585"/>
                      <a:pt x="-722" y="96175"/>
                      <a:pt x="2745" y="92965"/>
                    </a:cubicBezTo>
                    <a:lnTo>
                      <a:pt x="48370" y="51721"/>
                    </a:lnTo>
                    <a:cubicBezTo>
                      <a:pt x="56523" y="44349"/>
                      <a:pt x="57152" y="31757"/>
                      <a:pt x="49779" y="23603"/>
                    </a:cubicBezTo>
                    <a:cubicBezTo>
                      <a:pt x="45989" y="19412"/>
                      <a:pt x="40588" y="17031"/>
                      <a:pt x="34940" y="17050"/>
                    </a:cubicBezTo>
                    <a:cubicBezTo>
                      <a:pt x="30006" y="17079"/>
                      <a:pt x="25243" y="18870"/>
                      <a:pt x="21509" y="22099"/>
                    </a:cubicBezTo>
                    <a:lnTo>
                      <a:pt x="16747" y="26480"/>
                    </a:lnTo>
                    <a:cubicBezTo>
                      <a:pt x="12937" y="29290"/>
                      <a:pt x="7574" y="28480"/>
                      <a:pt x="4755" y="24670"/>
                    </a:cubicBezTo>
                    <a:cubicBezTo>
                      <a:pt x="2326" y="21384"/>
                      <a:pt x="2564" y="16831"/>
                      <a:pt x="5317" y="13812"/>
                    </a:cubicBezTo>
                    <a:lnTo>
                      <a:pt x="10079" y="9525"/>
                    </a:lnTo>
                    <a:cubicBezTo>
                      <a:pt x="16880" y="3344"/>
                      <a:pt x="25748" y="-47"/>
                      <a:pt x="34940" y="0"/>
                    </a:cubicBezTo>
                    <a:cubicBezTo>
                      <a:pt x="45388" y="20"/>
                      <a:pt x="55352" y="4449"/>
                      <a:pt x="62372" y="12192"/>
                    </a:cubicBezTo>
                    <a:cubicBezTo>
                      <a:pt x="68572" y="18974"/>
                      <a:pt x="71973" y="27861"/>
                      <a:pt x="71897" y="37053"/>
                    </a:cubicBezTo>
                    <a:cubicBezTo>
                      <a:pt x="71868" y="47502"/>
                      <a:pt x="67448" y="57465"/>
                      <a:pt x="59705" y="64485"/>
                    </a:cubicBezTo>
                    <a:lnTo>
                      <a:pt x="30653" y="90774"/>
                    </a:lnTo>
                    <a:lnTo>
                      <a:pt x="63419" y="90774"/>
                    </a:lnTo>
                    <a:cubicBezTo>
                      <a:pt x="68115" y="90821"/>
                      <a:pt x="71897" y="94651"/>
                      <a:pt x="71897" y="993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reeform: Shape 1159">
                <a:extLst>
                  <a:ext uri="{FF2B5EF4-FFF2-40B4-BE49-F238E27FC236}">
                    <a16:creationId xmlns:a16="http://schemas.microsoft.com/office/drawing/2014/main" id="{1407AC90-D64C-EB8F-3604-92B6A29EA631}"/>
                  </a:ext>
                </a:extLst>
              </p:cNvPr>
              <p:cNvSpPr/>
              <p:nvPr/>
            </p:nvSpPr>
            <p:spPr>
              <a:xfrm>
                <a:off x="9683948" y="4404358"/>
                <a:ext cx="68246" cy="107759"/>
              </a:xfrm>
              <a:custGeom>
                <a:avLst/>
                <a:gdLst>
                  <a:gd name="connsiteX0" fmla="*/ 56550 w 68246"/>
                  <a:gd name="connsiteY0" fmla="*/ 42291 h 107759"/>
                  <a:gd name="connsiteX1" fmla="*/ 67789 w 68246"/>
                  <a:gd name="connsiteY1" fmla="*/ 69247 h 107759"/>
                  <a:gd name="connsiteX2" fmla="*/ 30109 w 68246"/>
                  <a:gd name="connsiteY2" fmla="*/ 107757 h 107759"/>
                  <a:gd name="connsiteX3" fmla="*/ 2543 w 68246"/>
                  <a:gd name="connsiteY3" fmla="*/ 96393 h 107759"/>
                  <a:gd name="connsiteX4" fmla="*/ 2543 w 68246"/>
                  <a:gd name="connsiteY4" fmla="*/ 84106 h 107759"/>
                  <a:gd name="connsiteX5" fmla="*/ 14830 w 68246"/>
                  <a:gd name="connsiteY5" fmla="*/ 84106 h 107759"/>
                  <a:gd name="connsiteX6" fmla="*/ 29499 w 68246"/>
                  <a:gd name="connsiteY6" fmla="*/ 90107 h 107759"/>
                  <a:gd name="connsiteX7" fmla="*/ 44263 w 68246"/>
                  <a:gd name="connsiteY7" fmla="*/ 84106 h 107759"/>
                  <a:gd name="connsiteX8" fmla="*/ 50454 w 68246"/>
                  <a:gd name="connsiteY8" fmla="*/ 69247 h 107759"/>
                  <a:gd name="connsiteX9" fmla="*/ 44263 w 68246"/>
                  <a:gd name="connsiteY9" fmla="*/ 54674 h 107759"/>
                  <a:gd name="connsiteX10" fmla="*/ 29594 w 68246"/>
                  <a:gd name="connsiteY10" fmla="*/ 48482 h 107759"/>
                  <a:gd name="connsiteX11" fmla="*/ 23308 w 68246"/>
                  <a:gd name="connsiteY11" fmla="*/ 45720 h 107759"/>
                  <a:gd name="connsiteX12" fmla="*/ 23308 w 68246"/>
                  <a:gd name="connsiteY12" fmla="*/ 45720 h 107759"/>
                  <a:gd name="connsiteX13" fmla="*/ 23279 w 68246"/>
                  <a:gd name="connsiteY13" fmla="*/ 33462 h 107759"/>
                  <a:gd name="connsiteX14" fmla="*/ 23308 w 68246"/>
                  <a:gd name="connsiteY14" fmla="*/ 33433 h 107759"/>
                  <a:gd name="connsiteX15" fmla="*/ 39024 w 68246"/>
                  <a:gd name="connsiteY15" fmla="*/ 17431 h 107759"/>
                  <a:gd name="connsiteX16" fmla="*/ 14069 w 68246"/>
                  <a:gd name="connsiteY16" fmla="*/ 17431 h 107759"/>
                  <a:gd name="connsiteX17" fmla="*/ 5401 w 68246"/>
                  <a:gd name="connsiteY17" fmla="*/ 8573 h 107759"/>
                  <a:gd name="connsiteX18" fmla="*/ 5401 w 68246"/>
                  <a:gd name="connsiteY18" fmla="*/ 8573 h 107759"/>
                  <a:gd name="connsiteX19" fmla="*/ 13973 w 68246"/>
                  <a:gd name="connsiteY19" fmla="*/ 0 h 107759"/>
                  <a:gd name="connsiteX20" fmla="*/ 14069 w 68246"/>
                  <a:gd name="connsiteY20" fmla="*/ 0 h 107759"/>
                  <a:gd name="connsiteX21" fmla="*/ 59503 w 68246"/>
                  <a:gd name="connsiteY21" fmla="*/ 0 h 107759"/>
                  <a:gd name="connsiteX22" fmla="*/ 68247 w 68246"/>
                  <a:gd name="connsiteY22" fmla="*/ 8592 h 107759"/>
                  <a:gd name="connsiteX23" fmla="*/ 67218 w 68246"/>
                  <a:gd name="connsiteY23" fmla="*/ 12764 h 107759"/>
                  <a:gd name="connsiteX24" fmla="*/ 65694 w 68246"/>
                  <a:gd name="connsiteY24" fmla="*/ 14955 h 107759"/>
                  <a:gd name="connsiteX25" fmla="*/ 46644 w 68246"/>
                  <a:gd name="connsiteY25" fmla="*/ 34957 h 107759"/>
                  <a:gd name="connsiteX26" fmla="*/ 56550 w 68246"/>
                  <a:gd name="connsiteY26" fmla="*/ 42291 h 107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8246" h="107759">
                    <a:moveTo>
                      <a:pt x="56550" y="42291"/>
                    </a:moveTo>
                    <a:cubicBezTo>
                      <a:pt x="63789" y="49387"/>
                      <a:pt x="67847" y="59112"/>
                      <a:pt x="67789" y="69247"/>
                    </a:cubicBezTo>
                    <a:cubicBezTo>
                      <a:pt x="68018" y="90288"/>
                      <a:pt x="51149" y="107528"/>
                      <a:pt x="30109" y="107757"/>
                    </a:cubicBezTo>
                    <a:cubicBezTo>
                      <a:pt x="19755" y="107871"/>
                      <a:pt x="9801" y="103766"/>
                      <a:pt x="2543" y="96393"/>
                    </a:cubicBezTo>
                    <a:cubicBezTo>
                      <a:pt x="-848" y="93002"/>
                      <a:pt x="-848" y="87497"/>
                      <a:pt x="2543" y="84106"/>
                    </a:cubicBezTo>
                    <a:cubicBezTo>
                      <a:pt x="5934" y="80715"/>
                      <a:pt x="11440" y="80715"/>
                      <a:pt x="14830" y="84106"/>
                    </a:cubicBezTo>
                    <a:cubicBezTo>
                      <a:pt x="18717" y="87992"/>
                      <a:pt x="24003" y="90154"/>
                      <a:pt x="29499" y="90107"/>
                    </a:cubicBezTo>
                    <a:cubicBezTo>
                      <a:pt x="35014" y="90097"/>
                      <a:pt x="40310" y="87945"/>
                      <a:pt x="44263" y="84106"/>
                    </a:cubicBezTo>
                    <a:cubicBezTo>
                      <a:pt x="48254" y="80191"/>
                      <a:pt x="50483" y="74829"/>
                      <a:pt x="50454" y="69247"/>
                    </a:cubicBezTo>
                    <a:cubicBezTo>
                      <a:pt x="50492" y="63742"/>
                      <a:pt x="48254" y="58465"/>
                      <a:pt x="44263" y="54674"/>
                    </a:cubicBezTo>
                    <a:cubicBezTo>
                      <a:pt x="40395" y="50731"/>
                      <a:pt x="35119" y="48502"/>
                      <a:pt x="29594" y="48482"/>
                    </a:cubicBezTo>
                    <a:cubicBezTo>
                      <a:pt x="27175" y="48626"/>
                      <a:pt x="24832" y="47597"/>
                      <a:pt x="23308" y="45720"/>
                    </a:cubicBezTo>
                    <a:cubicBezTo>
                      <a:pt x="23308" y="45720"/>
                      <a:pt x="23308" y="45720"/>
                      <a:pt x="23308" y="45720"/>
                    </a:cubicBezTo>
                    <a:cubicBezTo>
                      <a:pt x="19917" y="42339"/>
                      <a:pt x="19898" y="36853"/>
                      <a:pt x="23279" y="33462"/>
                    </a:cubicBezTo>
                    <a:cubicBezTo>
                      <a:pt x="23289" y="33452"/>
                      <a:pt x="23298" y="33443"/>
                      <a:pt x="23308" y="33433"/>
                    </a:cubicBezTo>
                    <a:lnTo>
                      <a:pt x="39024" y="17431"/>
                    </a:lnTo>
                    <a:lnTo>
                      <a:pt x="14069" y="17431"/>
                    </a:lnTo>
                    <a:cubicBezTo>
                      <a:pt x="9230" y="17384"/>
                      <a:pt x="5353" y="13412"/>
                      <a:pt x="5401" y="8573"/>
                    </a:cubicBezTo>
                    <a:cubicBezTo>
                      <a:pt x="5401" y="8573"/>
                      <a:pt x="5401" y="8573"/>
                      <a:pt x="5401" y="8573"/>
                    </a:cubicBezTo>
                    <a:cubicBezTo>
                      <a:pt x="5401" y="3839"/>
                      <a:pt x="9239" y="0"/>
                      <a:pt x="13973" y="0"/>
                    </a:cubicBezTo>
                    <a:cubicBezTo>
                      <a:pt x="14002" y="0"/>
                      <a:pt x="14040" y="0"/>
                      <a:pt x="14069" y="0"/>
                    </a:cubicBezTo>
                    <a:lnTo>
                      <a:pt x="59503" y="0"/>
                    </a:lnTo>
                    <a:cubicBezTo>
                      <a:pt x="64294" y="-38"/>
                      <a:pt x="68209" y="3801"/>
                      <a:pt x="68247" y="8592"/>
                    </a:cubicBezTo>
                    <a:cubicBezTo>
                      <a:pt x="68256" y="10049"/>
                      <a:pt x="67904" y="11478"/>
                      <a:pt x="67218" y="12764"/>
                    </a:cubicBezTo>
                    <a:cubicBezTo>
                      <a:pt x="66761" y="13536"/>
                      <a:pt x="66256" y="14259"/>
                      <a:pt x="65694" y="14955"/>
                    </a:cubicBezTo>
                    <a:lnTo>
                      <a:pt x="46644" y="34957"/>
                    </a:lnTo>
                    <a:cubicBezTo>
                      <a:pt x="50368" y="36776"/>
                      <a:pt x="53721" y="39262"/>
                      <a:pt x="56550" y="422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reeform: Shape 1160">
                <a:extLst>
                  <a:ext uri="{FF2B5EF4-FFF2-40B4-BE49-F238E27FC236}">
                    <a16:creationId xmlns:a16="http://schemas.microsoft.com/office/drawing/2014/main" id="{64748D3F-1083-EC8D-222C-CC30B25FDD1E}"/>
                  </a:ext>
                </a:extLst>
              </p:cNvPr>
              <p:cNvSpPr/>
              <p:nvPr/>
            </p:nvSpPr>
            <p:spPr>
              <a:xfrm>
                <a:off x="10106191" y="4436181"/>
                <a:ext cx="60215" cy="76000"/>
              </a:xfrm>
              <a:custGeom>
                <a:avLst/>
                <a:gdLst>
                  <a:gd name="connsiteX0" fmla="*/ 58741 w 60215"/>
                  <a:gd name="connsiteY0" fmla="*/ 12469 h 76000"/>
                  <a:gd name="connsiteX1" fmla="*/ 39691 w 60215"/>
                  <a:gd name="connsiteY1" fmla="*/ 37805 h 76000"/>
                  <a:gd name="connsiteX2" fmla="*/ 57979 w 60215"/>
                  <a:gd name="connsiteY2" fmla="*/ 63237 h 76000"/>
                  <a:gd name="connsiteX3" fmla="*/ 56455 w 60215"/>
                  <a:gd name="connsiteY3" fmla="*/ 74286 h 76000"/>
                  <a:gd name="connsiteX4" fmla="*/ 51501 w 60215"/>
                  <a:gd name="connsiteY4" fmla="*/ 76001 h 76000"/>
                  <a:gd name="connsiteX5" fmla="*/ 44739 w 60215"/>
                  <a:gd name="connsiteY5" fmla="*/ 72572 h 76000"/>
                  <a:gd name="connsiteX6" fmla="*/ 30166 w 60215"/>
                  <a:gd name="connsiteY6" fmla="*/ 51521 h 76000"/>
                  <a:gd name="connsiteX7" fmla="*/ 14735 w 60215"/>
                  <a:gd name="connsiteY7" fmla="*/ 72572 h 76000"/>
                  <a:gd name="connsiteX8" fmla="*/ 8353 w 60215"/>
                  <a:gd name="connsiteY8" fmla="*/ 76001 h 76000"/>
                  <a:gd name="connsiteX9" fmla="*/ 3496 w 60215"/>
                  <a:gd name="connsiteY9" fmla="*/ 74286 h 76000"/>
                  <a:gd name="connsiteX10" fmla="*/ 1552 w 60215"/>
                  <a:gd name="connsiteY10" fmla="*/ 63552 h 76000"/>
                  <a:gd name="connsiteX11" fmla="*/ 1781 w 60215"/>
                  <a:gd name="connsiteY11" fmla="*/ 63237 h 76000"/>
                  <a:gd name="connsiteX12" fmla="*/ 20259 w 60215"/>
                  <a:gd name="connsiteY12" fmla="*/ 37805 h 76000"/>
                  <a:gd name="connsiteX13" fmla="*/ 1591 w 60215"/>
                  <a:gd name="connsiteY13" fmla="*/ 12469 h 76000"/>
                  <a:gd name="connsiteX14" fmla="*/ 2895 w 60215"/>
                  <a:gd name="connsiteY14" fmla="*/ 1906 h 76000"/>
                  <a:gd name="connsiteX15" fmla="*/ 3305 w 60215"/>
                  <a:gd name="connsiteY15" fmla="*/ 1611 h 76000"/>
                  <a:gd name="connsiteX16" fmla="*/ 14506 w 60215"/>
                  <a:gd name="connsiteY16" fmla="*/ 3182 h 76000"/>
                  <a:gd name="connsiteX17" fmla="*/ 14544 w 60215"/>
                  <a:gd name="connsiteY17" fmla="*/ 3230 h 76000"/>
                  <a:gd name="connsiteX18" fmla="*/ 29975 w 60215"/>
                  <a:gd name="connsiteY18" fmla="*/ 23899 h 76000"/>
                  <a:gd name="connsiteX19" fmla="*/ 45310 w 60215"/>
                  <a:gd name="connsiteY19" fmla="*/ 3230 h 76000"/>
                  <a:gd name="connsiteX20" fmla="*/ 57026 w 60215"/>
                  <a:gd name="connsiteY20" fmla="*/ 1611 h 76000"/>
                  <a:gd name="connsiteX21" fmla="*/ 58741 w 60215"/>
                  <a:gd name="connsiteY21" fmla="*/ 12469 h 7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0215" h="76000">
                    <a:moveTo>
                      <a:pt x="58741" y="12469"/>
                    </a:moveTo>
                    <a:lnTo>
                      <a:pt x="39691" y="37805"/>
                    </a:lnTo>
                    <a:lnTo>
                      <a:pt x="57979" y="63237"/>
                    </a:lnTo>
                    <a:cubicBezTo>
                      <a:pt x="60541" y="66723"/>
                      <a:pt x="59865" y="71619"/>
                      <a:pt x="56455" y="74286"/>
                    </a:cubicBezTo>
                    <a:cubicBezTo>
                      <a:pt x="55016" y="75344"/>
                      <a:pt x="53292" y="75943"/>
                      <a:pt x="51501" y="76001"/>
                    </a:cubicBezTo>
                    <a:cubicBezTo>
                      <a:pt x="48892" y="75782"/>
                      <a:pt x="46463" y="74553"/>
                      <a:pt x="44739" y="72572"/>
                    </a:cubicBezTo>
                    <a:lnTo>
                      <a:pt x="30166" y="51521"/>
                    </a:lnTo>
                    <a:lnTo>
                      <a:pt x="14735" y="72572"/>
                    </a:lnTo>
                    <a:cubicBezTo>
                      <a:pt x="13211" y="74591"/>
                      <a:pt x="10877" y="75848"/>
                      <a:pt x="8353" y="76001"/>
                    </a:cubicBezTo>
                    <a:cubicBezTo>
                      <a:pt x="6591" y="75953"/>
                      <a:pt x="4896" y="75353"/>
                      <a:pt x="3496" y="74286"/>
                    </a:cubicBezTo>
                    <a:cubicBezTo>
                      <a:pt x="-10" y="71857"/>
                      <a:pt x="-876" y="67047"/>
                      <a:pt x="1552" y="63552"/>
                    </a:cubicBezTo>
                    <a:cubicBezTo>
                      <a:pt x="1629" y="63447"/>
                      <a:pt x="1705" y="63342"/>
                      <a:pt x="1781" y="63237"/>
                    </a:cubicBezTo>
                    <a:lnTo>
                      <a:pt x="20259" y="37805"/>
                    </a:lnTo>
                    <a:lnTo>
                      <a:pt x="1591" y="12469"/>
                    </a:lnTo>
                    <a:cubicBezTo>
                      <a:pt x="-962" y="9192"/>
                      <a:pt x="-381" y="4468"/>
                      <a:pt x="2895" y="1906"/>
                    </a:cubicBezTo>
                    <a:cubicBezTo>
                      <a:pt x="3029" y="1801"/>
                      <a:pt x="3162" y="1706"/>
                      <a:pt x="3305" y="1611"/>
                    </a:cubicBezTo>
                    <a:cubicBezTo>
                      <a:pt x="6829" y="-1047"/>
                      <a:pt x="11849" y="-342"/>
                      <a:pt x="14506" y="3182"/>
                    </a:cubicBezTo>
                    <a:cubicBezTo>
                      <a:pt x="14525" y="3201"/>
                      <a:pt x="14535" y="3211"/>
                      <a:pt x="14544" y="3230"/>
                    </a:cubicBezTo>
                    <a:lnTo>
                      <a:pt x="29975" y="23899"/>
                    </a:lnTo>
                    <a:lnTo>
                      <a:pt x="45310" y="3230"/>
                    </a:lnTo>
                    <a:cubicBezTo>
                      <a:pt x="48187" y="-304"/>
                      <a:pt x="53302" y="-1009"/>
                      <a:pt x="57026" y="1611"/>
                    </a:cubicBezTo>
                    <a:cubicBezTo>
                      <a:pt x="60484" y="4144"/>
                      <a:pt x="61246" y="8992"/>
                      <a:pt x="58741" y="12469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reeform: Shape 1161">
                <a:extLst>
                  <a:ext uri="{FF2B5EF4-FFF2-40B4-BE49-F238E27FC236}">
                    <a16:creationId xmlns:a16="http://schemas.microsoft.com/office/drawing/2014/main" id="{71C5188A-8631-407C-2018-5C30DC9B91C1}"/>
                  </a:ext>
                </a:extLst>
              </p:cNvPr>
              <p:cNvSpPr/>
              <p:nvPr/>
            </p:nvSpPr>
            <p:spPr>
              <a:xfrm>
                <a:off x="8875342" y="4914899"/>
                <a:ext cx="22955" cy="22955"/>
              </a:xfrm>
              <a:custGeom>
                <a:avLst/>
                <a:gdLst>
                  <a:gd name="connsiteX0" fmla="*/ 11430 w 22955"/>
                  <a:gd name="connsiteY0" fmla="*/ 0 h 22955"/>
                  <a:gd name="connsiteX1" fmla="*/ 22955 w 22955"/>
                  <a:gd name="connsiteY1" fmla="*/ 11525 h 22955"/>
                  <a:gd name="connsiteX2" fmla="*/ 11430 w 22955"/>
                  <a:gd name="connsiteY2" fmla="*/ 22955 h 22955"/>
                  <a:gd name="connsiteX3" fmla="*/ 0 w 22955"/>
                  <a:gd name="connsiteY3" fmla="*/ 11716 h 22955"/>
                  <a:gd name="connsiteX4" fmla="*/ 0 w 22955"/>
                  <a:gd name="connsiteY4" fmla="*/ 11525 h 22955"/>
                  <a:gd name="connsiteX5" fmla="*/ 11430 w 22955"/>
                  <a:gd name="connsiteY5" fmla="*/ 0 h 2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955" h="22955">
                    <a:moveTo>
                      <a:pt x="11430" y="0"/>
                    </a:moveTo>
                    <a:cubicBezTo>
                      <a:pt x="17774" y="48"/>
                      <a:pt x="22908" y="5182"/>
                      <a:pt x="22955" y="11525"/>
                    </a:cubicBezTo>
                    <a:cubicBezTo>
                      <a:pt x="22908" y="17850"/>
                      <a:pt x="17755" y="22955"/>
                      <a:pt x="11430" y="22955"/>
                    </a:cubicBezTo>
                    <a:cubicBezTo>
                      <a:pt x="5172" y="23012"/>
                      <a:pt x="57" y="17974"/>
                      <a:pt x="0" y="11716"/>
                    </a:cubicBezTo>
                    <a:cubicBezTo>
                      <a:pt x="0" y="11649"/>
                      <a:pt x="0" y="11592"/>
                      <a:pt x="0" y="11525"/>
                    </a:cubicBezTo>
                    <a:cubicBezTo>
                      <a:pt x="0" y="5201"/>
                      <a:pt x="5105" y="57"/>
                      <a:pt x="114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reeform: Shape 1162">
                <a:extLst>
                  <a:ext uri="{FF2B5EF4-FFF2-40B4-BE49-F238E27FC236}">
                    <a16:creationId xmlns:a16="http://schemas.microsoft.com/office/drawing/2014/main" id="{E3EC039A-F779-20FB-02E0-19675A685BFA}"/>
                  </a:ext>
                </a:extLst>
              </p:cNvPr>
              <p:cNvSpPr/>
              <p:nvPr/>
            </p:nvSpPr>
            <p:spPr>
              <a:xfrm>
                <a:off x="9255096" y="4828797"/>
                <a:ext cx="77914" cy="107826"/>
              </a:xfrm>
              <a:custGeom>
                <a:avLst/>
                <a:gdLst>
                  <a:gd name="connsiteX0" fmla="*/ 7 w 77914"/>
                  <a:gd name="connsiteY0" fmla="*/ 53907 h 107826"/>
                  <a:gd name="connsiteX1" fmla="*/ 10484 w 77914"/>
                  <a:gd name="connsiteY1" fmla="*/ 17045 h 107826"/>
                  <a:gd name="connsiteX2" fmla="*/ 54499 w 77914"/>
                  <a:gd name="connsiteY2" fmla="*/ 3910 h 107826"/>
                  <a:gd name="connsiteX3" fmla="*/ 67634 w 77914"/>
                  <a:gd name="connsiteY3" fmla="*/ 17045 h 107826"/>
                  <a:gd name="connsiteX4" fmla="*/ 67634 w 77914"/>
                  <a:gd name="connsiteY4" fmla="*/ 90673 h 107826"/>
                  <a:gd name="connsiteX5" fmla="*/ 23820 w 77914"/>
                  <a:gd name="connsiteY5" fmla="*/ 104008 h 107826"/>
                  <a:gd name="connsiteX6" fmla="*/ 10484 w 77914"/>
                  <a:gd name="connsiteY6" fmla="*/ 90673 h 107826"/>
                  <a:gd name="connsiteX7" fmla="*/ 7 w 77914"/>
                  <a:gd name="connsiteY7" fmla="*/ 53907 h 107826"/>
                  <a:gd name="connsiteX8" fmla="*/ 60872 w 77914"/>
                  <a:gd name="connsiteY8" fmla="*/ 53907 h 107826"/>
                  <a:gd name="connsiteX9" fmla="*/ 53442 w 77914"/>
                  <a:gd name="connsiteY9" fmla="*/ 26475 h 107826"/>
                  <a:gd name="connsiteX10" fmla="*/ 39155 w 77914"/>
                  <a:gd name="connsiteY10" fmla="*/ 16950 h 107826"/>
                  <a:gd name="connsiteX11" fmla="*/ 24486 w 77914"/>
                  <a:gd name="connsiteY11" fmla="*/ 26475 h 107826"/>
                  <a:gd name="connsiteX12" fmla="*/ 24486 w 77914"/>
                  <a:gd name="connsiteY12" fmla="*/ 81148 h 107826"/>
                  <a:gd name="connsiteX13" fmla="*/ 39155 w 77914"/>
                  <a:gd name="connsiteY13" fmla="*/ 90673 h 107826"/>
                  <a:gd name="connsiteX14" fmla="*/ 53442 w 77914"/>
                  <a:gd name="connsiteY14" fmla="*/ 81148 h 107826"/>
                  <a:gd name="connsiteX15" fmla="*/ 60872 w 77914"/>
                  <a:gd name="connsiteY15" fmla="*/ 53907 h 10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7914" h="107826">
                    <a:moveTo>
                      <a:pt x="7" y="53907"/>
                    </a:moveTo>
                    <a:cubicBezTo>
                      <a:pt x="-184" y="40858"/>
                      <a:pt x="3464" y="28046"/>
                      <a:pt x="10484" y="17045"/>
                    </a:cubicBezTo>
                    <a:cubicBezTo>
                      <a:pt x="19009" y="1262"/>
                      <a:pt x="38717" y="-4615"/>
                      <a:pt x="54499" y="3910"/>
                    </a:cubicBezTo>
                    <a:cubicBezTo>
                      <a:pt x="60062" y="6920"/>
                      <a:pt x="64625" y="11482"/>
                      <a:pt x="67634" y="17045"/>
                    </a:cubicBezTo>
                    <a:cubicBezTo>
                      <a:pt x="81341" y="39676"/>
                      <a:pt x="81341" y="68042"/>
                      <a:pt x="67634" y="90673"/>
                    </a:cubicBezTo>
                    <a:cubicBezTo>
                      <a:pt x="59215" y="106456"/>
                      <a:pt x="39602" y="112428"/>
                      <a:pt x="23820" y="104008"/>
                    </a:cubicBezTo>
                    <a:cubicBezTo>
                      <a:pt x="18152" y="100989"/>
                      <a:pt x="13504" y="96341"/>
                      <a:pt x="10484" y="90673"/>
                    </a:cubicBezTo>
                    <a:cubicBezTo>
                      <a:pt x="3474" y="79700"/>
                      <a:pt x="-164" y="66918"/>
                      <a:pt x="7" y="53907"/>
                    </a:cubicBezTo>
                    <a:close/>
                    <a:moveTo>
                      <a:pt x="60872" y="53907"/>
                    </a:moveTo>
                    <a:cubicBezTo>
                      <a:pt x="61034" y="44248"/>
                      <a:pt x="58462" y="34733"/>
                      <a:pt x="53442" y="26475"/>
                    </a:cubicBezTo>
                    <a:cubicBezTo>
                      <a:pt x="50623" y="21065"/>
                      <a:pt x="45232" y="17464"/>
                      <a:pt x="39155" y="16950"/>
                    </a:cubicBezTo>
                    <a:cubicBezTo>
                      <a:pt x="33011" y="17559"/>
                      <a:pt x="27544" y="21112"/>
                      <a:pt x="24486" y="26475"/>
                    </a:cubicBezTo>
                    <a:cubicBezTo>
                      <a:pt x="14580" y="43353"/>
                      <a:pt x="14580" y="64270"/>
                      <a:pt x="24486" y="81148"/>
                    </a:cubicBezTo>
                    <a:cubicBezTo>
                      <a:pt x="27544" y="86511"/>
                      <a:pt x="33011" y="90064"/>
                      <a:pt x="39155" y="90673"/>
                    </a:cubicBezTo>
                    <a:cubicBezTo>
                      <a:pt x="45213" y="90083"/>
                      <a:pt x="50575" y="86511"/>
                      <a:pt x="53442" y="81148"/>
                    </a:cubicBezTo>
                    <a:cubicBezTo>
                      <a:pt x="58433" y="72947"/>
                      <a:pt x="61015" y="63508"/>
                      <a:pt x="60872" y="539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reeform: Shape 1163">
                <a:extLst>
                  <a:ext uri="{FF2B5EF4-FFF2-40B4-BE49-F238E27FC236}">
                    <a16:creationId xmlns:a16="http://schemas.microsoft.com/office/drawing/2014/main" id="{7CBB5524-C9A8-476A-ECC9-20D9FE04F720}"/>
                  </a:ext>
                </a:extLst>
              </p:cNvPr>
              <p:cNvSpPr/>
              <p:nvPr/>
            </p:nvSpPr>
            <p:spPr>
              <a:xfrm>
                <a:off x="9686396" y="4862321"/>
                <a:ext cx="66010" cy="46386"/>
              </a:xfrm>
              <a:custGeom>
                <a:avLst/>
                <a:gdLst>
                  <a:gd name="connsiteX0" fmla="*/ 0 w 66010"/>
                  <a:gd name="connsiteY0" fmla="*/ 8954 h 46386"/>
                  <a:gd name="connsiteX1" fmla="*/ 9525 w 66010"/>
                  <a:gd name="connsiteY1" fmla="*/ 0 h 46386"/>
                  <a:gd name="connsiteX2" fmla="*/ 57150 w 66010"/>
                  <a:gd name="connsiteY2" fmla="*/ 0 h 46386"/>
                  <a:gd name="connsiteX3" fmla="*/ 66008 w 66010"/>
                  <a:gd name="connsiteY3" fmla="*/ 8858 h 46386"/>
                  <a:gd name="connsiteX4" fmla="*/ 66008 w 66010"/>
                  <a:gd name="connsiteY4" fmla="*/ 8954 h 46386"/>
                  <a:gd name="connsiteX5" fmla="*/ 57531 w 66010"/>
                  <a:gd name="connsiteY5" fmla="*/ 17812 h 46386"/>
                  <a:gd name="connsiteX6" fmla="*/ 57150 w 66010"/>
                  <a:gd name="connsiteY6" fmla="*/ 17812 h 46386"/>
                  <a:gd name="connsiteX7" fmla="*/ 9525 w 66010"/>
                  <a:gd name="connsiteY7" fmla="*/ 17812 h 46386"/>
                  <a:gd name="connsiteX8" fmla="*/ 19 w 66010"/>
                  <a:gd name="connsiteY8" fmla="*/ 9449 h 46386"/>
                  <a:gd name="connsiteX9" fmla="*/ 0 w 66010"/>
                  <a:gd name="connsiteY9" fmla="*/ 8954 h 46386"/>
                  <a:gd name="connsiteX10" fmla="*/ 0 w 66010"/>
                  <a:gd name="connsiteY10" fmla="*/ 37529 h 46386"/>
                  <a:gd name="connsiteX11" fmla="*/ 9525 w 66010"/>
                  <a:gd name="connsiteY11" fmla="*/ 28004 h 46386"/>
                  <a:gd name="connsiteX12" fmla="*/ 57150 w 66010"/>
                  <a:gd name="connsiteY12" fmla="*/ 28004 h 46386"/>
                  <a:gd name="connsiteX13" fmla="*/ 63846 w 66010"/>
                  <a:gd name="connsiteY13" fmla="*/ 39691 h 46386"/>
                  <a:gd name="connsiteX14" fmla="*/ 57150 w 66010"/>
                  <a:gd name="connsiteY14" fmla="*/ 46387 h 46386"/>
                  <a:gd name="connsiteX15" fmla="*/ 9525 w 66010"/>
                  <a:gd name="connsiteY15" fmla="*/ 46387 h 46386"/>
                  <a:gd name="connsiteX16" fmla="*/ 0 w 66010"/>
                  <a:gd name="connsiteY16" fmla="*/ 37433 h 4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010" h="46386">
                    <a:moveTo>
                      <a:pt x="0" y="8954"/>
                    </a:moveTo>
                    <a:cubicBezTo>
                      <a:pt x="305" y="3915"/>
                      <a:pt x="4477" y="-10"/>
                      <a:pt x="9525" y="0"/>
                    </a:cubicBezTo>
                    <a:lnTo>
                      <a:pt x="57150" y="0"/>
                    </a:lnTo>
                    <a:cubicBezTo>
                      <a:pt x="62046" y="0"/>
                      <a:pt x="66008" y="3962"/>
                      <a:pt x="66008" y="8858"/>
                    </a:cubicBezTo>
                    <a:cubicBezTo>
                      <a:pt x="66008" y="8887"/>
                      <a:pt x="66008" y="8925"/>
                      <a:pt x="66008" y="8954"/>
                    </a:cubicBezTo>
                    <a:cubicBezTo>
                      <a:pt x="66113" y="13735"/>
                      <a:pt x="62322" y="17707"/>
                      <a:pt x="57531" y="17812"/>
                    </a:cubicBezTo>
                    <a:cubicBezTo>
                      <a:pt x="57407" y="17812"/>
                      <a:pt x="57274" y="17812"/>
                      <a:pt x="57150" y="17812"/>
                    </a:cubicBezTo>
                    <a:lnTo>
                      <a:pt x="9525" y="17812"/>
                    </a:lnTo>
                    <a:cubicBezTo>
                      <a:pt x="4591" y="18126"/>
                      <a:pt x="333" y="14383"/>
                      <a:pt x="19" y="9449"/>
                    </a:cubicBezTo>
                    <a:cubicBezTo>
                      <a:pt x="9" y="9287"/>
                      <a:pt x="0" y="9115"/>
                      <a:pt x="0" y="8954"/>
                    </a:cubicBezTo>
                    <a:close/>
                    <a:moveTo>
                      <a:pt x="0" y="37529"/>
                    </a:moveTo>
                    <a:cubicBezTo>
                      <a:pt x="0" y="32271"/>
                      <a:pt x="4267" y="28004"/>
                      <a:pt x="9525" y="28004"/>
                    </a:cubicBezTo>
                    <a:lnTo>
                      <a:pt x="57150" y="28004"/>
                    </a:lnTo>
                    <a:cubicBezTo>
                      <a:pt x="62227" y="29385"/>
                      <a:pt x="65227" y="34614"/>
                      <a:pt x="63846" y="39691"/>
                    </a:cubicBezTo>
                    <a:cubicBezTo>
                      <a:pt x="62960" y="42958"/>
                      <a:pt x="60407" y="45501"/>
                      <a:pt x="57150" y="46387"/>
                    </a:cubicBezTo>
                    <a:lnTo>
                      <a:pt x="9525" y="46387"/>
                    </a:lnTo>
                    <a:cubicBezTo>
                      <a:pt x="4477" y="46396"/>
                      <a:pt x="305" y="42472"/>
                      <a:pt x="0" y="37433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145D144A-640D-BB64-39C2-977386DAD44E}"/>
                  </a:ext>
                </a:extLst>
              </p:cNvPr>
              <p:cNvSpPr/>
              <p:nvPr/>
            </p:nvSpPr>
            <p:spPr>
              <a:xfrm>
                <a:off x="10100542" y="4843651"/>
                <a:ext cx="78295" cy="77343"/>
              </a:xfrm>
              <a:custGeom>
                <a:avLst/>
                <a:gdLst>
                  <a:gd name="connsiteX0" fmla="*/ 30385 w 78295"/>
                  <a:gd name="connsiteY0" fmla="*/ 47149 h 77343"/>
                  <a:gd name="connsiteX1" fmla="*/ 8477 w 78295"/>
                  <a:gd name="connsiteY1" fmla="*/ 47149 h 77343"/>
                  <a:gd name="connsiteX2" fmla="*/ 0 w 78295"/>
                  <a:gd name="connsiteY2" fmla="*/ 38671 h 77343"/>
                  <a:gd name="connsiteX3" fmla="*/ 8477 w 78295"/>
                  <a:gd name="connsiteY3" fmla="*/ 30194 h 77343"/>
                  <a:gd name="connsiteX4" fmla="*/ 30385 w 78295"/>
                  <a:gd name="connsiteY4" fmla="*/ 30194 h 77343"/>
                  <a:gd name="connsiteX5" fmla="*/ 30385 w 78295"/>
                  <a:gd name="connsiteY5" fmla="*/ 8858 h 77343"/>
                  <a:gd name="connsiteX6" fmla="*/ 38862 w 78295"/>
                  <a:gd name="connsiteY6" fmla="*/ 0 h 77343"/>
                  <a:gd name="connsiteX7" fmla="*/ 39148 w 78295"/>
                  <a:gd name="connsiteY7" fmla="*/ 0 h 77343"/>
                  <a:gd name="connsiteX8" fmla="*/ 47911 w 78295"/>
                  <a:gd name="connsiteY8" fmla="*/ 8858 h 77343"/>
                  <a:gd name="connsiteX9" fmla="*/ 47911 w 78295"/>
                  <a:gd name="connsiteY9" fmla="*/ 30194 h 77343"/>
                  <a:gd name="connsiteX10" fmla="*/ 69818 w 78295"/>
                  <a:gd name="connsiteY10" fmla="*/ 30194 h 77343"/>
                  <a:gd name="connsiteX11" fmla="*/ 78296 w 78295"/>
                  <a:gd name="connsiteY11" fmla="*/ 38671 h 77343"/>
                  <a:gd name="connsiteX12" fmla="*/ 69818 w 78295"/>
                  <a:gd name="connsiteY12" fmla="*/ 47149 h 77343"/>
                  <a:gd name="connsiteX13" fmla="*/ 47911 w 78295"/>
                  <a:gd name="connsiteY13" fmla="*/ 47149 h 77343"/>
                  <a:gd name="connsiteX14" fmla="*/ 47911 w 78295"/>
                  <a:gd name="connsiteY14" fmla="*/ 68580 h 77343"/>
                  <a:gd name="connsiteX15" fmla="*/ 39148 w 78295"/>
                  <a:gd name="connsiteY15" fmla="*/ 77343 h 77343"/>
                  <a:gd name="connsiteX16" fmla="*/ 30385 w 78295"/>
                  <a:gd name="connsiteY16" fmla="*/ 68771 h 77343"/>
                  <a:gd name="connsiteX17" fmla="*/ 30385 w 78295"/>
                  <a:gd name="connsiteY17" fmla="*/ 68580 h 77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295" h="77343">
                    <a:moveTo>
                      <a:pt x="30385" y="47149"/>
                    </a:moveTo>
                    <a:lnTo>
                      <a:pt x="8477" y="47149"/>
                    </a:lnTo>
                    <a:cubicBezTo>
                      <a:pt x="3791" y="47149"/>
                      <a:pt x="0" y="43358"/>
                      <a:pt x="0" y="38671"/>
                    </a:cubicBezTo>
                    <a:cubicBezTo>
                      <a:pt x="105" y="34033"/>
                      <a:pt x="3839" y="30299"/>
                      <a:pt x="8477" y="30194"/>
                    </a:cubicBezTo>
                    <a:lnTo>
                      <a:pt x="30385" y="30194"/>
                    </a:lnTo>
                    <a:lnTo>
                      <a:pt x="30385" y="8858"/>
                    </a:lnTo>
                    <a:cubicBezTo>
                      <a:pt x="30280" y="4077"/>
                      <a:pt x="34071" y="105"/>
                      <a:pt x="38862" y="0"/>
                    </a:cubicBezTo>
                    <a:cubicBezTo>
                      <a:pt x="38957" y="0"/>
                      <a:pt x="39053" y="0"/>
                      <a:pt x="39148" y="0"/>
                    </a:cubicBezTo>
                    <a:cubicBezTo>
                      <a:pt x="44005" y="57"/>
                      <a:pt x="47911" y="4001"/>
                      <a:pt x="47911" y="8858"/>
                    </a:cubicBezTo>
                    <a:lnTo>
                      <a:pt x="47911" y="30194"/>
                    </a:lnTo>
                    <a:lnTo>
                      <a:pt x="69818" y="30194"/>
                    </a:lnTo>
                    <a:cubicBezTo>
                      <a:pt x="74457" y="30299"/>
                      <a:pt x="78191" y="34033"/>
                      <a:pt x="78296" y="38671"/>
                    </a:cubicBezTo>
                    <a:cubicBezTo>
                      <a:pt x="78296" y="43358"/>
                      <a:pt x="74505" y="47149"/>
                      <a:pt x="69818" y="47149"/>
                    </a:cubicBezTo>
                    <a:lnTo>
                      <a:pt x="47911" y="47149"/>
                    </a:lnTo>
                    <a:lnTo>
                      <a:pt x="47911" y="68580"/>
                    </a:lnTo>
                    <a:cubicBezTo>
                      <a:pt x="47911" y="73419"/>
                      <a:pt x="43987" y="77343"/>
                      <a:pt x="39148" y="77343"/>
                    </a:cubicBezTo>
                    <a:cubicBezTo>
                      <a:pt x="34357" y="77400"/>
                      <a:pt x="30442" y="73562"/>
                      <a:pt x="30385" y="68771"/>
                    </a:cubicBezTo>
                    <a:cubicBezTo>
                      <a:pt x="30385" y="68704"/>
                      <a:pt x="30385" y="68647"/>
                      <a:pt x="30385" y="6858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reeform: Shape 1165">
                <a:extLst>
                  <a:ext uri="{FF2B5EF4-FFF2-40B4-BE49-F238E27FC236}">
                    <a16:creationId xmlns:a16="http://schemas.microsoft.com/office/drawing/2014/main" id="{8B60EAA2-8C0A-293B-CB4D-137494076010}"/>
                  </a:ext>
                </a:extLst>
              </p:cNvPr>
              <p:cNvSpPr/>
              <p:nvPr/>
            </p:nvSpPr>
            <p:spPr>
              <a:xfrm>
                <a:off x="9247077" y="3129045"/>
                <a:ext cx="105657" cy="117646"/>
              </a:xfrm>
              <a:custGeom>
                <a:avLst/>
                <a:gdLst>
                  <a:gd name="connsiteX0" fmla="*/ 105657 w 105657"/>
                  <a:gd name="connsiteY0" fmla="*/ 6583 h 117646"/>
                  <a:gd name="connsiteX1" fmla="*/ 99085 w 105657"/>
                  <a:gd name="connsiteY1" fmla="*/ 13156 h 117646"/>
                  <a:gd name="connsiteX2" fmla="*/ 80035 w 105657"/>
                  <a:gd name="connsiteY2" fmla="*/ 13156 h 117646"/>
                  <a:gd name="connsiteX3" fmla="*/ 46983 w 105657"/>
                  <a:gd name="connsiteY3" fmla="*/ 110692 h 117646"/>
                  <a:gd name="connsiteX4" fmla="*/ 43650 w 105657"/>
                  <a:gd name="connsiteY4" fmla="*/ 115930 h 117646"/>
                  <a:gd name="connsiteX5" fmla="*/ 39173 w 105657"/>
                  <a:gd name="connsiteY5" fmla="*/ 117645 h 117646"/>
                  <a:gd name="connsiteX6" fmla="*/ 32982 w 105657"/>
                  <a:gd name="connsiteY6" fmla="*/ 114978 h 117646"/>
                  <a:gd name="connsiteX7" fmla="*/ 6026 w 105657"/>
                  <a:gd name="connsiteY7" fmla="*/ 87736 h 117646"/>
                  <a:gd name="connsiteX8" fmla="*/ 2120 w 105657"/>
                  <a:gd name="connsiteY8" fmla="*/ 72020 h 117646"/>
                  <a:gd name="connsiteX9" fmla="*/ 5835 w 105657"/>
                  <a:gd name="connsiteY9" fmla="*/ 70782 h 117646"/>
                  <a:gd name="connsiteX10" fmla="*/ 11645 w 105657"/>
                  <a:gd name="connsiteY10" fmla="*/ 72973 h 117646"/>
                  <a:gd name="connsiteX11" fmla="*/ 18313 w 105657"/>
                  <a:gd name="connsiteY11" fmla="*/ 79926 h 117646"/>
                  <a:gd name="connsiteX12" fmla="*/ 23838 w 105657"/>
                  <a:gd name="connsiteY12" fmla="*/ 85546 h 117646"/>
                  <a:gd name="connsiteX13" fmla="*/ 29076 w 105657"/>
                  <a:gd name="connsiteY13" fmla="*/ 90880 h 117646"/>
                  <a:gd name="connsiteX14" fmla="*/ 34982 w 105657"/>
                  <a:gd name="connsiteY14" fmla="*/ 96785 h 117646"/>
                  <a:gd name="connsiteX15" fmla="*/ 67367 w 105657"/>
                  <a:gd name="connsiteY15" fmla="*/ 4488 h 117646"/>
                  <a:gd name="connsiteX16" fmla="*/ 67367 w 105657"/>
                  <a:gd name="connsiteY16" fmla="*/ 4488 h 117646"/>
                  <a:gd name="connsiteX17" fmla="*/ 69177 w 105657"/>
                  <a:gd name="connsiteY17" fmla="*/ 2297 h 117646"/>
                  <a:gd name="connsiteX18" fmla="*/ 74130 w 105657"/>
                  <a:gd name="connsiteY18" fmla="*/ 11 h 117646"/>
                  <a:gd name="connsiteX19" fmla="*/ 98704 w 105657"/>
                  <a:gd name="connsiteY19" fmla="*/ 11 h 117646"/>
                  <a:gd name="connsiteX20" fmla="*/ 105648 w 105657"/>
                  <a:gd name="connsiteY20" fmla="*/ 6193 h 117646"/>
                  <a:gd name="connsiteX21" fmla="*/ 105657 w 105657"/>
                  <a:gd name="connsiteY21" fmla="*/ 6583 h 117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657" h="117646">
                    <a:moveTo>
                      <a:pt x="105657" y="6583"/>
                    </a:moveTo>
                    <a:cubicBezTo>
                      <a:pt x="105657" y="10212"/>
                      <a:pt x="102714" y="13156"/>
                      <a:pt x="99085" y="13156"/>
                    </a:cubicBezTo>
                    <a:lnTo>
                      <a:pt x="80035" y="13156"/>
                    </a:lnTo>
                    <a:cubicBezTo>
                      <a:pt x="71939" y="35540"/>
                      <a:pt x="51460" y="94118"/>
                      <a:pt x="46983" y="110692"/>
                    </a:cubicBezTo>
                    <a:cubicBezTo>
                      <a:pt x="46288" y="112673"/>
                      <a:pt x="45145" y="114464"/>
                      <a:pt x="43650" y="115930"/>
                    </a:cubicBezTo>
                    <a:cubicBezTo>
                      <a:pt x="42402" y="116997"/>
                      <a:pt x="40821" y="117607"/>
                      <a:pt x="39173" y="117645"/>
                    </a:cubicBezTo>
                    <a:cubicBezTo>
                      <a:pt x="36820" y="117683"/>
                      <a:pt x="34563" y="116711"/>
                      <a:pt x="32982" y="114978"/>
                    </a:cubicBezTo>
                    <a:cubicBezTo>
                      <a:pt x="32982" y="114978"/>
                      <a:pt x="12408" y="94880"/>
                      <a:pt x="6026" y="87736"/>
                    </a:cubicBezTo>
                    <a:cubicBezTo>
                      <a:pt x="-3499" y="77640"/>
                      <a:pt x="787" y="72878"/>
                      <a:pt x="2120" y="72020"/>
                    </a:cubicBezTo>
                    <a:cubicBezTo>
                      <a:pt x="3235" y="71296"/>
                      <a:pt x="4511" y="70877"/>
                      <a:pt x="5835" y="70782"/>
                    </a:cubicBezTo>
                    <a:cubicBezTo>
                      <a:pt x="7931" y="70992"/>
                      <a:pt x="9931" y="71744"/>
                      <a:pt x="11645" y="72973"/>
                    </a:cubicBezTo>
                    <a:lnTo>
                      <a:pt x="18313" y="79926"/>
                    </a:lnTo>
                    <a:cubicBezTo>
                      <a:pt x="20218" y="82021"/>
                      <a:pt x="22028" y="83831"/>
                      <a:pt x="23838" y="85546"/>
                    </a:cubicBezTo>
                    <a:lnTo>
                      <a:pt x="29076" y="90880"/>
                    </a:lnTo>
                    <a:lnTo>
                      <a:pt x="34982" y="96785"/>
                    </a:lnTo>
                    <a:cubicBezTo>
                      <a:pt x="39840" y="81164"/>
                      <a:pt x="61557" y="19823"/>
                      <a:pt x="67367" y="4488"/>
                    </a:cubicBezTo>
                    <a:lnTo>
                      <a:pt x="67367" y="4488"/>
                    </a:lnTo>
                    <a:cubicBezTo>
                      <a:pt x="67862" y="3678"/>
                      <a:pt x="68472" y="2935"/>
                      <a:pt x="69177" y="2297"/>
                    </a:cubicBezTo>
                    <a:cubicBezTo>
                      <a:pt x="70434" y="878"/>
                      <a:pt x="72234" y="40"/>
                      <a:pt x="74130" y="11"/>
                    </a:cubicBezTo>
                    <a:lnTo>
                      <a:pt x="98704" y="11"/>
                    </a:lnTo>
                    <a:cubicBezTo>
                      <a:pt x="102324" y="-198"/>
                      <a:pt x="105438" y="2564"/>
                      <a:pt x="105648" y="6193"/>
                    </a:cubicBezTo>
                    <a:cubicBezTo>
                      <a:pt x="105657" y="6326"/>
                      <a:pt x="105657" y="6450"/>
                      <a:pt x="105657" y="6583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reeform: Shape 1166">
                <a:extLst>
                  <a:ext uri="{FF2B5EF4-FFF2-40B4-BE49-F238E27FC236}">
                    <a16:creationId xmlns:a16="http://schemas.microsoft.com/office/drawing/2014/main" id="{F2C218AD-FD5C-69D4-57FB-991666A4B01C}"/>
                  </a:ext>
                </a:extLst>
              </p:cNvPr>
              <p:cNvSpPr/>
              <p:nvPr/>
            </p:nvSpPr>
            <p:spPr>
              <a:xfrm>
                <a:off x="8695415" y="2397822"/>
                <a:ext cx="1628108" cy="389572"/>
              </a:xfrm>
              <a:custGeom>
                <a:avLst/>
                <a:gdLst>
                  <a:gd name="connsiteX0" fmla="*/ 0 w 1628108"/>
                  <a:gd name="connsiteY0" fmla="*/ 0 h 389572"/>
                  <a:gd name="connsiteX1" fmla="*/ 1628108 w 1628108"/>
                  <a:gd name="connsiteY1" fmla="*/ 0 h 389572"/>
                  <a:gd name="connsiteX2" fmla="*/ 1628108 w 1628108"/>
                  <a:gd name="connsiteY2" fmla="*/ 389573 h 389572"/>
                  <a:gd name="connsiteX3" fmla="*/ 0 w 1628108"/>
                  <a:gd name="connsiteY3" fmla="*/ 389573 h 38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108" h="389572">
                    <a:moveTo>
                      <a:pt x="0" y="0"/>
                    </a:moveTo>
                    <a:lnTo>
                      <a:pt x="1628108" y="0"/>
                    </a:lnTo>
                    <a:lnTo>
                      <a:pt x="1628108" y="389573"/>
                    </a:lnTo>
                    <a:lnTo>
                      <a:pt x="0" y="38957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reeform: Shape 1167">
                <a:extLst>
                  <a:ext uri="{FF2B5EF4-FFF2-40B4-BE49-F238E27FC236}">
                    <a16:creationId xmlns:a16="http://schemas.microsoft.com/office/drawing/2014/main" id="{F5B7BF6D-8795-7392-9D6A-56013C74CD92}"/>
                  </a:ext>
                </a:extLst>
              </p:cNvPr>
              <p:cNvSpPr/>
              <p:nvPr/>
            </p:nvSpPr>
            <p:spPr>
              <a:xfrm>
                <a:off x="9528438" y="2500966"/>
                <a:ext cx="60040" cy="179464"/>
              </a:xfrm>
              <a:custGeom>
                <a:avLst/>
                <a:gdLst>
                  <a:gd name="connsiteX0" fmla="*/ 60040 w 60040"/>
                  <a:gd name="connsiteY0" fmla="*/ 13633 h 179464"/>
                  <a:gd name="connsiteX1" fmla="*/ 60040 w 60040"/>
                  <a:gd name="connsiteY1" fmla="*/ 165366 h 179464"/>
                  <a:gd name="connsiteX2" fmla="*/ 45658 w 60040"/>
                  <a:gd name="connsiteY2" fmla="*/ 179463 h 179464"/>
                  <a:gd name="connsiteX3" fmla="*/ 31560 w 60040"/>
                  <a:gd name="connsiteY3" fmla="*/ 165747 h 179464"/>
                  <a:gd name="connsiteX4" fmla="*/ 31560 w 60040"/>
                  <a:gd name="connsiteY4" fmla="*/ 165366 h 179464"/>
                  <a:gd name="connsiteX5" fmla="*/ 31560 w 60040"/>
                  <a:gd name="connsiteY5" fmla="*/ 38874 h 179464"/>
                  <a:gd name="connsiteX6" fmla="*/ 21274 w 60040"/>
                  <a:gd name="connsiteY6" fmla="*/ 44875 h 179464"/>
                  <a:gd name="connsiteX7" fmla="*/ 14034 w 60040"/>
                  <a:gd name="connsiteY7" fmla="*/ 46875 h 179464"/>
                  <a:gd name="connsiteX8" fmla="*/ 4 w 60040"/>
                  <a:gd name="connsiteY8" fmla="*/ 32149 h 179464"/>
                  <a:gd name="connsiteX9" fmla="*/ 6605 w 60040"/>
                  <a:gd name="connsiteY9" fmla="*/ 20395 h 179464"/>
                  <a:gd name="connsiteX10" fmla="*/ 38228 w 60040"/>
                  <a:gd name="connsiteY10" fmla="*/ 1345 h 179464"/>
                  <a:gd name="connsiteX11" fmla="*/ 39276 w 60040"/>
                  <a:gd name="connsiteY11" fmla="*/ 869 h 179464"/>
                  <a:gd name="connsiteX12" fmla="*/ 40514 w 60040"/>
                  <a:gd name="connsiteY12" fmla="*/ 107 h 179464"/>
                  <a:gd name="connsiteX13" fmla="*/ 42038 w 60040"/>
                  <a:gd name="connsiteY13" fmla="*/ 107 h 179464"/>
                  <a:gd name="connsiteX14" fmla="*/ 43086 w 60040"/>
                  <a:gd name="connsiteY14" fmla="*/ 107 h 179464"/>
                  <a:gd name="connsiteX15" fmla="*/ 44896 w 60040"/>
                  <a:gd name="connsiteY15" fmla="*/ 107 h 179464"/>
                  <a:gd name="connsiteX16" fmla="*/ 47753 w 60040"/>
                  <a:gd name="connsiteY16" fmla="*/ 107 h 179464"/>
                  <a:gd name="connsiteX17" fmla="*/ 48706 w 60040"/>
                  <a:gd name="connsiteY17" fmla="*/ 107 h 179464"/>
                  <a:gd name="connsiteX18" fmla="*/ 50325 w 60040"/>
                  <a:gd name="connsiteY18" fmla="*/ 679 h 179464"/>
                  <a:gd name="connsiteX19" fmla="*/ 51277 w 60040"/>
                  <a:gd name="connsiteY19" fmla="*/ 679 h 179464"/>
                  <a:gd name="connsiteX20" fmla="*/ 52897 w 60040"/>
                  <a:gd name="connsiteY20" fmla="*/ 1441 h 179464"/>
                  <a:gd name="connsiteX21" fmla="*/ 53849 w 60040"/>
                  <a:gd name="connsiteY21" fmla="*/ 2203 h 179464"/>
                  <a:gd name="connsiteX22" fmla="*/ 54897 w 60040"/>
                  <a:gd name="connsiteY22" fmla="*/ 3060 h 179464"/>
                  <a:gd name="connsiteX23" fmla="*/ 55944 w 60040"/>
                  <a:gd name="connsiteY23" fmla="*/ 4012 h 179464"/>
                  <a:gd name="connsiteX24" fmla="*/ 56707 w 60040"/>
                  <a:gd name="connsiteY24" fmla="*/ 5060 h 179464"/>
                  <a:gd name="connsiteX25" fmla="*/ 57754 w 60040"/>
                  <a:gd name="connsiteY25" fmla="*/ 6108 h 179464"/>
                  <a:gd name="connsiteX26" fmla="*/ 57754 w 60040"/>
                  <a:gd name="connsiteY26" fmla="*/ 6584 h 179464"/>
                  <a:gd name="connsiteX27" fmla="*/ 57754 w 60040"/>
                  <a:gd name="connsiteY27" fmla="*/ 7441 h 179464"/>
                  <a:gd name="connsiteX28" fmla="*/ 58326 w 60040"/>
                  <a:gd name="connsiteY28" fmla="*/ 8680 h 179464"/>
                  <a:gd name="connsiteX29" fmla="*/ 58326 w 60040"/>
                  <a:gd name="connsiteY29" fmla="*/ 9918 h 179464"/>
                  <a:gd name="connsiteX30" fmla="*/ 58326 w 60040"/>
                  <a:gd name="connsiteY30" fmla="*/ 11251 h 179464"/>
                  <a:gd name="connsiteX31" fmla="*/ 58802 w 60040"/>
                  <a:gd name="connsiteY31" fmla="*/ 13061 h 179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040" h="179464">
                    <a:moveTo>
                      <a:pt x="60040" y="13633"/>
                    </a:moveTo>
                    <a:lnTo>
                      <a:pt x="60040" y="165366"/>
                    </a:lnTo>
                    <a:cubicBezTo>
                      <a:pt x="59935" y="173224"/>
                      <a:pt x="53516" y="179520"/>
                      <a:pt x="45658" y="179463"/>
                    </a:cubicBezTo>
                    <a:cubicBezTo>
                      <a:pt x="37980" y="179568"/>
                      <a:pt x="31665" y="173433"/>
                      <a:pt x="31560" y="165747"/>
                    </a:cubicBezTo>
                    <a:cubicBezTo>
                      <a:pt x="31560" y="165623"/>
                      <a:pt x="31560" y="165490"/>
                      <a:pt x="31560" y="165366"/>
                    </a:cubicBezTo>
                    <a:lnTo>
                      <a:pt x="31560" y="38874"/>
                    </a:lnTo>
                    <a:lnTo>
                      <a:pt x="21274" y="44875"/>
                    </a:lnTo>
                    <a:cubicBezTo>
                      <a:pt x="19102" y="46227"/>
                      <a:pt x="16587" y="46922"/>
                      <a:pt x="14034" y="46875"/>
                    </a:cubicBezTo>
                    <a:cubicBezTo>
                      <a:pt x="6091" y="46684"/>
                      <a:pt x="-186" y="40093"/>
                      <a:pt x="4" y="32149"/>
                    </a:cubicBezTo>
                    <a:cubicBezTo>
                      <a:pt x="118" y="27377"/>
                      <a:pt x="2585" y="22977"/>
                      <a:pt x="6605" y="20395"/>
                    </a:cubicBezTo>
                    <a:lnTo>
                      <a:pt x="38228" y="1345"/>
                    </a:lnTo>
                    <a:cubicBezTo>
                      <a:pt x="38228" y="1345"/>
                      <a:pt x="38990" y="1345"/>
                      <a:pt x="39276" y="869"/>
                    </a:cubicBezTo>
                    <a:cubicBezTo>
                      <a:pt x="39561" y="393"/>
                      <a:pt x="40038" y="298"/>
                      <a:pt x="40514" y="107"/>
                    </a:cubicBezTo>
                    <a:lnTo>
                      <a:pt x="42038" y="107"/>
                    </a:lnTo>
                    <a:cubicBezTo>
                      <a:pt x="42371" y="-26"/>
                      <a:pt x="42752" y="-26"/>
                      <a:pt x="43086" y="107"/>
                    </a:cubicBezTo>
                    <a:cubicBezTo>
                      <a:pt x="43676" y="-36"/>
                      <a:pt x="44295" y="-36"/>
                      <a:pt x="44896" y="107"/>
                    </a:cubicBezTo>
                    <a:lnTo>
                      <a:pt x="47753" y="107"/>
                    </a:lnTo>
                    <a:cubicBezTo>
                      <a:pt x="47753" y="107"/>
                      <a:pt x="48515" y="107"/>
                      <a:pt x="48706" y="107"/>
                    </a:cubicBezTo>
                    <a:cubicBezTo>
                      <a:pt x="49296" y="117"/>
                      <a:pt x="49858" y="317"/>
                      <a:pt x="50325" y="679"/>
                    </a:cubicBezTo>
                    <a:cubicBezTo>
                      <a:pt x="50325" y="679"/>
                      <a:pt x="51087" y="679"/>
                      <a:pt x="51277" y="679"/>
                    </a:cubicBezTo>
                    <a:cubicBezTo>
                      <a:pt x="51468" y="679"/>
                      <a:pt x="52325" y="1441"/>
                      <a:pt x="52897" y="1441"/>
                    </a:cubicBezTo>
                    <a:cubicBezTo>
                      <a:pt x="53125" y="1784"/>
                      <a:pt x="53459" y="2050"/>
                      <a:pt x="53849" y="2203"/>
                    </a:cubicBezTo>
                    <a:cubicBezTo>
                      <a:pt x="53849" y="2203"/>
                      <a:pt x="54706" y="2774"/>
                      <a:pt x="54897" y="3060"/>
                    </a:cubicBezTo>
                    <a:cubicBezTo>
                      <a:pt x="55087" y="3346"/>
                      <a:pt x="55659" y="3822"/>
                      <a:pt x="55944" y="4012"/>
                    </a:cubicBezTo>
                    <a:cubicBezTo>
                      <a:pt x="56240" y="4327"/>
                      <a:pt x="56497" y="4679"/>
                      <a:pt x="56707" y="5060"/>
                    </a:cubicBezTo>
                    <a:lnTo>
                      <a:pt x="57754" y="6108"/>
                    </a:lnTo>
                    <a:lnTo>
                      <a:pt x="57754" y="6584"/>
                    </a:lnTo>
                    <a:cubicBezTo>
                      <a:pt x="57754" y="6584"/>
                      <a:pt x="57754" y="7156"/>
                      <a:pt x="57754" y="7441"/>
                    </a:cubicBezTo>
                    <a:cubicBezTo>
                      <a:pt x="57754" y="7727"/>
                      <a:pt x="58326" y="8203"/>
                      <a:pt x="58326" y="8680"/>
                    </a:cubicBezTo>
                    <a:cubicBezTo>
                      <a:pt x="58326" y="9156"/>
                      <a:pt x="58326" y="9727"/>
                      <a:pt x="58326" y="9918"/>
                    </a:cubicBezTo>
                    <a:cubicBezTo>
                      <a:pt x="58297" y="10366"/>
                      <a:pt x="58297" y="10804"/>
                      <a:pt x="58326" y="11251"/>
                    </a:cubicBezTo>
                    <a:cubicBezTo>
                      <a:pt x="58231" y="11899"/>
                      <a:pt x="58402" y="12547"/>
                      <a:pt x="58802" y="130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D0C34C23-AAFB-A2A4-82FE-0E9AFF681877}"/>
                  </a:ext>
                </a:extLst>
              </p:cNvPr>
              <p:cNvSpPr/>
              <p:nvPr/>
            </p:nvSpPr>
            <p:spPr>
              <a:xfrm>
                <a:off x="9617200" y="2500500"/>
                <a:ext cx="120155" cy="180026"/>
              </a:xfrm>
              <a:custGeom>
                <a:avLst/>
                <a:gdLst>
                  <a:gd name="connsiteX0" fmla="*/ 120154 w 120155"/>
                  <a:gd name="connsiteY0" fmla="*/ 165927 h 180026"/>
                  <a:gd name="connsiteX1" fmla="*/ 106438 w 120155"/>
                  <a:gd name="connsiteY1" fmla="*/ 180024 h 180026"/>
                  <a:gd name="connsiteX2" fmla="*/ 106057 w 120155"/>
                  <a:gd name="connsiteY2" fmla="*/ 180024 h 180026"/>
                  <a:gd name="connsiteX3" fmla="*/ 14331 w 120155"/>
                  <a:gd name="connsiteY3" fmla="*/ 180024 h 180026"/>
                  <a:gd name="connsiteX4" fmla="*/ 3759 w 120155"/>
                  <a:gd name="connsiteY4" fmla="*/ 175356 h 180026"/>
                  <a:gd name="connsiteX5" fmla="*/ 4520 w 120155"/>
                  <a:gd name="connsiteY5" fmla="*/ 155354 h 180026"/>
                  <a:gd name="connsiteX6" fmla="*/ 80720 w 120155"/>
                  <a:gd name="connsiteY6" fmla="*/ 86393 h 180026"/>
                  <a:gd name="connsiteX7" fmla="*/ 91579 w 120155"/>
                  <a:gd name="connsiteY7" fmla="*/ 61723 h 180026"/>
                  <a:gd name="connsiteX8" fmla="*/ 83102 w 120155"/>
                  <a:gd name="connsiteY8" fmla="*/ 39339 h 180026"/>
                  <a:gd name="connsiteX9" fmla="*/ 58337 w 120155"/>
                  <a:gd name="connsiteY9" fmla="*/ 28576 h 180026"/>
                  <a:gd name="connsiteX10" fmla="*/ 36048 w 120155"/>
                  <a:gd name="connsiteY10" fmla="*/ 37053 h 180026"/>
                  <a:gd name="connsiteX11" fmla="*/ 28047 w 120155"/>
                  <a:gd name="connsiteY11" fmla="*/ 44292 h 180026"/>
                  <a:gd name="connsiteX12" fmla="*/ 8130 w 120155"/>
                  <a:gd name="connsiteY12" fmla="*/ 43445 h 180026"/>
                  <a:gd name="connsiteX13" fmla="*/ 7949 w 120155"/>
                  <a:gd name="connsiteY13" fmla="*/ 43245 h 180026"/>
                  <a:gd name="connsiteX14" fmla="*/ 8997 w 120155"/>
                  <a:gd name="connsiteY14" fmla="*/ 23147 h 180026"/>
                  <a:gd name="connsiteX15" fmla="*/ 16998 w 120155"/>
                  <a:gd name="connsiteY15" fmla="*/ 16003 h 180026"/>
                  <a:gd name="connsiteX16" fmla="*/ 58337 w 120155"/>
                  <a:gd name="connsiteY16" fmla="*/ 1 h 180026"/>
                  <a:gd name="connsiteX17" fmla="*/ 104152 w 120155"/>
                  <a:gd name="connsiteY17" fmla="*/ 20385 h 180026"/>
                  <a:gd name="connsiteX18" fmla="*/ 120059 w 120155"/>
                  <a:gd name="connsiteY18" fmla="*/ 61723 h 180026"/>
                  <a:gd name="connsiteX19" fmla="*/ 99770 w 120155"/>
                  <a:gd name="connsiteY19" fmla="*/ 107538 h 180026"/>
                  <a:gd name="connsiteX20" fmla="*/ 51193 w 120155"/>
                  <a:gd name="connsiteY20" fmla="*/ 151449 h 180026"/>
                  <a:gd name="connsiteX21" fmla="*/ 105962 w 120155"/>
                  <a:gd name="connsiteY21" fmla="*/ 151449 h 180026"/>
                  <a:gd name="connsiteX22" fmla="*/ 120154 w 120155"/>
                  <a:gd name="connsiteY22" fmla="*/ 165641 h 180026"/>
                  <a:gd name="connsiteX23" fmla="*/ 120154 w 120155"/>
                  <a:gd name="connsiteY23" fmla="*/ 165927 h 18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0155" h="180026">
                    <a:moveTo>
                      <a:pt x="120154" y="165927"/>
                    </a:moveTo>
                    <a:cubicBezTo>
                      <a:pt x="120259" y="173604"/>
                      <a:pt x="114124" y="179919"/>
                      <a:pt x="106438" y="180024"/>
                    </a:cubicBezTo>
                    <a:cubicBezTo>
                      <a:pt x="106314" y="180024"/>
                      <a:pt x="106181" y="180024"/>
                      <a:pt x="106057" y="180024"/>
                    </a:cubicBezTo>
                    <a:lnTo>
                      <a:pt x="14331" y="180024"/>
                    </a:lnTo>
                    <a:cubicBezTo>
                      <a:pt x="10292" y="180100"/>
                      <a:pt x="6426" y="178395"/>
                      <a:pt x="3759" y="175356"/>
                    </a:cubicBezTo>
                    <a:cubicBezTo>
                      <a:pt x="-1537" y="169613"/>
                      <a:pt x="-1195" y="160678"/>
                      <a:pt x="4520" y="155354"/>
                    </a:cubicBezTo>
                    <a:lnTo>
                      <a:pt x="80720" y="86393"/>
                    </a:lnTo>
                    <a:cubicBezTo>
                      <a:pt x="87807" y="80173"/>
                      <a:pt x="91779" y="71143"/>
                      <a:pt x="91579" y="61723"/>
                    </a:cubicBezTo>
                    <a:cubicBezTo>
                      <a:pt x="91598" y="53475"/>
                      <a:pt x="88579" y="45512"/>
                      <a:pt x="83102" y="39339"/>
                    </a:cubicBezTo>
                    <a:cubicBezTo>
                      <a:pt x="76767" y="32367"/>
                      <a:pt x="67757" y="28452"/>
                      <a:pt x="58337" y="28576"/>
                    </a:cubicBezTo>
                    <a:cubicBezTo>
                      <a:pt x="50126" y="28605"/>
                      <a:pt x="42201" y="31615"/>
                      <a:pt x="36048" y="37053"/>
                    </a:cubicBezTo>
                    <a:lnTo>
                      <a:pt x="28047" y="44292"/>
                    </a:lnTo>
                    <a:cubicBezTo>
                      <a:pt x="22313" y="49560"/>
                      <a:pt x="13398" y="49179"/>
                      <a:pt x="8130" y="43445"/>
                    </a:cubicBezTo>
                    <a:cubicBezTo>
                      <a:pt x="8073" y="43378"/>
                      <a:pt x="8007" y="43311"/>
                      <a:pt x="7949" y="43245"/>
                    </a:cubicBezTo>
                    <a:cubicBezTo>
                      <a:pt x="2720" y="37396"/>
                      <a:pt x="3187" y="28424"/>
                      <a:pt x="8997" y="23147"/>
                    </a:cubicBezTo>
                    <a:lnTo>
                      <a:pt x="16998" y="16003"/>
                    </a:lnTo>
                    <a:cubicBezTo>
                      <a:pt x="28247" y="5621"/>
                      <a:pt x="43030" y="-94"/>
                      <a:pt x="58337" y="1"/>
                    </a:cubicBezTo>
                    <a:cubicBezTo>
                      <a:pt x="75806" y="20"/>
                      <a:pt x="92446" y="7421"/>
                      <a:pt x="104152" y="20385"/>
                    </a:cubicBezTo>
                    <a:cubicBezTo>
                      <a:pt x="114487" y="31662"/>
                      <a:pt x="120163" y="46426"/>
                      <a:pt x="120059" y="61723"/>
                    </a:cubicBezTo>
                    <a:cubicBezTo>
                      <a:pt x="120040" y="79173"/>
                      <a:pt x="112677" y="95804"/>
                      <a:pt x="99770" y="107538"/>
                    </a:cubicBezTo>
                    <a:lnTo>
                      <a:pt x="51193" y="151449"/>
                    </a:lnTo>
                    <a:lnTo>
                      <a:pt x="105962" y="151449"/>
                    </a:lnTo>
                    <a:cubicBezTo>
                      <a:pt x="113801" y="151449"/>
                      <a:pt x="120154" y="157802"/>
                      <a:pt x="120154" y="165641"/>
                    </a:cubicBezTo>
                    <a:cubicBezTo>
                      <a:pt x="120154" y="165736"/>
                      <a:pt x="120154" y="165831"/>
                      <a:pt x="120154" y="1659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reeform: Shape 1169">
                <a:extLst>
                  <a:ext uri="{FF2B5EF4-FFF2-40B4-BE49-F238E27FC236}">
                    <a16:creationId xmlns:a16="http://schemas.microsoft.com/office/drawing/2014/main" id="{EA6721D1-B9FA-0D27-8DD0-26A01F595950}"/>
                  </a:ext>
                </a:extLst>
              </p:cNvPr>
              <p:cNvSpPr/>
              <p:nvPr/>
            </p:nvSpPr>
            <p:spPr>
              <a:xfrm>
                <a:off x="9776120" y="2501073"/>
                <a:ext cx="113253" cy="179593"/>
              </a:xfrm>
              <a:custGeom>
                <a:avLst/>
                <a:gdLst>
                  <a:gd name="connsiteX0" fmla="*/ 94204 w 113253"/>
                  <a:gd name="connsiteY0" fmla="*/ 70675 h 179593"/>
                  <a:gd name="connsiteX1" fmla="*/ 113254 w 113253"/>
                  <a:gd name="connsiteY1" fmla="*/ 115633 h 179593"/>
                  <a:gd name="connsiteX2" fmla="*/ 49579 w 113253"/>
                  <a:gd name="connsiteY2" fmla="*/ 179594 h 179593"/>
                  <a:gd name="connsiteX3" fmla="*/ 4288 w 113253"/>
                  <a:gd name="connsiteY3" fmla="*/ 160877 h 179593"/>
                  <a:gd name="connsiteX4" fmla="*/ 4192 w 113253"/>
                  <a:gd name="connsiteY4" fmla="*/ 140399 h 179593"/>
                  <a:gd name="connsiteX5" fmla="*/ 4288 w 113253"/>
                  <a:gd name="connsiteY5" fmla="*/ 140303 h 179593"/>
                  <a:gd name="connsiteX6" fmla="*/ 24862 w 113253"/>
                  <a:gd name="connsiteY6" fmla="*/ 140303 h 179593"/>
                  <a:gd name="connsiteX7" fmla="*/ 49246 w 113253"/>
                  <a:gd name="connsiteY7" fmla="*/ 150400 h 179593"/>
                  <a:gd name="connsiteX8" fmla="*/ 73915 w 113253"/>
                  <a:gd name="connsiteY8" fmla="*/ 140303 h 179593"/>
                  <a:gd name="connsiteX9" fmla="*/ 84202 w 113253"/>
                  <a:gd name="connsiteY9" fmla="*/ 115633 h 179593"/>
                  <a:gd name="connsiteX10" fmla="*/ 73915 w 113253"/>
                  <a:gd name="connsiteY10" fmla="*/ 91250 h 179593"/>
                  <a:gd name="connsiteX11" fmla="*/ 49531 w 113253"/>
                  <a:gd name="connsiteY11" fmla="*/ 80963 h 179593"/>
                  <a:gd name="connsiteX12" fmla="*/ 38959 w 113253"/>
                  <a:gd name="connsiteY12" fmla="*/ 76295 h 179593"/>
                  <a:gd name="connsiteX13" fmla="*/ 38959 w 113253"/>
                  <a:gd name="connsiteY13" fmla="*/ 76295 h 179593"/>
                  <a:gd name="connsiteX14" fmla="*/ 38959 w 113253"/>
                  <a:gd name="connsiteY14" fmla="*/ 55817 h 179593"/>
                  <a:gd name="connsiteX15" fmla="*/ 38959 w 113253"/>
                  <a:gd name="connsiteY15" fmla="*/ 55817 h 179593"/>
                  <a:gd name="connsiteX16" fmla="*/ 65152 w 113253"/>
                  <a:gd name="connsiteY16" fmla="*/ 29051 h 179593"/>
                  <a:gd name="connsiteX17" fmla="*/ 23528 w 113253"/>
                  <a:gd name="connsiteY17" fmla="*/ 29051 h 179593"/>
                  <a:gd name="connsiteX18" fmla="*/ 10184 w 113253"/>
                  <a:gd name="connsiteY18" fmla="*/ 13345 h 179593"/>
                  <a:gd name="connsiteX19" fmla="*/ 23528 w 113253"/>
                  <a:gd name="connsiteY19" fmla="*/ 0 h 179593"/>
                  <a:gd name="connsiteX20" fmla="*/ 99728 w 113253"/>
                  <a:gd name="connsiteY20" fmla="*/ 0 h 179593"/>
                  <a:gd name="connsiteX21" fmla="*/ 112587 w 113253"/>
                  <a:gd name="connsiteY21" fmla="*/ 13525 h 179593"/>
                  <a:gd name="connsiteX22" fmla="*/ 110777 w 113253"/>
                  <a:gd name="connsiteY22" fmla="*/ 20479 h 179593"/>
                  <a:gd name="connsiteX23" fmla="*/ 108205 w 113253"/>
                  <a:gd name="connsiteY23" fmla="*/ 24098 h 179593"/>
                  <a:gd name="connsiteX24" fmla="*/ 75821 w 113253"/>
                  <a:gd name="connsiteY24" fmla="*/ 57531 h 179593"/>
                  <a:gd name="connsiteX25" fmla="*/ 94204 w 113253"/>
                  <a:gd name="connsiteY25" fmla="*/ 70675 h 1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13253" h="179593">
                    <a:moveTo>
                      <a:pt x="94204" y="70675"/>
                    </a:moveTo>
                    <a:cubicBezTo>
                      <a:pt x="106396" y="82448"/>
                      <a:pt x="113273" y="98679"/>
                      <a:pt x="113254" y="115633"/>
                    </a:cubicBezTo>
                    <a:cubicBezTo>
                      <a:pt x="113330" y="150876"/>
                      <a:pt x="84821" y="179518"/>
                      <a:pt x="49579" y="179594"/>
                    </a:cubicBezTo>
                    <a:cubicBezTo>
                      <a:pt x="32596" y="179632"/>
                      <a:pt x="16289" y="172898"/>
                      <a:pt x="4288" y="160877"/>
                    </a:cubicBezTo>
                    <a:cubicBezTo>
                      <a:pt x="-1389" y="155248"/>
                      <a:pt x="-1437" y="146085"/>
                      <a:pt x="4192" y="140399"/>
                    </a:cubicBezTo>
                    <a:cubicBezTo>
                      <a:pt x="4221" y="140370"/>
                      <a:pt x="4259" y="140332"/>
                      <a:pt x="4288" y="140303"/>
                    </a:cubicBezTo>
                    <a:cubicBezTo>
                      <a:pt x="9993" y="134684"/>
                      <a:pt x="19156" y="134684"/>
                      <a:pt x="24862" y="140303"/>
                    </a:cubicBezTo>
                    <a:cubicBezTo>
                      <a:pt x="31319" y="146790"/>
                      <a:pt x="40092" y="150419"/>
                      <a:pt x="49246" y="150400"/>
                    </a:cubicBezTo>
                    <a:cubicBezTo>
                      <a:pt x="58475" y="150381"/>
                      <a:pt x="67324" y="146761"/>
                      <a:pt x="73915" y="140303"/>
                    </a:cubicBezTo>
                    <a:cubicBezTo>
                      <a:pt x="80535" y="133807"/>
                      <a:pt x="84250" y="124911"/>
                      <a:pt x="84202" y="115633"/>
                    </a:cubicBezTo>
                    <a:cubicBezTo>
                      <a:pt x="84288" y="106432"/>
                      <a:pt x="80564" y="97612"/>
                      <a:pt x="73915" y="91250"/>
                    </a:cubicBezTo>
                    <a:cubicBezTo>
                      <a:pt x="67505" y="84677"/>
                      <a:pt x="58713" y="80972"/>
                      <a:pt x="49531" y="80963"/>
                    </a:cubicBezTo>
                    <a:cubicBezTo>
                      <a:pt x="45464" y="81172"/>
                      <a:pt x="41549" y="79438"/>
                      <a:pt x="38959" y="76295"/>
                    </a:cubicBezTo>
                    <a:cubicBezTo>
                      <a:pt x="38959" y="76295"/>
                      <a:pt x="38959" y="76295"/>
                      <a:pt x="38959" y="76295"/>
                    </a:cubicBezTo>
                    <a:cubicBezTo>
                      <a:pt x="33301" y="70647"/>
                      <a:pt x="33301" y="61474"/>
                      <a:pt x="38959" y="55817"/>
                    </a:cubicBezTo>
                    <a:cubicBezTo>
                      <a:pt x="38959" y="55817"/>
                      <a:pt x="38959" y="55817"/>
                      <a:pt x="38959" y="55817"/>
                    </a:cubicBezTo>
                    <a:lnTo>
                      <a:pt x="65152" y="29051"/>
                    </a:lnTo>
                    <a:lnTo>
                      <a:pt x="23528" y="29051"/>
                    </a:lnTo>
                    <a:cubicBezTo>
                      <a:pt x="15508" y="28403"/>
                      <a:pt x="9526" y="21374"/>
                      <a:pt x="10184" y="13345"/>
                    </a:cubicBezTo>
                    <a:cubicBezTo>
                      <a:pt x="10755" y="6229"/>
                      <a:pt x="16413" y="581"/>
                      <a:pt x="23528" y="0"/>
                    </a:cubicBezTo>
                    <a:lnTo>
                      <a:pt x="99728" y="0"/>
                    </a:lnTo>
                    <a:cubicBezTo>
                      <a:pt x="106758" y="743"/>
                      <a:pt x="112206" y="6467"/>
                      <a:pt x="112587" y="13525"/>
                    </a:cubicBezTo>
                    <a:cubicBezTo>
                      <a:pt x="112539" y="15954"/>
                      <a:pt x="111920" y="18336"/>
                      <a:pt x="110777" y="20479"/>
                    </a:cubicBezTo>
                    <a:cubicBezTo>
                      <a:pt x="110063" y="21784"/>
                      <a:pt x="109205" y="22993"/>
                      <a:pt x="108205" y="24098"/>
                    </a:cubicBezTo>
                    <a:lnTo>
                      <a:pt x="75821" y="57531"/>
                    </a:lnTo>
                    <a:cubicBezTo>
                      <a:pt x="82764" y="60646"/>
                      <a:pt x="89012" y="65113"/>
                      <a:pt x="94204" y="706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reeform: Shape 1170">
                <a:extLst>
                  <a:ext uri="{FF2B5EF4-FFF2-40B4-BE49-F238E27FC236}">
                    <a16:creationId xmlns:a16="http://schemas.microsoft.com/office/drawing/2014/main" id="{4ABD93ED-7814-9538-D293-4FBB842655BF}"/>
                  </a:ext>
                </a:extLst>
              </p:cNvPr>
              <p:cNvSpPr/>
              <p:nvPr/>
            </p:nvSpPr>
            <p:spPr>
              <a:xfrm>
                <a:off x="9926867" y="2500533"/>
                <a:ext cx="140436" cy="180181"/>
              </a:xfrm>
              <a:custGeom>
                <a:avLst/>
                <a:gdLst>
                  <a:gd name="connsiteX0" fmla="*/ 140433 w 140436"/>
                  <a:gd name="connsiteY0" fmla="*/ 132175 h 180181"/>
                  <a:gd name="connsiteX1" fmla="*/ 126336 w 140436"/>
                  <a:gd name="connsiteY1" fmla="*/ 146272 h 180181"/>
                  <a:gd name="connsiteX2" fmla="*/ 126050 w 140436"/>
                  <a:gd name="connsiteY2" fmla="*/ 146272 h 180181"/>
                  <a:gd name="connsiteX3" fmla="*/ 123764 w 140436"/>
                  <a:gd name="connsiteY3" fmla="*/ 146272 h 180181"/>
                  <a:gd name="connsiteX4" fmla="*/ 123764 w 140436"/>
                  <a:gd name="connsiteY4" fmla="*/ 165894 h 180181"/>
                  <a:gd name="connsiteX5" fmla="*/ 109477 w 140436"/>
                  <a:gd name="connsiteY5" fmla="*/ 180181 h 180181"/>
                  <a:gd name="connsiteX6" fmla="*/ 95189 w 140436"/>
                  <a:gd name="connsiteY6" fmla="*/ 165894 h 180181"/>
                  <a:gd name="connsiteX7" fmla="*/ 95189 w 140436"/>
                  <a:gd name="connsiteY7" fmla="*/ 146272 h 180181"/>
                  <a:gd name="connsiteX8" fmla="*/ 14227 w 140436"/>
                  <a:gd name="connsiteY8" fmla="*/ 146272 h 180181"/>
                  <a:gd name="connsiteX9" fmla="*/ 5464 w 140436"/>
                  <a:gd name="connsiteY9" fmla="*/ 143224 h 180181"/>
                  <a:gd name="connsiteX10" fmla="*/ 2816 w 140436"/>
                  <a:gd name="connsiteY10" fmla="*/ 123869 h 180181"/>
                  <a:gd name="connsiteX11" fmla="*/ 3178 w 140436"/>
                  <a:gd name="connsiteY11" fmla="*/ 123412 h 180181"/>
                  <a:gd name="connsiteX12" fmla="*/ 98428 w 140436"/>
                  <a:gd name="connsiteY12" fmla="*/ 5112 h 180181"/>
                  <a:gd name="connsiteX13" fmla="*/ 98904 w 140436"/>
                  <a:gd name="connsiteY13" fmla="*/ 4635 h 180181"/>
                  <a:gd name="connsiteX14" fmla="*/ 99666 w 140436"/>
                  <a:gd name="connsiteY14" fmla="*/ 3588 h 180181"/>
                  <a:gd name="connsiteX15" fmla="*/ 100999 w 140436"/>
                  <a:gd name="connsiteY15" fmla="*/ 2826 h 180181"/>
                  <a:gd name="connsiteX16" fmla="*/ 101952 w 140436"/>
                  <a:gd name="connsiteY16" fmla="*/ 2064 h 180181"/>
                  <a:gd name="connsiteX17" fmla="*/ 103571 w 140436"/>
                  <a:gd name="connsiteY17" fmla="*/ 1587 h 180181"/>
                  <a:gd name="connsiteX18" fmla="*/ 104524 w 140436"/>
                  <a:gd name="connsiteY18" fmla="*/ 825 h 180181"/>
                  <a:gd name="connsiteX19" fmla="*/ 106143 w 140436"/>
                  <a:gd name="connsiteY19" fmla="*/ 254 h 180181"/>
                  <a:gd name="connsiteX20" fmla="*/ 107096 w 140436"/>
                  <a:gd name="connsiteY20" fmla="*/ 254 h 180181"/>
                  <a:gd name="connsiteX21" fmla="*/ 111477 w 140436"/>
                  <a:gd name="connsiteY21" fmla="*/ 254 h 180181"/>
                  <a:gd name="connsiteX22" fmla="*/ 112811 w 140436"/>
                  <a:gd name="connsiteY22" fmla="*/ 254 h 180181"/>
                  <a:gd name="connsiteX23" fmla="*/ 114335 w 140436"/>
                  <a:gd name="connsiteY23" fmla="*/ 825 h 180181"/>
                  <a:gd name="connsiteX24" fmla="*/ 115382 w 140436"/>
                  <a:gd name="connsiteY24" fmla="*/ 825 h 180181"/>
                  <a:gd name="connsiteX25" fmla="*/ 116621 w 140436"/>
                  <a:gd name="connsiteY25" fmla="*/ 1873 h 180181"/>
                  <a:gd name="connsiteX26" fmla="*/ 117954 w 140436"/>
                  <a:gd name="connsiteY26" fmla="*/ 2635 h 180181"/>
                  <a:gd name="connsiteX27" fmla="*/ 117954 w 140436"/>
                  <a:gd name="connsiteY27" fmla="*/ 2635 h 180181"/>
                  <a:gd name="connsiteX28" fmla="*/ 118811 w 140436"/>
                  <a:gd name="connsiteY28" fmla="*/ 3112 h 180181"/>
                  <a:gd name="connsiteX29" fmla="*/ 119764 w 140436"/>
                  <a:gd name="connsiteY29" fmla="*/ 4159 h 180181"/>
                  <a:gd name="connsiteX30" fmla="*/ 120526 w 140436"/>
                  <a:gd name="connsiteY30" fmla="*/ 5207 h 180181"/>
                  <a:gd name="connsiteX31" fmla="*/ 121573 w 140436"/>
                  <a:gd name="connsiteY31" fmla="*/ 6445 h 180181"/>
                  <a:gd name="connsiteX32" fmla="*/ 122145 w 140436"/>
                  <a:gd name="connsiteY32" fmla="*/ 7493 h 180181"/>
                  <a:gd name="connsiteX33" fmla="*/ 122621 w 140436"/>
                  <a:gd name="connsiteY33" fmla="*/ 9017 h 180181"/>
                  <a:gd name="connsiteX34" fmla="*/ 122621 w 140436"/>
                  <a:gd name="connsiteY34" fmla="*/ 10065 h 180181"/>
                  <a:gd name="connsiteX35" fmla="*/ 122621 w 140436"/>
                  <a:gd name="connsiteY35" fmla="*/ 11589 h 180181"/>
                  <a:gd name="connsiteX36" fmla="*/ 122621 w 140436"/>
                  <a:gd name="connsiteY36" fmla="*/ 12922 h 180181"/>
                  <a:gd name="connsiteX37" fmla="*/ 122621 w 140436"/>
                  <a:gd name="connsiteY37" fmla="*/ 117697 h 180181"/>
                  <a:gd name="connsiteX38" fmla="*/ 125193 w 140436"/>
                  <a:gd name="connsiteY38" fmla="*/ 117697 h 180181"/>
                  <a:gd name="connsiteX39" fmla="*/ 140405 w 140436"/>
                  <a:gd name="connsiteY39" fmla="*/ 130994 h 180181"/>
                  <a:gd name="connsiteX40" fmla="*/ 140433 w 140436"/>
                  <a:gd name="connsiteY40" fmla="*/ 132175 h 180181"/>
                  <a:gd name="connsiteX41" fmla="*/ 95189 w 140436"/>
                  <a:gd name="connsiteY41" fmla="*/ 54546 h 180181"/>
                  <a:gd name="connsiteX42" fmla="*/ 44040 w 140436"/>
                  <a:gd name="connsiteY42" fmla="*/ 117983 h 180181"/>
                  <a:gd name="connsiteX43" fmla="*/ 95189 w 140436"/>
                  <a:gd name="connsiteY43" fmla="*/ 117983 h 180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0436" h="180181">
                    <a:moveTo>
                      <a:pt x="140433" y="132175"/>
                    </a:moveTo>
                    <a:cubicBezTo>
                      <a:pt x="140433" y="139957"/>
                      <a:pt x="134128" y="146272"/>
                      <a:pt x="126336" y="146272"/>
                    </a:cubicBezTo>
                    <a:cubicBezTo>
                      <a:pt x="126241" y="146272"/>
                      <a:pt x="126146" y="146272"/>
                      <a:pt x="126050" y="146272"/>
                    </a:cubicBezTo>
                    <a:lnTo>
                      <a:pt x="123764" y="146272"/>
                    </a:lnTo>
                    <a:lnTo>
                      <a:pt x="123764" y="165894"/>
                    </a:lnTo>
                    <a:cubicBezTo>
                      <a:pt x="123764" y="173780"/>
                      <a:pt x="117364" y="180181"/>
                      <a:pt x="109477" y="180181"/>
                    </a:cubicBezTo>
                    <a:cubicBezTo>
                      <a:pt x="101590" y="180181"/>
                      <a:pt x="95189" y="173780"/>
                      <a:pt x="95189" y="165894"/>
                    </a:cubicBezTo>
                    <a:lnTo>
                      <a:pt x="95189" y="146272"/>
                    </a:lnTo>
                    <a:lnTo>
                      <a:pt x="14227" y="146272"/>
                    </a:lnTo>
                    <a:cubicBezTo>
                      <a:pt x="11026" y="146387"/>
                      <a:pt x="7902" y="145291"/>
                      <a:pt x="5464" y="143224"/>
                    </a:cubicBezTo>
                    <a:cubicBezTo>
                      <a:pt x="-613" y="138614"/>
                      <a:pt x="-1804" y="129946"/>
                      <a:pt x="2816" y="123869"/>
                    </a:cubicBezTo>
                    <a:cubicBezTo>
                      <a:pt x="2930" y="123717"/>
                      <a:pt x="3054" y="123565"/>
                      <a:pt x="3178" y="123412"/>
                    </a:cubicBezTo>
                    <a:lnTo>
                      <a:pt x="98428" y="5112"/>
                    </a:lnTo>
                    <a:cubicBezTo>
                      <a:pt x="98428" y="5112"/>
                      <a:pt x="98428" y="5112"/>
                      <a:pt x="98904" y="4635"/>
                    </a:cubicBezTo>
                    <a:cubicBezTo>
                      <a:pt x="99228" y="4340"/>
                      <a:pt x="99485" y="3988"/>
                      <a:pt x="99666" y="3588"/>
                    </a:cubicBezTo>
                    <a:cubicBezTo>
                      <a:pt x="100180" y="3483"/>
                      <a:pt x="100647" y="3216"/>
                      <a:pt x="100999" y="2826"/>
                    </a:cubicBezTo>
                    <a:cubicBezTo>
                      <a:pt x="100999" y="2826"/>
                      <a:pt x="101762" y="2826"/>
                      <a:pt x="101952" y="2064"/>
                    </a:cubicBezTo>
                    <a:cubicBezTo>
                      <a:pt x="102438" y="1749"/>
                      <a:pt x="103000" y="1587"/>
                      <a:pt x="103571" y="1587"/>
                    </a:cubicBezTo>
                    <a:cubicBezTo>
                      <a:pt x="103571" y="1016"/>
                      <a:pt x="104047" y="825"/>
                      <a:pt x="104524" y="825"/>
                    </a:cubicBezTo>
                    <a:cubicBezTo>
                      <a:pt x="105000" y="825"/>
                      <a:pt x="105286" y="825"/>
                      <a:pt x="106143" y="254"/>
                    </a:cubicBezTo>
                    <a:cubicBezTo>
                      <a:pt x="107000" y="-317"/>
                      <a:pt x="106905" y="254"/>
                      <a:pt x="107096" y="254"/>
                    </a:cubicBezTo>
                    <a:lnTo>
                      <a:pt x="111477" y="254"/>
                    </a:lnTo>
                    <a:cubicBezTo>
                      <a:pt x="111915" y="387"/>
                      <a:pt x="112372" y="387"/>
                      <a:pt x="112811" y="254"/>
                    </a:cubicBezTo>
                    <a:cubicBezTo>
                      <a:pt x="112811" y="254"/>
                      <a:pt x="113858" y="254"/>
                      <a:pt x="114335" y="825"/>
                    </a:cubicBezTo>
                    <a:lnTo>
                      <a:pt x="115382" y="825"/>
                    </a:lnTo>
                    <a:cubicBezTo>
                      <a:pt x="115859" y="1397"/>
                      <a:pt x="116430" y="1587"/>
                      <a:pt x="116621" y="1873"/>
                    </a:cubicBezTo>
                    <a:lnTo>
                      <a:pt x="117954" y="2635"/>
                    </a:lnTo>
                    <a:cubicBezTo>
                      <a:pt x="117954" y="2635"/>
                      <a:pt x="117954" y="2635"/>
                      <a:pt x="117954" y="2635"/>
                    </a:cubicBezTo>
                    <a:cubicBezTo>
                      <a:pt x="117954" y="2635"/>
                      <a:pt x="118811" y="2635"/>
                      <a:pt x="118811" y="3112"/>
                    </a:cubicBezTo>
                    <a:lnTo>
                      <a:pt x="119764" y="4159"/>
                    </a:lnTo>
                    <a:cubicBezTo>
                      <a:pt x="120049" y="4483"/>
                      <a:pt x="120307" y="4836"/>
                      <a:pt x="120526" y="5207"/>
                    </a:cubicBezTo>
                    <a:cubicBezTo>
                      <a:pt x="120935" y="5559"/>
                      <a:pt x="121288" y="5978"/>
                      <a:pt x="121573" y="6445"/>
                    </a:cubicBezTo>
                    <a:cubicBezTo>
                      <a:pt x="121621" y="6855"/>
                      <a:pt x="121831" y="7226"/>
                      <a:pt x="122145" y="7493"/>
                    </a:cubicBezTo>
                    <a:cubicBezTo>
                      <a:pt x="122145" y="8064"/>
                      <a:pt x="122145" y="8255"/>
                      <a:pt x="122621" y="9017"/>
                    </a:cubicBezTo>
                    <a:cubicBezTo>
                      <a:pt x="123097" y="9779"/>
                      <a:pt x="122621" y="9779"/>
                      <a:pt x="122621" y="10065"/>
                    </a:cubicBezTo>
                    <a:cubicBezTo>
                      <a:pt x="122726" y="10569"/>
                      <a:pt x="122726" y="11084"/>
                      <a:pt x="122621" y="11589"/>
                    </a:cubicBezTo>
                    <a:cubicBezTo>
                      <a:pt x="122621" y="12160"/>
                      <a:pt x="122621" y="12351"/>
                      <a:pt x="122621" y="12922"/>
                    </a:cubicBezTo>
                    <a:lnTo>
                      <a:pt x="122621" y="117697"/>
                    </a:lnTo>
                    <a:lnTo>
                      <a:pt x="125193" y="117697"/>
                    </a:lnTo>
                    <a:cubicBezTo>
                      <a:pt x="133070" y="117173"/>
                      <a:pt x="139871" y="123126"/>
                      <a:pt x="140405" y="130994"/>
                    </a:cubicBezTo>
                    <a:cubicBezTo>
                      <a:pt x="140433" y="131394"/>
                      <a:pt x="140443" y="131785"/>
                      <a:pt x="140433" y="132175"/>
                    </a:cubicBezTo>
                    <a:close/>
                    <a:moveTo>
                      <a:pt x="95189" y="54546"/>
                    </a:moveTo>
                    <a:lnTo>
                      <a:pt x="44040" y="117983"/>
                    </a:lnTo>
                    <a:lnTo>
                      <a:pt x="95189" y="11798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reeform: Shape 1171">
                <a:extLst>
                  <a:ext uri="{FF2B5EF4-FFF2-40B4-BE49-F238E27FC236}">
                    <a16:creationId xmlns:a16="http://schemas.microsoft.com/office/drawing/2014/main" id="{91FDA6DE-D1D0-27E0-21C7-A4DCEF036998}"/>
                  </a:ext>
                </a:extLst>
              </p:cNvPr>
              <p:cNvSpPr/>
              <p:nvPr/>
            </p:nvSpPr>
            <p:spPr>
              <a:xfrm>
                <a:off x="10100706" y="2500691"/>
                <a:ext cx="115088" cy="180309"/>
              </a:xfrm>
              <a:custGeom>
                <a:avLst/>
                <a:gdLst>
                  <a:gd name="connsiteX0" fmla="*/ 94705 w 115088"/>
                  <a:gd name="connsiteY0" fmla="*/ 71058 h 180309"/>
                  <a:gd name="connsiteX1" fmla="*/ 113755 w 115088"/>
                  <a:gd name="connsiteY1" fmla="*/ 116301 h 180309"/>
                  <a:gd name="connsiteX2" fmla="*/ 94705 w 115088"/>
                  <a:gd name="connsiteY2" fmla="*/ 161259 h 180309"/>
                  <a:gd name="connsiteX3" fmla="*/ 49747 w 115088"/>
                  <a:gd name="connsiteY3" fmla="*/ 180309 h 180309"/>
                  <a:gd name="connsiteX4" fmla="*/ 49176 w 115088"/>
                  <a:gd name="connsiteY4" fmla="*/ 180309 h 180309"/>
                  <a:gd name="connsiteX5" fmla="*/ 4504 w 115088"/>
                  <a:gd name="connsiteY5" fmla="*/ 161259 h 180309"/>
                  <a:gd name="connsiteX6" fmla="*/ 3713 w 115088"/>
                  <a:gd name="connsiteY6" fmla="*/ 141476 h 180309"/>
                  <a:gd name="connsiteX7" fmla="*/ 4504 w 115088"/>
                  <a:gd name="connsiteY7" fmla="*/ 140685 h 180309"/>
                  <a:gd name="connsiteX8" fmla="*/ 24982 w 115088"/>
                  <a:gd name="connsiteY8" fmla="*/ 140685 h 180309"/>
                  <a:gd name="connsiteX9" fmla="*/ 73741 w 115088"/>
                  <a:gd name="connsiteY9" fmla="*/ 141076 h 180309"/>
                  <a:gd name="connsiteX10" fmla="*/ 74131 w 115088"/>
                  <a:gd name="connsiteY10" fmla="*/ 140685 h 180309"/>
                  <a:gd name="connsiteX11" fmla="*/ 84418 w 115088"/>
                  <a:gd name="connsiteY11" fmla="*/ 116301 h 180309"/>
                  <a:gd name="connsiteX12" fmla="*/ 49842 w 115088"/>
                  <a:gd name="connsiteY12" fmla="*/ 81535 h 180309"/>
                  <a:gd name="connsiteX13" fmla="*/ 49747 w 115088"/>
                  <a:gd name="connsiteY13" fmla="*/ 81535 h 180309"/>
                  <a:gd name="connsiteX14" fmla="*/ 24982 w 115088"/>
                  <a:gd name="connsiteY14" fmla="*/ 91060 h 180309"/>
                  <a:gd name="connsiteX15" fmla="*/ 4646 w 115088"/>
                  <a:gd name="connsiteY15" fmla="*/ 91203 h 180309"/>
                  <a:gd name="connsiteX16" fmla="*/ 4504 w 115088"/>
                  <a:gd name="connsiteY16" fmla="*/ 91060 h 180309"/>
                  <a:gd name="connsiteX17" fmla="*/ 1646 w 115088"/>
                  <a:gd name="connsiteY17" fmla="*/ 87726 h 180309"/>
                  <a:gd name="connsiteX18" fmla="*/ 1646 w 115088"/>
                  <a:gd name="connsiteY18" fmla="*/ 86964 h 180309"/>
                  <a:gd name="connsiteX19" fmla="*/ 1646 w 115088"/>
                  <a:gd name="connsiteY19" fmla="*/ 85726 h 180309"/>
                  <a:gd name="connsiteX20" fmla="*/ 1646 w 115088"/>
                  <a:gd name="connsiteY20" fmla="*/ 83916 h 180309"/>
                  <a:gd name="connsiteX21" fmla="*/ 1646 w 115088"/>
                  <a:gd name="connsiteY21" fmla="*/ 83345 h 180309"/>
                  <a:gd name="connsiteX22" fmla="*/ 1646 w 115088"/>
                  <a:gd name="connsiteY22" fmla="*/ 79059 h 180309"/>
                  <a:gd name="connsiteX23" fmla="*/ 9361 w 115088"/>
                  <a:gd name="connsiteY23" fmla="*/ 12384 h 180309"/>
                  <a:gd name="connsiteX24" fmla="*/ 15838 w 115088"/>
                  <a:gd name="connsiteY24" fmla="*/ 2097 h 180309"/>
                  <a:gd name="connsiteX25" fmla="*/ 16886 w 115088"/>
                  <a:gd name="connsiteY25" fmla="*/ 2097 h 180309"/>
                  <a:gd name="connsiteX26" fmla="*/ 17648 w 115088"/>
                  <a:gd name="connsiteY26" fmla="*/ 1620 h 180309"/>
                  <a:gd name="connsiteX27" fmla="*/ 24316 w 115088"/>
                  <a:gd name="connsiteY27" fmla="*/ 1 h 180309"/>
                  <a:gd name="connsiteX28" fmla="*/ 100516 w 115088"/>
                  <a:gd name="connsiteY28" fmla="*/ 1 h 180309"/>
                  <a:gd name="connsiteX29" fmla="*/ 115089 w 115088"/>
                  <a:gd name="connsiteY29" fmla="*/ 14574 h 180309"/>
                  <a:gd name="connsiteX30" fmla="*/ 100516 w 115088"/>
                  <a:gd name="connsiteY30" fmla="*/ 29148 h 180309"/>
                  <a:gd name="connsiteX31" fmla="*/ 35650 w 115088"/>
                  <a:gd name="connsiteY31" fmla="*/ 29148 h 180309"/>
                  <a:gd name="connsiteX32" fmla="*/ 32602 w 115088"/>
                  <a:gd name="connsiteY32" fmla="*/ 54579 h 180309"/>
                  <a:gd name="connsiteX33" fmla="*/ 49842 w 115088"/>
                  <a:gd name="connsiteY33" fmla="*/ 52198 h 180309"/>
                  <a:gd name="connsiteX34" fmla="*/ 94705 w 115088"/>
                  <a:gd name="connsiteY34" fmla="*/ 71058 h 180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15088" h="180309">
                    <a:moveTo>
                      <a:pt x="94705" y="71058"/>
                    </a:moveTo>
                    <a:cubicBezTo>
                      <a:pt x="106916" y="82935"/>
                      <a:pt x="113784" y="99261"/>
                      <a:pt x="113755" y="116301"/>
                    </a:cubicBezTo>
                    <a:cubicBezTo>
                      <a:pt x="113622" y="133218"/>
                      <a:pt x="106774" y="149401"/>
                      <a:pt x="94705" y="161259"/>
                    </a:cubicBezTo>
                    <a:cubicBezTo>
                      <a:pt x="82894" y="173394"/>
                      <a:pt x="66683" y="180262"/>
                      <a:pt x="49747" y="180309"/>
                    </a:cubicBezTo>
                    <a:lnTo>
                      <a:pt x="49176" y="180309"/>
                    </a:lnTo>
                    <a:cubicBezTo>
                      <a:pt x="32317" y="180271"/>
                      <a:pt x="16200" y="173404"/>
                      <a:pt x="4504" y="161259"/>
                    </a:cubicBezTo>
                    <a:cubicBezTo>
                      <a:pt x="-1173" y="156011"/>
                      <a:pt x="-1535" y="147153"/>
                      <a:pt x="3713" y="141476"/>
                    </a:cubicBezTo>
                    <a:cubicBezTo>
                      <a:pt x="3970" y="141200"/>
                      <a:pt x="4227" y="140933"/>
                      <a:pt x="4504" y="140685"/>
                    </a:cubicBezTo>
                    <a:cubicBezTo>
                      <a:pt x="10180" y="135085"/>
                      <a:pt x="19305" y="135085"/>
                      <a:pt x="24982" y="140685"/>
                    </a:cubicBezTo>
                    <a:cubicBezTo>
                      <a:pt x="38336" y="154259"/>
                      <a:pt x="60168" y="154430"/>
                      <a:pt x="73741" y="141076"/>
                    </a:cubicBezTo>
                    <a:cubicBezTo>
                      <a:pt x="73874" y="140943"/>
                      <a:pt x="74008" y="140819"/>
                      <a:pt x="74131" y="140685"/>
                    </a:cubicBezTo>
                    <a:cubicBezTo>
                      <a:pt x="80618" y="134218"/>
                      <a:pt x="84304" y="125464"/>
                      <a:pt x="84418" y="116301"/>
                    </a:cubicBezTo>
                    <a:cubicBezTo>
                      <a:pt x="84476" y="97156"/>
                      <a:pt x="68988" y="81592"/>
                      <a:pt x="49842" y="81535"/>
                    </a:cubicBezTo>
                    <a:cubicBezTo>
                      <a:pt x="49814" y="81535"/>
                      <a:pt x="49776" y="81535"/>
                      <a:pt x="49747" y="81535"/>
                    </a:cubicBezTo>
                    <a:cubicBezTo>
                      <a:pt x="40556" y="81316"/>
                      <a:pt x="31650" y="84736"/>
                      <a:pt x="24982" y="91060"/>
                    </a:cubicBezTo>
                    <a:cubicBezTo>
                      <a:pt x="19401" y="96718"/>
                      <a:pt x="10295" y="96775"/>
                      <a:pt x="4646" y="91203"/>
                    </a:cubicBezTo>
                    <a:cubicBezTo>
                      <a:pt x="4599" y="91155"/>
                      <a:pt x="4551" y="91108"/>
                      <a:pt x="4504" y="91060"/>
                    </a:cubicBezTo>
                    <a:cubicBezTo>
                      <a:pt x="3456" y="90108"/>
                      <a:pt x="2694" y="88774"/>
                      <a:pt x="1646" y="87726"/>
                    </a:cubicBezTo>
                    <a:cubicBezTo>
                      <a:pt x="598" y="86679"/>
                      <a:pt x="1646" y="86964"/>
                      <a:pt x="1646" y="86964"/>
                    </a:cubicBezTo>
                    <a:cubicBezTo>
                      <a:pt x="1808" y="86564"/>
                      <a:pt x="1808" y="86126"/>
                      <a:pt x="1646" y="85726"/>
                    </a:cubicBezTo>
                    <a:cubicBezTo>
                      <a:pt x="1646" y="84964"/>
                      <a:pt x="1646" y="84393"/>
                      <a:pt x="1646" y="83916"/>
                    </a:cubicBezTo>
                    <a:cubicBezTo>
                      <a:pt x="1646" y="83440"/>
                      <a:pt x="1646" y="83916"/>
                      <a:pt x="1646" y="83345"/>
                    </a:cubicBezTo>
                    <a:cubicBezTo>
                      <a:pt x="1456" y="81926"/>
                      <a:pt x="1456" y="80478"/>
                      <a:pt x="1646" y="79059"/>
                    </a:cubicBezTo>
                    <a:lnTo>
                      <a:pt x="9361" y="12384"/>
                    </a:lnTo>
                    <a:cubicBezTo>
                      <a:pt x="10085" y="8240"/>
                      <a:pt x="12409" y="4545"/>
                      <a:pt x="15838" y="2097"/>
                    </a:cubicBezTo>
                    <a:cubicBezTo>
                      <a:pt x="16315" y="2097"/>
                      <a:pt x="16600" y="2097"/>
                      <a:pt x="16886" y="2097"/>
                    </a:cubicBezTo>
                    <a:cubicBezTo>
                      <a:pt x="17172" y="2097"/>
                      <a:pt x="17362" y="2097"/>
                      <a:pt x="17648" y="1620"/>
                    </a:cubicBezTo>
                    <a:cubicBezTo>
                      <a:pt x="19696" y="525"/>
                      <a:pt x="21992" y="-27"/>
                      <a:pt x="24316" y="1"/>
                    </a:cubicBezTo>
                    <a:lnTo>
                      <a:pt x="100516" y="1"/>
                    </a:lnTo>
                    <a:cubicBezTo>
                      <a:pt x="108564" y="1"/>
                      <a:pt x="115089" y="6526"/>
                      <a:pt x="115089" y="14574"/>
                    </a:cubicBezTo>
                    <a:cubicBezTo>
                      <a:pt x="115089" y="22623"/>
                      <a:pt x="108564" y="29148"/>
                      <a:pt x="100516" y="29148"/>
                    </a:cubicBezTo>
                    <a:lnTo>
                      <a:pt x="35650" y="29148"/>
                    </a:lnTo>
                    <a:lnTo>
                      <a:pt x="32602" y="54579"/>
                    </a:lnTo>
                    <a:cubicBezTo>
                      <a:pt x="38222" y="53036"/>
                      <a:pt x="44013" y="52236"/>
                      <a:pt x="49842" y="52198"/>
                    </a:cubicBezTo>
                    <a:cubicBezTo>
                      <a:pt x="66730" y="52189"/>
                      <a:pt x="82904" y="58989"/>
                      <a:pt x="94705" y="710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66" name="Google Shape;354;p28">
            <a:extLst>
              <a:ext uri="{FF2B5EF4-FFF2-40B4-BE49-F238E27FC236}">
                <a16:creationId xmlns:a16="http://schemas.microsoft.com/office/drawing/2014/main" id="{8AE7FB94-048D-6988-B209-34E1196DDC5E}"/>
              </a:ext>
            </a:extLst>
          </p:cNvPr>
          <p:cNvGrpSpPr/>
          <p:nvPr/>
        </p:nvGrpSpPr>
        <p:grpSpPr>
          <a:xfrm>
            <a:off x="304722" y="671159"/>
            <a:ext cx="257418" cy="256558"/>
            <a:chOff x="4707700" y="2822475"/>
            <a:chExt cx="259625" cy="239550"/>
          </a:xfrm>
        </p:grpSpPr>
        <p:sp>
          <p:nvSpPr>
            <p:cNvPr id="1467" name="Google Shape;355;p28">
              <a:extLst>
                <a:ext uri="{FF2B5EF4-FFF2-40B4-BE49-F238E27FC236}">
                  <a16:creationId xmlns:a16="http://schemas.microsoft.com/office/drawing/2014/main" id="{1572AAFF-2F01-D39B-A9FD-F871BEEDC29D}"/>
                </a:ext>
              </a:extLst>
            </p:cNvPr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356;p28">
              <a:extLst>
                <a:ext uri="{FF2B5EF4-FFF2-40B4-BE49-F238E27FC236}">
                  <a16:creationId xmlns:a16="http://schemas.microsoft.com/office/drawing/2014/main" id="{C84D4C8E-B6B0-3BE8-AB9A-787EDD93E47D}"/>
                </a:ext>
              </a:extLst>
            </p:cNvPr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357;p28">
              <a:extLst>
                <a:ext uri="{FF2B5EF4-FFF2-40B4-BE49-F238E27FC236}">
                  <a16:creationId xmlns:a16="http://schemas.microsoft.com/office/drawing/2014/main" id="{1E9A3373-B58B-EC66-2AC9-690FF667E6D9}"/>
                </a:ext>
              </a:extLst>
            </p:cNvPr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5945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" grpId="0"/>
      <p:bldP spid="10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FD629C-C239-125C-6468-F083CEE6E28A}"/>
              </a:ext>
            </a:extLst>
          </p:cNvPr>
          <p:cNvSpPr txBox="1"/>
          <p:nvPr/>
        </p:nvSpPr>
        <p:spPr>
          <a:xfrm>
            <a:off x="733739" y="301176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2.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Phân</a:t>
            </a:r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tích</a:t>
            </a:r>
            <a:endParaRPr lang="en-US" sz="2800"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D01AB-9AE8-347B-D7D5-FCBE9351369D}"/>
              </a:ext>
            </a:extLst>
          </p:cNvPr>
          <p:cNvSpPr txBox="1"/>
          <p:nvPr/>
        </p:nvSpPr>
        <p:spPr>
          <a:xfrm>
            <a:off x="399495" y="1491448"/>
            <a:ext cx="4793942" cy="322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endParaRPr lang="en-US" sz="1600" dirty="0">
              <a:solidFill>
                <a:schemeClr val="bg1">
                  <a:lumMod val="95000"/>
                </a:schemeClr>
              </a:solidFill>
              <a:effectLst/>
              <a:latin typeface="Livvic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1600" dirty="0">
              <a:solidFill>
                <a:schemeClr val="bg1">
                  <a:lumMod val="95000"/>
                </a:schemeClr>
              </a:solidFill>
              <a:effectLst/>
              <a:latin typeface="Livvic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Keyboard and Display MMIO Simulator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stack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lưu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stack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lưu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hạng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Tạo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stack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array.  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Coi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stack1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stack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lưu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, stack2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stack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lưu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hạng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Livvic" pitchFamily="2" charset="0"/>
            </a:endParaRPr>
          </a:p>
        </p:txBody>
      </p:sp>
      <p:sp>
        <p:nvSpPr>
          <p:cNvPr id="4" name="Google Shape;4581;p32">
            <a:extLst>
              <a:ext uri="{FF2B5EF4-FFF2-40B4-BE49-F238E27FC236}">
                <a16:creationId xmlns:a16="http://schemas.microsoft.com/office/drawing/2014/main" id="{823D2295-D03D-58EB-8004-E63CE65BF598}"/>
              </a:ext>
            </a:extLst>
          </p:cNvPr>
          <p:cNvSpPr/>
          <p:nvPr/>
        </p:nvSpPr>
        <p:spPr>
          <a:xfrm>
            <a:off x="304722" y="1020370"/>
            <a:ext cx="5385864" cy="4687409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rgbClr val="BDD7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47E2129-9E7B-F1F0-E091-53F6AFEF002F}"/>
              </a:ext>
            </a:extLst>
          </p:cNvPr>
          <p:cNvGrpSpPr/>
          <p:nvPr/>
        </p:nvGrpSpPr>
        <p:grpSpPr>
          <a:xfrm>
            <a:off x="9186593" y="3579359"/>
            <a:ext cx="2886341" cy="3129677"/>
            <a:chOff x="7970352" y="2141176"/>
            <a:chExt cx="2886341" cy="31296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420EB96-5900-F902-E7A4-F37B6DA3C3B0}"/>
                </a:ext>
              </a:extLst>
            </p:cNvPr>
            <p:cNvGrpSpPr/>
            <p:nvPr/>
          </p:nvGrpSpPr>
          <p:grpSpPr>
            <a:xfrm>
              <a:off x="7994108" y="2141176"/>
              <a:ext cx="2862585" cy="3129677"/>
              <a:chOff x="5439724" y="1609067"/>
              <a:chExt cx="1808276" cy="1995491"/>
            </a:xfrm>
          </p:grpSpPr>
          <p:grpSp>
            <p:nvGrpSpPr>
              <p:cNvPr id="6" name="Google Shape;14323;p51">
                <a:extLst>
                  <a:ext uri="{FF2B5EF4-FFF2-40B4-BE49-F238E27FC236}">
                    <a16:creationId xmlns:a16="http://schemas.microsoft.com/office/drawing/2014/main" id="{10CF5036-9F34-2FB1-8419-3A4563563DC0}"/>
                  </a:ext>
                </a:extLst>
              </p:cNvPr>
              <p:cNvGrpSpPr/>
              <p:nvPr/>
            </p:nvGrpSpPr>
            <p:grpSpPr>
              <a:xfrm>
                <a:off x="5439724" y="1679193"/>
                <a:ext cx="1775747" cy="1925365"/>
                <a:chOff x="3779925" y="1751900"/>
                <a:chExt cx="1395150" cy="1512700"/>
              </a:xfrm>
            </p:grpSpPr>
            <p:sp>
              <p:nvSpPr>
                <p:cNvPr id="47" name="Google Shape;14324;p51">
                  <a:extLst>
                    <a:ext uri="{FF2B5EF4-FFF2-40B4-BE49-F238E27FC236}">
                      <a16:creationId xmlns:a16="http://schemas.microsoft.com/office/drawing/2014/main" id="{9BB0253E-5F16-620F-5A68-E7E8E4B7593E}"/>
                    </a:ext>
                  </a:extLst>
                </p:cNvPr>
                <p:cNvSpPr/>
                <p:nvPr/>
              </p:nvSpPr>
              <p:spPr>
                <a:xfrm>
                  <a:off x="3779925" y="1751900"/>
                  <a:ext cx="1395150" cy="15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06" h="60508" extrusionOk="0">
                      <a:moveTo>
                        <a:pt x="35362" y="1284"/>
                      </a:moveTo>
                      <a:cubicBezTo>
                        <a:pt x="35362" y="1391"/>
                        <a:pt x="35362" y="1474"/>
                        <a:pt x="35374" y="1581"/>
                      </a:cubicBezTo>
                      <a:cubicBezTo>
                        <a:pt x="35326" y="1593"/>
                        <a:pt x="35267" y="1593"/>
                        <a:pt x="35219" y="1605"/>
                      </a:cubicBezTo>
                      <a:lnTo>
                        <a:pt x="35219" y="1296"/>
                      </a:lnTo>
                      <a:cubicBezTo>
                        <a:pt x="35267" y="1296"/>
                        <a:pt x="35314" y="1284"/>
                        <a:pt x="35362" y="1284"/>
                      </a:cubicBezTo>
                      <a:close/>
                      <a:moveTo>
                        <a:pt x="35803" y="1391"/>
                      </a:moveTo>
                      <a:cubicBezTo>
                        <a:pt x="35898" y="1427"/>
                        <a:pt x="35969" y="1522"/>
                        <a:pt x="36017" y="1653"/>
                      </a:cubicBezTo>
                      <a:cubicBezTo>
                        <a:pt x="35957" y="1605"/>
                        <a:pt x="35898" y="1581"/>
                        <a:pt x="35826" y="1569"/>
                      </a:cubicBezTo>
                      <a:cubicBezTo>
                        <a:pt x="35826" y="1510"/>
                        <a:pt x="35803" y="1450"/>
                        <a:pt x="35803" y="1391"/>
                      </a:cubicBezTo>
                      <a:close/>
                      <a:moveTo>
                        <a:pt x="34838" y="1403"/>
                      </a:moveTo>
                      <a:lnTo>
                        <a:pt x="34838" y="1403"/>
                      </a:lnTo>
                      <a:cubicBezTo>
                        <a:pt x="34826" y="1510"/>
                        <a:pt x="34814" y="1629"/>
                        <a:pt x="34791" y="1748"/>
                      </a:cubicBezTo>
                      <a:cubicBezTo>
                        <a:pt x="34731" y="1760"/>
                        <a:pt x="34695" y="1784"/>
                        <a:pt x="34636" y="1819"/>
                      </a:cubicBezTo>
                      <a:lnTo>
                        <a:pt x="34636" y="1462"/>
                      </a:lnTo>
                      <a:cubicBezTo>
                        <a:pt x="34707" y="1427"/>
                        <a:pt x="34767" y="1415"/>
                        <a:pt x="34838" y="1403"/>
                      </a:cubicBezTo>
                      <a:close/>
                      <a:moveTo>
                        <a:pt x="34279" y="1593"/>
                      </a:moveTo>
                      <a:lnTo>
                        <a:pt x="34231" y="1998"/>
                      </a:lnTo>
                      <a:cubicBezTo>
                        <a:pt x="34124" y="2046"/>
                        <a:pt x="34040" y="2081"/>
                        <a:pt x="33933" y="2141"/>
                      </a:cubicBezTo>
                      <a:cubicBezTo>
                        <a:pt x="33921" y="2046"/>
                        <a:pt x="33921" y="1939"/>
                        <a:pt x="33898" y="1831"/>
                      </a:cubicBezTo>
                      <a:cubicBezTo>
                        <a:pt x="33898" y="1808"/>
                        <a:pt x="33886" y="1784"/>
                        <a:pt x="33874" y="1772"/>
                      </a:cubicBezTo>
                      <a:lnTo>
                        <a:pt x="34279" y="1593"/>
                      </a:lnTo>
                      <a:close/>
                      <a:moveTo>
                        <a:pt x="33624" y="1891"/>
                      </a:moveTo>
                      <a:cubicBezTo>
                        <a:pt x="33588" y="2058"/>
                        <a:pt x="33576" y="2189"/>
                        <a:pt x="33564" y="2343"/>
                      </a:cubicBezTo>
                      <a:cubicBezTo>
                        <a:pt x="33481" y="2379"/>
                        <a:pt x="33409" y="2427"/>
                        <a:pt x="33350" y="2462"/>
                      </a:cubicBezTo>
                      <a:cubicBezTo>
                        <a:pt x="33338" y="2367"/>
                        <a:pt x="33338" y="2284"/>
                        <a:pt x="33326" y="2177"/>
                      </a:cubicBezTo>
                      <a:cubicBezTo>
                        <a:pt x="33326" y="2129"/>
                        <a:pt x="33290" y="2105"/>
                        <a:pt x="33255" y="2081"/>
                      </a:cubicBezTo>
                      <a:cubicBezTo>
                        <a:pt x="33374" y="2022"/>
                        <a:pt x="33493" y="1950"/>
                        <a:pt x="33624" y="1891"/>
                      </a:cubicBezTo>
                      <a:close/>
                      <a:moveTo>
                        <a:pt x="33040" y="2224"/>
                      </a:moveTo>
                      <a:lnTo>
                        <a:pt x="33040" y="2224"/>
                      </a:lnTo>
                      <a:cubicBezTo>
                        <a:pt x="33028" y="2367"/>
                        <a:pt x="33005" y="2522"/>
                        <a:pt x="32993" y="2653"/>
                      </a:cubicBezTo>
                      <a:cubicBezTo>
                        <a:pt x="32981" y="2653"/>
                        <a:pt x="32969" y="2665"/>
                        <a:pt x="32969" y="2665"/>
                      </a:cubicBezTo>
                      <a:cubicBezTo>
                        <a:pt x="32909" y="2689"/>
                        <a:pt x="32862" y="2712"/>
                        <a:pt x="32802" y="2736"/>
                      </a:cubicBezTo>
                      <a:cubicBezTo>
                        <a:pt x="32814" y="2653"/>
                        <a:pt x="32814" y="2558"/>
                        <a:pt x="32826" y="2474"/>
                      </a:cubicBezTo>
                      <a:cubicBezTo>
                        <a:pt x="32826" y="2415"/>
                        <a:pt x="32814" y="2379"/>
                        <a:pt x="32766" y="2355"/>
                      </a:cubicBezTo>
                      <a:cubicBezTo>
                        <a:pt x="32874" y="2308"/>
                        <a:pt x="32969" y="2260"/>
                        <a:pt x="33040" y="2224"/>
                      </a:cubicBezTo>
                      <a:close/>
                      <a:moveTo>
                        <a:pt x="37279" y="2236"/>
                      </a:moveTo>
                      <a:lnTo>
                        <a:pt x="37279" y="2236"/>
                      </a:lnTo>
                      <a:cubicBezTo>
                        <a:pt x="36969" y="2396"/>
                        <a:pt x="36650" y="2566"/>
                        <a:pt x="36347" y="2737"/>
                      </a:cubicBezTo>
                      <a:lnTo>
                        <a:pt x="36347" y="2737"/>
                      </a:lnTo>
                      <a:cubicBezTo>
                        <a:pt x="36443" y="2680"/>
                        <a:pt x="36540" y="2619"/>
                        <a:pt x="36636" y="2558"/>
                      </a:cubicBezTo>
                      <a:cubicBezTo>
                        <a:pt x="36731" y="2498"/>
                        <a:pt x="36743" y="2415"/>
                        <a:pt x="36731" y="2343"/>
                      </a:cubicBezTo>
                      <a:cubicBezTo>
                        <a:pt x="36838" y="2320"/>
                        <a:pt x="36934" y="2296"/>
                        <a:pt x="37041" y="2284"/>
                      </a:cubicBezTo>
                      <a:cubicBezTo>
                        <a:pt x="37112" y="2260"/>
                        <a:pt x="37196" y="2248"/>
                        <a:pt x="37279" y="2236"/>
                      </a:cubicBezTo>
                      <a:close/>
                      <a:moveTo>
                        <a:pt x="32481" y="2546"/>
                      </a:moveTo>
                      <a:lnTo>
                        <a:pt x="32481" y="2546"/>
                      </a:lnTo>
                      <a:cubicBezTo>
                        <a:pt x="32457" y="2665"/>
                        <a:pt x="32445" y="2796"/>
                        <a:pt x="32433" y="2939"/>
                      </a:cubicBezTo>
                      <a:cubicBezTo>
                        <a:pt x="32314" y="2986"/>
                        <a:pt x="32195" y="3058"/>
                        <a:pt x="32064" y="3093"/>
                      </a:cubicBezTo>
                      <a:cubicBezTo>
                        <a:pt x="32064" y="3022"/>
                        <a:pt x="32052" y="2951"/>
                        <a:pt x="32028" y="2879"/>
                      </a:cubicBezTo>
                      <a:cubicBezTo>
                        <a:pt x="32028" y="2855"/>
                        <a:pt x="32016" y="2843"/>
                        <a:pt x="31993" y="2843"/>
                      </a:cubicBezTo>
                      <a:cubicBezTo>
                        <a:pt x="32159" y="2736"/>
                        <a:pt x="32326" y="2653"/>
                        <a:pt x="32481" y="2546"/>
                      </a:cubicBezTo>
                      <a:close/>
                      <a:moveTo>
                        <a:pt x="32969" y="3284"/>
                      </a:moveTo>
                      <a:cubicBezTo>
                        <a:pt x="32921" y="3332"/>
                        <a:pt x="32862" y="3367"/>
                        <a:pt x="32814" y="3391"/>
                      </a:cubicBezTo>
                      <a:lnTo>
                        <a:pt x="32814" y="3367"/>
                      </a:lnTo>
                      <a:cubicBezTo>
                        <a:pt x="32862" y="3332"/>
                        <a:pt x="32909" y="3320"/>
                        <a:pt x="32969" y="3284"/>
                      </a:cubicBezTo>
                      <a:close/>
                      <a:moveTo>
                        <a:pt x="31790" y="2974"/>
                      </a:moveTo>
                      <a:lnTo>
                        <a:pt x="31790" y="2974"/>
                      </a:lnTo>
                      <a:cubicBezTo>
                        <a:pt x="31743" y="3070"/>
                        <a:pt x="31743" y="3153"/>
                        <a:pt x="31743" y="3260"/>
                      </a:cubicBezTo>
                      <a:cubicBezTo>
                        <a:pt x="31623" y="3320"/>
                        <a:pt x="31504" y="3379"/>
                        <a:pt x="31373" y="3439"/>
                      </a:cubicBezTo>
                      <a:lnTo>
                        <a:pt x="31373" y="3260"/>
                      </a:lnTo>
                      <a:lnTo>
                        <a:pt x="31373" y="3248"/>
                      </a:lnTo>
                      <a:cubicBezTo>
                        <a:pt x="31504" y="3153"/>
                        <a:pt x="31635" y="3070"/>
                        <a:pt x="31790" y="2974"/>
                      </a:cubicBezTo>
                      <a:close/>
                      <a:moveTo>
                        <a:pt x="31064" y="3439"/>
                      </a:moveTo>
                      <a:lnTo>
                        <a:pt x="31052" y="3582"/>
                      </a:lnTo>
                      <a:cubicBezTo>
                        <a:pt x="30957" y="3629"/>
                        <a:pt x="30850" y="3689"/>
                        <a:pt x="30742" y="3736"/>
                      </a:cubicBezTo>
                      <a:lnTo>
                        <a:pt x="30742" y="3724"/>
                      </a:lnTo>
                      <a:cubicBezTo>
                        <a:pt x="30742" y="3689"/>
                        <a:pt x="30742" y="3677"/>
                        <a:pt x="30731" y="3641"/>
                      </a:cubicBezTo>
                      <a:cubicBezTo>
                        <a:pt x="30838" y="3570"/>
                        <a:pt x="30945" y="3510"/>
                        <a:pt x="31064" y="3439"/>
                      </a:cubicBezTo>
                      <a:close/>
                      <a:moveTo>
                        <a:pt x="32338" y="3570"/>
                      </a:moveTo>
                      <a:lnTo>
                        <a:pt x="32338" y="3594"/>
                      </a:lnTo>
                      <a:lnTo>
                        <a:pt x="32338" y="3629"/>
                      </a:lnTo>
                      <a:cubicBezTo>
                        <a:pt x="32255" y="3677"/>
                        <a:pt x="32147" y="3736"/>
                        <a:pt x="32052" y="3784"/>
                      </a:cubicBezTo>
                      <a:lnTo>
                        <a:pt x="32052" y="3677"/>
                      </a:lnTo>
                      <a:cubicBezTo>
                        <a:pt x="32147" y="3653"/>
                        <a:pt x="32231" y="3617"/>
                        <a:pt x="32338" y="3570"/>
                      </a:cubicBezTo>
                      <a:close/>
                      <a:moveTo>
                        <a:pt x="30385" y="3867"/>
                      </a:moveTo>
                      <a:lnTo>
                        <a:pt x="30385" y="3903"/>
                      </a:lnTo>
                      <a:cubicBezTo>
                        <a:pt x="30350" y="3927"/>
                        <a:pt x="30278" y="3951"/>
                        <a:pt x="30242" y="3975"/>
                      </a:cubicBezTo>
                      <a:cubicBezTo>
                        <a:pt x="30278" y="3951"/>
                        <a:pt x="30350" y="3915"/>
                        <a:pt x="30385" y="3867"/>
                      </a:cubicBezTo>
                      <a:close/>
                      <a:moveTo>
                        <a:pt x="40470" y="2165"/>
                      </a:moveTo>
                      <a:lnTo>
                        <a:pt x="40470" y="2165"/>
                      </a:lnTo>
                      <a:cubicBezTo>
                        <a:pt x="40720" y="2177"/>
                        <a:pt x="40958" y="2189"/>
                        <a:pt x="41208" y="2189"/>
                      </a:cubicBezTo>
                      <a:cubicBezTo>
                        <a:pt x="40303" y="2760"/>
                        <a:pt x="39422" y="3367"/>
                        <a:pt x="38577" y="4010"/>
                      </a:cubicBezTo>
                      <a:cubicBezTo>
                        <a:pt x="39196" y="3463"/>
                        <a:pt x="39803" y="2915"/>
                        <a:pt x="40422" y="2367"/>
                      </a:cubicBezTo>
                      <a:cubicBezTo>
                        <a:pt x="40494" y="2308"/>
                        <a:pt x="40494" y="2224"/>
                        <a:pt x="40470" y="2165"/>
                      </a:cubicBezTo>
                      <a:close/>
                      <a:moveTo>
                        <a:pt x="39172" y="2129"/>
                      </a:moveTo>
                      <a:cubicBezTo>
                        <a:pt x="38362" y="2772"/>
                        <a:pt x="37565" y="3391"/>
                        <a:pt x="36755" y="4022"/>
                      </a:cubicBezTo>
                      <a:cubicBezTo>
                        <a:pt x="37446" y="3415"/>
                        <a:pt x="38100" y="2772"/>
                        <a:pt x="38755" y="2129"/>
                      </a:cubicBezTo>
                      <a:close/>
                      <a:moveTo>
                        <a:pt x="31695" y="3855"/>
                      </a:moveTo>
                      <a:cubicBezTo>
                        <a:pt x="31695" y="3903"/>
                        <a:pt x="31695" y="3951"/>
                        <a:pt x="31683" y="3986"/>
                      </a:cubicBezTo>
                      <a:cubicBezTo>
                        <a:pt x="31576" y="4046"/>
                        <a:pt x="31457" y="4105"/>
                        <a:pt x="31350" y="4165"/>
                      </a:cubicBezTo>
                      <a:cubicBezTo>
                        <a:pt x="31350" y="4153"/>
                        <a:pt x="31373" y="4153"/>
                        <a:pt x="31373" y="4141"/>
                      </a:cubicBezTo>
                      <a:cubicBezTo>
                        <a:pt x="31373" y="4094"/>
                        <a:pt x="31385" y="4034"/>
                        <a:pt x="31385" y="3986"/>
                      </a:cubicBezTo>
                      <a:lnTo>
                        <a:pt x="31695" y="3855"/>
                      </a:lnTo>
                      <a:close/>
                      <a:moveTo>
                        <a:pt x="31052" y="4141"/>
                      </a:moveTo>
                      <a:cubicBezTo>
                        <a:pt x="31052" y="4213"/>
                        <a:pt x="31123" y="4260"/>
                        <a:pt x="31159" y="4272"/>
                      </a:cubicBezTo>
                      <a:cubicBezTo>
                        <a:pt x="31016" y="4367"/>
                        <a:pt x="30861" y="4451"/>
                        <a:pt x="30707" y="4522"/>
                      </a:cubicBezTo>
                      <a:cubicBezTo>
                        <a:pt x="30719" y="4451"/>
                        <a:pt x="30731" y="4356"/>
                        <a:pt x="30731" y="4272"/>
                      </a:cubicBezTo>
                      <a:cubicBezTo>
                        <a:pt x="30850" y="4248"/>
                        <a:pt x="30957" y="4201"/>
                        <a:pt x="31052" y="4141"/>
                      </a:cubicBezTo>
                      <a:close/>
                      <a:moveTo>
                        <a:pt x="30326" y="4475"/>
                      </a:moveTo>
                      <a:cubicBezTo>
                        <a:pt x="30326" y="4570"/>
                        <a:pt x="30326" y="4641"/>
                        <a:pt x="30361" y="4725"/>
                      </a:cubicBezTo>
                      <a:cubicBezTo>
                        <a:pt x="30302" y="4760"/>
                        <a:pt x="30230" y="4808"/>
                        <a:pt x="30171" y="4856"/>
                      </a:cubicBezTo>
                      <a:cubicBezTo>
                        <a:pt x="30183" y="4748"/>
                        <a:pt x="30195" y="4653"/>
                        <a:pt x="30195" y="4534"/>
                      </a:cubicBezTo>
                      <a:cubicBezTo>
                        <a:pt x="30242" y="4522"/>
                        <a:pt x="30290" y="4498"/>
                        <a:pt x="30326" y="4475"/>
                      </a:cubicBezTo>
                      <a:close/>
                      <a:moveTo>
                        <a:pt x="29778" y="4737"/>
                      </a:moveTo>
                      <a:lnTo>
                        <a:pt x="29778" y="4737"/>
                      </a:lnTo>
                      <a:cubicBezTo>
                        <a:pt x="29766" y="4856"/>
                        <a:pt x="29754" y="4963"/>
                        <a:pt x="29766" y="5082"/>
                      </a:cubicBezTo>
                      <a:cubicBezTo>
                        <a:pt x="29588" y="5177"/>
                        <a:pt x="29409" y="5284"/>
                        <a:pt x="29242" y="5391"/>
                      </a:cubicBezTo>
                      <a:cubicBezTo>
                        <a:pt x="29254" y="5320"/>
                        <a:pt x="29254" y="5237"/>
                        <a:pt x="29254" y="5165"/>
                      </a:cubicBezTo>
                      <a:cubicBezTo>
                        <a:pt x="29254" y="5106"/>
                        <a:pt x="29266" y="5034"/>
                        <a:pt x="29266" y="4975"/>
                      </a:cubicBezTo>
                      <a:cubicBezTo>
                        <a:pt x="29421" y="4879"/>
                        <a:pt x="29599" y="4808"/>
                        <a:pt x="29778" y="4737"/>
                      </a:cubicBezTo>
                      <a:close/>
                      <a:moveTo>
                        <a:pt x="28956" y="5106"/>
                      </a:moveTo>
                      <a:lnTo>
                        <a:pt x="28956" y="5106"/>
                      </a:lnTo>
                      <a:cubicBezTo>
                        <a:pt x="28933" y="5260"/>
                        <a:pt x="28945" y="5403"/>
                        <a:pt x="28992" y="5522"/>
                      </a:cubicBezTo>
                      <a:cubicBezTo>
                        <a:pt x="28873" y="5594"/>
                        <a:pt x="28754" y="5653"/>
                        <a:pt x="28635" y="5725"/>
                      </a:cubicBezTo>
                      <a:cubicBezTo>
                        <a:pt x="28671" y="5582"/>
                        <a:pt x="28671" y="5403"/>
                        <a:pt x="28659" y="5237"/>
                      </a:cubicBezTo>
                      <a:cubicBezTo>
                        <a:pt x="28754" y="5189"/>
                        <a:pt x="28861" y="5153"/>
                        <a:pt x="28956" y="5106"/>
                      </a:cubicBezTo>
                      <a:close/>
                      <a:moveTo>
                        <a:pt x="28349" y="5391"/>
                      </a:moveTo>
                      <a:cubicBezTo>
                        <a:pt x="28349" y="5558"/>
                        <a:pt x="28361" y="5701"/>
                        <a:pt x="28421" y="5820"/>
                      </a:cubicBezTo>
                      <a:cubicBezTo>
                        <a:pt x="28421" y="5832"/>
                        <a:pt x="28445" y="5832"/>
                        <a:pt x="28456" y="5832"/>
                      </a:cubicBezTo>
                      <a:cubicBezTo>
                        <a:pt x="28278" y="5939"/>
                        <a:pt x="28099" y="6046"/>
                        <a:pt x="27921" y="6165"/>
                      </a:cubicBezTo>
                      <a:cubicBezTo>
                        <a:pt x="27992" y="5987"/>
                        <a:pt x="28004" y="5760"/>
                        <a:pt x="28004" y="5546"/>
                      </a:cubicBezTo>
                      <a:cubicBezTo>
                        <a:pt x="28052" y="5534"/>
                        <a:pt x="28111" y="5510"/>
                        <a:pt x="28171" y="5475"/>
                      </a:cubicBezTo>
                      <a:lnTo>
                        <a:pt x="28349" y="5391"/>
                      </a:lnTo>
                      <a:close/>
                      <a:moveTo>
                        <a:pt x="45066" y="5963"/>
                      </a:moveTo>
                      <a:lnTo>
                        <a:pt x="45066" y="6284"/>
                      </a:lnTo>
                      <a:lnTo>
                        <a:pt x="45018" y="6332"/>
                      </a:lnTo>
                      <a:lnTo>
                        <a:pt x="45066" y="5963"/>
                      </a:lnTo>
                      <a:close/>
                      <a:moveTo>
                        <a:pt x="44970" y="6653"/>
                      </a:moveTo>
                      <a:cubicBezTo>
                        <a:pt x="44970" y="6665"/>
                        <a:pt x="44970" y="6689"/>
                        <a:pt x="44982" y="6701"/>
                      </a:cubicBezTo>
                      <a:cubicBezTo>
                        <a:pt x="44970" y="6713"/>
                        <a:pt x="44970" y="6749"/>
                        <a:pt x="44958" y="6761"/>
                      </a:cubicBezTo>
                      <a:cubicBezTo>
                        <a:pt x="44958" y="6725"/>
                        <a:pt x="44958" y="6689"/>
                        <a:pt x="44970" y="6653"/>
                      </a:cubicBezTo>
                      <a:close/>
                      <a:moveTo>
                        <a:pt x="27706" y="5737"/>
                      </a:moveTo>
                      <a:cubicBezTo>
                        <a:pt x="27694" y="5891"/>
                        <a:pt x="27694" y="6058"/>
                        <a:pt x="27742" y="6213"/>
                      </a:cubicBezTo>
                      <a:cubicBezTo>
                        <a:pt x="27754" y="6237"/>
                        <a:pt x="27766" y="6249"/>
                        <a:pt x="27802" y="6261"/>
                      </a:cubicBezTo>
                      <a:cubicBezTo>
                        <a:pt x="27373" y="6522"/>
                        <a:pt x="26932" y="6784"/>
                        <a:pt x="26504" y="7058"/>
                      </a:cubicBezTo>
                      <a:cubicBezTo>
                        <a:pt x="26563" y="6820"/>
                        <a:pt x="26575" y="6558"/>
                        <a:pt x="26575" y="6308"/>
                      </a:cubicBezTo>
                      <a:cubicBezTo>
                        <a:pt x="26718" y="6213"/>
                        <a:pt x="26861" y="6130"/>
                        <a:pt x="27028" y="6058"/>
                      </a:cubicBezTo>
                      <a:lnTo>
                        <a:pt x="27028" y="6058"/>
                      </a:lnTo>
                      <a:cubicBezTo>
                        <a:pt x="27016" y="6189"/>
                        <a:pt x="27016" y="6332"/>
                        <a:pt x="27040" y="6463"/>
                      </a:cubicBezTo>
                      <a:cubicBezTo>
                        <a:pt x="27045" y="6519"/>
                        <a:pt x="27088" y="6544"/>
                        <a:pt x="27135" y="6544"/>
                      </a:cubicBezTo>
                      <a:cubicBezTo>
                        <a:pt x="27188" y="6544"/>
                        <a:pt x="27247" y="6513"/>
                        <a:pt x="27266" y="6463"/>
                      </a:cubicBezTo>
                      <a:cubicBezTo>
                        <a:pt x="27302" y="6284"/>
                        <a:pt x="27325" y="6106"/>
                        <a:pt x="27337" y="5915"/>
                      </a:cubicBezTo>
                      <a:cubicBezTo>
                        <a:pt x="27456" y="5856"/>
                        <a:pt x="27587" y="5796"/>
                        <a:pt x="27706" y="5737"/>
                      </a:cubicBezTo>
                      <a:close/>
                      <a:moveTo>
                        <a:pt x="26278" y="6415"/>
                      </a:moveTo>
                      <a:lnTo>
                        <a:pt x="26278" y="6415"/>
                      </a:lnTo>
                      <a:cubicBezTo>
                        <a:pt x="26254" y="6642"/>
                        <a:pt x="26242" y="6880"/>
                        <a:pt x="26266" y="7106"/>
                      </a:cubicBezTo>
                      <a:cubicBezTo>
                        <a:pt x="26266" y="7118"/>
                        <a:pt x="26278" y="7130"/>
                        <a:pt x="26301" y="7142"/>
                      </a:cubicBezTo>
                      <a:cubicBezTo>
                        <a:pt x="26182" y="7225"/>
                        <a:pt x="26063" y="7296"/>
                        <a:pt x="25920" y="7368"/>
                      </a:cubicBezTo>
                      <a:cubicBezTo>
                        <a:pt x="25956" y="7249"/>
                        <a:pt x="25908" y="7142"/>
                        <a:pt x="25908" y="7023"/>
                      </a:cubicBezTo>
                      <a:cubicBezTo>
                        <a:pt x="25897" y="6892"/>
                        <a:pt x="25897" y="6749"/>
                        <a:pt x="25908" y="6606"/>
                      </a:cubicBezTo>
                      <a:cubicBezTo>
                        <a:pt x="26039" y="6546"/>
                        <a:pt x="26159" y="6475"/>
                        <a:pt x="26278" y="6415"/>
                      </a:cubicBezTo>
                      <a:close/>
                      <a:moveTo>
                        <a:pt x="25647" y="6749"/>
                      </a:moveTo>
                      <a:lnTo>
                        <a:pt x="25647" y="6749"/>
                      </a:lnTo>
                      <a:cubicBezTo>
                        <a:pt x="25611" y="6999"/>
                        <a:pt x="25611" y="7296"/>
                        <a:pt x="25766" y="7475"/>
                      </a:cubicBezTo>
                      <a:cubicBezTo>
                        <a:pt x="25647" y="7558"/>
                        <a:pt x="25504" y="7642"/>
                        <a:pt x="25385" y="7713"/>
                      </a:cubicBezTo>
                      <a:cubicBezTo>
                        <a:pt x="25373" y="7642"/>
                        <a:pt x="25361" y="7558"/>
                        <a:pt x="25361" y="7475"/>
                      </a:cubicBezTo>
                      <a:cubicBezTo>
                        <a:pt x="25325" y="7296"/>
                        <a:pt x="25301" y="7106"/>
                        <a:pt x="25266" y="6927"/>
                      </a:cubicBezTo>
                      <a:cubicBezTo>
                        <a:pt x="25385" y="6868"/>
                        <a:pt x="25527" y="6808"/>
                        <a:pt x="25647" y="6749"/>
                      </a:cubicBezTo>
                      <a:close/>
                      <a:moveTo>
                        <a:pt x="25004" y="7058"/>
                      </a:moveTo>
                      <a:cubicBezTo>
                        <a:pt x="25016" y="7201"/>
                        <a:pt x="25016" y="7368"/>
                        <a:pt x="25027" y="7523"/>
                      </a:cubicBezTo>
                      <a:cubicBezTo>
                        <a:pt x="25051" y="7654"/>
                        <a:pt x="25051" y="7773"/>
                        <a:pt x="25075" y="7892"/>
                      </a:cubicBezTo>
                      <a:cubicBezTo>
                        <a:pt x="24968" y="7951"/>
                        <a:pt x="24873" y="8023"/>
                        <a:pt x="24765" y="8082"/>
                      </a:cubicBezTo>
                      <a:cubicBezTo>
                        <a:pt x="24754" y="7975"/>
                        <a:pt x="24718" y="7856"/>
                        <a:pt x="24694" y="7737"/>
                      </a:cubicBezTo>
                      <a:cubicBezTo>
                        <a:pt x="24658" y="7582"/>
                        <a:pt x="24658" y="7427"/>
                        <a:pt x="24670" y="7261"/>
                      </a:cubicBezTo>
                      <a:cubicBezTo>
                        <a:pt x="24670" y="7249"/>
                        <a:pt x="24658" y="7237"/>
                        <a:pt x="24658" y="7225"/>
                      </a:cubicBezTo>
                      <a:cubicBezTo>
                        <a:pt x="24777" y="7165"/>
                        <a:pt x="24896" y="7118"/>
                        <a:pt x="25004" y="7058"/>
                      </a:cubicBezTo>
                      <a:close/>
                      <a:moveTo>
                        <a:pt x="23301" y="7880"/>
                      </a:moveTo>
                      <a:cubicBezTo>
                        <a:pt x="23301" y="7892"/>
                        <a:pt x="23289" y="7904"/>
                        <a:pt x="23289" y="7915"/>
                      </a:cubicBezTo>
                      <a:cubicBezTo>
                        <a:pt x="23289" y="7975"/>
                        <a:pt x="23289" y="8035"/>
                        <a:pt x="23301" y="8094"/>
                      </a:cubicBezTo>
                      <a:cubicBezTo>
                        <a:pt x="23241" y="8046"/>
                        <a:pt x="23170" y="7999"/>
                        <a:pt x="23099" y="7963"/>
                      </a:cubicBezTo>
                      <a:cubicBezTo>
                        <a:pt x="23170" y="7939"/>
                        <a:pt x="23230" y="7904"/>
                        <a:pt x="23301" y="7880"/>
                      </a:cubicBezTo>
                      <a:close/>
                      <a:moveTo>
                        <a:pt x="47328" y="7463"/>
                      </a:moveTo>
                      <a:cubicBezTo>
                        <a:pt x="47352" y="7582"/>
                        <a:pt x="47387" y="7725"/>
                        <a:pt x="47387" y="7892"/>
                      </a:cubicBezTo>
                      <a:cubicBezTo>
                        <a:pt x="47399" y="7951"/>
                        <a:pt x="47423" y="7999"/>
                        <a:pt x="47471" y="8023"/>
                      </a:cubicBezTo>
                      <a:cubicBezTo>
                        <a:pt x="47435" y="8046"/>
                        <a:pt x="47399" y="8082"/>
                        <a:pt x="47352" y="8118"/>
                      </a:cubicBezTo>
                      <a:cubicBezTo>
                        <a:pt x="47316" y="8142"/>
                        <a:pt x="47268" y="8154"/>
                        <a:pt x="47221" y="8189"/>
                      </a:cubicBezTo>
                      <a:cubicBezTo>
                        <a:pt x="47268" y="7951"/>
                        <a:pt x="47316" y="7701"/>
                        <a:pt x="47328" y="7463"/>
                      </a:cubicBezTo>
                      <a:close/>
                      <a:moveTo>
                        <a:pt x="22789" y="8106"/>
                      </a:moveTo>
                      <a:cubicBezTo>
                        <a:pt x="22789" y="8130"/>
                        <a:pt x="22813" y="8130"/>
                        <a:pt x="22849" y="8130"/>
                      </a:cubicBezTo>
                      <a:cubicBezTo>
                        <a:pt x="22860" y="8142"/>
                        <a:pt x="22860" y="8154"/>
                        <a:pt x="22872" y="8154"/>
                      </a:cubicBezTo>
                      <a:cubicBezTo>
                        <a:pt x="22825" y="8154"/>
                        <a:pt x="22801" y="8189"/>
                        <a:pt x="22789" y="8225"/>
                      </a:cubicBezTo>
                      <a:lnTo>
                        <a:pt x="22706" y="8154"/>
                      </a:lnTo>
                      <a:cubicBezTo>
                        <a:pt x="22741" y="8142"/>
                        <a:pt x="22753" y="8130"/>
                        <a:pt x="22789" y="8106"/>
                      </a:cubicBezTo>
                      <a:close/>
                      <a:moveTo>
                        <a:pt x="23134" y="8225"/>
                      </a:moveTo>
                      <a:cubicBezTo>
                        <a:pt x="23170" y="8249"/>
                        <a:pt x="23218" y="8261"/>
                        <a:pt x="23241" y="8273"/>
                      </a:cubicBezTo>
                      <a:cubicBezTo>
                        <a:pt x="23253" y="8281"/>
                        <a:pt x="23264" y="8283"/>
                        <a:pt x="23273" y="8283"/>
                      </a:cubicBezTo>
                      <a:cubicBezTo>
                        <a:pt x="23292" y="8283"/>
                        <a:pt x="23305" y="8273"/>
                        <a:pt x="23313" y="8273"/>
                      </a:cubicBezTo>
                      <a:cubicBezTo>
                        <a:pt x="23313" y="8320"/>
                        <a:pt x="23337" y="8344"/>
                        <a:pt x="23349" y="8392"/>
                      </a:cubicBezTo>
                      <a:cubicBezTo>
                        <a:pt x="23277" y="8332"/>
                        <a:pt x="23218" y="8296"/>
                        <a:pt x="23134" y="8225"/>
                      </a:cubicBezTo>
                      <a:close/>
                      <a:moveTo>
                        <a:pt x="23682" y="7713"/>
                      </a:moveTo>
                      <a:cubicBezTo>
                        <a:pt x="23658" y="7975"/>
                        <a:pt x="23658" y="8296"/>
                        <a:pt x="23718" y="8570"/>
                      </a:cubicBezTo>
                      <a:cubicBezTo>
                        <a:pt x="23682" y="8558"/>
                        <a:pt x="23634" y="8523"/>
                        <a:pt x="23587" y="8511"/>
                      </a:cubicBezTo>
                      <a:cubicBezTo>
                        <a:pt x="23551" y="8320"/>
                        <a:pt x="23515" y="8130"/>
                        <a:pt x="23503" y="7915"/>
                      </a:cubicBezTo>
                      <a:cubicBezTo>
                        <a:pt x="23503" y="7856"/>
                        <a:pt x="23456" y="7832"/>
                        <a:pt x="23408" y="7832"/>
                      </a:cubicBezTo>
                      <a:cubicBezTo>
                        <a:pt x="23503" y="7785"/>
                        <a:pt x="23587" y="7737"/>
                        <a:pt x="23682" y="7713"/>
                      </a:cubicBezTo>
                      <a:close/>
                      <a:moveTo>
                        <a:pt x="24432" y="7344"/>
                      </a:moveTo>
                      <a:lnTo>
                        <a:pt x="24432" y="7344"/>
                      </a:lnTo>
                      <a:cubicBezTo>
                        <a:pt x="24396" y="7642"/>
                        <a:pt x="24396" y="7999"/>
                        <a:pt x="24527" y="8261"/>
                      </a:cubicBezTo>
                      <a:cubicBezTo>
                        <a:pt x="24468" y="8296"/>
                        <a:pt x="24408" y="8332"/>
                        <a:pt x="24361" y="8368"/>
                      </a:cubicBezTo>
                      <a:cubicBezTo>
                        <a:pt x="24373" y="8237"/>
                        <a:pt x="24349" y="8142"/>
                        <a:pt x="24325" y="8011"/>
                      </a:cubicBezTo>
                      <a:cubicBezTo>
                        <a:pt x="24313" y="7844"/>
                        <a:pt x="24313" y="7701"/>
                        <a:pt x="24325" y="7534"/>
                      </a:cubicBezTo>
                      <a:cubicBezTo>
                        <a:pt x="24325" y="7481"/>
                        <a:pt x="24289" y="7454"/>
                        <a:pt x="24252" y="7454"/>
                      </a:cubicBezTo>
                      <a:cubicBezTo>
                        <a:pt x="24215" y="7454"/>
                        <a:pt x="24176" y="7481"/>
                        <a:pt x="24170" y="7534"/>
                      </a:cubicBezTo>
                      <a:cubicBezTo>
                        <a:pt x="24134" y="7796"/>
                        <a:pt x="24075" y="8177"/>
                        <a:pt x="24230" y="8416"/>
                      </a:cubicBezTo>
                      <a:cubicBezTo>
                        <a:pt x="24230" y="8427"/>
                        <a:pt x="24242" y="8427"/>
                        <a:pt x="24254" y="8439"/>
                      </a:cubicBezTo>
                      <a:cubicBezTo>
                        <a:pt x="24170" y="8499"/>
                        <a:pt x="24075" y="8558"/>
                        <a:pt x="23992" y="8606"/>
                      </a:cubicBezTo>
                      <a:cubicBezTo>
                        <a:pt x="23956" y="8475"/>
                        <a:pt x="23932" y="8320"/>
                        <a:pt x="23920" y="8189"/>
                      </a:cubicBezTo>
                      <a:cubicBezTo>
                        <a:pt x="23896" y="7999"/>
                        <a:pt x="23884" y="7796"/>
                        <a:pt x="23896" y="7606"/>
                      </a:cubicBezTo>
                      <a:cubicBezTo>
                        <a:pt x="24063" y="7523"/>
                        <a:pt x="24242" y="7427"/>
                        <a:pt x="24432" y="7344"/>
                      </a:cubicBezTo>
                      <a:close/>
                      <a:moveTo>
                        <a:pt x="21896" y="8535"/>
                      </a:moveTo>
                      <a:lnTo>
                        <a:pt x="21896" y="8535"/>
                      </a:lnTo>
                      <a:cubicBezTo>
                        <a:pt x="21860" y="8606"/>
                        <a:pt x="21848" y="8666"/>
                        <a:pt x="21825" y="8749"/>
                      </a:cubicBezTo>
                      <a:lnTo>
                        <a:pt x="21825" y="8606"/>
                      </a:lnTo>
                      <a:cubicBezTo>
                        <a:pt x="21825" y="8570"/>
                        <a:pt x="21860" y="8547"/>
                        <a:pt x="21896" y="8535"/>
                      </a:cubicBezTo>
                      <a:close/>
                      <a:moveTo>
                        <a:pt x="26099" y="7665"/>
                      </a:moveTo>
                      <a:cubicBezTo>
                        <a:pt x="25539" y="8046"/>
                        <a:pt x="25004" y="8463"/>
                        <a:pt x="24468" y="8880"/>
                      </a:cubicBezTo>
                      <a:cubicBezTo>
                        <a:pt x="24337" y="8832"/>
                        <a:pt x="24182" y="8785"/>
                        <a:pt x="24051" y="8725"/>
                      </a:cubicBezTo>
                      <a:cubicBezTo>
                        <a:pt x="24730" y="8380"/>
                        <a:pt x="25420" y="8023"/>
                        <a:pt x="26099" y="7665"/>
                      </a:cubicBezTo>
                      <a:close/>
                      <a:moveTo>
                        <a:pt x="39767" y="2141"/>
                      </a:moveTo>
                      <a:cubicBezTo>
                        <a:pt x="39886" y="2141"/>
                        <a:pt x="39982" y="2141"/>
                        <a:pt x="40101" y="2153"/>
                      </a:cubicBezTo>
                      <a:cubicBezTo>
                        <a:pt x="37303" y="4558"/>
                        <a:pt x="34374" y="6749"/>
                        <a:pt x="31433" y="8939"/>
                      </a:cubicBezTo>
                      <a:cubicBezTo>
                        <a:pt x="31326" y="8963"/>
                        <a:pt x="31219" y="8987"/>
                        <a:pt x="31123" y="8999"/>
                      </a:cubicBezTo>
                      <a:cubicBezTo>
                        <a:pt x="31016" y="9023"/>
                        <a:pt x="30921" y="9023"/>
                        <a:pt x="30826" y="9035"/>
                      </a:cubicBezTo>
                      <a:cubicBezTo>
                        <a:pt x="33945" y="7070"/>
                        <a:pt x="36898" y="4748"/>
                        <a:pt x="39684" y="2379"/>
                      </a:cubicBezTo>
                      <a:cubicBezTo>
                        <a:pt x="39779" y="2308"/>
                        <a:pt x="39791" y="2212"/>
                        <a:pt x="39767" y="2141"/>
                      </a:cubicBezTo>
                      <a:close/>
                      <a:moveTo>
                        <a:pt x="33743" y="3796"/>
                      </a:moveTo>
                      <a:lnTo>
                        <a:pt x="33743" y="3796"/>
                      </a:lnTo>
                      <a:cubicBezTo>
                        <a:pt x="30861" y="5475"/>
                        <a:pt x="27992" y="7225"/>
                        <a:pt x="25313" y="9166"/>
                      </a:cubicBezTo>
                      <a:cubicBezTo>
                        <a:pt x="25099" y="9106"/>
                        <a:pt x="24885" y="9035"/>
                        <a:pt x="24670" y="8963"/>
                      </a:cubicBezTo>
                      <a:cubicBezTo>
                        <a:pt x="27647" y="7106"/>
                        <a:pt x="30659" y="5415"/>
                        <a:pt x="33743" y="3796"/>
                      </a:cubicBezTo>
                      <a:close/>
                      <a:moveTo>
                        <a:pt x="38303" y="2141"/>
                      </a:moveTo>
                      <a:cubicBezTo>
                        <a:pt x="35291" y="4570"/>
                        <a:pt x="32266" y="6963"/>
                        <a:pt x="29159" y="9261"/>
                      </a:cubicBezTo>
                      <a:cubicBezTo>
                        <a:pt x="28587" y="9332"/>
                        <a:pt x="28004" y="9392"/>
                        <a:pt x="27444" y="9404"/>
                      </a:cubicBezTo>
                      <a:cubicBezTo>
                        <a:pt x="30909" y="7118"/>
                        <a:pt x="34660" y="4927"/>
                        <a:pt x="37743" y="2189"/>
                      </a:cubicBezTo>
                      <a:cubicBezTo>
                        <a:pt x="37934" y="2165"/>
                        <a:pt x="38124" y="2141"/>
                        <a:pt x="38303" y="2141"/>
                      </a:cubicBezTo>
                      <a:close/>
                      <a:moveTo>
                        <a:pt x="34469" y="3879"/>
                      </a:moveTo>
                      <a:lnTo>
                        <a:pt x="34469" y="3879"/>
                      </a:lnTo>
                      <a:cubicBezTo>
                        <a:pt x="31754" y="5618"/>
                        <a:pt x="29171" y="7618"/>
                        <a:pt x="26575" y="9428"/>
                      </a:cubicBezTo>
                      <a:lnTo>
                        <a:pt x="26420" y="9428"/>
                      </a:lnTo>
                      <a:cubicBezTo>
                        <a:pt x="26159" y="9380"/>
                        <a:pt x="25897" y="9320"/>
                        <a:pt x="25647" y="9261"/>
                      </a:cubicBezTo>
                      <a:cubicBezTo>
                        <a:pt x="28635" y="7582"/>
                        <a:pt x="31540" y="5701"/>
                        <a:pt x="34469" y="3879"/>
                      </a:cubicBezTo>
                      <a:close/>
                      <a:moveTo>
                        <a:pt x="46695" y="6854"/>
                      </a:moveTo>
                      <a:cubicBezTo>
                        <a:pt x="46825" y="6854"/>
                        <a:pt x="46938" y="6889"/>
                        <a:pt x="47042" y="6951"/>
                      </a:cubicBezTo>
                      <a:cubicBezTo>
                        <a:pt x="47018" y="7118"/>
                        <a:pt x="46994" y="7284"/>
                        <a:pt x="47018" y="7427"/>
                      </a:cubicBezTo>
                      <a:cubicBezTo>
                        <a:pt x="47018" y="7451"/>
                        <a:pt x="47030" y="7475"/>
                        <a:pt x="47042" y="7499"/>
                      </a:cubicBezTo>
                      <a:cubicBezTo>
                        <a:pt x="46983" y="7773"/>
                        <a:pt x="46935" y="8023"/>
                        <a:pt x="46923" y="8296"/>
                      </a:cubicBezTo>
                      <a:cubicBezTo>
                        <a:pt x="46923" y="8320"/>
                        <a:pt x="46935" y="8332"/>
                        <a:pt x="46935" y="8344"/>
                      </a:cubicBezTo>
                      <a:cubicBezTo>
                        <a:pt x="46744" y="8475"/>
                        <a:pt x="46554" y="8606"/>
                        <a:pt x="46352" y="8773"/>
                      </a:cubicBezTo>
                      <a:cubicBezTo>
                        <a:pt x="45828" y="9189"/>
                        <a:pt x="45280" y="9582"/>
                        <a:pt x="44732" y="9975"/>
                      </a:cubicBezTo>
                      <a:lnTo>
                        <a:pt x="44720" y="9963"/>
                      </a:lnTo>
                      <a:cubicBezTo>
                        <a:pt x="44828" y="9320"/>
                        <a:pt x="44887" y="8677"/>
                        <a:pt x="44958" y="8035"/>
                      </a:cubicBezTo>
                      <a:cubicBezTo>
                        <a:pt x="44970" y="7951"/>
                        <a:pt x="44899" y="7904"/>
                        <a:pt x="44828" y="7892"/>
                      </a:cubicBezTo>
                      <a:cubicBezTo>
                        <a:pt x="45006" y="7737"/>
                        <a:pt x="45197" y="7594"/>
                        <a:pt x="45387" y="7439"/>
                      </a:cubicBezTo>
                      <a:lnTo>
                        <a:pt x="45387" y="7439"/>
                      </a:lnTo>
                      <a:cubicBezTo>
                        <a:pt x="45256" y="8058"/>
                        <a:pt x="45125" y="8666"/>
                        <a:pt x="45018" y="9273"/>
                      </a:cubicBezTo>
                      <a:cubicBezTo>
                        <a:pt x="44989" y="9424"/>
                        <a:pt x="45109" y="9527"/>
                        <a:pt x="45228" y="9527"/>
                      </a:cubicBezTo>
                      <a:cubicBezTo>
                        <a:pt x="45307" y="9527"/>
                        <a:pt x="45385" y="9483"/>
                        <a:pt x="45423" y="9380"/>
                      </a:cubicBezTo>
                      <a:cubicBezTo>
                        <a:pt x="45435" y="9320"/>
                        <a:pt x="45459" y="9249"/>
                        <a:pt x="45482" y="9189"/>
                      </a:cubicBezTo>
                      <a:cubicBezTo>
                        <a:pt x="45494" y="9142"/>
                        <a:pt x="45482" y="9094"/>
                        <a:pt x="45459" y="9070"/>
                      </a:cubicBezTo>
                      <a:cubicBezTo>
                        <a:pt x="45554" y="8475"/>
                        <a:pt x="45625" y="7880"/>
                        <a:pt x="45697" y="7284"/>
                      </a:cubicBezTo>
                      <a:cubicBezTo>
                        <a:pt x="45697" y="7261"/>
                        <a:pt x="45685" y="7249"/>
                        <a:pt x="45685" y="7237"/>
                      </a:cubicBezTo>
                      <a:cubicBezTo>
                        <a:pt x="45756" y="7189"/>
                        <a:pt x="45840" y="7142"/>
                        <a:pt x="45923" y="7106"/>
                      </a:cubicBezTo>
                      <a:lnTo>
                        <a:pt x="45923" y="7106"/>
                      </a:lnTo>
                      <a:cubicBezTo>
                        <a:pt x="45804" y="7665"/>
                        <a:pt x="45685" y="8249"/>
                        <a:pt x="45601" y="8832"/>
                      </a:cubicBezTo>
                      <a:cubicBezTo>
                        <a:pt x="45580" y="8963"/>
                        <a:pt x="45686" y="9053"/>
                        <a:pt x="45791" y="9053"/>
                      </a:cubicBezTo>
                      <a:cubicBezTo>
                        <a:pt x="45859" y="9053"/>
                        <a:pt x="45926" y="9016"/>
                        <a:pt x="45959" y="8928"/>
                      </a:cubicBezTo>
                      <a:cubicBezTo>
                        <a:pt x="45994" y="8797"/>
                        <a:pt x="46030" y="8666"/>
                        <a:pt x="46078" y="8535"/>
                      </a:cubicBezTo>
                      <a:cubicBezTo>
                        <a:pt x="46090" y="8487"/>
                        <a:pt x="46078" y="8439"/>
                        <a:pt x="46042" y="8416"/>
                      </a:cubicBezTo>
                      <a:cubicBezTo>
                        <a:pt x="46113" y="7951"/>
                        <a:pt x="46173" y="7475"/>
                        <a:pt x="46256" y="7011"/>
                      </a:cubicBezTo>
                      <a:lnTo>
                        <a:pt x="46256" y="6963"/>
                      </a:lnTo>
                      <a:cubicBezTo>
                        <a:pt x="46316" y="6939"/>
                        <a:pt x="46375" y="6927"/>
                        <a:pt x="46435" y="6903"/>
                      </a:cubicBezTo>
                      <a:lnTo>
                        <a:pt x="46435" y="6903"/>
                      </a:lnTo>
                      <a:cubicBezTo>
                        <a:pt x="46435" y="7142"/>
                        <a:pt x="46435" y="7404"/>
                        <a:pt x="46399" y="7642"/>
                      </a:cubicBezTo>
                      <a:cubicBezTo>
                        <a:pt x="46375" y="7915"/>
                        <a:pt x="46256" y="8213"/>
                        <a:pt x="46280" y="8487"/>
                      </a:cubicBezTo>
                      <a:cubicBezTo>
                        <a:pt x="46287" y="8554"/>
                        <a:pt x="46341" y="8593"/>
                        <a:pt x="46397" y="8593"/>
                      </a:cubicBezTo>
                      <a:cubicBezTo>
                        <a:pt x="46432" y="8593"/>
                        <a:pt x="46467" y="8578"/>
                        <a:pt x="46494" y="8547"/>
                      </a:cubicBezTo>
                      <a:cubicBezTo>
                        <a:pt x="46649" y="8320"/>
                        <a:pt x="46649" y="7963"/>
                        <a:pt x="46685" y="7701"/>
                      </a:cubicBezTo>
                      <a:cubicBezTo>
                        <a:pt x="46697" y="7415"/>
                        <a:pt x="46685" y="7142"/>
                        <a:pt x="46637" y="6856"/>
                      </a:cubicBezTo>
                      <a:cubicBezTo>
                        <a:pt x="46657" y="6854"/>
                        <a:pt x="46676" y="6854"/>
                        <a:pt x="46695" y="6854"/>
                      </a:cubicBezTo>
                      <a:close/>
                      <a:moveTo>
                        <a:pt x="47471" y="8630"/>
                      </a:moveTo>
                      <a:cubicBezTo>
                        <a:pt x="46661" y="9154"/>
                        <a:pt x="45851" y="9701"/>
                        <a:pt x="45054" y="10273"/>
                      </a:cubicBezTo>
                      <a:cubicBezTo>
                        <a:pt x="45590" y="9868"/>
                        <a:pt x="46101" y="9451"/>
                        <a:pt x="46673" y="9094"/>
                      </a:cubicBezTo>
                      <a:cubicBezTo>
                        <a:pt x="46935" y="8916"/>
                        <a:pt x="47209" y="8749"/>
                        <a:pt x="47471" y="8630"/>
                      </a:cubicBezTo>
                      <a:close/>
                      <a:moveTo>
                        <a:pt x="43042" y="9404"/>
                      </a:moveTo>
                      <a:lnTo>
                        <a:pt x="43042" y="9404"/>
                      </a:lnTo>
                      <a:cubicBezTo>
                        <a:pt x="42982" y="9725"/>
                        <a:pt x="42923" y="10047"/>
                        <a:pt x="42875" y="10380"/>
                      </a:cubicBezTo>
                      <a:lnTo>
                        <a:pt x="42827" y="9570"/>
                      </a:lnTo>
                      <a:cubicBezTo>
                        <a:pt x="42911" y="9511"/>
                        <a:pt x="42982" y="9463"/>
                        <a:pt x="43042" y="9404"/>
                      </a:cubicBezTo>
                      <a:close/>
                      <a:moveTo>
                        <a:pt x="44673" y="8023"/>
                      </a:moveTo>
                      <a:lnTo>
                        <a:pt x="44673" y="8023"/>
                      </a:lnTo>
                      <a:cubicBezTo>
                        <a:pt x="44554" y="8725"/>
                        <a:pt x="44399" y="9439"/>
                        <a:pt x="44316" y="10154"/>
                      </a:cubicBezTo>
                      <a:cubicBezTo>
                        <a:pt x="44316" y="10201"/>
                        <a:pt x="44316" y="10225"/>
                        <a:pt x="44339" y="10261"/>
                      </a:cubicBezTo>
                      <a:lnTo>
                        <a:pt x="43625" y="10749"/>
                      </a:lnTo>
                      <a:lnTo>
                        <a:pt x="43625" y="10713"/>
                      </a:lnTo>
                      <a:lnTo>
                        <a:pt x="43625" y="10690"/>
                      </a:lnTo>
                      <a:cubicBezTo>
                        <a:pt x="43708" y="10154"/>
                        <a:pt x="43780" y="9606"/>
                        <a:pt x="43851" y="9070"/>
                      </a:cubicBezTo>
                      <a:cubicBezTo>
                        <a:pt x="43871" y="8970"/>
                        <a:pt x="43790" y="8895"/>
                        <a:pt x="43714" y="8895"/>
                      </a:cubicBezTo>
                      <a:cubicBezTo>
                        <a:pt x="43700" y="8895"/>
                        <a:pt x="43686" y="8898"/>
                        <a:pt x="43673" y="8904"/>
                      </a:cubicBezTo>
                      <a:cubicBezTo>
                        <a:pt x="43768" y="8808"/>
                        <a:pt x="43887" y="8725"/>
                        <a:pt x="44006" y="8606"/>
                      </a:cubicBezTo>
                      <a:lnTo>
                        <a:pt x="44006" y="8606"/>
                      </a:lnTo>
                      <a:cubicBezTo>
                        <a:pt x="43958" y="8916"/>
                        <a:pt x="43899" y="9213"/>
                        <a:pt x="43851" y="9523"/>
                      </a:cubicBezTo>
                      <a:cubicBezTo>
                        <a:pt x="43815" y="9820"/>
                        <a:pt x="43720" y="10118"/>
                        <a:pt x="43768" y="10440"/>
                      </a:cubicBezTo>
                      <a:cubicBezTo>
                        <a:pt x="43774" y="10486"/>
                        <a:pt x="43822" y="10510"/>
                        <a:pt x="43869" y="10510"/>
                      </a:cubicBezTo>
                      <a:cubicBezTo>
                        <a:pt x="43906" y="10510"/>
                        <a:pt x="43943" y="10495"/>
                        <a:pt x="43958" y="10463"/>
                      </a:cubicBezTo>
                      <a:cubicBezTo>
                        <a:pt x="44101" y="10178"/>
                        <a:pt x="44101" y="9868"/>
                        <a:pt x="44125" y="9570"/>
                      </a:cubicBezTo>
                      <a:cubicBezTo>
                        <a:pt x="44173" y="9189"/>
                        <a:pt x="44208" y="8808"/>
                        <a:pt x="44268" y="8427"/>
                      </a:cubicBezTo>
                      <a:cubicBezTo>
                        <a:pt x="44268" y="8416"/>
                        <a:pt x="44256" y="8416"/>
                        <a:pt x="44256" y="8392"/>
                      </a:cubicBezTo>
                      <a:cubicBezTo>
                        <a:pt x="44399" y="8273"/>
                        <a:pt x="44530" y="8154"/>
                        <a:pt x="44673" y="8023"/>
                      </a:cubicBezTo>
                      <a:close/>
                      <a:moveTo>
                        <a:pt x="20836" y="9737"/>
                      </a:moveTo>
                      <a:cubicBezTo>
                        <a:pt x="20860" y="9761"/>
                        <a:pt x="20848" y="9797"/>
                        <a:pt x="20836" y="9832"/>
                      </a:cubicBezTo>
                      <a:cubicBezTo>
                        <a:pt x="20801" y="10130"/>
                        <a:pt x="20717" y="10487"/>
                        <a:pt x="20777" y="10785"/>
                      </a:cubicBezTo>
                      <a:lnTo>
                        <a:pt x="20682" y="10832"/>
                      </a:lnTo>
                      <a:cubicBezTo>
                        <a:pt x="20682" y="10809"/>
                        <a:pt x="20670" y="10785"/>
                        <a:pt x="20658" y="10761"/>
                      </a:cubicBezTo>
                      <a:cubicBezTo>
                        <a:pt x="20670" y="10511"/>
                        <a:pt x="20682" y="10273"/>
                        <a:pt x="20670" y="10011"/>
                      </a:cubicBezTo>
                      <a:cubicBezTo>
                        <a:pt x="20670" y="9940"/>
                        <a:pt x="20634" y="9892"/>
                        <a:pt x="20598" y="9856"/>
                      </a:cubicBezTo>
                      <a:cubicBezTo>
                        <a:pt x="20670" y="9809"/>
                        <a:pt x="20753" y="9773"/>
                        <a:pt x="20836" y="9737"/>
                      </a:cubicBezTo>
                      <a:close/>
                      <a:moveTo>
                        <a:pt x="43601" y="8983"/>
                      </a:moveTo>
                      <a:cubicBezTo>
                        <a:pt x="43601" y="8984"/>
                        <a:pt x="43601" y="8986"/>
                        <a:pt x="43601" y="8987"/>
                      </a:cubicBezTo>
                      <a:cubicBezTo>
                        <a:pt x="43482" y="9606"/>
                        <a:pt x="43351" y="10201"/>
                        <a:pt x="43232" y="10809"/>
                      </a:cubicBezTo>
                      <a:cubicBezTo>
                        <a:pt x="43220" y="10868"/>
                        <a:pt x="43244" y="10928"/>
                        <a:pt x="43280" y="10975"/>
                      </a:cubicBezTo>
                      <a:cubicBezTo>
                        <a:pt x="43220" y="11011"/>
                        <a:pt x="43161" y="11047"/>
                        <a:pt x="43101" y="11094"/>
                      </a:cubicBezTo>
                      <a:cubicBezTo>
                        <a:pt x="43101" y="11071"/>
                        <a:pt x="43113" y="11071"/>
                        <a:pt x="43113" y="11059"/>
                      </a:cubicBezTo>
                      <a:cubicBezTo>
                        <a:pt x="43125" y="10987"/>
                        <a:pt x="43077" y="10940"/>
                        <a:pt x="43030" y="10940"/>
                      </a:cubicBezTo>
                      <a:cubicBezTo>
                        <a:pt x="43089" y="10380"/>
                        <a:pt x="43161" y="9809"/>
                        <a:pt x="43244" y="9261"/>
                      </a:cubicBezTo>
                      <a:cubicBezTo>
                        <a:pt x="43351" y="9166"/>
                        <a:pt x="43458" y="9094"/>
                        <a:pt x="43554" y="9023"/>
                      </a:cubicBezTo>
                      <a:cubicBezTo>
                        <a:pt x="43575" y="9009"/>
                        <a:pt x="43587" y="8995"/>
                        <a:pt x="43601" y="8983"/>
                      </a:cubicBezTo>
                      <a:close/>
                      <a:moveTo>
                        <a:pt x="42208" y="10047"/>
                      </a:moveTo>
                      <a:lnTo>
                        <a:pt x="42208" y="10047"/>
                      </a:lnTo>
                      <a:cubicBezTo>
                        <a:pt x="42137" y="10428"/>
                        <a:pt x="42053" y="10821"/>
                        <a:pt x="42053" y="11213"/>
                      </a:cubicBezTo>
                      <a:cubicBezTo>
                        <a:pt x="42018" y="10892"/>
                        <a:pt x="41970" y="10582"/>
                        <a:pt x="41899" y="10273"/>
                      </a:cubicBezTo>
                      <a:lnTo>
                        <a:pt x="42208" y="10047"/>
                      </a:lnTo>
                      <a:close/>
                      <a:moveTo>
                        <a:pt x="20205" y="10035"/>
                      </a:moveTo>
                      <a:cubicBezTo>
                        <a:pt x="20205" y="10380"/>
                        <a:pt x="20182" y="10702"/>
                        <a:pt x="20134" y="11023"/>
                      </a:cubicBezTo>
                      <a:cubicBezTo>
                        <a:pt x="20122" y="11071"/>
                        <a:pt x="20134" y="11118"/>
                        <a:pt x="20134" y="11154"/>
                      </a:cubicBezTo>
                      <a:cubicBezTo>
                        <a:pt x="20015" y="11225"/>
                        <a:pt x="19896" y="11297"/>
                        <a:pt x="19789" y="11356"/>
                      </a:cubicBezTo>
                      <a:cubicBezTo>
                        <a:pt x="19812" y="11023"/>
                        <a:pt x="19789" y="10702"/>
                        <a:pt x="19789" y="10368"/>
                      </a:cubicBezTo>
                      <a:cubicBezTo>
                        <a:pt x="19789" y="10332"/>
                        <a:pt x="19777" y="10297"/>
                        <a:pt x="19765" y="10249"/>
                      </a:cubicBezTo>
                      <a:lnTo>
                        <a:pt x="20205" y="10035"/>
                      </a:lnTo>
                      <a:close/>
                      <a:moveTo>
                        <a:pt x="42577" y="9749"/>
                      </a:moveTo>
                      <a:cubicBezTo>
                        <a:pt x="42565" y="10035"/>
                        <a:pt x="42553" y="10297"/>
                        <a:pt x="42530" y="10582"/>
                      </a:cubicBezTo>
                      <a:cubicBezTo>
                        <a:pt x="42530" y="10868"/>
                        <a:pt x="42506" y="11166"/>
                        <a:pt x="42565" y="11428"/>
                      </a:cubicBezTo>
                      <a:cubicBezTo>
                        <a:pt x="42411" y="11523"/>
                        <a:pt x="42268" y="11630"/>
                        <a:pt x="42113" y="11714"/>
                      </a:cubicBezTo>
                      <a:cubicBezTo>
                        <a:pt x="42101" y="11594"/>
                        <a:pt x="42101" y="11487"/>
                        <a:pt x="42089" y="11368"/>
                      </a:cubicBezTo>
                      <a:lnTo>
                        <a:pt x="42089" y="11368"/>
                      </a:lnTo>
                      <a:cubicBezTo>
                        <a:pt x="42113" y="11416"/>
                        <a:pt x="42158" y="11443"/>
                        <a:pt x="42199" y="11443"/>
                      </a:cubicBezTo>
                      <a:cubicBezTo>
                        <a:pt x="42241" y="11443"/>
                        <a:pt x="42280" y="11416"/>
                        <a:pt x="42291" y="11356"/>
                      </a:cubicBezTo>
                      <a:cubicBezTo>
                        <a:pt x="42446" y="10880"/>
                        <a:pt x="42446" y="10332"/>
                        <a:pt x="42470" y="9820"/>
                      </a:cubicBezTo>
                      <a:cubicBezTo>
                        <a:pt x="42506" y="9797"/>
                        <a:pt x="42553" y="9761"/>
                        <a:pt x="42577" y="9749"/>
                      </a:cubicBezTo>
                      <a:close/>
                      <a:moveTo>
                        <a:pt x="19301" y="10511"/>
                      </a:moveTo>
                      <a:cubicBezTo>
                        <a:pt x="19289" y="10856"/>
                        <a:pt x="19241" y="11213"/>
                        <a:pt x="19253" y="11571"/>
                      </a:cubicBezTo>
                      <a:cubicBezTo>
                        <a:pt x="19253" y="11606"/>
                        <a:pt x="19265" y="11654"/>
                        <a:pt x="19289" y="11690"/>
                      </a:cubicBezTo>
                      <a:cubicBezTo>
                        <a:pt x="19217" y="11725"/>
                        <a:pt x="19122" y="11785"/>
                        <a:pt x="19050" y="11833"/>
                      </a:cubicBezTo>
                      <a:lnTo>
                        <a:pt x="19050" y="11702"/>
                      </a:lnTo>
                      <a:lnTo>
                        <a:pt x="19050" y="10880"/>
                      </a:lnTo>
                      <a:cubicBezTo>
                        <a:pt x="19050" y="10773"/>
                        <a:pt x="19003" y="10713"/>
                        <a:pt x="18931" y="10690"/>
                      </a:cubicBezTo>
                      <a:cubicBezTo>
                        <a:pt x="19050" y="10630"/>
                        <a:pt x="19181" y="10571"/>
                        <a:pt x="19301" y="10511"/>
                      </a:cubicBezTo>
                      <a:close/>
                      <a:moveTo>
                        <a:pt x="18598" y="10832"/>
                      </a:moveTo>
                      <a:lnTo>
                        <a:pt x="18598" y="10868"/>
                      </a:lnTo>
                      <a:cubicBezTo>
                        <a:pt x="18586" y="11130"/>
                        <a:pt x="18562" y="11416"/>
                        <a:pt x="18539" y="11690"/>
                      </a:cubicBezTo>
                      <a:cubicBezTo>
                        <a:pt x="18527" y="11868"/>
                        <a:pt x="18503" y="12023"/>
                        <a:pt x="18539" y="12166"/>
                      </a:cubicBezTo>
                      <a:cubicBezTo>
                        <a:pt x="18455" y="12214"/>
                        <a:pt x="18360" y="12285"/>
                        <a:pt x="18253" y="12345"/>
                      </a:cubicBezTo>
                      <a:cubicBezTo>
                        <a:pt x="18288" y="12214"/>
                        <a:pt x="18288" y="12083"/>
                        <a:pt x="18288" y="11952"/>
                      </a:cubicBezTo>
                      <a:cubicBezTo>
                        <a:pt x="18300" y="11654"/>
                        <a:pt x="18324" y="11344"/>
                        <a:pt x="18336" y="11047"/>
                      </a:cubicBezTo>
                      <a:cubicBezTo>
                        <a:pt x="18336" y="11011"/>
                        <a:pt x="18336" y="10987"/>
                        <a:pt x="18324" y="10963"/>
                      </a:cubicBezTo>
                      <a:cubicBezTo>
                        <a:pt x="18408" y="10928"/>
                        <a:pt x="18503" y="10880"/>
                        <a:pt x="18598" y="10832"/>
                      </a:cubicBezTo>
                      <a:close/>
                      <a:moveTo>
                        <a:pt x="41696" y="10428"/>
                      </a:moveTo>
                      <a:cubicBezTo>
                        <a:pt x="41744" y="10940"/>
                        <a:pt x="41768" y="11452"/>
                        <a:pt x="41768" y="11952"/>
                      </a:cubicBezTo>
                      <a:cubicBezTo>
                        <a:pt x="41494" y="12130"/>
                        <a:pt x="41196" y="12321"/>
                        <a:pt x="40910" y="12499"/>
                      </a:cubicBezTo>
                      <a:cubicBezTo>
                        <a:pt x="40946" y="12440"/>
                        <a:pt x="40958" y="12368"/>
                        <a:pt x="40982" y="12309"/>
                      </a:cubicBezTo>
                      <a:cubicBezTo>
                        <a:pt x="40994" y="12261"/>
                        <a:pt x="40982" y="12237"/>
                        <a:pt x="40970" y="12214"/>
                      </a:cubicBezTo>
                      <a:cubicBezTo>
                        <a:pt x="41041" y="11773"/>
                        <a:pt x="41125" y="11309"/>
                        <a:pt x="41148" y="10868"/>
                      </a:cubicBezTo>
                      <a:cubicBezTo>
                        <a:pt x="41220" y="10809"/>
                        <a:pt x="41303" y="10761"/>
                        <a:pt x="41375" y="10702"/>
                      </a:cubicBezTo>
                      <a:lnTo>
                        <a:pt x="41375" y="10702"/>
                      </a:lnTo>
                      <a:lnTo>
                        <a:pt x="41279" y="11368"/>
                      </a:lnTo>
                      <a:cubicBezTo>
                        <a:pt x="41208" y="11594"/>
                        <a:pt x="41101" y="11868"/>
                        <a:pt x="41208" y="12106"/>
                      </a:cubicBezTo>
                      <a:cubicBezTo>
                        <a:pt x="41235" y="12160"/>
                        <a:pt x="41280" y="12191"/>
                        <a:pt x="41328" y="12191"/>
                      </a:cubicBezTo>
                      <a:cubicBezTo>
                        <a:pt x="41365" y="12191"/>
                        <a:pt x="41403" y="12172"/>
                        <a:pt x="41434" y="12130"/>
                      </a:cubicBezTo>
                      <a:cubicBezTo>
                        <a:pt x="41577" y="11928"/>
                        <a:pt x="41553" y="11642"/>
                        <a:pt x="41577" y="11404"/>
                      </a:cubicBezTo>
                      <a:cubicBezTo>
                        <a:pt x="41613" y="11106"/>
                        <a:pt x="41637" y="10797"/>
                        <a:pt x="41684" y="10499"/>
                      </a:cubicBezTo>
                      <a:lnTo>
                        <a:pt x="41684" y="10451"/>
                      </a:lnTo>
                      <a:lnTo>
                        <a:pt x="41696" y="10428"/>
                      </a:lnTo>
                      <a:close/>
                      <a:moveTo>
                        <a:pt x="50769" y="8118"/>
                      </a:moveTo>
                      <a:cubicBezTo>
                        <a:pt x="51031" y="8142"/>
                        <a:pt x="51316" y="8189"/>
                        <a:pt x="51590" y="8237"/>
                      </a:cubicBezTo>
                      <a:cubicBezTo>
                        <a:pt x="49498" y="9583"/>
                        <a:pt x="47495" y="11101"/>
                        <a:pt x="45549" y="12685"/>
                      </a:cubicBezTo>
                      <a:lnTo>
                        <a:pt x="45549" y="12685"/>
                      </a:lnTo>
                      <a:cubicBezTo>
                        <a:pt x="47341" y="11198"/>
                        <a:pt x="49083" y="9640"/>
                        <a:pt x="50769" y="8118"/>
                      </a:cubicBezTo>
                      <a:close/>
                      <a:moveTo>
                        <a:pt x="21420" y="12702"/>
                      </a:moveTo>
                      <a:lnTo>
                        <a:pt x="21420" y="12916"/>
                      </a:lnTo>
                      <a:cubicBezTo>
                        <a:pt x="21420" y="12857"/>
                        <a:pt x="21384" y="12797"/>
                        <a:pt x="21336" y="12761"/>
                      </a:cubicBezTo>
                      <a:cubicBezTo>
                        <a:pt x="21372" y="12737"/>
                        <a:pt x="21396" y="12714"/>
                        <a:pt x="21420" y="12702"/>
                      </a:cubicBezTo>
                      <a:close/>
                      <a:moveTo>
                        <a:pt x="40779" y="11106"/>
                      </a:moveTo>
                      <a:cubicBezTo>
                        <a:pt x="40732" y="11535"/>
                        <a:pt x="40660" y="11964"/>
                        <a:pt x="40553" y="12416"/>
                      </a:cubicBezTo>
                      <a:cubicBezTo>
                        <a:pt x="40529" y="12535"/>
                        <a:pt x="40613" y="12607"/>
                        <a:pt x="40684" y="12618"/>
                      </a:cubicBezTo>
                      <a:cubicBezTo>
                        <a:pt x="40529" y="12726"/>
                        <a:pt x="40351" y="12833"/>
                        <a:pt x="40184" y="12940"/>
                      </a:cubicBezTo>
                      <a:cubicBezTo>
                        <a:pt x="40303" y="12714"/>
                        <a:pt x="40303" y="12464"/>
                        <a:pt x="40327" y="12202"/>
                      </a:cubicBezTo>
                      <a:cubicBezTo>
                        <a:pt x="40375" y="11904"/>
                        <a:pt x="40410" y="11606"/>
                        <a:pt x="40446" y="11333"/>
                      </a:cubicBezTo>
                      <a:cubicBezTo>
                        <a:pt x="40553" y="11249"/>
                        <a:pt x="40672" y="11178"/>
                        <a:pt x="40779" y="11106"/>
                      </a:cubicBezTo>
                      <a:close/>
                      <a:moveTo>
                        <a:pt x="40148" y="11523"/>
                      </a:moveTo>
                      <a:lnTo>
                        <a:pt x="40148" y="11523"/>
                      </a:lnTo>
                      <a:cubicBezTo>
                        <a:pt x="40125" y="11725"/>
                        <a:pt x="40089" y="11940"/>
                        <a:pt x="40041" y="12142"/>
                      </a:cubicBezTo>
                      <a:cubicBezTo>
                        <a:pt x="40017" y="12404"/>
                        <a:pt x="39934" y="12654"/>
                        <a:pt x="39982" y="12892"/>
                      </a:cubicBezTo>
                      <a:cubicBezTo>
                        <a:pt x="40002" y="12942"/>
                        <a:pt x="40046" y="12967"/>
                        <a:pt x="40095" y="12967"/>
                      </a:cubicBezTo>
                      <a:cubicBezTo>
                        <a:pt x="40105" y="12967"/>
                        <a:pt x="40115" y="12966"/>
                        <a:pt x="40125" y="12964"/>
                      </a:cubicBezTo>
                      <a:lnTo>
                        <a:pt x="40125" y="12964"/>
                      </a:lnTo>
                      <a:cubicBezTo>
                        <a:pt x="39958" y="13071"/>
                        <a:pt x="39815" y="13154"/>
                        <a:pt x="39648" y="13261"/>
                      </a:cubicBezTo>
                      <a:lnTo>
                        <a:pt x="39648" y="13238"/>
                      </a:lnTo>
                      <a:cubicBezTo>
                        <a:pt x="39601" y="13035"/>
                        <a:pt x="39708" y="12702"/>
                        <a:pt x="39720" y="12499"/>
                      </a:cubicBezTo>
                      <a:cubicBezTo>
                        <a:pt x="39755" y="12249"/>
                        <a:pt x="39779" y="12011"/>
                        <a:pt x="39803" y="11761"/>
                      </a:cubicBezTo>
                      <a:cubicBezTo>
                        <a:pt x="39922" y="11690"/>
                        <a:pt x="40029" y="11594"/>
                        <a:pt x="40148" y="11523"/>
                      </a:cubicBezTo>
                      <a:close/>
                      <a:moveTo>
                        <a:pt x="13728" y="12976"/>
                      </a:moveTo>
                      <a:cubicBezTo>
                        <a:pt x="13490" y="13118"/>
                        <a:pt x="13240" y="13249"/>
                        <a:pt x="13002" y="13392"/>
                      </a:cubicBezTo>
                      <a:cubicBezTo>
                        <a:pt x="13002" y="13380"/>
                        <a:pt x="12990" y="13369"/>
                        <a:pt x="12978" y="13357"/>
                      </a:cubicBezTo>
                      <a:cubicBezTo>
                        <a:pt x="13228" y="13238"/>
                        <a:pt x="13478" y="13095"/>
                        <a:pt x="13728" y="12976"/>
                      </a:cubicBezTo>
                      <a:close/>
                      <a:moveTo>
                        <a:pt x="17848" y="11202"/>
                      </a:moveTo>
                      <a:lnTo>
                        <a:pt x="17848" y="11202"/>
                      </a:lnTo>
                      <a:cubicBezTo>
                        <a:pt x="17812" y="11452"/>
                        <a:pt x="17800" y="11666"/>
                        <a:pt x="17765" y="11904"/>
                      </a:cubicBezTo>
                      <a:cubicBezTo>
                        <a:pt x="17741" y="12142"/>
                        <a:pt x="17669" y="12392"/>
                        <a:pt x="17860" y="12571"/>
                      </a:cubicBezTo>
                      <a:cubicBezTo>
                        <a:pt x="17872" y="12595"/>
                        <a:pt x="17872" y="12595"/>
                        <a:pt x="17884" y="12595"/>
                      </a:cubicBezTo>
                      <a:cubicBezTo>
                        <a:pt x="17765" y="12666"/>
                        <a:pt x="17634" y="12761"/>
                        <a:pt x="17515" y="12833"/>
                      </a:cubicBezTo>
                      <a:lnTo>
                        <a:pt x="16574" y="13416"/>
                      </a:lnTo>
                      <a:cubicBezTo>
                        <a:pt x="16657" y="13166"/>
                        <a:pt x="16634" y="12904"/>
                        <a:pt x="16657" y="12666"/>
                      </a:cubicBezTo>
                      <a:cubicBezTo>
                        <a:pt x="16669" y="12368"/>
                        <a:pt x="16681" y="12071"/>
                        <a:pt x="16717" y="11785"/>
                      </a:cubicBezTo>
                      <a:cubicBezTo>
                        <a:pt x="16848" y="11714"/>
                        <a:pt x="16979" y="11654"/>
                        <a:pt x="17134" y="11583"/>
                      </a:cubicBezTo>
                      <a:lnTo>
                        <a:pt x="17134" y="11583"/>
                      </a:lnTo>
                      <a:cubicBezTo>
                        <a:pt x="17110" y="11809"/>
                        <a:pt x="17098" y="12023"/>
                        <a:pt x="17086" y="12261"/>
                      </a:cubicBezTo>
                      <a:cubicBezTo>
                        <a:pt x="17038" y="12476"/>
                        <a:pt x="16979" y="12702"/>
                        <a:pt x="17110" y="12892"/>
                      </a:cubicBezTo>
                      <a:cubicBezTo>
                        <a:pt x="17138" y="12935"/>
                        <a:pt x="17193" y="12969"/>
                        <a:pt x="17247" y="12969"/>
                      </a:cubicBezTo>
                      <a:cubicBezTo>
                        <a:pt x="17283" y="12969"/>
                        <a:pt x="17319" y="12954"/>
                        <a:pt x="17348" y="12916"/>
                      </a:cubicBezTo>
                      <a:cubicBezTo>
                        <a:pt x="17503" y="12726"/>
                        <a:pt x="17467" y="12535"/>
                        <a:pt x="17455" y="12297"/>
                      </a:cubicBezTo>
                      <a:cubicBezTo>
                        <a:pt x="17455" y="12023"/>
                        <a:pt x="17443" y="11749"/>
                        <a:pt x="17443" y="11475"/>
                      </a:cubicBezTo>
                      <a:cubicBezTo>
                        <a:pt x="17443" y="11452"/>
                        <a:pt x="17443" y="11428"/>
                        <a:pt x="17431" y="11404"/>
                      </a:cubicBezTo>
                      <a:cubicBezTo>
                        <a:pt x="17562" y="11344"/>
                        <a:pt x="17693" y="11273"/>
                        <a:pt x="17848" y="11202"/>
                      </a:cubicBezTo>
                      <a:close/>
                      <a:moveTo>
                        <a:pt x="39482" y="11999"/>
                      </a:moveTo>
                      <a:cubicBezTo>
                        <a:pt x="39422" y="12285"/>
                        <a:pt x="39374" y="12559"/>
                        <a:pt x="39339" y="12845"/>
                      </a:cubicBezTo>
                      <a:cubicBezTo>
                        <a:pt x="39303" y="13035"/>
                        <a:pt x="39196" y="13297"/>
                        <a:pt x="39398" y="13428"/>
                      </a:cubicBezTo>
                      <a:cubicBezTo>
                        <a:pt x="39303" y="13488"/>
                        <a:pt x="39196" y="13547"/>
                        <a:pt x="39113" y="13607"/>
                      </a:cubicBezTo>
                      <a:cubicBezTo>
                        <a:pt x="39184" y="13416"/>
                        <a:pt x="39184" y="13202"/>
                        <a:pt x="39220" y="12999"/>
                      </a:cubicBezTo>
                      <a:cubicBezTo>
                        <a:pt x="39255" y="12702"/>
                        <a:pt x="39291" y="12392"/>
                        <a:pt x="39339" y="12095"/>
                      </a:cubicBezTo>
                      <a:cubicBezTo>
                        <a:pt x="39374" y="12071"/>
                        <a:pt x="39434" y="12023"/>
                        <a:pt x="39482" y="11999"/>
                      </a:cubicBezTo>
                      <a:close/>
                      <a:moveTo>
                        <a:pt x="16288" y="11975"/>
                      </a:moveTo>
                      <a:cubicBezTo>
                        <a:pt x="16276" y="12202"/>
                        <a:pt x="16253" y="12440"/>
                        <a:pt x="16229" y="12666"/>
                      </a:cubicBezTo>
                      <a:cubicBezTo>
                        <a:pt x="16205" y="12940"/>
                        <a:pt x="16145" y="13202"/>
                        <a:pt x="16205" y="13476"/>
                      </a:cubicBezTo>
                      <a:cubicBezTo>
                        <a:pt x="16217" y="13535"/>
                        <a:pt x="16253" y="13559"/>
                        <a:pt x="16288" y="13571"/>
                      </a:cubicBezTo>
                      <a:cubicBezTo>
                        <a:pt x="16110" y="13678"/>
                        <a:pt x="15931" y="13785"/>
                        <a:pt x="15764" y="13904"/>
                      </a:cubicBezTo>
                      <a:cubicBezTo>
                        <a:pt x="15836" y="13678"/>
                        <a:pt x="15800" y="13428"/>
                        <a:pt x="15800" y="13202"/>
                      </a:cubicBezTo>
                      <a:cubicBezTo>
                        <a:pt x="15800" y="12880"/>
                        <a:pt x="15812" y="12547"/>
                        <a:pt x="15812" y="12214"/>
                      </a:cubicBezTo>
                      <a:cubicBezTo>
                        <a:pt x="15979" y="12142"/>
                        <a:pt x="16133" y="12071"/>
                        <a:pt x="16288" y="11975"/>
                      </a:cubicBezTo>
                      <a:close/>
                      <a:moveTo>
                        <a:pt x="39005" y="12309"/>
                      </a:moveTo>
                      <a:cubicBezTo>
                        <a:pt x="38993" y="12511"/>
                        <a:pt x="38958" y="12737"/>
                        <a:pt x="38922" y="12952"/>
                      </a:cubicBezTo>
                      <a:cubicBezTo>
                        <a:pt x="38886" y="13190"/>
                        <a:pt x="38803" y="13452"/>
                        <a:pt x="38874" y="13690"/>
                      </a:cubicBezTo>
                      <a:cubicBezTo>
                        <a:pt x="38874" y="13714"/>
                        <a:pt x="38886" y="13726"/>
                        <a:pt x="38898" y="13738"/>
                      </a:cubicBezTo>
                      <a:cubicBezTo>
                        <a:pt x="38779" y="13809"/>
                        <a:pt x="38660" y="13892"/>
                        <a:pt x="38529" y="13964"/>
                      </a:cubicBezTo>
                      <a:cubicBezTo>
                        <a:pt x="38624" y="13547"/>
                        <a:pt x="38648" y="13118"/>
                        <a:pt x="38708" y="12714"/>
                      </a:cubicBezTo>
                      <a:cubicBezTo>
                        <a:pt x="38720" y="12642"/>
                        <a:pt x="38684" y="12595"/>
                        <a:pt x="38624" y="12559"/>
                      </a:cubicBezTo>
                      <a:cubicBezTo>
                        <a:pt x="38755" y="12476"/>
                        <a:pt x="38874" y="12404"/>
                        <a:pt x="39005" y="12309"/>
                      </a:cubicBezTo>
                      <a:close/>
                      <a:moveTo>
                        <a:pt x="22420" y="8320"/>
                      </a:moveTo>
                      <a:cubicBezTo>
                        <a:pt x="22634" y="8594"/>
                        <a:pt x="22872" y="8844"/>
                        <a:pt x="23158" y="9035"/>
                      </a:cubicBezTo>
                      <a:cubicBezTo>
                        <a:pt x="22884" y="8892"/>
                        <a:pt x="22670" y="8689"/>
                        <a:pt x="22503" y="8451"/>
                      </a:cubicBezTo>
                      <a:cubicBezTo>
                        <a:pt x="22474" y="8415"/>
                        <a:pt x="22435" y="8400"/>
                        <a:pt x="22397" y="8400"/>
                      </a:cubicBezTo>
                      <a:cubicBezTo>
                        <a:pt x="22311" y="8400"/>
                        <a:pt x="22231" y="8479"/>
                        <a:pt x="22289" y="8570"/>
                      </a:cubicBezTo>
                      <a:cubicBezTo>
                        <a:pt x="23051" y="9856"/>
                        <a:pt x="24623" y="9928"/>
                        <a:pt x="25980" y="10106"/>
                      </a:cubicBezTo>
                      <a:cubicBezTo>
                        <a:pt x="26755" y="10199"/>
                        <a:pt x="27544" y="10272"/>
                        <a:pt x="28325" y="10272"/>
                      </a:cubicBezTo>
                      <a:cubicBezTo>
                        <a:pt x="29152" y="10272"/>
                        <a:pt x="29971" y="10190"/>
                        <a:pt x="30754" y="9963"/>
                      </a:cubicBezTo>
                      <a:cubicBezTo>
                        <a:pt x="30774" y="9967"/>
                        <a:pt x="30794" y="9970"/>
                        <a:pt x="30815" y="9970"/>
                      </a:cubicBezTo>
                      <a:cubicBezTo>
                        <a:pt x="30856" y="9970"/>
                        <a:pt x="30901" y="9959"/>
                        <a:pt x="30957" y="9928"/>
                      </a:cubicBezTo>
                      <a:cubicBezTo>
                        <a:pt x="30981" y="9916"/>
                        <a:pt x="30992" y="9904"/>
                        <a:pt x="31028" y="9868"/>
                      </a:cubicBezTo>
                      <a:cubicBezTo>
                        <a:pt x="31397" y="9737"/>
                        <a:pt x="31766" y="9570"/>
                        <a:pt x="32124" y="9380"/>
                      </a:cubicBezTo>
                      <a:cubicBezTo>
                        <a:pt x="32141" y="9386"/>
                        <a:pt x="32153" y="9389"/>
                        <a:pt x="32165" y="9389"/>
                      </a:cubicBezTo>
                      <a:cubicBezTo>
                        <a:pt x="32177" y="9389"/>
                        <a:pt x="32189" y="9386"/>
                        <a:pt x="32207" y="9380"/>
                      </a:cubicBezTo>
                      <a:cubicBezTo>
                        <a:pt x="32231" y="9368"/>
                        <a:pt x="32243" y="9344"/>
                        <a:pt x="32278" y="9320"/>
                      </a:cubicBezTo>
                      <a:lnTo>
                        <a:pt x="32278" y="9320"/>
                      </a:lnTo>
                      <a:cubicBezTo>
                        <a:pt x="32207" y="10356"/>
                        <a:pt x="32159" y="11404"/>
                        <a:pt x="32112" y="12464"/>
                      </a:cubicBezTo>
                      <a:cubicBezTo>
                        <a:pt x="32100" y="12440"/>
                        <a:pt x="32088" y="12428"/>
                        <a:pt x="32052" y="12428"/>
                      </a:cubicBezTo>
                      <a:cubicBezTo>
                        <a:pt x="31862" y="12428"/>
                        <a:pt x="31862" y="12726"/>
                        <a:pt x="32052" y="12726"/>
                      </a:cubicBezTo>
                      <a:cubicBezTo>
                        <a:pt x="32064" y="12726"/>
                        <a:pt x="32088" y="12714"/>
                        <a:pt x="32100" y="12714"/>
                      </a:cubicBezTo>
                      <a:cubicBezTo>
                        <a:pt x="32088" y="13071"/>
                        <a:pt x="32064" y="13428"/>
                        <a:pt x="32064" y="13785"/>
                      </a:cubicBezTo>
                      <a:cubicBezTo>
                        <a:pt x="32044" y="13726"/>
                        <a:pt x="32001" y="13684"/>
                        <a:pt x="31933" y="13684"/>
                      </a:cubicBezTo>
                      <a:cubicBezTo>
                        <a:pt x="31918" y="13684"/>
                        <a:pt x="31902" y="13686"/>
                        <a:pt x="31885" y="13690"/>
                      </a:cubicBezTo>
                      <a:cubicBezTo>
                        <a:pt x="30971" y="13997"/>
                        <a:pt x="29963" y="14118"/>
                        <a:pt x="28920" y="14118"/>
                      </a:cubicBezTo>
                      <a:cubicBezTo>
                        <a:pt x="26570" y="14118"/>
                        <a:pt x="24037" y="13505"/>
                        <a:pt x="21968" y="13035"/>
                      </a:cubicBezTo>
                      <a:cubicBezTo>
                        <a:pt x="21968" y="12797"/>
                        <a:pt x="21944" y="12571"/>
                        <a:pt x="21944" y="12345"/>
                      </a:cubicBezTo>
                      <a:cubicBezTo>
                        <a:pt x="21991" y="12309"/>
                        <a:pt x="22051" y="12261"/>
                        <a:pt x="22098" y="12237"/>
                      </a:cubicBezTo>
                      <a:cubicBezTo>
                        <a:pt x="22122" y="12214"/>
                        <a:pt x="22146" y="12202"/>
                        <a:pt x="22158" y="12178"/>
                      </a:cubicBezTo>
                      <a:cubicBezTo>
                        <a:pt x="24305" y="12799"/>
                        <a:pt x="26654" y="13313"/>
                        <a:pt x="28953" y="13313"/>
                      </a:cubicBezTo>
                      <a:cubicBezTo>
                        <a:pt x="29917" y="13313"/>
                        <a:pt x="30873" y="13222"/>
                        <a:pt x="31802" y="13011"/>
                      </a:cubicBezTo>
                      <a:cubicBezTo>
                        <a:pt x="31941" y="12977"/>
                        <a:pt x="31877" y="12785"/>
                        <a:pt x="31754" y="12785"/>
                      </a:cubicBezTo>
                      <a:cubicBezTo>
                        <a:pt x="31750" y="12785"/>
                        <a:pt x="31746" y="12785"/>
                        <a:pt x="31743" y="12785"/>
                      </a:cubicBezTo>
                      <a:cubicBezTo>
                        <a:pt x="30851" y="12922"/>
                        <a:pt x="29987" y="12980"/>
                        <a:pt x="29139" y="12980"/>
                      </a:cubicBezTo>
                      <a:cubicBezTo>
                        <a:pt x="26804" y="12980"/>
                        <a:pt x="24584" y="12536"/>
                        <a:pt x="22218" y="12047"/>
                      </a:cubicBezTo>
                      <a:cubicBezTo>
                        <a:pt x="22218" y="11928"/>
                        <a:pt x="22122" y="11821"/>
                        <a:pt x="22027" y="11821"/>
                      </a:cubicBezTo>
                      <a:cubicBezTo>
                        <a:pt x="22146" y="11416"/>
                        <a:pt x="22158" y="11011"/>
                        <a:pt x="22146" y="10582"/>
                      </a:cubicBezTo>
                      <a:cubicBezTo>
                        <a:pt x="22146" y="10178"/>
                        <a:pt x="22063" y="9630"/>
                        <a:pt x="22098" y="9142"/>
                      </a:cubicBezTo>
                      <a:cubicBezTo>
                        <a:pt x="22122" y="9130"/>
                        <a:pt x="22146" y="9094"/>
                        <a:pt x="22158" y="9082"/>
                      </a:cubicBezTo>
                      <a:cubicBezTo>
                        <a:pt x="22325" y="9070"/>
                        <a:pt x="22325" y="8808"/>
                        <a:pt x="22146" y="8808"/>
                      </a:cubicBezTo>
                      <a:cubicBezTo>
                        <a:pt x="22170" y="8666"/>
                        <a:pt x="22229" y="8511"/>
                        <a:pt x="22313" y="8380"/>
                      </a:cubicBezTo>
                      <a:lnTo>
                        <a:pt x="22337" y="8380"/>
                      </a:lnTo>
                      <a:cubicBezTo>
                        <a:pt x="22372" y="8368"/>
                        <a:pt x="22396" y="8356"/>
                        <a:pt x="22420" y="8320"/>
                      </a:cubicBezTo>
                      <a:close/>
                      <a:moveTo>
                        <a:pt x="38446" y="12666"/>
                      </a:moveTo>
                      <a:cubicBezTo>
                        <a:pt x="38386" y="13154"/>
                        <a:pt x="38267" y="13666"/>
                        <a:pt x="38243" y="14142"/>
                      </a:cubicBezTo>
                      <a:cubicBezTo>
                        <a:pt x="38172" y="14190"/>
                        <a:pt x="38089" y="14250"/>
                        <a:pt x="38005" y="14285"/>
                      </a:cubicBezTo>
                      <a:cubicBezTo>
                        <a:pt x="38041" y="14154"/>
                        <a:pt x="38065" y="14023"/>
                        <a:pt x="38089" y="13892"/>
                      </a:cubicBezTo>
                      <a:cubicBezTo>
                        <a:pt x="38124" y="13619"/>
                        <a:pt x="38160" y="13333"/>
                        <a:pt x="38172" y="13059"/>
                      </a:cubicBezTo>
                      <a:cubicBezTo>
                        <a:pt x="38172" y="12964"/>
                        <a:pt x="38112" y="12916"/>
                        <a:pt x="38041" y="12916"/>
                      </a:cubicBezTo>
                      <a:cubicBezTo>
                        <a:pt x="38172" y="12833"/>
                        <a:pt x="38303" y="12737"/>
                        <a:pt x="38446" y="12666"/>
                      </a:cubicBezTo>
                      <a:close/>
                      <a:moveTo>
                        <a:pt x="15407" y="12440"/>
                      </a:moveTo>
                      <a:lnTo>
                        <a:pt x="15407" y="12440"/>
                      </a:lnTo>
                      <a:cubicBezTo>
                        <a:pt x="15383" y="12702"/>
                        <a:pt x="15371" y="12964"/>
                        <a:pt x="15371" y="13214"/>
                      </a:cubicBezTo>
                      <a:cubicBezTo>
                        <a:pt x="15324" y="13488"/>
                        <a:pt x="15252" y="13797"/>
                        <a:pt x="15419" y="14047"/>
                      </a:cubicBezTo>
                      <a:lnTo>
                        <a:pt x="15467" y="14095"/>
                      </a:lnTo>
                      <a:cubicBezTo>
                        <a:pt x="15324" y="14190"/>
                        <a:pt x="15181" y="14273"/>
                        <a:pt x="15050" y="14369"/>
                      </a:cubicBezTo>
                      <a:lnTo>
                        <a:pt x="15050" y="14321"/>
                      </a:lnTo>
                      <a:cubicBezTo>
                        <a:pt x="15110" y="13785"/>
                        <a:pt x="15014" y="13214"/>
                        <a:pt x="14895" y="12702"/>
                      </a:cubicBezTo>
                      <a:cubicBezTo>
                        <a:pt x="15062" y="12607"/>
                        <a:pt x="15240" y="12535"/>
                        <a:pt x="15407" y="12440"/>
                      </a:cubicBezTo>
                      <a:close/>
                      <a:moveTo>
                        <a:pt x="12812" y="13428"/>
                      </a:moveTo>
                      <a:cubicBezTo>
                        <a:pt x="12824" y="13750"/>
                        <a:pt x="12859" y="14083"/>
                        <a:pt x="12883" y="14392"/>
                      </a:cubicBezTo>
                      <a:cubicBezTo>
                        <a:pt x="12728" y="14273"/>
                        <a:pt x="12550" y="14142"/>
                        <a:pt x="12383" y="14011"/>
                      </a:cubicBezTo>
                      <a:cubicBezTo>
                        <a:pt x="12371" y="13892"/>
                        <a:pt x="12347" y="13773"/>
                        <a:pt x="12347" y="13654"/>
                      </a:cubicBezTo>
                      <a:cubicBezTo>
                        <a:pt x="12502" y="13571"/>
                        <a:pt x="12669" y="13499"/>
                        <a:pt x="12812" y="13428"/>
                      </a:cubicBezTo>
                      <a:close/>
                      <a:moveTo>
                        <a:pt x="13169" y="13547"/>
                      </a:moveTo>
                      <a:cubicBezTo>
                        <a:pt x="13181" y="13904"/>
                        <a:pt x="13228" y="14273"/>
                        <a:pt x="13264" y="14631"/>
                      </a:cubicBezTo>
                      <a:cubicBezTo>
                        <a:pt x="13264" y="14631"/>
                        <a:pt x="13240" y="14631"/>
                        <a:pt x="13240" y="14619"/>
                      </a:cubicBezTo>
                      <a:lnTo>
                        <a:pt x="13240" y="14583"/>
                      </a:lnTo>
                      <a:cubicBezTo>
                        <a:pt x="13264" y="14523"/>
                        <a:pt x="13216" y="14488"/>
                        <a:pt x="13169" y="14488"/>
                      </a:cubicBezTo>
                      <a:cubicBezTo>
                        <a:pt x="13121" y="14190"/>
                        <a:pt x="13085" y="13892"/>
                        <a:pt x="13050" y="13595"/>
                      </a:cubicBezTo>
                      <a:cubicBezTo>
                        <a:pt x="13085" y="13595"/>
                        <a:pt x="13121" y="13571"/>
                        <a:pt x="13169" y="13547"/>
                      </a:cubicBezTo>
                      <a:close/>
                      <a:moveTo>
                        <a:pt x="37924" y="13049"/>
                      </a:moveTo>
                      <a:lnTo>
                        <a:pt x="37924" y="13049"/>
                      </a:lnTo>
                      <a:cubicBezTo>
                        <a:pt x="37923" y="13055"/>
                        <a:pt x="37922" y="13062"/>
                        <a:pt x="37922" y="13071"/>
                      </a:cubicBezTo>
                      <a:cubicBezTo>
                        <a:pt x="37886" y="13357"/>
                        <a:pt x="37862" y="13654"/>
                        <a:pt x="37803" y="13928"/>
                      </a:cubicBezTo>
                      <a:cubicBezTo>
                        <a:pt x="37755" y="14131"/>
                        <a:pt x="37684" y="14321"/>
                        <a:pt x="37708" y="14512"/>
                      </a:cubicBezTo>
                      <a:cubicBezTo>
                        <a:pt x="37612" y="14571"/>
                        <a:pt x="37517" y="14642"/>
                        <a:pt x="37410" y="14702"/>
                      </a:cubicBezTo>
                      <a:cubicBezTo>
                        <a:pt x="37517" y="14214"/>
                        <a:pt x="37577" y="13690"/>
                        <a:pt x="37648" y="13214"/>
                      </a:cubicBezTo>
                      <a:cubicBezTo>
                        <a:pt x="37740" y="13163"/>
                        <a:pt x="37832" y="13103"/>
                        <a:pt x="37924" y="13049"/>
                      </a:cubicBezTo>
                      <a:close/>
                      <a:moveTo>
                        <a:pt x="34945" y="14631"/>
                      </a:moveTo>
                      <a:cubicBezTo>
                        <a:pt x="34945" y="14678"/>
                        <a:pt x="34933" y="14702"/>
                        <a:pt x="34933" y="14750"/>
                      </a:cubicBezTo>
                      <a:cubicBezTo>
                        <a:pt x="34910" y="14726"/>
                        <a:pt x="34886" y="14690"/>
                        <a:pt x="34874" y="14666"/>
                      </a:cubicBezTo>
                      <a:cubicBezTo>
                        <a:pt x="34886" y="14666"/>
                        <a:pt x="34910" y="14642"/>
                        <a:pt x="34945" y="14631"/>
                      </a:cubicBezTo>
                      <a:close/>
                      <a:moveTo>
                        <a:pt x="14550" y="12857"/>
                      </a:moveTo>
                      <a:cubicBezTo>
                        <a:pt x="14586" y="13380"/>
                        <a:pt x="14538" y="13892"/>
                        <a:pt x="14586" y="14404"/>
                      </a:cubicBezTo>
                      <a:cubicBezTo>
                        <a:pt x="14586" y="14488"/>
                        <a:pt x="14645" y="14547"/>
                        <a:pt x="14705" y="14583"/>
                      </a:cubicBezTo>
                      <a:cubicBezTo>
                        <a:pt x="14574" y="14678"/>
                        <a:pt x="14455" y="14762"/>
                        <a:pt x="14312" y="14857"/>
                      </a:cubicBezTo>
                      <a:lnTo>
                        <a:pt x="14312" y="14726"/>
                      </a:lnTo>
                      <a:cubicBezTo>
                        <a:pt x="14300" y="14166"/>
                        <a:pt x="14217" y="13607"/>
                        <a:pt x="14157" y="13071"/>
                      </a:cubicBezTo>
                      <a:cubicBezTo>
                        <a:pt x="14288" y="12999"/>
                        <a:pt x="14419" y="12940"/>
                        <a:pt x="14550" y="12857"/>
                      </a:cubicBezTo>
                      <a:close/>
                      <a:moveTo>
                        <a:pt x="34624" y="14762"/>
                      </a:moveTo>
                      <a:cubicBezTo>
                        <a:pt x="34648" y="14821"/>
                        <a:pt x="34671" y="14869"/>
                        <a:pt x="34695" y="14928"/>
                      </a:cubicBezTo>
                      <a:cubicBezTo>
                        <a:pt x="34648" y="14881"/>
                        <a:pt x="34588" y="14845"/>
                        <a:pt x="34541" y="14797"/>
                      </a:cubicBezTo>
                      <a:cubicBezTo>
                        <a:pt x="34576" y="14785"/>
                        <a:pt x="34600" y="14785"/>
                        <a:pt x="34624" y="14762"/>
                      </a:cubicBezTo>
                      <a:close/>
                      <a:moveTo>
                        <a:pt x="13764" y="13249"/>
                      </a:moveTo>
                      <a:cubicBezTo>
                        <a:pt x="13776" y="13785"/>
                        <a:pt x="13764" y="14333"/>
                        <a:pt x="13824" y="14869"/>
                      </a:cubicBezTo>
                      <a:cubicBezTo>
                        <a:pt x="13831" y="14942"/>
                        <a:pt x="13861" y="14997"/>
                        <a:pt x="13905" y="15034"/>
                      </a:cubicBezTo>
                      <a:lnTo>
                        <a:pt x="13905" y="15034"/>
                      </a:lnTo>
                      <a:cubicBezTo>
                        <a:pt x="13843" y="15000"/>
                        <a:pt x="13777" y="14966"/>
                        <a:pt x="13716" y="14928"/>
                      </a:cubicBezTo>
                      <a:lnTo>
                        <a:pt x="13716" y="14916"/>
                      </a:lnTo>
                      <a:cubicBezTo>
                        <a:pt x="13728" y="14821"/>
                        <a:pt x="13693" y="14762"/>
                        <a:pt x="13633" y="14738"/>
                      </a:cubicBezTo>
                      <a:cubicBezTo>
                        <a:pt x="13562" y="14309"/>
                        <a:pt x="13466" y="13857"/>
                        <a:pt x="13407" y="13428"/>
                      </a:cubicBezTo>
                      <a:lnTo>
                        <a:pt x="13764" y="13249"/>
                      </a:lnTo>
                      <a:close/>
                      <a:moveTo>
                        <a:pt x="13968" y="15072"/>
                      </a:moveTo>
                      <a:lnTo>
                        <a:pt x="13968" y="15072"/>
                      </a:lnTo>
                      <a:cubicBezTo>
                        <a:pt x="13979" y="15076"/>
                        <a:pt x="13991" y="15080"/>
                        <a:pt x="14002" y="15083"/>
                      </a:cubicBezTo>
                      <a:lnTo>
                        <a:pt x="14002" y="15095"/>
                      </a:lnTo>
                      <a:cubicBezTo>
                        <a:pt x="13991" y="15087"/>
                        <a:pt x="13980" y="15080"/>
                        <a:pt x="13968" y="15072"/>
                      </a:cubicBezTo>
                      <a:close/>
                      <a:moveTo>
                        <a:pt x="35362" y="14452"/>
                      </a:moveTo>
                      <a:cubicBezTo>
                        <a:pt x="35326" y="14678"/>
                        <a:pt x="35314" y="14904"/>
                        <a:pt x="35314" y="15143"/>
                      </a:cubicBezTo>
                      <a:cubicBezTo>
                        <a:pt x="35303" y="15119"/>
                        <a:pt x="35267" y="15107"/>
                        <a:pt x="35255" y="15095"/>
                      </a:cubicBezTo>
                      <a:cubicBezTo>
                        <a:pt x="35243" y="14916"/>
                        <a:pt x="35207" y="14726"/>
                        <a:pt x="35183" y="14547"/>
                      </a:cubicBezTo>
                      <a:lnTo>
                        <a:pt x="35362" y="14452"/>
                      </a:lnTo>
                      <a:close/>
                      <a:moveTo>
                        <a:pt x="37338" y="13392"/>
                      </a:moveTo>
                      <a:cubicBezTo>
                        <a:pt x="37231" y="13904"/>
                        <a:pt x="37136" y="14404"/>
                        <a:pt x="37100" y="14916"/>
                      </a:cubicBezTo>
                      <a:cubicBezTo>
                        <a:pt x="36874" y="15059"/>
                        <a:pt x="36672" y="15214"/>
                        <a:pt x="36446" y="15357"/>
                      </a:cubicBezTo>
                      <a:cubicBezTo>
                        <a:pt x="36457" y="15166"/>
                        <a:pt x="36481" y="14976"/>
                        <a:pt x="36493" y="14797"/>
                      </a:cubicBezTo>
                      <a:lnTo>
                        <a:pt x="36576" y="13857"/>
                      </a:lnTo>
                      <a:cubicBezTo>
                        <a:pt x="36660" y="13809"/>
                        <a:pt x="36719" y="13785"/>
                        <a:pt x="36791" y="13738"/>
                      </a:cubicBezTo>
                      <a:lnTo>
                        <a:pt x="36791" y="13738"/>
                      </a:lnTo>
                      <a:cubicBezTo>
                        <a:pt x="36707" y="14107"/>
                        <a:pt x="36636" y="14547"/>
                        <a:pt x="36684" y="14928"/>
                      </a:cubicBezTo>
                      <a:cubicBezTo>
                        <a:pt x="36690" y="14997"/>
                        <a:pt x="36744" y="15037"/>
                        <a:pt x="36798" y="15037"/>
                      </a:cubicBezTo>
                      <a:cubicBezTo>
                        <a:pt x="36838" y="15037"/>
                        <a:pt x="36878" y="15015"/>
                        <a:pt x="36898" y="14964"/>
                      </a:cubicBezTo>
                      <a:cubicBezTo>
                        <a:pt x="37017" y="14523"/>
                        <a:pt x="37017" y="14023"/>
                        <a:pt x="37041" y="13571"/>
                      </a:cubicBezTo>
                      <a:cubicBezTo>
                        <a:pt x="37148" y="13511"/>
                        <a:pt x="37255" y="13452"/>
                        <a:pt x="37338" y="13392"/>
                      </a:cubicBezTo>
                      <a:close/>
                      <a:moveTo>
                        <a:pt x="35862" y="14202"/>
                      </a:moveTo>
                      <a:lnTo>
                        <a:pt x="35862" y="14202"/>
                      </a:lnTo>
                      <a:cubicBezTo>
                        <a:pt x="35886" y="14428"/>
                        <a:pt x="35826" y="14738"/>
                        <a:pt x="35826" y="14845"/>
                      </a:cubicBezTo>
                      <a:lnTo>
                        <a:pt x="35779" y="15416"/>
                      </a:lnTo>
                      <a:cubicBezTo>
                        <a:pt x="35672" y="15357"/>
                        <a:pt x="35564" y="15321"/>
                        <a:pt x="35481" y="15250"/>
                      </a:cubicBezTo>
                      <a:cubicBezTo>
                        <a:pt x="35469" y="14976"/>
                        <a:pt x="35433" y="14702"/>
                        <a:pt x="35422" y="14416"/>
                      </a:cubicBezTo>
                      <a:lnTo>
                        <a:pt x="35862" y="14202"/>
                      </a:lnTo>
                      <a:close/>
                      <a:moveTo>
                        <a:pt x="21563" y="9428"/>
                      </a:moveTo>
                      <a:cubicBezTo>
                        <a:pt x="21515" y="9987"/>
                        <a:pt x="21491" y="10571"/>
                        <a:pt x="21456" y="11154"/>
                      </a:cubicBezTo>
                      <a:cubicBezTo>
                        <a:pt x="21420" y="11154"/>
                        <a:pt x="21384" y="11166"/>
                        <a:pt x="21336" y="11190"/>
                      </a:cubicBezTo>
                      <a:cubicBezTo>
                        <a:pt x="19193" y="12654"/>
                        <a:pt x="16979" y="14023"/>
                        <a:pt x="14895" y="15559"/>
                      </a:cubicBezTo>
                      <a:cubicBezTo>
                        <a:pt x="14645" y="15440"/>
                        <a:pt x="14407" y="15321"/>
                        <a:pt x="14169" y="15178"/>
                      </a:cubicBezTo>
                      <a:cubicBezTo>
                        <a:pt x="16503" y="14107"/>
                        <a:pt x="19015" y="12642"/>
                        <a:pt x="21027" y="10999"/>
                      </a:cubicBezTo>
                      <a:cubicBezTo>
                        <a:pt x="21086" y="10999"/>
                        <a:pt x="21158" y="10975"/>
                        <a:pt x="21194" y="10904"/>
                      </a:cubicBezTo>
                      <a:cubicBezTo>
                        <a:pt x="21206" y="10868"/>
                        <a:pt x="21217" y="10821"/>
                        <a:pt x="21229" y="10761"/>
                      </a:cubicBezTo>
                      <a:cubicBezTo>
                        <a:pt x="21253" y="10785"/>
                        <a:pt x="21277" y="10809"/>
                        <a:pt x="21325" y="10809"/>
                      </a:cubicBezTo>
                      <a:cubicBezTo>
                        <a:pt x="21491" y="10809"/>
                        <a:pt x="21491" y="10571"/>
                        <a:pt x="21325" y="10571"/>
                      </a:cubicBezTo>
                      <a:cubicBezTo>
                        <a:pt x="21313" y="10571"/>
                        <a:pt x="21289" y="10582"/>
                        <a:pt x="21277" y="10582"/>
                      </a:cubicBezTo>
                      <a:cubicBezTo>
                        <a:pt x="21313" y="10332"/>
                        <a:pt x="21289" y="10059"/>
                        <a:pt x="21289" y="9832"/>
                      </a:cubicBezTo>
                      <a:cubicBezTo>
                        <a:pt x="21289" y="9701"/>
                        <a:pt x="21206" y="9642"/>
                        <a:pt x="21110" y="9630"/>
                      </a:cubicBezTo>
                      <a:cubicBezTo>
                        <a:pt x="21265" y="9559"/>
                        <a:pt x="21408" y="9487"/>
                        <a:pt x="21563" y="9428"/>
                      </a:cubicBezTo>
                      <a:close/>
                      <a:moveTo>
                        <a:pt x="36315" y="13976"/>
                      </a:moveTo>
                      <a:lnTo>
                        <a:pt x="36219" y="14785"/>
                      </a:lnTo>
                      <a:cubicBezTo>
                        <a:pt x="36195" y="15035"/>
                        <a:pt x="36148" y="15297"/>
                        <a:pt x="36148" y="15547"/>
                      </a:cubicBezTo>
                      <a:cubicBezTo>
                        <a:pt x="36136" y="15571"/>
                        <a:pt x="36124" y="15571"/>
                        <a:pt x="36124" y="15583"/>
                      </a:cubicBezTo>
                      <a:cubicBezTo>
                        <a:pt x="36065" y="15547"/>
                        <a:pt x="36005" y="15535"/>
                        <a:pt x="35945" y="15512"/>
                      </a:cubicBezTo>
                      <a:cubicBezTo>
                        <a:pt x="35969" y="15154"/>
                        <a:pt x="35969" y="14797"/>
                        <a:pt x="35969" y="14440"/>
                      </a:cubicBezTo>
                      <a:cubicBezTo>
                        <a:pt x="35969" y="14345"/>
                        <a:pt x="35981" y="14238"/>
                        <a:pt x="35969" y="14154"/>
                      </a:cubicBezTo>
                      <a:cubicBezTo>
                        <a:pt x="36088" y="14083"/>
                        <a:pt x="36195" y="14035"/>
                        <a:pt x="36315" y="13976"/>
                      </a:cubicBezTo>
                      <a:close/>
                      <a:moveTo>
                        <a:pt x="21432" y="11761"/>
                      </a:moveTo>
                      <a:cubicBezTo>
                        <a:pt x="21444" y="11868"/>
                        <a:pt x="21444" y="11964"/>
                        <a:pt x="21432" y="12083"/>
                      </a:cubicBezTo>
                      <a:cubicBezTo>
                        <a:pt x="19479" y="13214"/>
                        <a:pt x="17800" y="14785"/>
                        <a:pt x="15860" y="15952"/>
                      </a:cubicBezTo>
                      <a:cubicBezTo>
                        <a:pt x="15657" y="15881"/>
                        <a:pt x="15443" y="15809"/>
                        <a:pt x="15240" y="15714"/>
                      </a:cubicBezTo>
                      <a:cubicBezTo>
                        <a:pt x="17396" y="14571"/>
                        <a:pt x="19431" y="13142"/>
                        <a:pt x="21432" y="11761"/>
                      </a:cubicBezTo>
                      <a:close/>
                      <a:moveTo>
                        <a:pt x="42684" y="11952"/>
                      </a:moveTo>
                      <a:lnTo>
                        <a:pt x="42684" y="11952"/>
                      </a:lnTo>
                      <a:cubicBezTo>
                        <a:pt x="40910" y="13249"/>
                        <a:pt x="39160" y="14607"/>
                        <a:pt x="37434" y="15952"/>
                      </a:cubicBezTo>
                      <a:cubicBezTo>
                        <a:pt x="37088" y="15881"/>
                        <a:pt x="36731" y="15797"/>
                        <a:pt x="36398" y="15690"/>
                      </a:cubicBezTo>
                      <a:cubicBezTo>
                        <a:pt x="38577" y="14619"/>
                        <a:pt x="40660" y="13309"/>
                        <a:pt x="42684" y="11952"/>
                      </a:cubicBezTo>
                      <a:close/>
                      <a:moveTo>
                        <a:pt x="51971" y="8296"/>
                      </a:moveTo>
                      <a:cubicBezTo>
                        <a:pt x="52186" y="8332"/>
                        <a:pt x="52424" y="8380"/>
                        <a:pt x="52686" y="8427"/>
                      </a:cubicBezTo>
                      <a:cubicBezTo>
                        <a:pt x="49316" y="10761"/>
                        <a:pt x="45923" y="13202"/>
                        <a:pt x="43006" y="16000"/>
                      </a:cubicBezTo>
                      <a:cubicBezTo>
                        <a:pt x="42986" y="15960"/>
                        <a:pt x="42950" y="15937"/>
                        <a:pt x="42904" y="15937"/>
                      </a:cubicBezTo>
                      <a:cubicBezTo>
                        <a:pt x="42895" y="15937"/>
                        <a:pt x="42885" y="15938"/>
                        <a:pt x="42875" y="15940"/>
                      </a:cubicBezTo>
                      <a:cubicBezTo>
                        <a:pt x="42696" y="15952"/>
                        <a:pt x="42530" y="15988"/>
                        <a:pt x="42351" y="16000"/>
                      </a:cubicBezTo>
                      <a:cubicBezTo>
                        <a:pt x="45506" y="13357"/>
                        <a:pt x="48804" y="10916"/>
                        <a:pt x="51971" y="8296"/>
                      </a:cubicBezTo>
                      <a:close/>
                      <a:moveTo>
                        <a:pt x="49316" y="8082"/>
                      </a:moveTo>
                      <a:lnTo>
                        <a:pt x="49316" y="8082"/>
                      </a:lnTo>
                      <a:cubicBezTo>
                        <a:pt x="45637" y="10451"/>
                        <a:pt x="42208" y="13357"/>
                        <a:pt x="38874" y="16155"/>
                      </a:cubicBezTo>
                      <a:cubicBezTo>
                        <a:pt x="38601" y="16119"/>
                        <a:pt x="38303" y="16095"/>
                        <a:pt x="37993" y="16047"/>
                      </a:cubicBezTo>
                      <a:cubicBezTo>
                        <a:pt x="41518" y="13333"/>
                        <a:pt x="45149" y="10797"/>
                        <a:pt x="48733" y="8177"/>
                      </a:cubicBezTo>
                      <a:cubicBezTo>
                        <a:pt x="48935" y="8130"/>
                        <a:pt x="49126" y="8094"/>
                        <a:pt x="49316" y="8082"/>
                      </a:cubicBezTo>
                      <a:close/>
                      <a:moveTo>
                        <a:pt x="44796" y="13303"/>
                      </a:moveTo>
                      <a:lnTo>
                        <a:pt x="44796" y="13303"/>
                      </a:lnTo>
                      <a:cubicBezTo>
                        <a:pt x="43680" y="14227"/>
                        <a:pt x="42582" y="15168"/>
                        <a:pt x="41494" y="16107"/>
                      </a:cubicBezTo>
                      <a:cubicBezTo>
                        <a:pt x="41339" y="16119"/>
                        <a:pt x="41172" y="16131"/>
                        <a:pt x="41029" y="16155"/>
                      </a:cubicBezTo>
                      <a:cubicBezTo>
                        <a:pt x="42306" y="15266"/>
                        <a:pt x="43563" y="14304"/>
                        <a:pt x="44796" y="13303"/>
                      </a:cubicBezTo>
                      <a:close/>
                      <a:moveTo>
                        <a:pt x="49948" y="8060"/>
                      </a:moveTo>
                      <a:cubicBezTo>
                        <a:pt x="50091" y="8060"/>
                        <a:pt x="50236" y="8074"/>
                        <a:pt x="50376" y="8082"/>
                      </a:cubicBezTo>
                      <a:cubicBezTo>
                        <a:pt x="46923" y="10582"/>
                        <a:pt x="43327" y="13249"/>
                        <a:pt x="40256" y="16190"/>
                      </a:cubicBezTo>
                      <a:cubicBezTo>
                        <a:pt x="40172" y="16198"/>
                        <a:pt x="40086" y="16201"/>
                        <a:pt x="39999" y="16201"/>
                      </a:cubicBezTo>
                      <a:cubicBezTo>
                        <a:pt x="39824" y="16201"/>
                        <a:pt x="39644" y="16190"/>
                        <a:pt x="39470" y="16190"/>
                      </a:cubicBezTo>
                      <a:cubicBezTo>
                        <a:pt x="42815" y="13380"/>
                        <a:pt x="46363" y="10821"/>
                        <a:pt x="49757" y="8070"/>
                      </a:cubicBezTo>
                      <a:cubicBezTo>
                        <a:pt x="49819" y="8063"/>
                        <a:pt x="49883" y="8060"/>
                        <a:pt x="49948" y="8060"/>
                      </a:cubicBezTo>
                      <a:close/>
                      <a:moveTo>
                        <a:pt x="21420" y="12952"/>
                      </a:moveTo>
                      <a:cubicBezTo>
                        <a:pt x="21420" y="13059"/>
                        <a:pt x="21420" y="13178"/>
                        <a:pt x="21396" y="13273"/>
                      </a:cubicBezTo>
                      <a:cubicBezTo>
                        <a:pt x="20658" y="13690"/>
                        <a:pt x="20003" y="14381"/>
                        <a:pt x="19336" y="14881"/>
                      </a:cubicBezTo>
                      <a:cubicBezTo>
                        <a:pt x="18705" y="15357"/>
                        <a:pt x="18062" y="15821"/>
                        <a:pt x="17407" y="16286"/>
                      </a:cubicBezTo>
                      <a:cubicBezTo>
                        <a:pt x="17145" y="16274"/>
                        <a:pt x="16872" y="16226"/>
                        <a:pt x="16598" y="16178"/>
                      </a:cubicBezTo>
                      <a:cubicBezTo>
                        <a:pt x="16467" y="16155"/>
                        <a:pt x="16336" y="16107"/>
                        <a:pt x="16217" y="16071"/>
                      </a:cubicBezTo>
                      <a:cubicBezTo>
                        <a:pt x="17979" y="15381"/>
                        <a:pt x="19467" y="14154"/>
                        <a:pt x="20979" y="13023"/>
                      </a:cubicBezTo>
                      <a:cubicBezTo>
                        <a:pt x="21015" y="13095"/>
                        <a:pt x="21086" y="13178"/>
                        <a:pt x="21194" y="13178"/>
                      </a:cubicBezTo>
                      <a:cubicBezTo>
                        <a:pt x="21336" y="13178"/>
                        <a:pt x="21420" y="13071"/>
                        <a:pt x="21420" y="12952"/>
                      </a:cubicBezTo>
                      <a:close/>
                      <a:moveTo>
                        <a:pt x="21384" y="13904"/>
                      </a:moveTo>
                      <a:cubicBezTo>
                        <a:pt x="21384" y="14083"/>
                        <a:pt x="21372" y="14261"/>
                        <a:pt x="21372" y="14440"/>
                      </a:cubicBezTo>
                      <a:cubicBezTo>
                        <a:pt x="20955" y="14666"/>
                        <a:pt x="20563" y="15023"/>
                        <a:pt x="20229" y="15285"/>
                      </a:cubicBezTo>
                      <a:cubicBezTo>
                        <a:pt x="19777" y="15631"/>
                        <a:pt x="19301" y="15940"/>
                        <a:pt x="18884" y="16309"/>
                      </a:cubicBezTo>
                      <a:lnTo>
                        <a:pt x="18003" y="16309"/>
                      </a:lnTo>
                      <a:cubicBezTo>
                        <a:pt x="18634" y="15928"/>
                        <a:pt x="19241" y="15524"/>
                        <a:pt x="19836" y="15083"/>
                      </a:cubicBezTo>
                      <a:cubicBezTo>
                        <a:pt x="20324" y="14702"/>
                        <a:pt x="20920" y="14333"/>
                        <a:pt x="21384" y="13904"/>
                      </a:cubicBezTo>
                      <a:close/>
                      <a:moveTo>
                        <a:pt x="21372" y="15095"/>
                      </a:moveTo>
                      <a:cubicBezTo>
                        <a:pt x="21372" y="15535"/>
                        <a:pt x="21372" y="15976"/>
                        <a:pt x="21360" y="16417"/>
                      </a:cubicBezTo>
                      <a:cubicBezTo>
                        <a:pt x="21268" y="16338"/>
                        <a:pt x="21158" y="16294"/>
                        <a:pt x="21047" y="16294"/>
                      </a:cubicBezTo>
                      <a:cubicBezTo>
                        <a:pt x="20972" y="16294"/>
                        <a:pt x="20896" y="16314"/>
                        <a:pt x="20825" y="16357"/>
                      </a:cubicBezTo>
                      <a:cubicBezTo>
                        <a:pt x="20801" y="16345"/>
                        <a:pt x="20777" y="16333"/>
                        <a:pt x="20741" y="16333"/>
                      </a:cubicBezTo>
                      <a:cubicBezTo>
                        <a:pt x="20622" y="16333"/>
                        <a:pt x="20527" y="16333"/>
                        <a:pt x="20408" y="16309"/>
                      </a:cubicBezTo>
                      <a:cubicBezTo>
                        <a:pt x="20598" y="16166"/>
                        <a:pt x="20777" y="15988"/>
                        <a:pt x="20920" y="15809"/>
                      </a:cubicBezTo>
                      <a:lnTo>
                        <a:pt x="20920" y="15809"/>
                      </a:lnTo>
                      <a:cubicBezTo>
                        <a:pt x="20860" y="15916"/>
                        <a:pt x="20920" y="16155"/>
                        <a:pt x="21134" y="16155"/>
                      </a:cubicBezTo>
                      <a:cubicBezTo>
                        <a:pt x="21420" y="16155"/>
                        <a:pt x="21432" y="15702"/>
                        <a:pt x="21134" y="15702"/>
                      </a:cubicBezTo>
                      <a:cubicBezTo>
                        <a:pt x="21075" y="15702"/>
                        <a:pt x="21027" y="15738"/>
                        <a:pt x="20979" y="15762"/>
                      </a:cubicBezTo>
                      <a:cubicBezTo>
                        <a:pt x="21027" y="15714"/>
                        <a:pt x="21075" y="15678"/>
                        <a:pt x="21098" y="15631"/>
                      </a:cubicBezTo>
                      <a:cubicBezTo>
                        <a:pt x="21166" y="15543"/>
                        <a:pt x="21076" y="15448"/>
                        <a:pt x="20995" y="15448"/>
                      </a:cubicBezTo>
                      <a:cubicBezTo>
                        <a:pt x="20977" y="15448"/>
                        <a:pt x="20959" y="15453"/>
                        <a:pt x="20944" y="15464"/>
                      </a:cubicBezTo>
                      <a:cubicBezTo>
                        <a:pt x="20551" y="15678"/>
                        <a:pt x="20205" y="16000"/>
                        <a:pt x="19884" y="16309"/>
                      </a:cubicBezTo>
                      <a:lnTo>
                        <a:pt x="19515" y="16309"/>
                      </a:lnTo>
                      <a:cubicBezTo>
                        <a:pt x="19896" y="16071"/>
                        <a:pt x="20265" y="15821"/>
                        <a:pt x="20646" y="15571"/>
                      </a:cubicBezTo>
                      <a:cubicBezTo>
                        <a:pt x="20860" y="15416"/>
                        <a:pt x="21134" y="15250"/>
                        <a:pt x="21372" y="15095"/>
                      </a:cubicBezTo>
                      <a:close/>
                      <a:moveTo>
                        <a:pt x="21360" y="16750"/>
                      </a:moveTo>
                      <a:lnTo>
                        <a:pt x="21360" y="17190"/>
                      </a:lnTo>
                      <a:cubicBezTo>
                        <a:pt x="21339" y="17158"/>
                        <a:pt x="21301" y="17141"/>
                        <a:pt x="21261" y="17141"/>
                      </a:cubicBezTo>
                      <a:cubicBezTo>
                        <a:pt x="21212" y="17141"/>
                        <a:pt x="21160" y="17167"/>
                        <a:pt x="21134" y="17226"/>
                      </a:cubicBezTo>
                      <a:lnTo>
                        <a:pt x="21134" y="17238"/>
                      </a:lnTo>
                      <a:cubicBezTo>
                        <a:pt x="21134" y="17107"/>
                        <a:pt x="21122" y="16952"/>
                        <a:pt x="21098" y="16821"/>
                      </a:cubicBezTo>
                      <a:cubicBezTo>
                        <a:pt x="21194" y="16809"/>
                        <a:pt x="21277" y="16786"/>
                        <a:pt x="21360" y="16750"/>
                      </a:cubicBezTo>
                      <a:close/>
                      <a:moveTo>
                        <a:pt x="20860" y="19393"/>
                      </a:moveTo>
                      <a:cubicBezTo>
                        <a:pt x="20896" y="19393"/>
                        <a:pt x="20932" y="19405"/>
                        <a:pt x="20967" y="19405"/>
                      </a:cubicBezTo>
                      <a:cubicBezTo>
                        <a:pt x="20884" y="19619"/>
                        <a:pt x="20789" y="19810"/>
                        <a:pt x="20717" y="20024"/>
                      </a:cubicBezTo>
                      <a:cubicBezTo>
                        <a:pt x="20765" y="19810"/>
                        <a:pt x="20825" y="19607"/>
                        <a:pt x="20860" y="19393"/>
                      </a:cubicBezTo>
                      <a:close/>
                      <a:moveTo>
                        <a:pt x="33719" y="21822"/>
                      </a:moveTo>
                      <a:cubicBezTo>
                        <a:pt x="33731" y="21846"/>
                        <a:pt x="33767" y="21870"/>
                        <a:pt x="33779" y="21893"/>
                      </a:cubicBezTo>
                      <a:cubicBezTo>
                        <a:pt x="33767" y="21881"/>
                        <a:pt x="33743" y="21881"/>
                        <a:pt x="33719" y="21870"/>
                      </a:cubicBezTo>
                      <a:lnTo>
                        <a:pt x="33719" y="21822"/>
                      </a:lnTo>
                      <a:close/>
                      <a:moveTo>
                        <a:pt x="33814" y="21453"/>
                      </a:moveTo>
                      <a:lnTo>
                        <a:pt x="33814" y="21453"/>
                      </a:lnTo>
                      <a:cubicBezTo>
                        <a:pt x="33945" y="21536"/>
                        <a:pt x="34100" y="21608"/>
                        <a:pt x="34243" y="21691"/>
                      </a:cubicBezTo>
                      <a:cubicBezTo>
                        <a:pt x="34219" y="21727"/>
                        <a:pt x="34219" y="21786"/>
                        <a:pt x="34255" y="21834"/>
                      </a:cubicBezTo>
                      <a:cubicBezTo>
                        <a:pt x="34362" y="21953"/>
                        <a:pt x="34481" y="22084"/>
                        <a:pt x="34588" y="22203"/>
                      </a:cubicBezTo>
                      <a:cubicBezTo>
                        <a:pt x="34517" y="22179"/>
                        <a:pt x="34421" y="22143"/>
                        <a:pt x="34350" y="22120"/>
                      </a:cubicBezTo>
                      <a:cubicBezTo>
                        <a:pt x="34362" y="22084"/>
                        <a:pt x="34350" y="22072"/>
                        <a:pt x="34326" y="22048"/>
                      </a:cubicBezTo>
                      <a:cubicBezTo>
                        <a:pt x="34183" y="21834"/>
                        <a:pt x="33993" y="21643"/>
                        <a:pt x="33814" y="21453"/>
                      </a:cubicBezTo>
                      <a:close/>
                      <a:moveTo>
                        <a:pt x="34671" y="21870"/>
                      </a:moveTo>
                      <a:cubicBezTo>
                        <a:pt x="34814" y="21929"/>
                        <a:pt x="34957" y="21965"/>
                        <a:pt x="35088" y="22012"/>
                      </a:cubicBezTo>
                      <a:cubicBezTo>
                        <a:pt x="35076" y="22048"/>
                        <a:pt x="35064" y="22072"/>
                        <a:pt x="35088" y="22120"/>
                      </a:cubicBezTo>
                      <a:cubicBezTo>
                        <a:pt x="35172" y="22227"/>
                        <a:pt x="35255" y="22346"/>
                        <a:pt x="35362" y="22465"/>
                      </a:cubicBezTo>
                      <a:cubicBezTo>
                        <a:pt x="35267" y="22441"/>
                        <a:pt x="35195" y="22417"/>
                        <a:pt x="35124" y="22382"/>
                      </a:cubicBezTo>
                      <a:cubicBezTo>
                        <a:pt x="34993" y="22191"/>
                        <a:pt x="34838" y="22024"/>
                        <a:pt x="34671" y="21870"/>
                      </a:cubicBezTo>
                      <a:close/>
                      <a:moveTo>
                        <a:pt x="33779" y="15119"/>
                      </a:moveTo>
                      <a:cubicBezTo>
                        <a:pt x="35407" y="16556"/>
                        <a:pt x="37339" y="17178"/>
                        <a:pt x="39333" y="17178"/>
                      </a:cubicBezTo>
                      <a:cubicBezTo>
                        <a:pt x="40445" y="17178"/>
                        <a:pt x="41576" y="16985"/>
                        <a:pt x="42684" y="16631"/>
                      </a:cubicBezTo>
                      <a:cubicBezTo>
                        <a:pt x="42708" y="16631"/>
                        <a:pt x="42744" y="16631"/>
                        <a:pt x="42768" y="16607"/>
                      </a:cubicBezTo>
                      <a:cubicBezTo>
                        <a:pt x="42780" y="16607"/>
                        <a:pt x="42780" y="16595"/>
                        <a:pt x="42803" y="16595"/>
                      </a:cubicBezTo>
                      <a:cubicBezTo>
                        <a:pt x="42851" y="16583"/>
                        <a:pt x="42911" y="16571"/>
                        <a:pt x="42946" y="16547"/>
                      </a:cubicBezTo>
                      <a:lnTo>
                        <a:pt x="42946" y="16547"/>
                      </a:lnTo>
                      <a:cubicBezTo>
                        <a:pt x="42815" y="18167"/>
                        <a:pt x="42744" y="19798"/>
                        <a:pt x="42696" y="21429"/>
                      </a:cubicBezTo>
                      <a:cubicBezTo>
                        <a:pt x="42684" y="21381"/>
                        <a:pt x="42649" y="21358"/>
                        <a:pt x="42589" y="21358"/>
                      </a:cubicBezTo>
                      <a:cubicBezTo>
                        <a:pt x="42307" y="21334"/>
                        <a:pt x="42022" y="21326"/>
                        <a:pt x="41735" y="21326"/>
                      </a:cubicBezTo>
                      <a:cubicBezTo>
                        <a:pt x="41160" y="21326"/>
                        <a:pt x="40581" y="21358"/>
                        <a:pt x="40017" y="21358"/>
                      </a:cubicBezTo>
                      <a:cubicBezTo>
                        <a:pt x="39851" y="21358"/>
                        <a:pt x="39851" y="21608"/>
                        <a:pt x="40017" y="21608"/>
                      </a:cubicBezTo>
                      <a:cubicBezTo>
                        <a:pt x="40531" y="21622"/>
                        <a:pt x="41058" y="21645"/>
                        <a:pt x="41582" y="21645"/>
                      </a:cubicBezTo>
                      <a:cubicBezTo>
                        <a:pt x="41920" y="21645"/>
                        <a:pt x="42257" y="21636"/>
                        <a:pt x="42589" y="21608"/>
                      </a:cubicBezTo>
                      <a:cubicBezTo>
                        <a:pt x="42649" y="21608"/>
                        <a:pt x="42684" y="21584"/>
                        <a:pt x="42696" y="21536"/>
                      </a:cubicBezTo>
                      <a:lnTo>
                        <a:pt x="42696" y="21536"/>
                      </a:lnTo>
                      <a:cubicBezTo>
                        <a:pt x="42684" y="21881"/>
                        <a:pt x="42684" y="22227"/>
                        <a:pt x="42684" y="22548"/>
                      </a:cubicBezTo>
                      <a:cubicBezTo>
                        <a:pt x="39636" y="22274"/>
                        <a:pt x="36672" y="22203"/>
                        <a:pt x="33743" y="21250"/>
                      </a:cubicBezTo>
                      <a:cubicBezTo>
                        <a:pt x="33767" y="20691"/>
                        <a:pt x="33767" y="20119"/>
                        <a:pt x="33767" y="19560"/>
                      </a:cubicBezTo>
                      <a:cubicBezTo>
                        <a:pt x="33755" y="18119"/>
                        <a:pt x="33386" y="16524"/>
                        <a:pt x="33779" y="15119"/>
                      </a:cubicBezTo>
                      <a:close/>
                      <a:moveTo>
                        <a:pt x="35338" y="22084"/>
                      </a:moveTo>
                      <a:cubicBezTo>
                        <a:pt x="35774" y="22199"/>
                        <a:pt x="36216" y="22286"/>
                        <a:pt x="36664" y="22360"/>
                      </a:cubicBezTo>
                      <a:lnTo>
                        <a:pt x="36664" y="22360"/>
                      </a:lnTo>
                      <a:cubicBezTo>
                        <a:pt x="36609" y="22372"/>
                        <a:pt x="36559" y="22439"/>
                        <a:pt x="36600" y="22489"/>
                      </a:cubicBezTo>
                      <a:cubicBezTo>
                        <a:pt x="36684" y="22608"/>
                        <a:pt x="36791" y="22751"/>
                        <a:pt x="36910" y="22905"/>
                      </a:cubicBezTo>
                      <a:cubicBezTo>
                        <a:pt x="36791" y="22870"/>
                        <a:pt x="36672" y="22846"/>
                        <a:pt x="36565" y="22810"/>
                      </a:cubicBezTo>
                      <a:cubicBezTo>
                        <a:pt x="36517" y="22774"/>
                        <a:pt x="36481" y="22739"/>
                        <a:pt x="36410" y="22691"/>
                      </a:cubicBezTo>
                      <a:cubicBezTo>
                        <a:pt x="36255" y="22560"/>
                        <a:pt x="36112" y="22393"/>
                        <a:pt x="35981" y="22251"/>
                      </a:cubicBezTo>
                      <a:cubicBezTo>
                        <a:pt x="35974" y="22240"/>
                        <a:pt x="35965" y="22236"/>
                        <a:pt x="35955" y="22236"/>
                      </a:cubicBezTo>
                      <a:cubicBezTo>
                        <a:pt x="35929" y="22236"/>
                        <a:pt x="35901" y="22264"/>
                        <a:pt x="35910" y="22298"/>
                      </a:cubicBezTo>
                      <a:cubicBezTo>
                        <a:pt x="35957" y="22429"/>
                        <a:pt x="36017" y="22560"/>
                        <a:pt x="36100" y="22691"/>
                      </a:cubicBezTo>
                      <a:lnTo>
                        <a:pt x="35791" y="22608"/>
                      </a:lnTo>
                      <a:cubicBezTo>
                        <a:pt x="35731" y="22536"/>
                        <a:pt x="35660" y="22477"/>
                        <a:pt x="35600" y="22393"/>
                      </a:cubicBezTo>
                      <a:cubicBezTo>
                        <a:pt x="35505" y="22298"/>
                        <a:pt x="35422" y="22191"/>
                        <a:pt x="35338" y="22084"/>
                      </a:cubicBezTo>
                      <a:close/>
                      <a:moveTo>
                        <a:pt x="42137" y="22977"/>
                      </a:moveTo>
                      <a:cubicBezTo>
                        <a:pt x="42113" y="23013"/>
                        <a:pt x="42113" y="23013"/>
                        <a:pt x="42101" y="23024"/>
                      </a:cubicBezTo>
                      <a:cubicBezTo>
                        <a:pt x="42101" y="23013"/>
                        <a:pt x="42089" y="23001"/>
                        <a:pt x="42065" y="22977"/>
                      </a:cubicBezTo>
                      <a:close/>
                      <a:moveTo>
                        <a:pt x="36717" y="22369"/>
                      </a:moveTo>
                      <a:cubicBezTo>
                        <a:pt x="36900" y="22398"/>
                        <a:pt x="37083" y="22426"/>
                        <a:pt x="37267" y="22453"/>
                      </a:cubicBezTo>
                      <a:cubicBezTo>
                        <a:pt x="37374" y="22655"/>
                        <a:pt x="37553" y="22929"/>
                        <a:pt x="37755" y="23084"/>
                      </a:cubicBezTo>
                      <a:cubicBezTo>
                        <a:pt x="37636" y="23060"/>
                        <a:pt x="37529" y="23036"/>
                        <a:pt x="37434" y="23013"/>
                      </a:cubicBezTo>
                      <a:cubicBezTo>
                        <a:pt x="37338" y="22917"/>
                        <a:pt x="37219" y="22846"/>
                        <a:pt x="37136" y="22774"/>
                      </a:cubicBezTo>
                      <a:cubicBezTo>
                        <a:pt x="36981" y="22655"/>
                        <a:pt x="36850" y="22524"/>
                        <a:pt x="36731" y="22382"/>
                      </a:cubicBezTo>
                      <a:cubicBezTo>
                        <a:pt x="36727" y="22376"/>
                        <a:pt x="36722" y="22372"/>
                        <a:pt x="36717" y="22369"/>
                      </a:cubicBezTo>
                      <a:close/>
                      <a:moveTo>
                        <a:pt x="40005" y="22882"/>
                      </a:moveTo>
                      <a:lnTo>
                        <a:pt x="40005" y="22882"/>
                      </a:lnTo>
                      <a:cubicBezTo>
                        <a:pt x="40089" y="22894"/>
                        <a:pt x="40172" y="22894"/>
                        <a:pt x="40256" y="22905"/>
                      </a:cubicBezTo>
                      <a:cubicBezTo>
                        <a:pt x="40303" y="22953"/>
                        <a:pt x="40327" y="23001"/>
                        <a:pt x="40363" y="23036"/>
                      </a:cubicBezTo>
                      <a:cubicBezTo>
                        <a:pt x="40327" y="23036"/>
                        <a:pt x="40303" y="23072"/>
                        <a:pt x="40267" y="23096"/>
                      </a:cubicBezTo>
                      <a:cubicBezTo>
                        <a:pt x="40266" y="23098"/>
                        <a:pt x="40264" y="23099"/>
                        <a:pt x="40261" y="23099"/>
                      </a:cubicBezTo>
                      <a:cubicBezTo>
                        <a:pt x="40233" y="23099"/>
                        <a:pt x="40124" y="23000"/>
                        <a:pt x="40005" y="22882"/>
                      </a:cubicBezTo>
                      <a:close/>
                      <a:moveTo>
                        <a:pt x="42684" y="22965"/>
                      </a:moveTo>
                      <a:lnTo>
                        <a:pt x="42684" y="23084"/>
                      </a:lnTo>
                      <a:cubicBezTo>
                        <a:pt x="42637" y="23084"/>
                        <a:pt x="42613" y="23084"/>
                        <a:pt x="42577" y="23120"/>
                      </a:cubicBezTo>
                      <a:lnTo>
                        <a:pt x="42565" y="23132"/>
                      </a:lnTo>
                      <a:lnTo>
                        <a:pt x="42339" y="23001"/>
                      </a:lnTo>
                      <a:cubicBezTo>
                        <a:pt x="42458" y="23001"/>
                        <a:pt x="42577" y="22977"/>
                        <a:pt x="42684" y="22965"/>
                      </a:cubicBezTo>
                      <a:close/>
                      <a:moveTo>
                        <a:pt x="40696" y="22953"/>
                      </a:moveTo>
                      <a:cubicBezTo>
                        <a:pt x="40767" y="22953"/>
                        <a:pt x="40803" y="22965"/>
                        <a:pt x="40863" y="22965"/>
                      </a:cubicBezTo>
                      <a:cubicBezTo>
                        <a:pt x="40910" y="23013"/>
                        <a:pt x="40946" y="23072"/>
                        <a:pt x="40970" y="23132"/>
                      </a:cubicBezTo>
                      <a:cubicBezTo>
                        <a:pt x="40958" y="23132"/>
                        <a:pt x="40946" y="23132"/>
                        <a:pt x="40910" y="23144"/>
                      </a:cubicBezTo>
                      <a:cubicBezTo>
                        <a:pt x="40839" y="23084"/>
                        <a:pt x="40779" y="23013"/>
                        <a:pt x="40696" y="22953"/>
                      </a:cubicBezTo>
                      <a:close/>
                      <a:moveTo>
                        <a:pt x="41268" y="22977"/>
                      </a:moveTo>
                      <a:cubicBezTo>
                        <a:pt x="41387" y="22977"/>
                        <a:pt x="41506" y="23001"/>
                        <a:pt x="41625" y="23001"/>
                      </a:cubicBezTo>
                      <a:cubicBezTo>
                        <a:pt x="41684" y="23072"/>
                        <a:pt x="41708" y="23251"/>
                        <a:pt x="41672" y="23263"/>
                      </a:cubicBezTo>
                      <a:cubicBezTo>
                        <a:pt x="41660" y="23263"/>
                        <a:pt x="41470" y="23132"/>
                        <a:pt x="41470" y="23132"/>
                      </a:cubicBezTo>
                      <a:cubicBezTo>
                        <a:pt x="41399" y="23084"/>
                        <a:pt x="41339" y="23024"/>
                        <a:pt x="41268" y="22977"/>
                      </a:cubicBezTo>
                      <a:close/>
                      <a:moveTo>
                        <a:pt x="37636" y="22524"/>
                      </a:moveTo>
                      <a:lnTo>
                        <a:pt x="37946" y="22560"/>
                      </a:lnTo>
                      <a:cubicBezTo>
                        <a:pt x="38041" y="22679"/>
                        <a:pt x="38136" y="22798"/>
                        <a:pt x="38243" y="22905"/>
                      </a:cubicBezTo>
                      <a:cubicBezTo>
                        <a:pt x="38386" y="23036"/>
                        <a:pt x="38553" y="23215"/>
                        <a:pt x="38767" y="23215"/>
                      </a:cubicBezTo>
                      <a:cubicBezTo>
                        <a:pt x="38874" y="23215"/>
                        <a:pt x="38934" y="23096"/>
                        <a:pt x="38886" y="23013"/>
                      </a:cubicBezTo>
                      <a:cubicBezTo>
                        <a:pt x="38791" y="22846"/>
                        <a:pt x="38601" y="22786"/>
                        <a:pt x="38470" y="22703"/>
                      </a:cubicBezTo>
                      <a:cubicBezTo>
                        <a:pt x="38434" y="22679"/>
                        <a:pt x="38422" y="22655"/>
                        <a:pt x="38398" y="22643"/>
                      </a:cubicBezTo>
                      <a:lnTo>
                        <a:pt x="38398" y="22643"/>
                      </a:lnTo>
                      <a:cubicBezTo>
                        <a:pt x="38553" y="22667"/>
                        <a:pt x="38708" y="22679"/>
                        <a:pt x="38874" y="22715"/>
                      </a:cubicBezTo>
                      <a:cubicBezTo>
                        <a:pt x="39017" y="22905"/>
                        <a:pt x="39184" y="23120"/>
                        <a:pt x="39363" y="23215"/>
                      </a:cubicBezTo>
                      <a:cubicBezTo>
                        <a:pt x="39383" y="23226"/>
                        <a:pt x="39402" y="23231"/>
                        <a:pt x="39421" y="23231"/>
                      </a:cubicBezTo>
                      <a:cubicBezTo>
                        <a:pt x="39504" y="23231"/>
                        <a:pt x="39568" y="23138"/>
                        <a:pt x="39529" y="23060"/>
                      </a:cubicBezTo>
                      <a:cubicBezTo>
                        <a:pt x="39482" y="22953"/>
                        <a:pt x="39410" y="22858"/>
                        <a:pt x="39327" y="22774"/>
                      </a:cubicBezTo>
                      <a:lnTo>
                        <a:pt x="39327" y="22774"/>
                      </a:lnTo>
                      <a:cubicBezTo>
                        <a:pt x="39386" y="22786"/>
                        <a:pt x="39446" y="22786"/>
                        <a:pt x="39505" y="22798"/>
                      </a:cubicBezTo>
                      <a:cubicBezTo>
                        <a:pt x="39660" y="23013"/>
                        <a:pt x="39827" y="23215"/>
                        <a:pt x="40017" y="23358"/>
                      </a:cubicBezTo>
                      <a:cubicBezTo>
                        <a:pt x="39363" y="23310"/>
                        <a:pt x="38708" y="23239"/>
                        <a:pt x="38065" y="23132"/>
                      </a:cubicBezTo>
                      <a:cubicBezTo>
                        <a:pt x="38112" y="23120"/>
                        <a:pt x="38124" y="23084"/>
                        <a:pt x="38112" y="23036"/>
                      </a:cubicBezTo>
                      <a:cubicBezTo>
                        <a:pt x="38065" y="22882"/>
                        <a:pt x="37934" y="22834"/>
                        <a:pt x="37815" y="22727"/>
                      </a:cubicBezTo>
                      <a:cubicBezTo>
                        <a:pt x="37743" y="22667"/>
                        <a:pt x="37672" y="22596"/>
                        <a:pt x="37600" y="22524"/>
                      </a:cubicBezTo>
                      <a:close/>
                      <a:moveTo>
                        <a:pt x="40529" y="23251"/>
                      </a:moveTo>
                      <a:cubicBezTo>
                        <a:pt x="40565" y="23310"/>
                        <a:pt x="40613" y="23358"/>
                        <a:pt x="40672" y="23417"/>
                      </a:cubicBezTo>
                      <a:cubicBezTo>
                        <a:pt x="40601" y="23417"/>
                        <a:pt x="40529" y="23417"/>
                        <a:pt x="40446" y="23394"/>
                      </a:cubicBezTo>
                      <a:cubicBezTo>
                        <a:pt x="40494" y="23370"/>
                        <a:pt x="40529" y="23310"/>
                        <a:pt x="40529" y="23251"/>
                      </a:cubicBezTo>
                      <a:close/>
                      <a:moveTo>
                        <a:pt x="41148" y="23382"/>
                      </a:moveTo>
                      <a:cubicBezTo>
                        <a:pt x="41160" y="23394"/>
                        <a:pt x="41160" y="23417"/>
                        <a:pt x="41184" y="23429"/>
                      </a:cubicBezTo>
                      <a:lnTo>
                        <a:pt x="41137" y="23429"/>
                      </a:lnTo>
                      <a:cubicBezTo>
                        <a:pt x="41137" y="23417"/>
                        <a:pt x="41148" y="23394"/>
                        <a:pt x="41148" y="23382"/>
                      </a:cubicBezTo>
                      <a:close/>
                      <a:moveTo>
                        <a:pt x="33540" y="24215"/>
                      </a:moveTo>
                      <a:cubicBezTo>
                        <a:pt x="33588" y="24287"/>
                        <a:pt x="33636" y="24346"/>
                        <a:pt x="33683" y="24406"/>
                      </a:cubicBezTo>
                      <a:cubicBezTo>
                        <a:pt x="33659" y="24406"/>
                        <a:pt x="33636" y="24429"/>
                        <a:pt x="33636" y="24453"/>
                      </a:cubicBezTo>
                      <a:lnTo>
                        <a:pt x="33540" y="24763"/>
                      </a:lnTo>
                      <a:cubicBezTo>
                        <a:pt x="33528" y="24584"/>
                        <a:pt x="33528" y="24406"/>
                        <a:pt x="33540" y="24215"/>
                      </a:cubicBezTo>
                      <a:close/>
                      <a:moveTo>
                        <a:pt x="33755" y="24525"/>
                      </a:moveTo>
                      <a:cubicBezTo>
                        <a:pt x="33862" y="24632"/>
                        <a:pt x="33957" y="24751"/>
                        <a:pt x="34100" y="24858"/>
                      </a:cubicBezTo>
                      <a:cubicBezTo>
                        <a:pt x="34076" y="24858"/>
                        <a:pt x="34064" y="24870"/>
                        <a:pt x="34052" y="24882"/>
                      </a:cubicBezTo>
                      <a:cubicBezTo>
                        <a:pt x="33874" y="25215"/>
                        <a:pt x="33695" y="25560"/>
                        <a:pt x="33528" y="25918"/>
                      </a:cubicBezTo>
                      <a:lnTo>
                        <a:pt x="33528" y="25513"/>
                      </a:lnTo>
                      <a:lnTo>
                        <a:pt x="33755" y="24525"/>
                      </a:lnTo>
                      <a:close/>
                      <a:moveTo>
                        <a:pt x="33707" y="22120"/>
                      </a:moveTo>
                      <a:cubicBezTo>
                        <a:pt x="35709" y="23302"/>
                        <a:pt x="38257" y="24018"/>
                        <a:pt x="40684" y="24018"/>
                      </a:cubicBezTo>
                      <a:cubicBezTo>
                        <a:pt x="41361" y="24018"/>
                        <a:pt x="42029" y="23963"/>
                        <a:pt x="42672" y="23846"/>
                      </a:cubicBezTo>
                      <a:lnTo>
                        <a:pt x="42672" y="25894"/>
                      </a:lnTo>
                      <a:cubicBezTo>
                        <a:pt x="41862" y="26029"/>
                        <a:pt x="40891" y="26120"/>
                        <a:pt x="39879" y="26120"/>
                      </a:cubicBezTo>
                      <a:cubicBezTo>
                        <a:pt x="38660" y="26120"/>
                        <a:pt x="37381" y="25988"/>
                        <a:pt x="36243" y="25644"/>
                      </a:cubicBezTo>
                      <a:cubicBezTo>
                        <a:pt x="36218" y="25627"/>
                        <a:pt x="36187" y="25610"/>
                        <a:pt x="36158" y="25610"/>
                      </a:cubicBezTo>
                      <a:cubicBezTo>
                        <a:pt x="36146" y="25610"/>
                        <a:pt x="36135" y="25613"/>
                        <a:pt x="36124" y="25620"/>
                      </a:cubicBezTo>
                      <a:cubicBezTo>
                        <a:pt x="35791" y="25513"/>
                        <a:pt x="35481" y="25394"/>
                        <a:pt x="35183" y="25239"/>
                      </a:cubicBezTo>
                      <a:cubicBezTo>
                        <a:pt x="35172" y="25227"/>
                        <a:pt x="35148" y="25227"/>
                        <a:pt x="35136" y="25227"/>
                      </a:cubicBezTo>
                      <a:cubicBezTo>
                        <a:pt x="34493" y="24918"/>
                        <a:pt x="33945" y="24513"/>
                        <a:pt x="33528" y="23989"/>
                      </a:cubicBezTo>
                      <a:cubicBezTo>
                        <a:pt x="33528" y="23989"/>
                        <a:pt x="33517" y="23989"/>
                        <a:pt x="33517" y="23977"/>
                      </a:cubicBezTo>
                      <a:cubicBezTo>
                        <a:pt x="33624" y="23358"/>
                        <a:pt x="33683" y="22739"/>
                        <a:pt x="33707" y="22120"/>
                      </a:cubicBezTo>
                      <a:close/>
                      <a:moveTo>
                        <a:pt x="34195" y="24929"/>
                      </a:moveTo>
                      <a:cubicBezTo>
                        <a:pt x="34421" y="25096"/>
                        <a:pt x="34671" y="25239"/>
                        <a:pt x="34957" y="25382"/>
                      </a:cubicBezTo>
                      <a:cubicBezTo>
                        <a:pt x="34683" y="26061"/>
                        <a:pt x="34326" y="26692"/>
                        <a:pt x="34017" y="27346"/>
                      </a:cubicBezTo>
                      <a:cubicBezTo>
                        <a:pt x="33909" y="27299"/>
                        <a:pt x="33826" y="27239"/>
                        <a:pt x="33719" y="27192"/>
                      </a:cubicBezTo>
                      <a:cubicBezTo>
                        <a:pt x="33933" y="26656"/>
                        <a:pt x="34136" y="26120"/>
                        <a:pt x="34433" y="25620"/>
                      </a:cubicBezTo>
                      <a:cubicBezTo>
                        <a:pt x="34459" y="25586"/>
                        <a:pt x="34430" y="25553"/>
                        <a:pt x="34399" y="25553"/>
                      </a:cubicBezTo>
                      <a:cubicBezTo>
                        <a:pt x="34386" y="25553"/>
                        <a:pt x="34372" y="25558"/>
                        <a:pt x="34362" y="25572"/>
                      </a:cubicBezTo>
                      <a:cubicBezTo>
                        <a:pt x="34064" y="26013"/>
                        <a:pt x="33755" y="26513"/>
                        <a:pt x="33517" y="27025"/>
                      </a:cubicBezTo>
                      <a:lnTo>
                        <a:pt x="33517" y="26656"/>
                      </a:lnTo>
                      <a:cubicBezTo>
                        <a:pt x="33719" y="26096"/>
                        <a:pt x="33921" y="25525"/>
                        <a:pt x="34195" y="24977"/>
                      </a:cubicBezTo>
                      <a:lnTo>
                        <a:pt x="34195" y="24929"/>
                      </a:lnTo>
                      <a:close/>
                      <a:moveTo>
                        <a:pt x="35195" y="25477"/>
                      </a:moveTo>
                      <a:cubicBezTo>
                        <a:pt x="35291" y="25525"/>
                        <a:pt x="35374" y="25560"/>
                        <a:pt x="35469" y="25584"/>
                      </a:cubicBezTo>
                      <a:cubicBezTo>
                        <a:pt x="35267" y="25977"/>
                        <a:pt x="35076" y="26370"/>
                        <a:pt x="34886" y="26763"/>
                      </a:cubicBezTo>
                      <a:cubicBezTo>
                        <a:pt x="34743" y="27025"/>
                        <a:pt x="34600" y="27287"/>
                        <a:pt x="34481" y="27561"/>
                      </a:cubicBezTo>
                      <a:cubicBezTo>
                        <a:pt x="34421" y="27549"/>
                        <a:pt x="34350" y="27501"/>
                        <a:pt x="34279" y="27477"/>
                      </a:cubicBezTo>
                      <a:cubicBezTo>
                        <a:pt x="34648" y="26846"/>
                        <a:pt x="34933" y="26156"/>
                        <a:pt x="35195" y="25477"/>
                      </a:cubicBezTo>
                      <a:close/>
                      <a:moveTo>
                        <a:pt x="33600" y="27477"/>
                      </a:moveTo>
                      <a:lnTo>
                        <a:pt x="33874" y="27656"/>
                      </a:lnTo>
                      <a:cubicBezTo>
                        <a:pt x="33862" y="27704"/>
                        <a:pt x="33826" y="27739"/>
                        <a:pt x="33802" y="27799"/>
                      </a:cubicBezTo>
                      <a:lnTo>
                        <a:pt x="33802" y="27835"/>
                      </a:lnTo>
                      <a:cubicBezTo>
                        <a:pt x="33707" y="27799"/>
                        <a:pt x="33624" y="27751"/>
                        <a:pt x="33517" y="27727"/>
                      </a:cubicBezTo>
                      <a:lnTo>
                        <a:pt x="33517" y="27668"/>
                      </a:lnTo>
                      <a:cubicBezTo>
                        <a:pt x="33540" y="27608"/>
                        <a:pt x="33576" y="27549"/>
                        <a:pt x="33600" y="27477"/>
                      </a:cubicBezTo>
                      <a:close/>
                      <a:moveTo>
                        <a:pt x="35672" y="25680"/>
                      </a:moveTo>
                      <a:cubicBezTo>
                        <a:pt x="35791" y="25715"/>
                        <a:pt x="35898" y="25751"/>
                        <a:pt x="36017" y="25799"/>
                      </a:cubicBezTo>
                      <a:cubicBezTo>
                        <a:pt x="35862" y="26120"/>
                        <a:pt x="35719" y="26465"/>
                        <a:pt x="35553" y="26787"/>
                      </a:cubicBezTo>
                      <a:cubicBezTo>
                        <a:pt x="35410" y="27120"/>
                        <a:pt x="35207" y="27442"/>
                        <a:pt x="35136" y="27799"/>
                      </a:cubicBezTo>
                      <a:cubicBezTo>
                        <a:pt x="35124" y="27846"/>
                        <a:pt x="35148" y="27882"/>
                        <a:pt x="35172" y="27894"/>
                      </a:cubicBezTo>
                      <a:cubicBezTo>
                        <a:pt x="35017" y="27835"/>
                        <a:pt x="34886" y="27763"/>
                        <a:pt x="34731" y="27704"/>
                      </a:cubicBezTo>
                      <a:cubicBezTo>
                        <a:pt x="34886" y="27418"/>
                        <a:pt x="35005" y="27108"/>
                        <a:pt x="35136" y="26823"/>
                      </a:cubicBezTo>
                      <a:cubicBezTo>
                        <a:pt x="35314" y="26430"/>
                        <a:pt x="35493" y="26061"/>
                        <a:pt x="35672" y="25680"/>
                      </a:cubicBezTo>
                      <a:close/>
                      <a:moveTo>
                        <a:pt x="36267" y="25858"/>
                      </a:moveTo>
                      <a:cubicBezTo>
                        <a:pt x="36446" y="25894"/>
                        <a:pt x="36612" y="25953"/>
                        <a:pt x="36779" y="25989"/>
                      </a:cubicBezTo>
                      <a:cubicBezTo>
                        <a:pt x="36553" y="26334"/>
                        <a:pt x="36338" y="26668"/>
                        <a:pt x="36148" y="27013"/>
                      </a:cubicBezTo>
                      <a:cubicBezTo>
                        <a:pt x="35969" y="27335"/>
                        <a:pt x="35719" y="27704"/>
                        <a:pt x="35648" y="28073"/>
                      </a:cubicBezTo>
                      <a:lnTo>
                        <a:pt x="35271" y="27907"/>
                      </a:lnTo>
                      <a:lnTo>
                        <a:pt x="35271" y="27907"/>
                      </a:lnTo>
                      <a:cubicBezTo>
                        <a:pt x="35285" y="27904"/>
                        <a:pt x="35302" y="27895"/>
                        <a:pt x="35314" y="27882"/>
                      </a:cubicBezTo>
                      <a:cubicBezTo>
                        <a:pt x="35541" y="27585"/>
                        <a:pt x="35660" y="27180"/>
                        <a:pt x="35826" y="26834"/>
                      </a:cubicBezTo>
                      <a:lnTo>
                        <a:pt x="36267" y="25858"/>
                      </a:lnTo>
                      <a:close/>
                      <a:moveTo>
                        <a:pt x="34076" y="27787"/>
                      </a:moveTo>
                      <a:cubicBezTo>
                        <a:pt x="34183" y="27846"/>
                        <a:pt x="34279" y="27906"/>
                        <a:pt x="34374" y="27966"/>
                      </a:cubicBezTo>
                      <a:cubicBezTo>
                        <a:pt x="34398" y="28001"/>
                        <a:pt x="34433" y="28025"/>
                        <a:pt x="34469" y="28025"/>
                      </a:cubicBezTo>
                      <a:cubicBezTo>
                        <a:pt x="34600" y="28097"/>
                        <a:pt x="34731" y="28156"/>
                        <a:pt x="34850" y="28216"/>
                      </a:cubicBezTo>
                      <a:cubicBezTo>
                        <a:pt x="34564" y="28120"/>
                        <a:pt x="34267" y="28013"/>
                        <a:pt x="33969" y="27906"/>
                      </a:cubicBezTo>
                      <a:cubicBezTo>
                        <a:pt x="34017" y="27882"/>
                        <a:pt x="34052" y="27823"/>
                        <a:pt x="34076" y="27787"/>
                      </a:cubicBezTo>
                      <a:close/>
                      <a:moveTo>
                        <a:pt x="36957" y="26061"/>
                      </a:moveTo>
                      <a:cubicBezTo>
                        <a:pt x="37041" y="26072"/>
                        <a:pt x="37136" y="26096"/>
                        <a:pt x="37219" y="26120"/>
                      </a:cubicBezTo>
                      <a:cubicBezTo>
                        <a:pt x="36993" y="26573"/>
                        <a:pt x="36779" y="27013"/>
                        <a:pt x="36553" y="27442"/>
                      </a:cubicBezTo>
                      <a:cubicBezTo>
                        <a:pt x="36398" y="27716"/>
                        <a:pt x="36219" y="28001"/>
                        <a:pt x="36076" y="28275"/>
                      </a:cubicBezTo>
                      <a:cubicBezTo>
                        <a:pt x="35981" y="28251"/>
                        <a:pt x="35898" y="28204"/>
                        <a:pt x="35803" y="28180"/>
                      </a:cubicBezTo>
                      <a:cubicBezTo>
                        <a:pt x="36029" y="27882"/>
                        <a:pt x="36160" y="27489"/>
                        <a:pt x="36326" y="27168"/>
                      </a:cubicBezTo>
                      <a:cubicBezTo>
                        <a:pt x="36517" y="26787"/>
                        <a:pt x="36731" y="26418"/>
                        <a:pt x="36957" y="26061"/>
                      </a:cubicBezTo>
                      <a:close/>
                      <a:moveTo>
                        <a:pt x="37434" y="26180"/>
                      </a:moveTo>
                      <a:cubicBezTo>
                        <a:pt x="37458" y="26180"/>
                        <a:pt x="37493" y="26192"/>
                        <a:pt x="37505" y="26192"/>
                      </a:cubicBezTo>
                      <a:cubicBezTo>
                        <a:pt x="38231" y="26370"/>
                        <a:pt x="38946" y="26477"/>
                        <a:pt x="39672" y="26537"/>
                      </a:cubicBezTo>
                      <a:cubicBezTo>
                        <a:pt x="39315" y="27346"/>
                        <a:pt x="38946" y="28144"/>
                        <a:pt x="38636" y="28978"/>
                      </a:cubicBezTo>
                      <a:cubicBezTo>
                        <a:pt x="38470" y="28954"/>
                        <a:pt x="38327" y="28918"/>
                        <a:pt x="38184" y="28894"/>
                      </a:cubicBezTo>
                      <a:cubicBezTo>
                        <a:pt x="38243" y="28751"/>
                        <a:pt x="38339" y="28549"/>
                        <a:pt x="38362" y="28454"/>
                      </a:cubicBezTo>
                      <a:cubicBezTo>
                        <a:pt x="38589" y="27894"/>
                        <a:pt x="38886" y="27358"/>
                        <a:pt x="39124" y="26787"/>
                      </a:cubicBezTo>
                      <a:cubicBezTo>
                        <a:pt x="39166" y="26687"/>
                        <a:pt x="39080" y="26599"/>
                        <a:pt x="39004" y="26599"/>
                      </a:cubicBezTo>
                      <a:cubicBezTo>
                        <a:pt x="38971" y="26599"/>
                        <a:pt x="38940" y="26616"/>
                        <a:pt x="38922" y="26656"/>
                      </a:cubicBezTo>
                      <a:cubicBezTo>
                        <a:pt x="38636" y="27287"/>
                        <a:pt x="38303" y="27882"/>
                        <a:pt x="38029" y="28501"/>
                      </a:cubicBezTo>
                      <a:cubicBezTo>
                        <a:pt x="37981" y="28597"/>
                        <a:pt x="37922" y="28692"/>
                        <a:pt x="37874" y="28811"/>
                      </a:cubicBezTo>
                      <a:lnTo>
                        <a:pt x="37862" y="28811"/>
                      </a:lnTo>
                      <a:cubicBezTo>
                        <a:pt x="37767" y="28799"/>
                        <a:pt x="37696" y="28775"/>
                        <a:pt x="37612" y="28751"/>
                      </a:cubicBezTo>
                      <a:cubicBezTo>
                        <a:pt x="37946" y="28061"/>
                        <a:pt x="38220" y="27311"/>
                        <a:pt x="38565" y="26596"/>
                      </a:cubicBezTo>
                      <a:cubicBezTo>
                        <a:pt x="38614" y="26497"/>
                        <a:pt x="38521" y="26398"/>
                        <a:pt x="38435" y="26398"/>
                      </a:cubicBezTo>
                      <a:cubicBezTo>
                        <a:pt x="38397" y="26398"/>
                        <a:pt x="38361" y="26418"/>
                        <a:pt x="38339" y="26465"/>
                      </a:cubicBezTo>
                      <a:cubicBezTo>
                        <a:pt x="37981" y="27180"/>
                        <a:pt x="37577" y="27918"/>
                        <a:pt x="37315" y="28668"/>
                      </a:cubicBezTo>
                      <a:lnTo>
                        <a:pt x="36993" y="28573"/>
                      </a:lnTo>
                      <a:cubicBezTo>
                        <a:pt x="37315" y="27954"/>
                        <a:pt x="37565" y="27263"/>
                        <a:pt x="37850" y="26632"/>
                      </a:cubicBezTo>
                      <a:cubicBezTo>
                        <a:pt x="37875" y="26558"/>
                        <a:pt x="37815" y="26490"/>
                        <a:pt x="37759" y="26490"/>
                      </a:cubicBezTo>
                      <a:cubicBezTo>
                        <a:pt x="37734" y="26490"/>
                        <a:pt x="37710" y="26504"/>
                        <a:pt x="37696" y="26537"/>
                      </a:cubicBezTo>
                      <a:cubicBezTo>
                        <a:pt x="37374" y="27180"/>
                        <a:pt x="36993" y="27823"/>
                        <a:pt x="36696" y="28489"/>
                      </a:cubicBezTo>
                      <a:cubicBezTo>
                        <a:pt x="36600" y="28454"/>
                        <a:pt x="36493" y="28418"/>
                        <a:pt x="36386" y="28382"/>
                      </a:cubicBezTo>
                      <a:cubicBezTo>
                        <a:pt x="36541" y="28132"/>
                        <a:pt x="36660" y="27835"/>
                        <a:pt x="36791" y="27585"/>
                      </a:cubicBezTo>
                      <a:cubicBezTo>
                        <a:pt x="37017" y="27120"/>
                        <a:pt x="37231" y="26656"/>
                        <a:pt x="37434" y="26192"/>
                      </a:cubicBezTo>
                      <a:lnTo>
                        <a:pt x="37434" y="26180"/>
                      </a:lnTo>
                      <a:close/>
                      <a:moveTo>
                        <a:pt x="42684" y="28537"/>
                      </a:moveTo>
                      <a:cubicBezTo>
                        <a:pt x="42696" y="28668"/>
                        <a:pt x="42696" y="28787"/>
                        <a:pt x="42696" y="28918"/>
                      </a:cubicBezTo>
                      <a:cubicBezTo>
                        <a:pt x="42637" y="28930"/>
                        <a:pt x="42589" y="28954"/>
                        <a:pt x="42530" y="28978"/>
                      </a:cubicBezTo>
                      <a:cubicBezTo>
                        <a:pt x="42577" y="28835"/>
                        <a:pt x="42637" y="28680"/>
                        <a:pt x="42684" y="28537"/>
                      </a:cubicBezTo>
                      <a:close/>
                      <a:moveTo>
                        <a:pt x="39970" y="26537"/>
                      </a:moveTo>
                      <a:cubicBezTo>
                        <a:pt x="40089" y="26537"/>
                        <a:pt x="40196" y="26549"/>
                        <a:pt x="40315" y="26549"/>
                      </a:cubicBezTo>
                      <a:cubicBezTo>
                        <a:pt x="39934" y="27346"/>
                        <a:pt x="39494" y="28192"/>
                        <a:pt x="39255" y="29049"/>
                      </a:cubicBezTo>
                      <a:cubicBezTo>
                        <a:pt x="39184" y="29037"/>
                        <a:pt x="39101" y="29025"/>
                        <a:pt x="39017" y="29025"/>
                      </a:cubicBezTo>
                      <a:cubicBezTo>
                        <a:pt x="39363" y="28204"/>
                        <a:pt x="39660" y="27370"/>
                        <a:pt x="39970" y="26537"/>
                      </a:cubicBezTo>
                      <a:close/>
                      <a:moveTo>
                        <a:pt x="40922" y="26549"/>
                      </a:moveTo>
                      <a:cubicBezTo>
                        <a:pt x="40684" y="27025"/>
                        <a:pt x="40470" y="27525"/>
                        <a:pt x="40244" y="28013"/>
                      </a:cubicBezTo>
                      <a:cubicBezTo>
                        <a:pt x="40089" y="28370"/>
                        <a:pt x="39898" y="28739"/>
                        <a:pt x="39815" y="29132"/>
                      </a:cubicBezTo>
                      <a:cubicBezTo>
                        <a:pt x="39767" y="29132"/>
                        <a:pt x="39720" y="29109"/>
                        <a:pt x="39672" y="29109"/>
                      </a:cubicBezTo>
                      <a:cubicBezTo>
                        <a:pt x="40017" y="28335"/>
                        <a:pt x="40279" y="27525"/>
                        <a:pt x="40625" y="26751"/>
                      </a:cubicBezTo>
                      <a:cubicBezTo>
                        <a:pt x="40660" y="26668"/>
                        <a:pt x="40648" y="26608"/>
                        <a:pt x="40613" y="26549"/>
                      </a:cubicBezTo>
                      <a:close/>
                      <a:moveTo>
                        <a:pt x="42684" y="27073"/>
                      </a:moveTo>
                      <a:lnTo>
                        <a:pt x="42684" y="27537"/>
                      </a:lnTo>
                      <a:cubicBezTo>
                        <a:pt x="42470" y="28073"/>
                        <a:pt x="42280" y="28597"/>
                        <a:pt x="42089" y="29132"/>
                      </a:cubicBezTo>
                      <a:cubicBezTo>
                        <a:pt x="42041" y="29144"/>
                        <a:pt x="41982" y="29156"/>
                        <a:pt x="41934" y="29168"/>
                      </a:cubicBezTo>
                      <a:cubicBezTo>
                        <a:pt x="42161" y="28751"/>
                        <a:pt x="42256" y="28263"/>
                        <a:pt x="42411" y="27823"/>
                      </a:cubicBezTo>
                      <a:cubicBezTo>
                        <a:pt x="42506" y="27561"/>
                        <a:pt x="42589" y="27323"/>
                        <a:pt x="42684" y="27073"/>
                      </a:cubicBezTo>
                      <a:close/>
                      <a:moveTo>
                        <a:pt x="41756" y="26513"/>
                      </a:moveTo>
                      <a:lnTo>
                        <a:pt x="41756" y="26513"/>
                      </a:lnTo>
                      <a:cubicBezTo>
                        <a:pt x="41518" y="27049"/>
                        <a:pt x="41315" y="27585"/>
                        <a:pt x="41089" y="28132"/>
                      </a:cubicBezTo>
                      <a:cubicBezTo>
                        <a:pt x="40982" y="28394"/>
                        <a:pt x="40660" y="28870"/>
                        <a:pt x="40708" y="29204"/>
                      </a:cubicBezTo>
                      <a:cubicBezTo>
                        <a:pt x="40553" y="29180"/>
                        <a:pt x="40422" y="29180"/>
                        <a:pt x="40267" y="29168"/>
                      </a:cubicBezTo>
                      <a:cubicBezTo>
                        <a:pt x="40434" y="28859"/>
                        <a:pt x="40541" y="28501"/>
                        <a:pt x="40660" y="28192"/>
                      </a:cubicBezTo>
                      <a:cubicBezTo>
                        <a:pt x="40863" y="27668"/>
                        <a:pt x="41077" y="27144"/>
                        <a:pt x="41315" y="26632"/>
                      </a:cubicBezTo>
                      <a:cubicBezTo>
                        <a:pt x="41327" y="26596"/>
                        <a:pt x="41327" y="26573"/>
                        <a:pt x="41327" y="26537"/>
                      </a:cubicBezTo>
                      <a:cubicBezTo>
                        <a:pt x="41470" y="26537"/>
                        <a:pt x="41613" y="26525"/>
                        <a:pt x="41756" y="26513"/>
                      </a:cubicBezTo>
                      <a:close/>
                      <a:moveTo>
                        <a:pt x="42613" y="26418"/>
                      </a:moveTo>
                      <a:lnTo>
                        <a:pt x="42613" y="26418"/>
                      </a:lnTo>
                      <a:cubicBezTo>
                        <a:pt x="42434" y="26811"/>
                        <a:pt x="42256" y="27204"/>
                        <a:pt x="42089" y="27608"/>
                      </a:cubicBezTo>
                      <a:cubicBezTo>
                        <a:pt x="41875" y="28120"/>
                        <a:pt x="41577" y="28668"/>
                        <a:pt x="41553" y="29216"/>
                      </a:cubicBezTo>
                      <a:lnTo>
                        <a:pt x="41160" y="29216"/>
                      </a:lnTo>
                      <a:cubicBezTo>
                        <a:pt x="41160" y="29204"/>
                        <a:pt x="41184" y="29192"/>
                        <a:pt x="41160" y="29168"/>
                      </a:cubicBezTo>
                      <a:lnTo>
                        <a:pt x="41160" y="29144"/>
                      </a:lnTo>
                      <a:cubicBezTo>
                        <a:pt x="41160" y="29132"/>
                        <a:pt x="41148" y="29132"/>
                        <a:pt x="41148" y="29109"/>
                      </a:cubicBezTo>
                      <a:cubicBezTo>
                        <a:pt x="41196" y="28751"/>
                        <a:pt x="41482" y="28239"/>
                        <a:pt x="41577" y="27918"/>
                      </a:cubicBezTo>
                      <a:cubicBezTo>
                        <a:pt x="41744" y="27442"/>
                        <a:pt x="41910" y="26965"/>
                        <a:pt x="42053" y="26477"/>
                      </a:cubicBezTo>
                      <a:cubicBezTo>
                        <a:pt x="42232" y="26465"/>
                        <a:pt x="42434" y="26430"/>
                        <a:pt x="42613" y="26418"/>
                      </a:cubicBezTo>
                      <a:close/>
                      <a:moveTo>
                        <a:pt x="32159" y="34026"/>
                      </a:moveTo>
                      <a:lnTo>
                        <a:pt x="32159" y="34443"/>
                      </a:lnTo>
                      <a:cubicBezTo>
                        <a:pt x="32028" y="34383"/>
                        <a:pt x="31909" y="34276"/>
                        <a:pt x="31802" y="34169"/>
                      </a:cubicBezTo>
                      <a:cubicBezTo>
                        <a:pt x="31780" y="34149"/>
                        <a:pt x="31755" y="34141"/>
                        <a:pt x="31730" y="34141"/>
                      </a:cubicBezTo>
                      <a:cubicBezTo>
                        <a:pt x="31651" y="34141"/>
                        <a:pt x="31578" y="34230"/>
                        <a:pt x="31623" y="34312"/>
                      </a:cubicBezTo>
                      <a:cubicBezTo>
                        <a:pt x="31731" y="34490"/>
                        <a:pt x="31921" y="34693"/>
                        <a:pt x="32147" y="34812"/>
                      </a:cubicBezTo>
                      <a:lnTo>
                        <a:pt x="32147" y="34919"/>
                      </a:lnTo>
                      <a:cubicBezTo>
                        <a:pt x="31838" y="34943"/>
                        <a:pt x="31516" y="34990"/>
                        <a:pt x="31207" y="35026"/>
                      </a:cubicBezTo>
                      <a:cubicBezTo>
                        <a:pt x="31040" y="34824"/>
                        <a:pt x="30790" y="34752"/>
                        <a:pt x="30600" y="34633"/>
                      </a:cubicBezTo>
                      <a:cubicBezTo>
                        <a:pt x="30385" y="34502"/>
                        <a:pt x="30195" y="34347"/>
                        <a:pt x="30016" y="34193"/>
                      </a:cubicBezTo>
                      <a:cubicBezTo>
                        <a:pt x="30230" y="34169"/>
                        <a:pt x="30433" y="34157"/>
                        <a:pt x="30659" y="34145"/>
                      </a:cubicBezTo>
                      <a:lnTo>
                        <a:pt x="30659" y="34145"/>
                      </a:lnTo>
                      <a:cubicBezTo>
                        <a:pt x="30647" y="34169"/>
                        <a:pt x="30623" y="34204"/>
                        <a:pt x="30647" y="34228"/>
                      </a:cubicBezTo>
                      <a:cubicBezTo>
                        <a:pt x="30778" y="34431"/>
                        <a:pt x="30921" y="34562"/>
                        <a:pt x="31135" y="34693"/>
                      </a:cubicBezTo>
                      <a:cubicBezTo>
                        <a:pt x="31291" y="34796"/>
                        <a:pt x="31456" y="34928"/>
                        <a:pt x="31646" y="34928"/>
                      </a:cubicBezTo>
                      <a:cubicBezTo>
                        <a:pt x="31674" y="34928"/>
                        <a:pt x="31702" y="34925"/>
                        <a:pt x="31731" y="34919"/>
                      </a:cubicBezTo>
                      <a:cubicBezTo>
                        <a:pt x="31802" y="34907"/>
                        <a:pt x="31850" y="34800"/>
                        <a:pt x="31802" y="34740"/>
                      </a:cubicBezTo>
                      <a:cubicBezTo>
                        <a:pt x="31683" y="34574"/>
                        <a:pt x="31504" y="34550"/>
                        <a:pt x="31326" y="34454"/>
                      </a:cubicBezTo>
                      <a:cubicBezTo>
                        <a:pt x="31135" y="34371"/>
                        <a:pt x="30957" y="34252"/>
                        <a:pt x="30778" y="34145"/>
                      </a:cubicBezTo>
                      <a:cubicBezTo>
                        <a:pt x="31231" y="34109"/>
                        <a:pt x="31695" y="34073"/>
                        <a:pt x="32159" y="34026"/>
                      </a:cubicBezTo>
                      <a:close/>
                      <a:moveTo>
                        <a:pt x="29754" y="34169"/>
                      </a:moveTo>
                      <a:lnTo>
                        <a:pt x="29754" y="34169"/>
                      </a:lnTo>
                      <a:cubicBezTo>
                        <a:pt x="29730" y="34204"/>
                        <a:pt x="29754" y="34252"/>
                        <a:pt x="29778" y="34276"/>
                      </a:cubicBezTo>
                      <a:cubicBezTo>
                        <a:pt x="29969" y="34490"/>
                        <a:pt x="30183" y="34681"/>
                        <a:pt x="30409" y="34847"/>
                      </a:cubicBezTo>
                      <a:cubicBezTo>
                        <a:pt x="30492" y="34907"/>
                        <a:pt x="30588" y="34978"/>
                        <a:pt x="30683" y="35038"/>
                      </a:cubicBezTo>
                      <a:cubicBezTo>
                        <a:pt x="30588" y="35085"/>
                        <a:pt x="30480" y="35097"/>
                        <a:pt x="30385" y="35097"/>
                      </a:cubicBezTo>
                      <a:lnTo>
                        <a:pt x="30385" y="35050"/>
                      </a:lnTo>
                      <a:cubicBezTo>
                        <a:pt x="30278" y="34859"/>
                        <a:pt x="29969" y="34800"/>
                        <a:pt x="29778" y="34693"/>
                      </a:cubicBezTo>
                      <a:cubicBezTo>
                        <a:pt x="29540" y="34574"/>
                        <a:pt x="29302" y="34407"/>
                        <a:pt x="29064" y="34288"/>
                      </a:cubicBezTo>
                      <a:cubicBezTo>
                        <a:pt x="29056" y="34284"/>
                        <a:pt x="29048" y="34282"/>
                        <a:pt x="29040" y="34282"/>
                      </a:cubicBezTo>
                      <a:cubicBezTo>
                        <a:pt x="28997" y="34282"/>
                        <a:pt x="28952" y="34331"/>
                        <a:pt x="28992" y="34371"/>
                      </a:cubicBezTo>
                      <a:cubicBezTo>
                        <a:pt x="29135" y="34609"/>
                        <a:pt x="29361" y="34764"/>
                        <a:pt x="29599" y="34931"/>
                      </a:cubicBezTo>
                      <a:cubicBezTo>
                        <a:pt x="29683" y="34990"/>
                        <a:pt x="29790" y="35062"/>
                        <a:pt x="29909" y="35121"/>
                      </a:cubicBezTo>
                      <a:cubicBezTo>
                        <a:pt x="29754" y="35145"/>
                        <a:pt x="29588" y="35145"/>
                        <a:pt x="29421" y="35145"/>
                      </a:cubicBezTo>
                      <a:cubicBezTo>
                        <a:pt x="29457" y="35109"/>
                        <a:pt x="29457" y="35050"/>
                        <a:pt x="29421" y="35026"/>
                      </a:cubicBezTo>
                      <a:cubicBezTo>
                        <a:pt x="29230" y="34824"/>
                        <a:pt x="28945" y="34752"/>
                        <a:pt x="28706" y="34609"/>
                      </a:cubicBezTo>
                      <a:cubicBezTo>
                        <a:pt x="28516" y="34490"/>
                        <a:pt x="28325" y="34347"/>
                        <a:pt x="28159" y="34204"/>
                      </a:cubicBezTo>
                      <a:lnTo>
                        <a:pt x="28159" y="34204"/>
                      </a:lnTo>
                      <a:cubicBezTo>
                        <a:pt x="28293" y="34207"/>
                        <a:pt x="28425" y="34209"/>
                        <a:pt x="28557" y="34209"/>
                      </a:cubicBezTo>
                      <a:cubicBezTo>
                        <a:pt x="28953" y="34209"/>
                        <a:pt x="29343" y="34195"/>
                        <a:pt x="29754" y="34169"/>
                      </a:cubicBezTo>
                      <a:close/>
                      <a:moveTo>
                        <a:pt x="26313" y="34097"/>
                      </a:moveTo>
                      <a:lnTo>
                        <a:pt x="26313" y="34097"/>
                      </a:lnTo>
                      <a:cubicBezTo>
                        <a:pt x="26480" y="34109"/>
                        <a:pt x="26635" y="34145"/>
                        <a:pt x="26801" y="34157"/>
                      </a:cubicBezTo>
                      <a:cubicBezTo>
                        <a:pt x="26992" y="34383"/>
                        <a:pt x="27218" y="34597"/>
                        <a:pt x="27456" y="34776"/>
                      </a:cubicBezTo>
                      <a:cubicBezTo>
                        <a:pt x="27635" y="34919"/>
                        <a:pt x="27849" y="35097"/>
                        <a:pt x="28064" y="35169"/>
                      </a:cubicBezTo>
                      <a:cubicBezTo>
                        <a:pt x="27778" y="35169"/>
                        <a:pt x="27480" y="35157"/>
                        <a:pt x="27206" y="35145"/>
                      </a:cubicBezTo>
                      <a:cubicBezTo>
                        <a:pt x="27254" y="35109"/>
                        <a:pt x="27266" y="35038"/>
                        <a:pt x="27218" y="34990"/>
                      </a:cubicBezTo>
                      <a:cubicBezTo>
                        <a:pt x="26921" y="34693"/>
                        <a:pt x="26623" y="34395"/>
                        <a:pt x="26313" y="34097"/>
                      </a:cubicBezTo>
                      <a:close/>
                      <a:moveTo>
                        <a:pt x="27159" y="34193"/>
                      </a:moveTo>
                      <a:lnTo>
                        <a:pt x="27159" y="34193"/>
                      </a:lnTo>
                      <a:cubicBezTo>
                        <a:pt x="27373" y="34204"/>
                        <a:pt x="27587" y="34216"/>
                        <a:pt x="27813" y="34216"/>
                      </a:cubicBezTo>
                      <a:cubicBezTo>
                        <a:pt x="28040" y="34443"/>
                        <a:pt x="28290" y="34633"/>
                        <a:pt x="28540" y="34812"/>
                      </a:cubicBezTo>
                      <a:cubicBezTo>
                        <a:pt x="28754" y="34943"/>
                        <a:pt x="28980" y="35109"/>
                        <a:pt x="29230" y="35169"/>
                      </a:cubicBezTo>
                      <a:cubicBezTo>
                        <a:pt x="28945" y="35181"/>
                        <a:pt x="28659" y="35181"/>
                        <a:pt x="28397" y="35181"/>
                      </a:cubicBezTo>
                      <a:cubicBezTo>
                        <a:pt x="28421" y="35145"/>
                        <a:pt x="28421" y="35062"/>
                        <a:pt x="28373" y="35026"/>
                      </a:cubicBezTo>
                      <a:cubicBezTo>
                        <a:pt x="28183" y="34824"/>
                        <a:pt x="27873" y="34740"/>
                        <a:pt x="27635" y="34574"/>
                      </a:cubicBezTo>
                      <a:cubicBezTo>
                        <a:pt x="27456" y="34454"/>
                        <a:pt x="27302" y="34323"/>
                        <a:pt x="27159" y="34193"/>
                      </a:cubicBezTo>
                      <a:close/>
                      <a:moveTo>
                        <a:pt x="21098" y="37860"/>
                      </a:moveTo>
                      <a:cubicBezTo>
                        <a:pt x="21206" y="37919"/>
                        <a:pt x="21313" y="37979"/>
                        <a:pt x="21432" y="38026"/>
                      </a:cubicBezTo>
                      <a:lnTo>
                        <a:pt x="21432" y="38312"/>
                      </a:lnTo>
                      <a:cubicBezTo>
                        <a:pt x="21301" y="38217"/>
                        <a:pt x="21158" y="38145"/>
                        <a:pt x="21015" y="38074"/>
                      </a:cubicBezTo>
                      <a:cubicBezTo>
                        <a:pt x="21039" y="38003"/>
                        <a:pt x="21075" y="37943"/>
                        <a:pt x="21098" y="37860"/>
                      </a:cubicBezTo>
                      <a:close/>
                      <a:moveTo>
                        <a:pt x="21432" y="38669"/>
                      </a:moveTo>
                      <a:cubicBezTo>
                        <a:pt x="21432" y="39015"/>
                        <a:pt x="21420" y="39348"/>
                        <a:pt x="21420" y="39705"/>
                      </a:cubicBezTo>
                      <a:cubicBezTo>
                        <a:pt x="21325" y="39610"/>
                        <a:pt x="21253" y="39503"/>
                        <a:pt x="21158" y="39396"/>
                      </a:cubicBezTo>
                      <a:cubicBezTo>
                        <a:pt x="21253" y="39157"/>
                        <a:pt x="21336" y="38907"/>
                        <a:pt x="21432" y="38669"/>
                      </a:cubicBezTo>
                      <a:close/>
                      <a:moveTo>
                        <a:pt x="20896" y="38276"/>
                      </a:moveTo>
                      <a:cubicBezTo>
                        <a:pt x="21027" y="38336"/>
                        <a:pt x="21146" y="38419"/>
                        <a:pt x="21265" y="38455"/>
                      </a:cubicBezTo>
                      <a:cubicBezTo>
                        <a:pt x="21146" y="38669"/>
                        <a:pt x="21039" y="38895"/>
                        <a:pt x="20920" y="39110"/>
                      </a:cubicBezTo>
                      <a:lnTo>
                        <a:pt x="20908" y="39098"/>
                      </a:lnTo>
                      <a:cubicBezTo>
                        <a:pt x="20888" y="39073"/>
                        <a:pt x="20864" y="39062"/>
                        <a:pt x="20839" y="39062"/>
                      </a:cubicBezTo>
                      <a:cubicBezTo>
                        <a:pt x="20760" y="39062"/>
                        <a:pt x="20678" y="39174"/>
                        <a:pt x="20741" y="39265"/>
                      </a:cubicBezTo>
                      <a:cubicBezTo>
                        <a:pt x="20765" y="39288"/>
                        <a:pt x="20789" y="39312"/>
                        <a:pt x="20801" y="39336"/>
                      </a:cubicBezTo>
                      <a:cubicBezTo>
                        <a:pt x="20741" y="39467"/>
                        <a:pt x="20705" y="39586"/>
                        <a:pt x="20646" y="39729"/>
                      </a:cubicBezTo>
                      <a:lnTo>
                        <a:pt x="20372" y="39455"/>
                      </a:lnTo>
                      <a:cubicBezTo>
                        <a:pt x="20348" y="39431"/>
                        <a:pt x="20313" y="39407"/>
                        <a:pt x="20289" y="39407"/>
                      </a:cubicBezTo>
                      <a:cubicBezTo>
                        <a:pt x="20491" y="39038"/>
                        <a:pt x="20705" y="38669"/>
                        <a:pt x="20896" y="38276"/>
                      </a:cubicBezTo>
                      <a:close/>
                      <a:moveTo>
                        <a:pt x="20193" y="39622"/>
                      </a:moveTo>
                      <a:cubicBezTo>
                        <a:pt x="20193" y="39634"/>
                        <a:pt x="20205" y="39634"/>
                        <a:pt x="20205" y="39646"/>
                      </a:cubicBezTo>
                      <a:cubicBezTo>
                        <a:pt x="20313" y="39765"/>
                        <a:pt x="20432" y="39884"/>
                        <a:pt x="20539" y="40003"/>
                      </a:cubicBezTo>
                      <a:cubicBezTo>
                        <a:pt x="20491" y="40122"/>
                        <a:pt x="20432" y="40241"/>
                        <a:pt x="20384" y="40360"/>
                      </a:cubicBezTo>
                      <a:cubicBezTo>
                        <a:pt x="20313" y="40253"/>
                        <a:pt x="20229" y="40169"/>
                        <a:pt x="20146" y="40062"/>
                      </a:cubicBezTo>
                      <a:cubicBezTo>
                        <a:pt x="20122" y="40034"/>
                        <a:pt x="20093" y="40023"/>
                        <a:pt x="20064" y="40023"/>
                      </a:cubicBezTo>
                      <a:cubicBezTo>
                        <a:pt x="20019" y="40023"/>
                        <a:pt x="19972" y="40050"/>
                        <a:pt x="19943" y="40086"/>
                      </a:cubicBezTo>
                      <a:cubicBezTo>
                        <a:pt x="20015" y="39931"/>
                        <a:pt x="20110" y="39765"/>
                        <a:pt x="20193" y="39622"/>
                      </a:cubicBezTo>
                      <a:close/>
                      <a:moveTo>
                        <a:pt x="21075" y="39622"/>
                      </a:moveTo>
                      <a:lnTo>
                        <a:pt x="21301" y="39884"/>
                      </a:lnTo>
                      <a:cubicBezTo>
                        <a:pt x="21321" y="39910"/>
                        <a:pt x="21340" y="39918"/>
                        <a:pt x="21362" y="39918"/>
                      </a:cubicBezTo>
                      <a:cubicBezTo>
                        <a:pt x="21380" y="39918"/>
                        <a:pt x="21399" y="39913"/>
                        <a:pt x="21420" y="39907"/>
                      </a:cubicBezTo>
                      <a:lnTo>
                        <a:pt x="21420" y="40217"/>
                      </a:lnTo>
                      <a:cubicBezTo>
                        <a:pt x="21384" y="40277"/>
                        <a:pt x="21348" y="40324"/>
                        <a:pt x="21325" y="40384"/>
                      </a:cubicBezTo>
                      <a:cubicBezTo>
                        <a:pt x="21253" y="40336"/>
                        <a:pt x="21194" y="40277"/>
                        <a:pt x="21146" y="40229"/>
                      </a:cubicBezTo>
                      <a:cubicBezTo>
                        <a:pt x="21075" y="40146"/>
                        <a:pt x="20979" y="40062"/>
                        <a:pt x="20908" y="39979"/>
                      </a:cubicBezTo>
                      <a:cubicBezTo>
                        <a:pt x="20967" y="39860"/>
                        <a:pt x="21015" y="39741"/>
                        <a:pt x="21075" y="39622"/>
                      </a:cubicBezTo>
                      <a:close/>
                      <a:moveTo>
                        <a:pt x="20777" y="40277"/>
                      </a:moveTo>
                      <a:cubicBezTo>
                        <a:pt x="20836" y="40336"/>
                        <a:pt x="20884" y="40396"/>
                        <a:pt x="20932" y="40455"/>
                      </a:cubicBezTo>
                      <a:cubicBezTo>
                        <a:pt x="21003" y="40527"/>
                        <a:pt x="21075" y="40622"/>
                        <a:pt x="21146" y="40705"/>
                      </a:cubicBezTo>
                      <a:cubicBezTo>
                        <a:pt x="21086" y="40824"/>
                        <a:pt x="21027" y="40931"/>
                        <a:pt x="20967" y="41050"/>
                      </a:cubicBezTo>
                      <a:lnTo>
                        <a:pt x="20955" y="41039"/>
                      </a:lnTo>
                      <a:cubicBezTo>
                        <a:pt x="20836" y="40896"/>
                        <a:pt x="20729" y="40765"/>
                        <a:pt x="20622" y="40634"/>
                      </a:cubicBezTo>
                      <a:cubicBezTo>
                        <a:pt x="20670" y="40515"/>
                        <a:pt x="20729" y="40396"/>
                        <a:pt x="20777" y="40277"/>
                      </a:cubicBezTo>
                      <a:close/>
                      <a:moveTo>
                        <a:pt x="21336" y="40896"/>
                      </a:moveTo>
                      <a:lnTo>
                        <a:pt x="21384" y="40943"/>
                      </a:lnTo>
                      <a:lnTo>
                        <a:pt x="21384" y="41467"/>
                      </a:lnTo>
                      <a:cubicBezTo>
                        <a:pt x="21313" y="41396"/>
                        <a:pt x="21253" y="41312"/>
                        <a:pt x="21170" y="41241"/>
                      </a:cubicBezTo>
                      <a:cubicBezTo>
                        <a:pt x="21229" y="41122"/>
                        <a:pt x="21277" y="41015"/>
                        <a:pt x="21336" y="40896"/>
                      </a:cubicBezTo>
                      <a:close/>
                      <a:moveTo>
                        <a:pt x="20491" y="40931"/>
                      </a:moveTo>
                      <a:cubicBezTo>
                        <a:pt x="20551" y="41015"/>
                        <a:pt x="20622" y="41110"/>
                        <a:pt x="20705" y="41193"/>
                      </a:cubicBezTo>
                      <a:cubicBezTo>
                        <a:pt x="20741" y="41241"/>
                        <a:pt x="20777" y="41301"/>
                        <a:pt x="20825" y="41348"/>
                      </a:cubicBezTo>
                      <a:cubicBezTo>
                        <a:pt x="20753" y="41455"/>
                        <a:pt x="20717" y="41574"/>
                        <a:pt x="20658" y="41670"/>
                      </a:cubicBezTo>
                      <a:cubicBezTo>
                        <a:pt x="20539" y="41539"/>
                        <a:pt x="20432" y="41408"/>
                        <a:pt x="20324" y="41277"/>
                      </a:cubicBezTo>
                      <a:cubicBezTo>
                        <a:pt x="20384" y="41158"/>
                        <a:pt x="20432" y="41050"/>
                        <a:pt x="20491" y="40931"/>
                      </a:cubicBezTo>
                      <a:close/>
                      <a:moveTo>
                        <a:pt x="20193" y="41539"/>
                      </a:moveTo>
                      <a:cubicBezTo>
                        <a:pt x="20289" y="41646"/>
                        <a:pt x="20360" y="41741"/>
                        <a:pt x="20432" y="41848"/>
                      </a:cubicBezTo>
                      <a:cubicBezTo>
                        <a:pt x="20467" y="41884"/>
                        <a:pt x="20491" y="41932"/>
                        <a:pt x="20527" y="41955"/>
                      </a:cubicBezTo>
                      <a:cubicBezTo>
                        <a:pt x="20479" y="42063"/>
                        <a:pt x="20420" y="42182"/>
                        <a:pt x="20372" y="42289"/>
                      </a:cubicBezTo>
                      <a:cubicBezTo>
                        <a:pt x="20253" y="42182"/>
                        <a:pt x="20134" y="42074"/>
                        <a:pt x="20015" y="41955"/>
                      </a:cubicBezTo>
                      <a:cubicBezTo>
                        <a:pt x="20074" y="41824"/>
                        <a:pt x="20134" y="41693"/>
                        <a:pt x="20193" y="41539"/>
                      </a:cubicBezTo>
                      <a:close/>
                      <a:moveTo>
                        <a:pt x="21027" y="41574"/>
                      </a:moveTo>
                      <a:cubicBezTo>
                        <a:pt x="21122" y="41717"/>
                        <a:pt x="21229" y="41824"/>
                        <a:pt x="21384" y="41908"/>
                      </a:cubicBezTo>
                      <a:lnTo>
                        <a:pt x="21384" y="42384"/>
                      </a:lnTo>
                      <a:cubicBezTo>
                        <a:pt x="21384" y="42408"/>
                        <a:pt x="21372" y="42408"/>
                        <a:pt x="21372" y="42420"/>
                      </a:cubicBezTo>
                      <a:cubicBezTo>
                        <a:pt x="21217" y="42241"/>
                        <a:pt x="21039" y="42063"/>
                        <a:pt x="20884" y="41884"/>
                      </a:cubicBezTo>
                      <a:cubicBezTo>
                        <a:pt x="20920" y="41777"/>
                        <a:pt x="20979" y="41670"/>
                        <a:pt x="21027" y="41574"/>
                      </a:cubicBezTo>
                      <a:close/>
                      <a:moveTo>
                        <a:pt x="20717" y="42193"/>
                      </a:moveTo>
                      <a:cubicBezTo>
                        <a:pt x="20848" y="42372"/>
                        <a:pt x="21015" y="42551"/>
                        <a:pt x="21182" y="42717"/>
                      </a:cubicBezTo>
                      <a:cubicBezTo>
                        <a:pt x="21146" y="42777"/>
                        <a:pt x="21098" y="42836"/>
                        <a:pt x="21075" y="42896"/>
                      </a:cubicBezTo>
                      <a:cubicBezTo>
                        <a:pt x="20908" y="42741"/>
                        <a:pt x="20741" y="42610"/>
                        <a:pt x="20586" y="42467"/>
                      </a:cubicBezTo>
                      <a:lnTo>
                        <a:pt x="20717" y="42193"/>
                      </a:lnTo>
                      <a:close/>
                      <a:moveTo>
                        <a:pt x="21372" y="43039"/>
                      </a:moveTo>
                      <a:lnTo>
                        <a:pt x="21372" y="43194"/>
                      </a:lnTo>
                      <a:cubicBezTo>
                        <a:pt x="21360" y="43182"/>
                        <a:pt x="21336" y="43146"/>
                        <a:pt x="21325" y="43134"/>
                      </a:cubicBezTo>
                      <a:cubicBezTo>
                        <a:pt x="21325" y="43098"/>
                        <a:pt x="21336" y="43075"/>
                        <a:pt x="21372" y="43039"/>
                      </a:cubicBezTo>
                      <a:close/>
                      <a:moveTo>
                        <a:pt x="20444" y="42717"/>
                      </a:moveTo>
                      <a:cubicBezTo>
                        <a:pt x="20598" y="42860"/>
                        <a:pt x="20741" y="43015"/>
                        <a:pt x="20908" y="43146"/>
                      </a:cubicBezTo>
                      <a:cubicBezTo>
                        <a:pt x="20836" y="43265"/>
                        <a:pt x="20777" y="43384"/>
                        <a:pt x="20717" y="43503"/>
                      </a:cubicBezTo>
                      <a:cubicBezTo>
                        <a:pt x="20670" y="43467"/>
                        <a:pt x="20634" y="43432"/>
                        <a:pt x="20598" y="43396"/>
                      </a:cubicBezTo>
                      <a:cubicBezTo>
                        <a:pt x="20491" y="43289"/>
                        <a:pt x="20372" y="43194"/>
                        <a:pt x="20265" y="43086"/>
                      </a:cubicBezTo>
                      <a:cubicBezTo>
                        <a:pt x="20324" y="42967"/>
                        <a:pt x="20384" y="42848"/>
                        <a:pt x="20444" y="42717"/>
                      </a:cubicBezTo>
                      <a:close/>
                      <a:moveTo>
                        <a:pt x="21182" y="43360"/>
                      </a:moveTo>
                      <a:cubicBezTo>
                        <a:pt x="21229" y="43396"/>
                        <a:pt x="21265" y="43432"/>
                        <a:pt x="21313" y="43456"/>
                      </a:cubicBezTo>
                      <a:lnTo>
                        <a:pt x="21348" y="43456"/>
                      </a:lnTo>
                      <a:cubicBezTo>
                        <a:pt x="21348" y="43670"/>
                        <a:pt x="21348" y="43872"/>
                        <a:pt x="21336" y="44087"/>
                      </a:cubicBezTo>
                      <a:cubicBezTo>
                        <a:pt x="21325" y="44087"/>
                        <a:pt x="21325" y="44098"/>
                        <a:pt x="21313" y="44098"/>
                      </a:cubicBezTo>
                      <a:lnTo>
                        <a:pt x="20967" y="43753"/>
                      </a:lnTo>
                      <a:cubicBezTo>
                        <a:pt x="21039" y="43622"/>
                        <a:pt x="21098" y="43491"/>
                        <a:pt x="21182" y="43360"/>
                      </a:cubicBezTo>
                      <a:close/>
                      <a:moveTo>
                        <a:pt x="20146" y="43348"/>
                      </a:moveTo>
                      <a:cubicBezTo>
                        <a:pt x="20229" y="43444"/>
                        <a:pt x="20313" y="43527"/>
                        <a:pt x="20408" y="43610"/>
                      </a:cubicBezTo>
                      <a:lnTo>
                        <a:pt x="20586" y="43789"/>
                      </a:lnTo>
                      <a:cubicBezTo>
                        <a:pt x="20527" y="43908"/>
                        <a:pt x="20444" y="44039"/>
                        <a:pt x="20384" y="44158"/>
                      </a:cubicBezTo>
                      <a:cubicBezTo>
                        <a:pt x="20253" y="44027"/>
                        <a:pt x="20110" y="43896"/>
                        <a:pt x="19967" y="43753"/>
                      </a:cubicBezTo>
                      <a:lnTo>
                        <a:pt x="20146" y="43348"/>
                      </a:lnTo>
                      <a:close/>
                      <a:moveTo>
                        <a:pt x="20813" y="44039"/>
                      </a:moveTo>
                      <a:cubicBezTo>
                        <a:pt x="20932" y="44170"/>
                        <a:pt x="21039" y="44277"/>
                        <a:pt x="21158" y="44384"/>
                      </a:cubicBezTo>
                      <a:cubicBezTo>
                        <a:pt x="21098" y="44491"/>
                        <a:pt x="21039" y="44610"/>
                        <a:pt x="20979" y="44706"/>
                      </a:cubicBezTo>
                      <a:lnTo>
                        <a:pt x="20622" y="44396"/>
                      </a:lnTo>
                      <a:cubicBezTo>
                        <a:pt x="20682" y="44277"/>
                        <a:pt x="20753" y="44158"/>
                        <a:pt x="20813" y="44039"/>
                      </a:cubicBezTo>
                      <a:close/>
                      <a:moveTo>
                        <a:pt x="21277" y="44491"/>
                      </a:moveTo>
                      <a:cubicBezTo>
                        <a:pt x="21301" y="44503"/>
                        <a:pt x="21325" y="44515"/>
                        <a:pt x="21336" y="44527"/>
                      </a:cubicBezTo>
                      <a:lnTo>
                        <a:pt x="21336" y="45039"/>
                      </a:lnTo>
                      <a:cubicBezTo>
                        <a:pt x="21265" y="44968"/>
                        <a:pt x="21194" y="44908"/>
                        <a:pt x="21122" y="44825"/>
                      </a:cubicBezTo>
                      <a:cubicBezTo>
                        <a:pt x="21182" y="44718"/>
                        <a:pt x="21217" y="44610"/>
                        <a:pt x="21277" y="44491"/>
                      </a:cubicBezTo>
                      <a:close/>
                      <a:moveTo>
                        <a:pt x="20503" y="44634"/>
                      </a:moveTo>
                      <a:lnTo>
                        <a:pt x="20848" y="44980"/>
                      </a:lnTo>
                      <a:cubicBezTo>
                        <a:pt x="20765" y="45158"/>
                        <a:pt x="20658" y="45337"/>
                        <a:pt x="20563" y="45515"/>
                      </a:cubicBezTo>
                      <a:cubicBezTo>
                        <a:pt x="20444" y="45408"/>
                        <a:pt x="20336" y="45301"/>
                        <a:pt x="20229" y="45206"/>
                      </a:cubicBezTo>
                      <a:cubicBezTo>
                        <a:pt x="20313" y="45015"/>
                        <a:pt x="20408" y="44825"/>
                        <a:pt x="20503" y="44634"/>
                      </a:cubicBezTo>
                      <a:close/>
                      <a:moveTo>
                        <a:pt x="20979" y="45111"/>
                      </a:moveTo>
                      <a:cubicBezTo>
                        <a:pt x="21086" y="45230"/>
                        <a:pt x="21206" y="45337"/>
                        <a:pt x="21336" y="45444"/>
                      </a:cubicBezTo>
                      <a:lnTo>
                        <a:pt x="21336" y="46230"/>
                      </a:lnTo>
                      <a:lnTo>
                        <a:pt x="21301" y="46182"/>
                      </a:lnTo>
                      <a:cubicBezTo>
                        <a:pt x="21122" y="45992"/>
                        <a:pt x="20908" y="45813"/>
                        <a:pt x="20717" y="45646"/>
                      </a:cubicBezTo>
                      <a:lnTo>
                        <a:pt x="20979" y="45111"/>
                      </a:lnTo>
                      <a:close/>
                      <a:moveTo>
                        <a:pt x="20086" y="45480"/>
                      </a:moveTo>
                      <a:cubicBezTo>
                        <a:pt x="20193" y="45587"/>
                        <a:pt x="20301" y="45706"/>
                        <a:pt x="20408" y="45825"/>
                      </a:cubicBezTo>
                      <a:cubicBezTo>
                        <a:pt x="20324" y="45956"/>
                        <a:pt x="20265" y="46111"/>
                        <a:pt x="20193" y="46254"/>
                      </a:cubicBezTo>
                      <a:cubicBezTo>
                        <a:pt x="20074" y="46146"/>
                        <a:pt x="19967" y="46051"/>
                        <a:pt x="19860" y="45944"/>
                      </a:cubicBezTo>
                      <a:cubicBezTo>
                        <a:pt x="19943" y="45777"/>
                        <a:pt x="20015" y="45634"/>
                        <a:pt x="20086" y="45480"/>
                      </a:cubicBezTo>
                      <a:close/>
                      <a:moveTo>
                        <a:pt x="20539" y="45980"/>
                      </a:moveTo>
                      <a:cubicBezTo>
                        <a:pt x="20705" y="46134"/>
                        <a:pt x="20860" y="46301"/>
                        <a:pt x="21027" y="46456"/>
                      </a:cubicBezTo>
                      <a:cubicBezTo>
                        <a:pt x="20955" y="46563"/>
                        <a:pt x="20884" y="46706"/>
                        <a:pt x="20801" y="46825"/>
                      </a:cubicBezTo>
                      <a:cubicBezTo>
                        <a:pt x="20658" y="46670"/>
                        <a:pt x="20503" y="46527"/>
                        <a:pt x="20348" y="46396"/>
                      </a:cubicBezTo>
                      <a:cubicBezTo>
                        <a:pt x="20408" y="46254"/>
                        <a:pt x="20479" y="46111"/>
                        <a:pt x="20539" y="45980"/>
                      </a:cubicBezTo>
                      <a:close/>
                      <a:moveTo>
                        <a:pt x="19693" y="46277"/>
                      </a:moveTo>
                      <a:cubicBezTo>
                        <a:pt x="19812" y="46373"/>
                        <a:pt x="19932" y="46480"/>
                        <a:pt x="20027" y="46587"/>
                      </a:cubicBezTo>
                      <a:cubicBezTo>
                        <a:pt x="19967" y="46694"/>
                        <a:pt x="19932" y="46801"/>
                        <a:pt x="19872" y="46908"/>
                      </a:cubicBezTo>
                      <a:cubicBezTo>
                        <a:pt x="19765" y="46801"/>
                        <a:pt x="19646" y="46706"/>
                        <a:pt x="19539" y="46611"/>
                      </a:cubicBezTo>
                      <a:cubicBezTo>
                        <a:pt x="19586" y="46492"/>
                        <a:pt x="19646" y="46373"/>
                        <a:pt x="19693" y="46277"/>
                      </a:cubicBezTo>
                      <a:close/>
                      <a:moveTo>
                        <a:pt x="21206" y="46599"/>
                      </a:moveTo>
                      <a:cubicBezTo>
                        <a:pt x="21229" y="46635"/>
                        <a:pt x="21277" y="46658"/>
                        <a:pt x="21325" y="46694"/>
                      </a:cubicBezTo>
                      <a:lnTo>
                        <a:pt x="21325" y="47361"/>
                      </a:lnTo>
                      <a:cubicBezTo>
                        <a:pt x="21217" y="47242"/>
                        <a:pt x="21098" y="47135"/>
                        <a:pt x="21003" y="47016"/>
                      </a:cubicBezTo>
                      <a:cubicBezTo>
                        <a:pt x="21075" y="46885"/>
                        <a:pt x="21134" y="46730"/>
                        <a:pt x="21206" y="46599"/>
                      </a:cubicBezTo>
                      <a:close/>
                      <a:moveTo>
                        <a:pt x="20182" y="46718"/>
                      </a:moveTo>
                      <a:cubicBezTo>
                        <a:pt x="20324" y="46873"/>
                        <a:pt x="20467" y="47004"/>
                        <a:pt x="20610" y="47135"/>
                      </a:cubicBezTo>
                      <a:lnTo>
                        <a:pt x="20432" y="47444"/>
                      </a:lnTo>
                      <a:cubicBezTo>
                        <a:pt x="20301" y="47313"/>
                        <a:pt x="20146" y="47182"/>
                        <a:pt x="20015" y="47051"/>
                      </a:cubicBezTo>
                      <a:cubicBezTo>
                        <a:pt x="20063" y="46944"/>
                        <a:pt x="20122" y="46825"/>
                        <a:pt x="20182" y="46718"/>
                      </a:cubicBezTo>
                      <a:close/>
                      <a:moveTo>
                        <a:pt x="19408" y="46944"/>
                      </a:moveTo>
                      <a:cubicBezTo>
                        <a:pt x="19515" y="47027"/>
                        <a:pt x="19610" y="47135"/>
                        <a:pt x="19717" y="47254"/>
                      </a:cubicBezTo>
                      <a:cubicBezTo>
                        <a:pt x="19646" y="47432"/>
                        <a:pt x="19551" y="47611"/>
                        <a:pt x="19479" y="47789"/>
                      </a:cubicBezTo>
                      <a:cubicBezTo>
                        <a:pt x="19372" y="47682"/>
                        <a:pt x="19277" y="47587"/>
                        <a:pt x="19170" y="47492"/>
                      </a:cubicBezTo>
                      <a:cubicBezTo>
                        <a:pt x="19241" y="47301"/>
                        <a:pt x="19336" y="47123"/>
                        <a:pt x="19408" y="46944"/>
                      </a:cubicBezTo>
                      <a:close/>
                      <a:moveTo>
                        <a:pt x="20836" y="47325"/>
                      </a:moveTo>
                      <a:cubicBezTo>
                        <a:pt x="21003" y="47480"/>
                        <a:pt x="21158" y="47611"/>
                        <a:pt x="21313" y="47754"/>
                      </a:cubicBezTo>
                      <a:lnTo>
                        <a:pt x="21313" y="48051"/>
                      </a:lnTo>
                      <a:cubicBezTo>
                        <a:pt x="21277" y="48111"/>
                        <a:pt x="21253" y="48170"/>
                        <a:pt x="21217" y="48218"/>
                      </a:cubicBezTo>
                      <a:cubicBezTo>
                        <a:pt x="21039" y="48028"/>
                        <a:pt x="20860" y="47849"/>
                        <a:pt x="20670" y="47670"/>
                      </a:cubicBezTo>
                      <a:cubicBezTo>
                        <a:pt x="20729" y="47563"/>
                        <a:pt x="20777" y="47444"/>
                        <a:pt x="20836" y="47325"/>
                      </a:cubicBezTo>
                      <a:close/>
                      <a:moveTo>
                        <a:pt x="19848" y="47385"/>
                      </a:moveTo>
                      <a:lnTo>
                        <a:pt x="20253" y="47789"/>
                      </a:lnTo>
                      <a:cubicBezTo>
                        <a:pt x="20170" y="47956"/>
                        <a:pt x="20086" y="48099"/>
                        <a:pt x="20015" y="48266"/>
                      </a:cubicBezTo>
                      <a:lnTo>
                        <a:pt x="19610" y="47908"/>
                      </a:lnTo>
                      <a:cubicBezTo>
                        <a:pt x="19705" y="47730"/>
                        <a:pt x="19777" y="47563"/>
                        <a:pt x="19848" y="47385"/>
                      </a:cubicBezTo>
                      <a:close/>
                      <a:moveTo>
                        <a:pt x="19479" y="48182"/>
                      </a:moveTo>
                      <a:cubicBezTo>
                        <a:pt x="19610" y="48313"/>
                        <a:pt x="19741" y="48444"/>
                        <a:pt x="19872" y="48551"/>
                      </a:cubicBezTo>
                      <a:cubicBezTo>
                        <a:pt x="19812" y="48670"/>
                        <a:pt x="19765" y="48790"/>
                        <a:pt x="19705" y="48885"/>
                      </a:cubicBezTo>
                      <a:cubicBezTo>
                        <a:pt x="19574" y="48790"/>
                        <a:pt x="19455" y="48670"/>
                        <a:pt x="19312" y="48551"/>
                      </a:cubicBezTo>
                      <a:cubicBezTo>
                        <a:pt x="19372" y="48432"/>
                        <a:pt x="19431" y="48289"/>
                        <a:pt x="19479" y="48182"/>
                      </a:cubicBezTo>
                      <a:close/>
                      <a:moveTo>
                        <a:pt x="20503" y="48016"/>
                      </a:moveTo>
                      <a:cubicBezTo>
                        <a:pt x="20682" y="48194"/>
                        <a:pt x="20860" y="48361"/>
                        <a:pt x="21063" y="48516"/>
                      </a:cubicBezTo>
                      <a:cubicBezTo>
                        <a:pt x="20979" y="48670"/>
                        <a:pt x="20896" y="48801"/>
                        <a:pt x="20801" y="48944"/>
                      </a:cubicBezTo>
                      <a:cubicBezTo>
                        <a:pt x="20622" y="48790"/>
                        <a:pt x="20444" y="48635"/>
                        <a:pt x="20265" y="48468"/>
                      </a:cubicBezTo>
                      <a:cubicBezTo>
                        <a:pt x="20348" y="48325"/>
                        <a:pt x="20420" y="48159"/>
                        <a:pt x="20503" y="48016"/>
                      </a:cubicBezTo>
                      <a:close/>
                      <a:moveTo>
                        <a:pt x="21253" y="48682"/>
                      </a:moveTo>
                      <a:cubicBezTo>
                        <a:pt x="21277" y="48718"/>
                        <a:pt x="21313" y="48730"/>
                        <a:pt x="21336" y="48754"/>
                      </a:cubicBezTo>
                      <a:cubicBezTo>
                        <a:pt x="21313" y="48980"/>
                        <a:pt x="21325" y="49218"/>
                        <a:pt x="21325" y="49456"/>
                      </a:cubicBezTo>
                      <a:cubicBezTo>
                        <a:pt x="21217" y="49349"/>
                        <a:pt x="21122" y="49230"/>
                        <a:pt x="21015" y="49135"/>
                      </a:cubicBezTo>
                      <a:cubicBezTo>
                        <a:pt x="21086" y="48980"/>
                        <a:pt x="21158" y="48837"/>
                        <a:pt x="21253" y="48682"/>
                      </a:cubicBezTo>
                      <a:close/>
                      <a:moveTo>
                        <a:pt x="20134" y="48778"/>
                      </a:moveTo>
                      <a:cubicBezTo>
                        <a:pt x="20301" y="48932"/>
                        <a:pt x="20479" y="49087"/>
                        <a:pt x="20670" y="49230"/>
                      </a:cubicBezTo>
                      <a:lnTo>
                        <a:pt x="20491" y="49587"/>
                      </a:lnTo>
                      <a:cubicBezTo>
                        <a:pt x="20313" y="49432"/>
                        <a:pt x="20134" y="49278"/>
                        <a:pt x="19955" y="49111"/>
                      </a:cubicBezTo>
                      <a:cubicBezTo>
                        <a:pt x="20015" y="48992"/>
                        <a:pt x="20074" y="48885"/>
                        <a:pt x="20134" y="48778"/>
                      </a:cubicBezTo>
                      <a:close/>
                      <a:moveTo>
                        <a:pt x="19170" y="48897"/>
                      </a:moveTo>
                      <a:cubicBezTo>
                        <a:pt x="19289" y="49028"/>
                        <a:pt x="19420" y="49147"/>
                        <a:pt x="19539" y="49254"/>
                      </a:cubicBezTo>
                      <a:cubicBezTo>
                        <a:pt x="19467" y="49409"/>
                        <a:pt x="19396" y="49587"/>
                        <a:pt x="19312" y="49754"/>
                      </a:cubicBezTo>
                      <a:lnTo>
                        <a:pt x="18920" y="49492"/>
                      </a:lnTo>
                      <a:cubicBezTo>
                        <a:pt x="19003" y="49290"/>
                        <a:pt x="19074" y="49087"/>
                        <a:pt x="19170" y="48897"/>
                      </a:cubicBezTo>
                      <a:close/>
                      <a:moveTo>
                        <a:pt x="20860" y="49385"/>
                      </a:moveTo>
                      <a:cubicBezTo>
                        <a:pt x="21003" y="49492"/>
                        <a:pt x="21146" y="49587"/>
                        <a:pt x="21301" y="49683"/>
                      </a:cubicBezTo>
                      <a:cubicBezTo>
                        <a:pt x="21301" y="49683"/>
                        <a:pt x="21277" y="49683"/>
                        <a:pt x="21277" y="49694"/>
                      </a:cubicBezTo>
                      <a:cubicBezTo>
                        <a:pt x="21206" y="49849"/>
                        <a:pt x="21134" y="49980"/>
                        <a:pt x="21039" y="50123"/>
                      </a:cubicBezTo>
                      <a:cubicBezTo>
                        <a:pt x="20920" y="50004"/>
                        <a:pt x="20789" y="49885"/>
                        <a:pt x="20670" y="49766"/>
                      </a:cubicBezTo>
                      <a:cubicBezTo>
                        <a:pt x="20729" y="49635"/>
                        <a:pt x="20801" y="49516"/>
                        <a:pt x="20860" y="49385"/>
                      </a:cubicBezTo>
                      <a:close/>
                      <a:moveTo>
                        <a:pt x="19765" y="49468"/>
                      </a:moveTo>
                      <a:cubicBezTo>
                        <a:pt x="19955" y="49623"/>
                        <a:pt x="20134" y="49766"/>
                        <a:pt x="20313" y="49933"/>
                      </a:cubicBezTo>
                      <a:cubicBezTo>
                        <a:pt x="20253" y="50064"/>
                        <a:pt x="20182" y="50183"/>
                        <a:pt x="20122" y="50325"/>
                      </a:cubicBezTo>
                      <a:lnTo>
                        <a:pt x="19539" y="49921"/>
                      </a:lnTo>
                      <a:lnTo>
                        <a:pt x="19765" y="49468"/>
                      </a:lnTo>
                      <a:close/>
                      <a:moveTo>
                        <a:pt x="18824" y="49766"/>
                      </a:moveTo>
                      <a:cubicBezTo>
                        <a:pt x="18931" y="49861"/>
                        <a:pt x="19062" y="49968"/>
                        <a:pt x="19193" y="50064"/>
                      </a:cubicBezTo>
                      <a:cubicBezTo>
                        <a:pt x="19170" y="50159"/>
                        <a:pt x="19122" y="50242"/>
                        <a:pt x="19098" y="50337"/>
                      </a:cubicBezTo>
                      <a:cubicBezTo>
                        <a:pt x="18955" y="50242"/>
                        <a:pt x="18824" y="50171"/>
                        <a:pt x="18693" y="50075"/>
                      </a:cubicBezTo>
                      <a:lnTo>
                        <a:pt x="18824" y="49766"/>
                      </a:lnTo>
                      <a:close/>
                      <a:moveTo>
                        <a:pt x="21325" y="50064"/>
                      </a:moveTo>
                      <a:lnTo>
                        <a:pt x="21325" y="50385"/>
                      </a:lnTo>
                      <a:cubicBezTo>
                        <a:pt x="21277" y="50337"/>
                        <a:pt x="21253" y="50302"/>
                        <a:pt x="21206" y="50278"/>
                      </a:cubicBezTo>
                      <a:cubicBezTo>
                        <a:pt x="21253" y="50206"/>
                        <a:pt x="21277" y="50123"/>
                        <a:pt x="21325" y="50064"/>
                      </a:cubicBezTo>
                      <a:close/>
                      <a:moveTo>
                        <a:pt x="20503" y="50064"/>
                      </a:moveTo>
                      <a:cubicBezTo>
                        <a:pt x="20634" y="50183"/>
                        <a:pt x="20765" y="50290"/>
                        <a:pt x="20896" y="50397"/>
                      </a:cubicBezTo>
                      <a:cubicBezTo>
                        <a:pt x="20836" y="50516"/>
                        <a:pt x="20777" y="50635"/>
                        <a:pt x="20705" y="50754"/>
                      </a:cubicBezTo>
                      <a:cubicBezTo>
                        <a:pt x="20563" y="50647"/>
                        <a:pt x="20444" y="50540"/>
                        <a:pt x="20313" y="50433"/>
                      </a:cubicBezTo>
                      <a:cubicBezTo>
                        <a:pt x="20372" y="50325"/>
                        <a:pt x="20432" y="50194"/>
                        <a:pt x="20503" y="50064"/>
                      </a:cubicBezTo>
                      <a:close/>
                      <a:moveTo>
                        <a:pt x="19408" y="50218"/>
                      </a:moveTo>
                      <a:cubicBezTo>
                        <a:pt x="19586" y="50361"/>
                        <a:pt x="19777" y="50504"/>
                        <a:pt x="19967" y="50635"/>
                      </a:cubicBezTo>
                      <a:cubicBezTo>
                        <a:pt x="19943" y="50706"/>
                        <a:pt x="19908" y="50766"/>
                        <a:pt x="19884" y="50837"/>
                      </a:cubicBezTo>
                      <a:cubicBezTo>
                        <a:pt x="19693" y="50706"/>
                        <a:pt x="19479" y="50587"/>
                        <a:pt x="19289" y="50456"/>
                      </a:cubicBezTo>
                      <a:cubicBezTo>
                        <a:pt x="19336" y="50373"/>
                        <a:pt x="19360" y="50302"/>
                        <a:pt x="19408" y="50218"/>
                      </a:cubicBezTo>
                      <a:close/>
                      <a:moveTo>
                        <a:pt x="18586" y="50254"/>
                      </a:moveTo>
                      <a:cubicBezTo>
                        <a:pt x="18717" y="50361"/>
                        <a:pt x="18848" y="50468"/>
                        <a:pt x="18991" y="50564"/>
                      </a:cubicBezTo>
                      <a:cubicBezTo>
                        <a:pt x="18920" y="50718"/>
                        <a:pt x="18848" y="50897"/>
                        <a:pt x="18777" y="51064"/>
                      </a:cubicBezTo>
                      <a:cubicBezTo>
                        <a:pt x="18646" y="50968"/>
                        <a:pt x="18491" y="50897"/>
                        <a:pt x="18348" y="50826"/>
                      </a:cubicBezTo>
                      <a:cubicBezTo>
                        <a:pt x="18360" y="50826"/>
                        <a:pt x="18360" y="50814"/>
                        <a:pt x="18360" y="50790"/>
                      </a:cubicBezTo>
                      <a:lnTo>
                        <a:pt x="18586" y="50254"/>
                      </a:lnTo>
                      <a:close/>
                      <a:moveTo>
                        <a:pt x="20170" y="50754"/>
                      </a:moveTo>
                      <a:cubicBezTo>
                        <a:pt x="20301" y="50837"/>
                        <a:pt x="20444" y="50933"/>
                        <a:pt x="20598" y="51016"/>
                      </a:cubicBezTo>
                      <a:cubicBezTo>
                        <a:pt x="20563" y="51087"/>
                        <a:pt x="20527" y="51171"/>
                        <a:pt x="20491" y="51242"/>
                      </a:cubicBezTo>
                      <a:cubicBezTo>
                        <a:pt x="20360" y="51135"/>
                        <a:pt x="20205" y="51052"/>
                        <a:pt x="20074" y="50945"/>
                      </a:cubicBezTo>
                      <a:cubicBezTo>
                        <a:pt x="20086" y="50885"/>
                        <a:pt x="20134" y="50826"/>
                        <a:pt x="20170" y="50754"/>
                      </a:cubicBezTo>
                      <a:close/>
                      <a:moveTo>
                        <a:pt x="19146" y="50695"/>
                      </a:moveTo>
                      <a:cubicBezTo>
                        <a:pt x="19348" y="50837"/>
                        <a:pt x="19539" y="50992"/>
                        <a:pt x="19729" y="51123"/>
                      </a:cubicBezTo>
                      <a:cubicBezTo>
                        <a:pt x="19670" y="51254"/>
                        <a:pt x="19598" y="51409"/>
                        <a:pt x="19539" y="51540"/>
                      </a:cubicBezTo>
                      <a:cubicBezTo>
                        <a:pt x="19336" y="51409"/>
                        <a:pt x="19134" y="51290"/>
                        <a:pt x="18931" y="51147"/>
                      </a:cubicBezTo>
                      <a:cubicBezTo>
                        <a:pt x="19003" y="51004"/>
                        <a:pt x="19074" y="50861"/>
                        <a:pt x="19146" y="50695"/>
                      </a:cubicBezTo>
                      <a:close/>
                      <a:moveTo>
                        <a:pt x="21086" y="50516"/>
                      </a:moveTo>
                      <a:cubicBezTo>
                        <a:pt x="21182" y="50575"/>
                        <a:pt x="21265" y="50647"/>
                        <a:pt x="21360" y="50706"/>
                      </a:cubicBezTo>
                      <a:cubicBezTo>
                        <a:pt x="21360" y="51111"/>
                        <a:pt x="21360" y="51516"/>
                        <a:pt x="21372" y="51933"/>
                      </a:cubicBezTo>
                      <a:cubicBezTo>
                        <a:pt x="21146" y="51718"/>
                        <a:pt x="20908" y="51540"/>
                        <a:pt x="20658" y="51349"/>
                      </a:cubicBezTo>
                      <a:cubicBezTo>
                        <a:pt x="20670" y="51266"/>
                        <a:pt x="20717" y="51183"/>
                        <a:pt x="20765" y="51111"/>
                      </a:cubicBezTo>
                      <a:cubicBezTo>
                        <a:pt x="20836" y="51159"/>
                        <a:pt x="20908" y="51195"/>
                        <a:pt x="21003" y="51230"/>
                      </a:cubicBezTo>
                      <a:cubicBezTo>
                        <a:pt x="21016" y="51236"/>
                        <a:pt x="21028" y="51238"/>
                        <a:pt x="21041" y="51238"/>
                      </a:cubicBezTo>
                      <a:cubicBezTo>
                        <a:pt x="21111" y="51238"/>
                        <a:pt x="21169" y="51160"/>
                        <a:pt x="21098" y="51099"/>
                      </a:cubicBezTo>
                      <a:cubicBezTo>
                        <a:pt x="21027" y="51016"/>
                        <a:pt x="20955" y="50956"/>
                        <a:pt x="20884" y="50885"/>
                      </a:cubicBezTo>
                      <a:cubicBezTo>
                        <a:pt x="20944" y="50766"/>
                        <a:pt x="21015" y="50635"/>
                        <a:pt x="21086" y="50516"/>
                      </a:cubicBezTo>
                      <a:close/>
                      <a:moveTo>
                        <a:pt x="19908" y="51254"/>
                      </a:moveTo>
                      <a:cubicBezTo>
                        <a:pt x="20051" y="51361"/>
                        <a:pt x="20193" y="51457"/>
                        <a:pt x="20348" y="51552"/>
                      </a:cubicBezTo>
                      <a:cubicBezTo>
                        <a:pt x="20289" y="51695"/>
                        <a:pt x="20229" y="51826"/>
                        <a:pt x="20182" y="51957"/>
                      </a:cubicBezTo>
                      <a:cubicBezTo>
                        <a:pt x="20027" y="51849"/>
                        <a:pt x="19884" y="51766"/>
                        <a:pt x="19717" y="51659"/>
                      </a:cubicBezTo>
                      <a:cubicBezTo>
                        <a:pt x="19777" y="51528"/>
                        <a:pt x="19848" y="51397"/>
                        <a:pt x="19908" y="51254"/>
                      </a:cubicBezTo>
                      <a:close/>
                      <a:moveTo>
                        <a:pt x="32052" y="51707"/>
                      </a:moveTo>
                      <a:lnTo>
                        <a:pt x="32052" y="52183"/>
                      </a:lnTo>
                      <a:lnTo>
                        <a:pt x="31469" y="51730"/>
                      </a:lnTo>
                      <a:cubicBezTo>
                        <a:pt x="31671" y="51718"/>
                        <a:pt x="31862" y="51718"/>
                        <a:pt x="32052" y="51707"/>
                      </a:cubicBezTo>
                      <a:close/>
                      <a:moveTo>
                        <a:pt x="20479" y="51623"/>
                      </a:moveTo>
                      <a:cubicBezTo>
                        <a:pt x="20729" y="51790"/>
                        <a:pt x="20991" y="51957"/>
                        <a:pt x="21265" y="52088"/>
                      </a:cubicBezTo>
                      <a:lnTo>
                        <a:pt x="21313" y="52088"/>
                      </a:lnTo>
                      <a:cubicBezTo>
                        <a:pt x="21158" y="52207"/>
                        <a:pt x="21015" y="52314"/>
                        <a:pt x="20860" y="52433"/>
                      </a:cubicBezTo>
                      <a:lnTo>
                        <a:pt x="20277" y="52028"/>
                      </a:lnTo>
                      <a:cubicBezTo>
                        <a:pt x="20336" y="51897"/>
                        <a:pt x="20396" y="51766"/>
                        <a:pt x="20479" y="51623"/>
                      </a:cubicBezTo>
                      <a:close/>
                      <a:moveTo>
                        <a:pt x="24075" y="51183"/>
                      </a:moveTo>
                      <a:lnTo>
                        <a:pt x="24075" y="51183"/>
                      </a:lnTo>
                      <a:cubicBezTo>
                        <a:pt x="24611" y="51290"/>
                        <a:pt x="25146" y="51385"/>
                        <a:pt x="25682" y="51468"/>
                      </a:cubicBezTo>
                      <a:cubicBezTo>
                        <a:pt x="25968" y="51718"/>
                        <a:pt x="26266" y="51957"/>
                        <a:pt x="26551" y="52207"/>
                      </a:cubicBezTo>
                      <a:cubicBezTo>
                        <a:pt x="26766" y="52397"/>
                        <a:pt x="27004" y="52635"/>
                        <a:pt x="27242" y="52814"/>
                      </a:cubicBezTo>
                      <a:cubicBezTo>
                        <a:pt x="27222" y="52816"/>
                        <a:pt x="27199" y="52817"/>
                        <a:pt x="27176" y="52817"/>
                      </a:cubicBezTo>
                      <a:cubicBezTo>
                        <a:pt x="27077" y="52817"/>
                        <a:pt x="26955" y="52800"/>
                        <a:pt x="26849" y="52790"/>
                      </a:cubicBezTo>
                      <a:cubicBezTo>
                        <a:pt x="26587" y="52552"/>
                        <a:pt x="26266" y="52361"/>
                        <a:pt x="25968" y="52159"/>
                      </a:cubicBezTo>
                      <a:cubicBezTo>
                        <a:pt x="25635" y="51945"/>
                        <a:pt x="25301" y="51707"/>
                        <a:pt x="24968" y="51480"/>
                      </a:cubicBezTo>
                      <a:cubicBezTo>
                        <a:pt x="24949" y="51469"/>
                        <a:pt x="24930" y="51464"/>
                        <a:pt x="24912" y="51464"/>
                      </a:cubicBezTo>
                      <a:cubicBezTo>
                        <a:pt x="24820" y="51464"/>
                        <a:pt x="24759" y="51601"/>
                        <a:pt x="24849" y="51671"/>
                      </a:cubicBezTo>
                      <a:cubicBezTo>
                        <a:pt x="25158" y="51897"/>
                        <a:pt x="25480" y="52123"/>
                        <a:pt x="25778" y="52326"/>
                      </a:cubicBezTo>
                      <a:cubicBezTo>
                        <a:pt x="25956" y="52457"/>
                        <a:pt x="26147" y="52611"/>
                        <a:pt x="26337" y="52742"/>
                      </a:cubicBezTo>
                      <a:cubicBezTo>
                        <a:pt x="26159" y="52731"/>
                        <a:pt x="25980" y="52719"/>
                        <a:pt x="25789" y="52683"/>
                      </a:cubicBezTo>
                      <a:cubicBezTo>
                        <a:pt x="25277" y="52135"/>
                        <a:pt x="24646" y="51659"/>
                        <a:pt x="24075" y="51183"/>
                      </a:cubicBezTo>
                      <a:close/>
                      <a:moveTo>
                        <a:pt x="26206" y="51552"/>
                      </a:moveTo>
                      <a:lnTo>
                        <a:pt x="26206" y="51552"/>
                      </a:lnTo>
                      <a:cubicBezTo>
                        <a:pt x="26361" y="51564"/>
                        <a:pt x="26492" y="51599"/>
                        <a:pt x="26635" y="51611"/>
                      </a:cubicBezTo>
                      <a:cubicBezTo>
                        <a:pt x="27171" y="52040"/>
                        <a:pt x="27694" y="52504"/>
                        <a:pt x="28266" y="52909"/>
                      </a:cubicBezTo>
                      <a:cubicBezTo>
                        <a:pt x="28075" y="52885"/>
                        <a:pt x="27885" y="52885"/>
                        <a:pt x="27706" y="52861"/>
                      </a:cubicBezTo>
                      <a:cubicBezTo>
                        <a:pt x="27706" y="52850"/>
                        <a:pt x="27706" y="52850"/>
                        <a:pt x="27694" y="52838"/>
                      </a:cubicBezTo>
                      <a:cubicBezTo>
                        <a:pt x="27468" y="52504"/>
                        <a:pt x="27075" y="52266"/>
                        <a:pt x="26778" y="52016"/>
                      </a:cubicBezTo>
                      <a:cubicBezTo>
                        <a:pt x="26575" y="51861"/>
                        <a:pt x="26397" y="51707"/>
                        <a:pt x="26206" y="51552"/>
                      </a:cubicBezTo>
                      <a:close/>
                      <a:moveTo>
                        <a:pt x="27028" y="51635"/>
                      </a:moveTo>
                      <a:cubicBezTo>
                        <a:pt x="27266" y="51659"/>
                        <a:pt x="27504" y="51671"/>
                        <a:pt x="27754" y="51707"/>
                      </a:cubicBezTo>
                      <a:cubicBezTo>
                        <a:pt x="27754" y="51730"/>
                        <a:pt x="27754" y="51778"/>
                        <a:pt x="27802" y="51790"/>
                      </a:cubicBezTo>
                      <a:cubicBezTo>
                        <a:pt x="28337" y="52147"/>
                        <a:pt x="28861" y="52588"/>
                        <a:pt x="29433" y="52850"/>
                      </a:cubicBezTo>
                      <a:cubicBezTo>
                        <a:pt x="29452" y="52859"/>
                        <a:pt x="29472" y="52864"/>
                        <a:pt x="29492" y="52864"/>
                      </a:cubicBezTo>
                      <a:cubicBezTo>
                        <a:pt x="29592" y="52864"/>
                        <a:pt x="29677" y="52751"/>
                        <a:pt x="29588" y="52671"/>
                      </a:cubicBezTo>
                      <a:cubicBezTo>
                        <a:pt x="29135" y="52302"/>
                        <a:pt x="28599" y="52016"/>
                        <a:pt x="28099" y="51718"/>
                      </a:cubicBezTo>
                      <a:lnTo>
                        <a:pt x="28099" y="51718"/>
                      </a:lnTo>
                      <a:cubicBezTo>
                        <a:pt x="28325" y="51730"/>
                        <a:pt x="28540" y="51754"/>
                        <a:pt x="28754" y="51766"/>
                      </a:cubicBezTo>
                      <a:cubicBezTo>
                        <a:pt x="29278" y="52242"/>
                        <a:pt x="30052" y="52850"/>
                        <a:pt x="30778" y="52909"/>
                      </a:cubicBezTo>
                      <a:cubicBezTo>
                        <a:pt x="30782" y="52910"/>
                        <a:pt x="30786" y="52910"/>
                        <a:pt x="30790" y="52910"/>
                      </a:cubicBezTo>
                      <a:cubicBezTo>
                        <a:pt x="30887" y="52910"/>
                        <a:pt x="30906" y="52764"/>
                        <a:pt x="30838" y="52719"/>
                      </a:cubicBezTo>
                      <a:cubicBezTo>
                        <a:pt x="30540" y="52540"/>
                        <a:pt x="30171" y="52469"/>
                        <a:pt x="29849" y="52302"/>
                      </a:cubicBezTo>
                      <a:cubicBezTo>
                        <a:pt x="29576" y="52147"/>
                        <a:pt x="29314" y="51969"/>
                        <a:pt x="29064" y="51790"/>
                      </a:cubicBezTo>
                      <a:lnTo>
                        <a:pt x="29064" y="51790"/>
                      </a:lnTo>
                      <a:cubicBezTo>
                        <a:pt x="29397" y="51814"/>
                        <a:pt x="29707" y="51814"/>
                        <a:pt x="30028" y="51814"/>
                      </a:cubicBezTo>
                      <a:cubicBezTo>
                        <a:pt x="30254" y="52004"/>
                        <a:pt x="30480" y="52195"/>
                        <a:pt x="30719" y="52373"/>
                      </a:cubicBezTo>
                      <a:cubicBezTo>
                        <a:pt x="30952" y="52548"/>
                        <a:pt x="31265" y="52826"/>
                        <a:pt x="31558" y="52826"/>
                      </a:cubicBezTo>
                      <a:cubicBezTo>
                        <a:pt x="31564" y="52826"/>
                        <a:pt x="31570" y="52826"/>
                        <a:pt x="31576" y="52826"/>
                      </a:cubicBezTo>
                      <a:cubicBezTo>
                        <a:pt x="31659" y="52826"/>
                        <a:pt x="31719" y="52731"/>
                        <a:pt x="31671" y="52659"/>
                      </a:cubicBezTo>
                      <a:cubicBezTo>
                        <a:pt x="31516" y="52421"/>
                        <a:pt x="31195" y="52326"/>
                        <a:pt x="30957" y="52183"/>
                      </a:cubicBezTo>
                      <a:cubicBezTo>
                        <a:pt x="30766" y="52064"/>
                        <a:pt x="30588" y="51945"/>
                        <a:pt x="30409" y="51814"/>
                      </a:cubicBezTo>
                      <a:cubicBezTo>
                        <a:pt x="30659" y="51814"/>
                        <a:pt x="30897" y="51790"/>
                        <a:pt x="31147" y="51790"/>
                      </a:cubicBezTo>
                      <a:cubicBezTo>
                        <a:pt x="31147" y="51814"/>
                        <a:pt x="31147" y="51814"/>
                        <a:pt x="31159" y="51826"/>
                      </a:cubicBezTo>
                      <a:cubicBezTo>
                        <a:pt x="31457" y="52076"/>
                        <a:pt x="31754" y="52373"/>
                        <a:pt x="32064" y="52623"/>
                      </a:cubicBezTo>
                      <a:lnTo>
                        <a:pt x="32064" y="53004"/>
                      </a:lnTo>
                      <a:cubicBezTo>
                        <a:pt x="31687" y="53012"/>
                        <a:pt x="31310" y="53016"/>
                        <a:pt x="30934" y="53016"/>
                      </a:cubicBezTo>
                      <a:cubicBezTo>
                        <a:pt x="30122" y="53016"/>
                        <a:pt x="29313" y="52997"/>
                        <a:pt x="28516" y="52957"/>
                      </a:cubicBezTo>
                      <a:cubicBezTo>
                        <a:pt x="28528" y="52885"/>
                        <a:pt x="28528" y="52838"/>
                        <a:pt x="28504" y="52802"/>
                      </a:cubicBezTo>
                      <a:cubicBezTo>
                        <a:pt x="28040" y="52385"/>
                        <a:pt x="27528" y="52016"/>
                        <a:pt x="27028" y="51635"/>
                      </a:cubicBezTo>
                      <a:close/>
                      <a:moveTo>
                        <a:pt x="20205" y="52230"/>
                      </a:moveTo>
                      <a:cubicBezTo>
                        <a:pt x="20360" y="52326"/>
                        <a:pt x="20503" y="52433"/>
                        <a:pt x="20658" y="52528"/>
                      </a:cubicBezTo>
                      <a:cubicBezTo>
                        <a:pt x="20622" y="52552"/>
                        <a:pt x="20598" y="52588"/>
                        <a:pt x="20586" y="52647"/>
                      </a:cubicBezTo>
                      <a:lnTo>
                        <a:pt x="20586" y="52659"/>
                      </a:lnTo>
                      <a:cubicBezTo>
                        <a:pt x="20384" y="52778"/>
                        <a:pt x="20193" y="52921"/>
                        <a:pt x="19991" y="53052"/>
                      </a:cubicBezTo>
                      <a:cubicBezTo>
                        <a:pt x="19970" y="53045"/>
                        <a:pt x="19946" y="53038"/>
                        <a:pt x="19922" y="53038"/>
                      </a:cubicBezTo>
                      <a:cubicBezTo>
                        <a:pt x="19904" y="53038"/>
                        <a:pt x="19887" y="53042"/>
                        <a:pt x="19872" y="53052"/>
                      </a:cubicBezTo>
                      <a:cubicBezTo>
                        <a:pt x="19848" y="53076"/>
                        <a:pt x="19836" y="53076"/>
                        <a:pt x="19824" y="53088"/>
                      </a:cubicBezTo>
                      <a:cubicBezTo>
                        <a:pt x="19943" y="52802"/>
                        <a:pt x="20074" y="52504"/>
                        <a:pt x="20205" y="52230"/>
                      </a:cubicBezTo>
                      <a:close/>
                      <a:moveTo>
                        <a:pt x="54757" y="7665"/>
                      </a:moveTo>
                      <a:lnTo>
                        <a:pt x="54757" y="7665"/>
                      </a:lnTo>
                      <a:cubicBezTo>
                        <a:pt x="54114" y="14023"/>
                        <a:pt x="54638" y="20703"/>
                        <a:pt x="54603" y="27084"/>
                      </a:cubicBezTo>
                      <a:cubicBezTo>
                        <a:pt x="54579" y="33383"/>
                        <a:pt x="54543" y="39693"/>
                        <a:pt x="54757" y="45992"/>
                      </a:cubicBezTo>
                      <a:cubicBezTo>
                        <a:pt x="54698" y="46003"/>
                        <a:pt x="54650" y="46015"/>
                        <a:pt x="54591" y="46075"/>
                      </a:cubicBezTo>
                      <a:cubicBezTo>
                        <a:pt x="50888" y="50040"/>
                        <a:pt x="46911" y="53838"/>
                        <a:pt x="43351" y="57945"/>
                      </a:cubicBezTo>
                      <a:cubicBezTo>
                        <a:pt x="43589" y="51099"/>
                        <a:pt x="43363" y="44206"/>
                        <a:pt x="43363" y="37360"/>
                      </a:cubicBezTo>
                      <a:cubicBezTo>
                        <a:pt x="43363" y="32299"/>
                        <a:pt x="43577" y="27144"/>
                        <a:pt x="43470" y="22048"/>
                      </a:cubicBezTo>
                      <a:cubicBezTo>
                        <a:pt x="43577" y="20238"/>
                        <a:pt x="43542" y="18441"/>
                        <a:pt x="43232" y="16726"/>
                      </a:cubicBezTo>
                      <a:cubicBezTo>
                        <a:pt x="43220" y="16583"/>
                        <a:pt x="43220" y="16428"/>
                        <a:pt x="43208" y="16297"/>
                      </a:cubicBezTo>
                      <a:cubicBezTo>
                        <a:pt x="47137" y="13535"/>
                        <a:pt x="50793" y="10416"/>
                        <a:pt x="54757" y="7665"/>
                      </a:cubicBezTo>
                      <a:close/>
                      <a:moveTo>
                        <a:pt x="45006" y="1010"/>
                      </a:moveTo>
                      <a:lnTo>
                        <a:pt x="45006" y="1010"/>
                      </a:lnTo>
                      <a:cubicBezTo>
                        <a:pt x="45232" y="1677"/>
                        <a:pt x="44839" y="3439"/>
                        <a:pt x="44816" y="3879"/>
                      </a:cubicBezTo>
                      <a:cubicBezTo>
                        <a:pt x="44732" y="4939"/>
                        <a:pt x="44577" y="6022"/>
                        <a:pt x="44661" y="7082"/>
                      </a:cubicBezTo>
                      <a:cubicBezTo>
                        <a:pt x="44661" y="7142"/>
                        <a:pt x="44720" y="7189"/>
                        <a:pt x="44768" y="7201"/>
                      </a:cubicBezTo>
                      <a:lnTo>
                        <a:pt x="44768" y="7261"/>
                      </a:lnTo>
                      <a:cubicBezTo>
                        <a:pt x="43577" y="8201"/>
                        <a:pt x="42446" y="9356"/>
                        <a:pt x="41637" y="9951"/>
                      </a:cubicBezTo>
                      <a:cubicBezTo>
                        <a:pt x="39934" y="11225"/>
                        <a:pt x="38065" y="12249"/>
                        <a:pt x="36267" y="13345"/>
                      </a:cubicBezTo>
                      <a:cubicBezTo>
                        <a:pt x="36255" y="13321"/>
                        <a:pt x="36219" y="13309"/>
                        <a:pt x="36184" y="13309"/>
                      </a:cubicBezTo>
                      <a:cubicBezTo>
                        <a:pt x="36088" y="13309"/>
                        <a:pt x="36065" y="13392"/>
                        <a:pt x="36088" y="13464"/>
                      </a:cubicBezTo>
                      <a:cubicBezTo>
                        <a:pt x="36005" y="13523"/>
                        <a:pt x="35898" y="13583"/>
                        <a:pt x="35803" y="13642"/>
                      </a:cubicBezTo>
                      <a:lnTo>
                        <a:pt x="35803" y="13428"/>
                      </a:lnTo>
                      <a:cubicBezTo>
                        <a:pt x="35803" y="13374"/>
                        <a:pt x="35764" y="13348"/>
                        <a:pt x="35725" y="13348"/>
                      </a:cubicBezTo>
                      <a:cubicBezTo>
                        <a:pt x="35686" y="13348"/>
                        <a:pt x="35648" y="13374"/>
                        <a:pt x="35648" y="13428"/>
                      </a:cubicBezTo>
                      <a:lnTo>
                        <a:pt x="35648" y="13750"/>
                      </a:lnTo>
                      <a:cubicBezTo>
                        <a:pt x="35493" y="13857"/>
                        <a:pt x="35326" y="13940"/>
                        <a:pt x="35183" y="14047"/>
                      </a:cubicBezTo>
                      <a:cubicBezTo>
                        <a:pt x="35267" y="13750"/>
                        <a:pt x="35303" y="13392"/>
                        <a:pt x="35362" y="13095"/>
                      </a:cubicBezTo>
                      <a:cubicBezTo>
                        <a:pt x="35377" y="13015"/>
                        <a:pt x="35307" y="12962"/>
                        <a:pt x="35243" y="12962"/>
                      </a:cubicBezTo>
                      <a:cubicBezTo>
                        <a:pt x="35201" y="12962"/>
                        <a:pt x="35162" y="12984"/>
                        <a:pt x="35148" y="13035"/>
                      </a:cubicBezTo>
                      <a:cubicBezTo>
                        <a:pt x="35112" y="13249"/>
                        <a:pt x="35052" y="13452"/>
                        <a:pt x="35005" y="13666"/>
                      </a:cubicBezTo>
                      <a:cubicBezTo>
                        <a:pt x="34957" y="13845"/>
                        <a:pt x="34898" y="14035"/>
                        <a:pt x="34898" y="14226"/>
                      </a:cubicBezTo>
                      <a:cubicBezTo>
                        <a:pt x="34779" y="14297"/>
                        <a:pt x="34660" y="14381"/>
                        <a:pt x="34552" y="14464"/>
                      </a:cubicBezTo>
                      <a:cubicBezTo>
                        <a:pt x="34707" y="14059"/>
                        <a:pt x="34791" y="13619"/>
                        <a:pt x="34898" y="13214"/>
                      </a:cubicBezTo>
                      <a:cubicBezTo>
                        <a:pt x="34919" y="13134"/>
                        <a:pt x="34853" y="13081"/>
                        <a:pt x="34790" y="13081"/>
                      </a:cubicBezTo>
                      <a:cubicBezTo>
                        <a:pt x="34749" y="13081"/>
                        <a:pt x="34709" y="13103"/>
                        <a:pt x="34695" y="13154"/>
                      </a:cubicBezTo>
                      <a:cubicBezTo>
                        <a:pt x="34552" y="13619"/>
                        <a:pt x="34350" y="14107"/>
                        <a:pt x="34302" y="14583"/>
                      </a:cubicBezTo>
                      <a:cubicBezTo>
                        <a:pt x="34302" y="14607"/>
                        <a:pt x="34302" y="14619"/>
                        <a:pt x="34314" y="14631"/>
                      </a:cubicBezTo>
                      <a:cubicBezTo>
                        <a:pt x="34302" y="14619"/>
                        <a:pt x="34279" y="14607"/>
                        <a:pt x="34255" y="14607"/>
                      </a:cubicBezTo>
                      <a:cubicBezTo>
                        <a:pt x="34241" y="14598"/>
                        <a:pt x="34226" y="14594"/>
                        <a:pt x="34213" y="14594"/>
                      </a:cubicBezTo>
                      <a:cubicBezTo>
                        <a:pt x="34170" y="14594"/>
                        <a:pt x="34133" y="14633"/>
                        <a:pt x="34124" y="14678"/>
                      </a:cubicBezTo>
                      <a:cubicBezTo>
                        <a:pt x="34076" y="14690"/>
                        <a:pt x="34040" y="14690"/>
                        <a:pt x="33993" y="14702"/>
                      </a:cubicBezTo>
                      <a:cubicBezTo>
                        <a:pt x="34243" y="14166"/>
                        <a:pt x="34374" y="13547"/>
                        <a:pt x="34493" y="12976"/>
                      </a:cubicBezTo>
                      <a:cubicBezTo>
                        <a:pt x="34507" y="12934"/>
                        <a:pt x="34476" y="12909"/>
                        <a:pt x="34446" y="12909"/>
                      </a:cubicBezTo>
                      <a:cubicBezTo>
                        <a:pt x="34424" y="12909"/>
                        <a:pt x="34403" y="12922"/>
                        <a:pt x="34398" y="12952"/>
                      </a:cubicBezTo>
                      <a:cubicBezTo>
                        <a:pt x="34255" y="13547"/>
                        <a:pt x="34017" y="14083"/>
                        <a:pt x="33814" y="14642"/>
                      </a:cubicBezTo>
                      <a:cubicBezTo>
                        <a:pt x="33802" y="14666"/>
                        <a:pt x="33779" y="14666"/>
                        <a:pt x="33779" y="14678"/>
                      </a:cubicBezTo>
                      <a:cubicBezTo>
                        <a:pt x="33755" y="14738"/>
                        <a:pt x="33707" y="14797"/>
                        <a:pt x="33659" y="14857"/>
                      </a:cubicBezTo>
                      <a:cubicBezTo>
                        <a:pt x="33564" y="14916"/>
                        <a:pt x="33457" y="15000"/>
                        <a:pt x="33398" y="15107"/>
                      </a:cubicBezTo>
                      <a:cubicBezTo>
                        <a:pt x="33350" y="15166"/>
                        <a:pt x="33386" y="15226"/>
                        <a:pt x="33409" y="15250"/>
                      </a:cubicBezTo>
                      <a:cubicBezTo>
                        <a:pt x="33409" y="15250"/>
                        <a:pt x="33409" y="15274"/>
                        <a:pt x="33398" y="15274"/>
                      </a:cubicBezTo>
                      <a:cubicBezTo>
                        <a:pt x="33386" y="15274"/>
                        <a:pt x="33350" y="15274"/>
                        <a:pt x="33350" y="15297"/>
                      </a:cubicBezTo>
                      <a:lnTo>
                        <a:pt x="33267" y="15571"/>
                      </a:lnTo>
                      <a:cubicBezTo>
                        <a:pt x="33219" y="15583"/>
                        <a:pt x="33183" y="15619"/>
                        <a:pt x="33183" y="15678"/>
                      </a:cubicBezTo>
                      <a:cubicBezTo>
                        <a:pt x="33171" y="15762"/>
                        <a:pt x="33171" y="15833"/>
                        <a:pt x="33171" y="15928"/>
                      </a:cubicBezTo>
                      <a:cubicBezTo>
                        <a:pt x="33159" y="16000"/>
                        <a:pt x="33124" y="16071"/>
                        <a:pt x="33112" y="16143"/>
                      </a:cubicBezTo>
                      <a:cubicBezTo>
                        <a:pt x="33112" y="16178"/>
                        <a:pt x="33124" y="16202"/>
                        <a:pt x="33147" y="16226"/>
                      </a:cubicBezTo>
                      <a:cubicBezTo>
                        <a:pt x="32850" y="19512"/>
                        <a:pt x="33052" y="22917"/>
                        <a:pt x="33040" y="26215"/>
                      </a:cubicBezTo>
                      <a:lnTo>
                        <a:pt x="33040" y="27585"/>
                      </a:lnTo>
                      <a:cubicBezTo>
                        <a:pt x="33029" y="27580"/>
                        <a:pt x="33018" y="27578"/>
                        <a:pt x="33008" y="27578"/>
                      </a:cubicBezTo>
                      <a:cubicBezTo>
                        <a:pt x="32933" y="27578"/>
                        <a:pt x="32897" y="27685"/>
                        <a:pt x="32981" y="27727"/>
                      </a:cubicBezTo>
                      <a:cubicBezTo>
                        <a:pt x="33005" y="27739"/>
                        <a:pt x="33028" y="27739"/>
                        <a:pt x="33052" y="27751"/>
                      </a:cubicBezTo>
                      <a:cubicBezTo>
                        <a:pt x="33040" y="30906"/>
                        <a:pt x="33040" y="34062"/>
                        <a:pt x="33040" y="37229"/>
                      </a:cubicBezTo>
                      <a:cubicBezTo>
                        <a:pt x="32969" y="44098"/>
                        <a:pt x="32766" y="51064"/>
                        <a:pt x="32981" y="57981"/>
                      </a:cubicBezTo>
                      <a:cubicBezTo>
                        <a:pt x="32969" y="58005"/>
                        <a:pt x="32969" y="58017"/>
                        <a:pt x="32969" y="58029"/>
                      </a:cubicBezTo>
                      <a:lnTo>
                        <a:pt x="32874" y="58076"/>
                      </a:lnTo>
                      <a:cubicBezTo>
                        <a:pt x="32858" y="58053"/>
                        <a:pt x="32833" y="58040"/>
                        <a:pt x="32801" y="58040"/>
                      </a:cubicBezTo>
                      <a:cubicBezTo>
                        <a:pt x="32783" y="58040"/>
                        <a:pt x="32764" y="58044"/>
                        <a:pt x="32743" y="58053"/>
                      </a:cubicBezTo>
                      <a:cubicBezTo>
                        <a:pt x="32683" y="58088"/>
                        <a:pt x="32647" y="58112"/>
                        <a:pt x="32624" y="58136"/>
                      </a:cubicBezTo>
                      <a:cubicBezTo>
                        <a:pt x="32850" y="50349"/>
                        <a:pt x="32671" y="42539"/>
                        <a:pt x="32647" y="34752"/>
                      </a:cubicBezTo>
                      <a:lnTo>
                        <a:pt x="32647" y="34704"/>
                      </a:lnTo>
                      <a:lnTo>
                        <a:pt x="32647" y="34597"/>
                      </a:lnTo>
                      <a:cubicBezTo>
                        <a:pt x="32673" y="34613"/>
                        <a:pt x="32700" y="34620"/>
                        <a:pt x="32726" y="34620"/>
                      </a:cubicBezTo>
                      <a:cubicBezTo>
                        <a:pt x="32881" y="34620"/>
                        <a:pt x="33015" y="34378"/>
                        <a:pt x="32790" y="34276"/>
                      </a:cubicBezTo>
                      <a:cubicBezTo>
                        <a:pt x="32757" y="34268"/>
                        <a:pt x="32725" y="34254"/>
                        <a:pt x="32692" y="34254"/>
                      </a:cubicBezTo>
                      <a:cubicBezTo>
                        <a:pt x="32677" y="34254"/>
                        <a:pt x="32662" y="34257"/>
                        <a:pt x="32647" y="34264"/>
                      </a:cubicBezTo>
                      <a:lnTo>
                        <a:pt x="32647" y="33704"/>
                      </a:lnTo>
                      <a:cubicBezTo>
                        <a:pt x="32647" y="27263"/>
                        <a:pt x="32909" y="20750"/>
                        <a:pt x="32743" y="14273"/>
                      </a:cubicBezTo>
                      <a:cubicBezTo>
                        <a:pt x="32766" y="14273"/>
                        <a:pt x="32802" y="14273"/>
                        <a:pt x="32802" y="14226"/>
                      </a:cubicBezTo>
                      <a:cubicBezTo>
                        <a:pt x="33064" y="13214"/>
                        <a:pt x="33350" y="12202"/>
                        <a:pt x="33624" y="11178"/>
                      </a:cubicBezTo>
                      <a:cubicBezTo>
                        <a:pt x="33631" y="11140"/>
                        <a:pt x="33590" y="11111"/>
                        <a:pt x="33557" y="11111"/>
                      </a:cubicBezTo>
                      <a:cubicBezTo>
                        <a:pt x="33538" y="11111"/>
                        <a:pt x="33521" y="11121"/>
                        <a:pt x="33517" y="11142"/>
                      </a:cubicBezTo>
                      <a:cubicBezTo>
                        <a:pt x="33243" y="12118"/>
                        <a:pt x="32993" y="13083"/>
                        <a:pt x="32731" y="14047"/>
                      </a:cubicBezTo>
                      <a:cubicBezTo>
                        <a:pt x="32731" y="13821"/>
                        <a:pt x="32707" y="13607"/>
                        <a:pt x="32707" y="13380"/>
                      </a:cubicBezTo>
                      <a:cubicBezTo>
                        <a:pt x="32731" y="13380"/>
                        <a:pt x="32755" y="13369"/>
                        <a:pt x="32766" y="13333"/>
                      </a:cubicBezTo>
                      <a:cubicBezTo>
                        <a:pt x="33124" y="12487"/>
                        <a:pt x="33350" y="11583"/>
                        <a:pt x="33624" y="10702"/>
                      </a:cubicBezTo>
                      <a:cubicBezTo>
                        <a:pt x="33631" y="10664"/>
                        <a:pt x="33595" y="10635"/>
                        <a:pt x="33565" y="10635"/>
                      </a:cubicBezTo>
                      <a:cubicBezTo>
                        <a:pt x="33548" y="10635"/>
                        <a:pt x="33533" y="10644"/>
                        <a:pt x="33528" y="10666"/>
                      </a:cubicBezTo>
                      <a:cubicBezTo>
                        <a:pt x="33243" y="11416"/>
                        <a:pt x="32933" y="12154"/>
                        <a:pt x="32707" y="12916"/>
                      </a:cubicBezTo>
                      <a:cubicBezTo>
                        <a:pt x="32671" y="11654"/>
                        <a:pt x="32612" y="10404"/>
                        <a:pt x="32516" y="9154"/>
                      </a:cubicBezTo>
                      <a:cubicBezTo>
                        <a:pt x="32588" y="9106"/>
                        <a:pt x="32647" y="9082"/>
                        <a:pt x="32731" y="9035"/>
                      </a:cubicBezTo>
                      <a:cubicBezTo>
                        <a:pt x="32766" y="8999"/>
                        <a:pt x="32790" y="8963"/>
                        <a:pt x="32802" y="8928"/>
                      </a:cubicBezTo>
                      <a:cubicBezTo>
                        <a:pt x="32814" y="8939"/>
                        <a:pt x="32814" y="8939"/>
                        <a:pt x="32850" y="8939"/>
                      </a:cubicBezTo>
                      <a:cubicBezTo>
                        <a:pt x="32909" y="8939"/>
                        <a:pt x="32921" y="8880"/>
                        <a:pt x="32909" y="8856"/>
                      </a:cubicBezTo>
                      <a:cubicBezTo>
                        <a:pt x="33386" y="8499"/>
                        <a:pt x="33838" y="8142"/>
                        <a:pt x="34314" y="7785"/>
                      </a:cubicBezTo>
                      <a:cubicBezTo>
                        <a:pt x="37827" y="5451"/>
                        <a:pt x="41315" y="3082"/>
                        <a:pt x="45006" y="1010"/>
                      </a:cubicBezTo>
                      <a:close/>
                      <a:moveTo>
                        <a:pt x="43982" y="57838"/>
                      </a:moveTo>
                      <a:lnTo>
                        <a:pt x="43351" y="58505"/>
                      </a:lnTo>
                      <a:lnTo>
                        <a:pt x="43351" y="58386"/>
                      </a:lnTo>
                      <a:cubicBezTo>
                        <a:pt x="43565" y="58207"/>
                        <a:pt x="43768" y="58029"/>
                        <a:pt x="43982" y="57838"/>
                      </a:cubicBezTo>
                      <a:close/>
                      <a:moveTo>
                        <a:pt x="21968" y="13154"/>
                      </a:moveTo>
                      <a:cubicBezTo>
                        <a:pt x="23892" y="13868"/>
                        <a:pt x="26437" y="14446"/>
                        <a:pt x="28785" y="14446"/>
                      </a:cubicBezTo>
                      <a:cubicBezTo>
                        <a:pt x="29924" y="14446"/>
                        <a:pt x="31016" y="14310"/>
                        <a:pt x="31969" y="13988"/>
                      </a:cubicBezTo>
                      <a:cubicBezTo>
                        <a:pt x="32016" y="13976"/>
                        <a:pt x="32040" y="13952"/>
                        <a:pt x="32052" y="13916"/>
                      </a:cubicBezTo>
                      <a:lnTo>
                        <a:pt x="32052" y="13916"/>
                      </a:lnTo>
                      <a:cubicBezTo>
                        <a:pt x="31862" y="20512"/>
                        <a:pt x="32135" y="27144"/>
                        <a:pt x="32135" y="33716"/>
                      </a:cubicBezTo>
                      <a:lnTo>
                        <a:pt x="32135" y="33740"/>
                      </a:lnTo>
                      <a:cubicBezTo>
                        <a:pt x="31683" y="33788"/>
                        <a:pt x="31254" y="33835"/>
                        <a:pt x="30802" y="33859"/>
                      </a:cubicBezTo>
                      <a:cubicBezTo>
                        <a:pt x="30790" y="33847"/>
                        <a:pt x="30778" y="33835"/>
                        <a:pt x="30766" y="33835"/>
                      </a:cubicBezTo>
                      <a:cubicBezTo>
                        <a:pt x="30731" y="33835"/>
                        <a:pt x="30719" y="33847"/>
                        <a:pt x="30707" y="33859"/>
                      </a:cubicBezTo>
                      <a:cubicBezTo>
                        <a:pt x="29920" y="33924"/>
                        <a:pt x="29134" y="33967"/>
                        <a:pt x="28352" y="33967"/>
                      </a:cubicBezTo>
                      <a:cubicBezTo>
                        <a:pt x="27844" y="33967"/>
                        <a:pt x="27339" y="33949"/>
                        <a:pt x="26837" y="33907"/>
                      </a:cubicBezTo>
                      <a:cubicBezTo>
                        <a:pt x="26819" y="33901"/>
                        <a:pt x="26807" y="33898"/>
                        <a:pt x="26795" y="33898"/>
                      </a:cubicBezTo>
                      <a:cubicBezTo>
                        <a:pt x="26784" y="33898"/>
                        <a:pt x="26772" y="33901"/>
                        <a:pt x="26754" y="33907"/>
                      </a:cubicBezTo>
                      <a:cubicBezTo>
                        <a:pt x="25420" y="33788"/>
                        <a:pt x="24099" y="33490"/>
                        <a:pt x="22813" y="32907"/>
                      </a:cubicBezTo>
                      <a:cubicBezTo>
                        <a:pt x="22799" y="32900"/>
                        <a:pt x="22785" y="32898"/>
                        <a:pt x="22773" y="32898"/>
                      </a:cubicBezTo>
                      <a:cubicBezTo>
                        <a:pt x="22687" y="32898"/>
                        <a:pt x="22636" y="33022"/>
                        <a:pt x="22730" y="33073"/>
                      </a:cubicBezTo>
                      <a:cubicBezTo>
                        <a:pt x="23408" y="33419"/>
                        <a:pt x="24123" y="33657"/>
                        <a:pt x="24837" y="33835"/>
                      </a:cubicBezTo>
                      <a:cubicBezTo>
                        <a:pt x="24837" y="33835"/>
                        <a:pt x="24837" y="33847"/>
                        <a:pt x="24849" y="33847"/>
                      </a:cubicBezTo>
                      <a:cubicBezTo>
                        <a:pt x="25087" y="34050"/>
                        <a:pt x="25349" y="34264"/>
                        <a:pt x="25599" y="34443"/>
                      </a:cubicBezTo>
                      <a:cubicBezTo>
                        <a:pt x="25837" y="34621"/>
                        <a:pt x="26099" y="34859"/>
                        <a:pt x="26397" y="34931"/>
                      </a:cubicBezTo>
                      <a:cubicBezTo>
                        <a:pt x="26402" y="34931"/>
                        <a:pt x="26407" y="34932"/>
                        <a:pt x="26412" y="34932"/>
                      </a:cubicBezTo>
                      <a:cubicBezTo>
                        <a:pt x="26484" y="34932"/>
                        <a:pt x="26513" y="34855"/>
                        <a:pt x="26480" y="34800"/>
                      </a:cubicBezTo>
                      <a:cubicBezTo>
                        <a:pt x="26301" y="34585"/>
                        <a:pt x="26016" y="34466"/>
                        <a:pt x="25789" y="34312"/>
                      </a:cubicBezTo>
                      <a:cubicBezTo>
                        <a:pt x="25611" y="34193"/>
                        <a:pt x="25444" y="34038"/>
                        <a:pt x="25266" y="33907"/>
                      </a:cubicBezTo>
                      <a:lnTo>
                        <a:pt x="25266" y="33907"/>
                      </a:lnTo>
                      <a:lnTo>
                        <a:pt x="25980" y="34038"/>
                      </a:lnTo>
                      <a:cubicBezTo>
                        <a:pt x="26337" y="34395"/>
                        <a:pt x="26694" y="34752"/>
                        <a:pt x="27051" y="35121"/>
                      </a:cubicBezTo>
                      <a:cubicBezTo>
                        <a:pt x="25825" y="35038"/>
                        <a:pt x="24575" y="34847"/>
                        <a:pt x="23301" y="34502"/>
                      </a:cubicBezTo>
                      <a:cubicBezTo>
                        <a:pt x="23292" y="34498"/>
                        <a:pt x="23283" y="34496"/>
                        <a:pt x="23275" y="34496"/>
                      </a:cubicBezTo>
                      <a:cubicBezTo>
                        <a:pt x="23211" y="34496"/>
                        <a:pt x="23192" y="34612"/>
                        <a:pt x="23277" y="34633"/>
                      </a:cubicBezTo>
                      <a:cubicBezTo>
                        <a:pt x="25078" y="35156"/>
                        <a:pt x="26958" y="35459"/>
                        <a:pt x="28835" y="35459"/>
                      </a:cubicBezTo>
                      <a:cubicBezTo>
                        <a:pt x="29950" y="35459"/>
                        <a:pt x="31064" y="35352"/>
                        <a:pt x="32159" y="35121"/>
                      </a:cubicBezTo>
                      <a:lnTo>
                        <a:pt x="32159" y="35121"/>
                      </a:lnTo>
                      <a:cubicBezTo>
                        <a:pt x="32147" y="40527"/>
                        <a:pt x="32052" y="45944"/>
                        <a:pt x="32088" y="51361"/>
                      </a:cubicBezTo>
                      <a:cubicBezTo>
                        <a:pt x="31385" y="51421"/>
                        <a:pt x="30707" y="51457"/>
                        <a:pt x="30016" y="51468"/>
                      </a:cubicBezTo>
                      <a:lnTo>
                        <a:pt x="29945" y="51468"/>
                      </a:lnTo>
                      <a:cubicBezTo>
                        <a:pt x="29848" y="51469"/>
                        <a:pt x="29752" y="51470"/>
                        <a:pt x="29655" y="51470"/>
                      </a:cubicBezTo>
                      <a:cubicBezTo>
                        <a:pt x="28395" y="51470"/>
                        <a:pt x="27135" y="51397"/>
                        <a:pt x="25897" y="51242"/>
                      </a:cubicBezTo>
                      <a:cubicBezTo>
                        <a:pt x="25849" y="51195"/>
                        <a:pt x="25789" y="51159"/>
                        <a:pt x="25742" y="51111"/>
                      </a:cubicBezTo>
                      <a:cubicBezTo>
                        <a:pt x="25718" y="51091"/>
                        <a:pt x="25691" y="51082"/>
                        <a:pt x="25664" y="51082"/>
                      </a:cubicBezTo>
                      <a:cubicBezTo>
                        <a:pt x="25599" y="51082"/>
                        <a:pt x="25536" y="51135"/>
                        <a:pt x="25527" y="51195"/>
                      </a:cubicBezTo>
                      <a:cubicBezTo>
                        <a:pt x="24789" y="51099"/>
                        <a:pt x="24051" y="50980"/>
                        <a:pt x="23325" y="50826"/>
                      </a:cubicBezTo>
                      <a:cubicBezTo>
                        <a:pt x="23321" y="50825"/>
                        <a:pt x="23316" y="50825"/>
                        <a:pt x="23312" y="50825"/>
                      </a:cubicBezTo>
                      <a:cubicBezTo>
                        <a:pt x="23214" y="50825"/>
                        <a:pt x="23174" y="50957"/>
                        <a:pt x="23277" y="50980"/>
                      </a:cubicBezTo>
                      <a:cubicBezTo>
                        <a:pt x="23503" y="51040"/>
                        <a:pt x="23718" y="51076"/>
                        <a:pt x="23944" y="51123"/>
                      </a:cubicBezTo>
                      <a:cubicBezTo>
                        <a:pt x="23884" y="51159"/>
                        <a:pt x="23861" y="51242"/>
                        <a:pt x="23920" y="51302"/>
                      </a:cubicBezTo>
                      <a:cubicBezTo>
                        <a:pt x="24408" y="51730"/>
                        <a:pt x="24885" y="52230"/>
                        <a:pt x="25408" y="52623"/>
                      </a:cubicBezTo>
                      <a:cubicBezTo>
                        <a:pt x="25266" y="52611"/>
                        <a:pt x="25123" y="52600"/>
                        <a:pt x="24992" y="52588"/>
                      </a:cubicBezTo>
                      <a:cubicBezTo>
                        <a:pt x="24515" y="52147"/>
                        <a:pt x="23884" y="51838"/>
                        <a:pt x="23349" y="51480"/>
                      </a:cubicBezTo>
                      <a:cubicBezTo>
                        <a:pt x="23330" y="51469"/>
                        <a:pt x="23311" y="51464"/>
                        <a:pt x="23293" y="51464"/>
                      </a:cubicBezTo>
                      <a:cubicBezTo>
                        <a:pt x="23201" y="51464"/>
                        <a:pt x="23140" y="51601"/>
                        <a:pt x="23230" y="51671"/>
                      </a:cubicBezTo>
                      <a:cubicBezTo>
                        <a:pt x="23515" y="51873"/>
                        <a:pt x="23777" y="52064"/>
                        <a:pt x="24063" y="52254"/>
                      </a:cubicBezTo>
                      <a:lnTo>
                        <a:pt x="24420" y="52528"/>
                      </a:lnTo>
                      <a:cubicBezTo>
                        <a:pt x="24134" y="52480"/>
                        <a:pt x="23837" y="52445"/>
                        <a:pt x="23563" y="52409"/>
                      </a:cubicBezTo>
                      <a:cubicBezTo>
                        <a:pt x="23555" y="52407"/>
                        <a:pt x="23548" y="52406"/>
                        <a:pt x="23542" y="52406"/>
                      </a:cubicBezTo>
                      <a:cubicBezTo>
                        <a:pt x="23474" y="52406"/>
                        <a:pt x="23451" y="52506"/>
                        <a:pt x="23527" y="52528"/>
                      </a:cubicBezTo>
                      <a:cubicBezTo>
                        <a:pt x="23956" y="52611"/>
                        <a:pt x="24396" y="52683"/>
                        <a:pt x="24825" y="52766"/>
                      </a:cubicBezTo>
                      <a:cubicBezTo>
                        <a:pt x="24849" y="52778"/>
                        <a:pt x="24885" y="52790"/>
                        <a:pt x="24896" y="52802"/>
                      </a:cubicBezTo>
                      <a:cubicBezTo>
                        <a:pt x="24918" y="52813"/>
                        <a:pt x="24934" y="52819"/>
                        <a:pt x="24951" y="52819"/>
                      </a:cubicBezTo>
                      <a:cubicBezTo>
                        <a:pt x="24970" y="52819"/>
                        <a:pt x="24989" y="52810"/>
                        <a:pt x="25016" y="52790"/>
                      </a:cubicBezTo>
                      <a:cubicBezTo>
                        <a:pt x="25266" y="52838"/>
                        <a:pt x="25539" y="52885"/>
                        <a:pt x="25801" y="52909"/>
                      </a:cubicBezTo>
                      <a:cubicBezTo>
                        <a:pt x="25825" y="52909"/>
                        <a:pt x="25825" y="52921"/>
                        <a:pt x="25837" y="52921"/>
                      </a:cubicBezTo>
                      <a:cubicBezTo>
                        <a:pt x="25848" y="52937"/>
                        <a:pt x="25863" y="52944"/>
                        <a:pt x="25878" y="52944"/>
                      </a:cubicBezTo>
                      <a:cubicBezTo>
                        <a:pt x="25897" y="52944"/>
                        <a:pt x="25914" y="52934"/>
                        <a:pt x="25920" y="52921"/>
                      </a:cubicBezTo>
                      <a:cubicBezTo>
                        <a:pt x="27583" y="53153"/>
                        <a:pt x="29253" y="53259"/>
                        <a:pt x="30931" y="53259"/>
                      </a:cubicBezTo>
                      <a:cubicBezTo>
                        <a:pt x="31320" y="53259"/>
                        <a:pt x="31710" y="53254"/>
                        <a:pt x="32100" y="53242"/>
                      </a:cubicBezTo>
                      <a:cubicBezTo>
                        <a:pt x="32112" y="54886"/>
                        <a:pt x="32147" y="56529"/>
                        <a:pt x="32195" y="58184"/>
                      </a:cubicBezTo>
                      <a:cubicBezTo>
                        <a:pt x="30913" y="58478"/>
                        <a:pt x="29587" y="58638"/>
                        <a:pt x="28266" y="58638"/>
                      </a:cubicBezTo>
                      <a:cubicBezTo>
                        <a:pt x="26067" y="58638"/>
                        <a:pt x="23881" y="58197"/>
                        <a:pt x="21932" y="57207"/>
                      </a:cubicBezTo>
                      <a:cubicBezTo>
                        <a:pt x="21928" y="57203"/>
                        <a:pt x="21924" y="57202"/>
                        <a:pt x="21920" y="57202"/>
                      </a:cubicBezTo>
                      <a:cubicBezTo>
                        <a:pt x="21912" y="57202"/>
                        <a:pt x="21904" y="57207"/>
                        <a:pt x="21896" y="57207"/>
                      </a:cubicBezTo>
                      <a:cubicBezTo>
                        <a:pt x="22122" y="52123"/>
                        <a:pt x="22075" y="46992"/>
                        <a:pt x="21991" y="41872"/>
                      </a:cubicBezTo>
                      <a:cubicBezTo>
                        <a:pt x="21991" y="41848"/>
                        <a:pt x="22015" y="41836"/>
                        <a:pt x="22015" y="41836"/>
                      </a:cubicBezTo>
                      <a:cubicBezTo>
                        <a:pt x="22039" y="41777"/>
                        <a:pt x="22027" y="41729"/>
                        <a:pt x="21991" y="41705"/>
                      </a:cubicBezTo>
                      <a:cubicBezTo>
                        <a:pt x="21956" y="38860"/>
                        <a:pt x="21908" y="36002"/>
                        <a:pt x="21908" y="33180"/>
                      </a:cubicBezTo>
                      <a:cubicBezTo>
                        <a:pt x="21908" y="26525"/>
                        <a:pt x="22110" y="19822"/>
                        <a:pt x="21968" y="13154"/>
                      </a:cubicBezTo>
                      <a:close/>
                      <a:moveTo>
                        <a:pt x="12133" y="14107"/>
                      </a:moveTo>
                      <a:lnTo>
                        <a:pt x="12145" y="14131"/>
                      </a:lnTo>
                      <a:cubicBezTo>
                        <a:pt x="12157" y="14333"/>
                        <a:pt x="12216" y="14523"/>
                        <a:pt x="12335" y="14702"/>
                      </a:cubicBezTo>
                      <a:cubicBezTo>
                        <a:pt x="12361" y="14740"/>
                        <a:pt x="12399" y="14757"/>
                        <a:pt x="12436" y="14757"/>
                      </a:cubicBezTo>
                      <a:cubicBezTo>
                        <a:pt x="12502" y="14757"/>
                        <a:pt x="12565" y="14703"/>
                        <a:pt x="12550" y="14619"/>
                      </a:cubicBezTo>
                      <a:cubicBezTo>
                        <a:pt x="12526" y="14583"/>
                        <a:pt x="12526" y="14547"/>
                        <a:pt x="12514" y="14512"/>
                      </a:cubicBezTo>
                      <a:lnTo>
                        <a:pt x="12514" y="14512"/>
                      </a:lnTo>
                      <a:lnTo>
                        <a:pt x="12633" y="14631"/>
                      </a:lnTo>
                      <a:cubicBezTo>
                        <a:pt x="12550" y="14666"/>
                        <a:pt x="12502" y="14797"/>
                        <a:pt x="12597" y="14869"/>
                      </a:cubicBezTo>
                      <a:cubicBezTo>
                        <a:pt x="13097" y="15214"/>
                        <a:pt x="13645" y="15535"/>
                        <a:pt x="14240" y="15833"/>
                      </a:cubicBezTo>
                      <a:cubicBezTo>
                        <a:pt x="15627" y="16669"/>
                        <a:pt x="17248" y="17166"/>
                        <a:pt x="18829" y="17166"/>
                      </a:cubicBezTo>
                      <a:cubicBezTo>
                        <a:pt x="19026" y="17166"/>
                        <a:pt x="19224" y="17159"/>
                        <a:pt x="19420" y="17143"/>
                      </a:cubicBezTo>
                      <a:cubicBezTo>
                        <a:pt x="19551" y="17131"/>
                        <a:pt x="19634" y="17024"/>
                        <a:pt x="19610" y="16928"/>
                      </a:cubicBezTo>
                      <a:cubicBezTo>
                        <a:pt x="19896" y="16881"/>
                        <a:pt x="20158" y="16833"/>
                        <a:pt x="20432" y="16750"/>
                      </a:cubicBezTo>
                      <a:cubicBezTo>
                        <a:pt x="20444" y="16762"/>
                        <a:pt x="20455" y="16774"/>
                        <a:pt x="20479" y="16774"/>
                      </a:cubicBezTo>
                      <a:cubicBezTo>
                        <a:pt x="20634" y="16821"/>
                        <a:pt x="20848" y="16845"/>
                        <a:pt x="21027" y="16845"/>
                      </a:cubicBezTo>
                      <a:cubicBezTo>
                        <a:pt x="20848" y="17643"/>
                        <a:pt x="20813" y="18441"/>
                        <a:pt x="20598" y="19214"/>
                      </a:cubicBezTo>
                      <a:cubicBezTo>
                        <a:pt x="20574" y="19262"/>
                        <a:pt x="20598" y="19310"/>
                        <a:pt x="20622" y="19334"/>
                      </a:cubicBezTo>
                      <a:cubicBezTo>
                        <a:pt x="20539" y="19905"/>
                        <a:pt x="20455" y="20465"/>
                        <a:pt x="20420" y="21012"/>
                      </a:cubicBezTo>
                      <a:cubicBezTo>
                        <a:pt x="20420" y="21059"/>
                        <a:pt x="20457" y="21083"/>
                        <a:pt x="20492" y="21083"/>
                      </a:cubicBezTo>
                      <a:cubicBezTo>
                        <a:pt x="20519" y="21083"/>
                        <a:pt x="20545" y="21068"/>
                        <a:pt x="20551" y="21036"/>
                      </a:cubicBezTo>
                      <a:cubicBezTo>
                        <a:pt x="20563" y="20941"/>
                        <a:pt x="20574" y="20869"/>
                        <a:pt x="20598" y="20774"/>
                      </a:cubicBezTo>
                      <a:cubicBezTo>
                        <a:pt x="20612" y="20836"/>
                        <a:pt x="20670" y="20875"/>
                        <a:pt x="20728" y="20875"/>
                      </a:cubicBezTo>
                      <a:cubicBezTo>
                        <a:pt x="20770" y="20875"/>
                        <a:pt x="20811" y="20855"/>
                        <a:pt x="20836" y="20810"/>
                      </a:cubicBezTo>
                      <a:cubicBezTo>
                        <a:pt x="21134" y="20357"/>
                        <a:pt x="21229" y="19846"/>
                        <a:pt x="21336" y="19322"/>
                      </a:cubicBezTo>
                      <a:cubicBezTo>
                        <a:pt x="21348" y="19226"/>
                        <a:pt x="21289" y="19143"/>
                        <a:pt x="21194" y="19131"/>
                      </a:cubicBezTo>
                      <a:cubicBezTo>
                        <a:pt x="21098" y="19131"/>
                        <a:pt x="21015" y="19107"/>
                        <a:pt x="20920" y="19107"/>
                      </a:cubicBezTo>
                      <a:cubicBezTo>
                        <a:pt x="21075" y="18536"/>
                        <a:pt x="21217" y="17952"/>
                        <a:pt x="21348" y="17357"/>
                      </a:cubicBezTo>
                      <a:lnTo>
                        <a:pt x="21348" y="17357"/>
                      </a:lnTo>
                      <a:cubicBezTo>
                        <a:pt x="21336" y="22620"/>
                        <a:pt x="21467" y="27906"/>
                        <a:pt x="21467" y="33145"/>
                      </a:cubicBezTo>
                      <a:cubicBezTo>
                        <a:pt x="21467" y="34109"/>
                        <a:pt x="21467" y="35097"/>
                        <a:pt x="21456" y="36062"/>
                      </a:cubicBezTo>
                      <a:cubicBezTo>
                        <a:pt x="21336" y="35955"/>
                        <a:pt x="21217" y="35871"/>
                        <a:pt x="21098" y="35776"/>
                      </a:cubicBezTo>
                      <a:cubicBezTo>
                        <a:pt x="21081" y="35765"/>
                        <a:pt x="21064" y="35759"/>
                        <a:pt x="21048" y="35759"/>
                      </a:cubicBezTo>
                      <a:cubicBezTo>
                        <a:pt x="20965" y="35759"/>
                        <a:pt x="20911" y="35895"/>
                        <a:pt x="20991" y="35955"/>
                      </a:cubicBezTo>
                      <a:cubicBezTo>
                        <a:pt x="21146" y="36062"/>
                        <a:pt x="21289" y="36193"/>
                        <a:pt x="21456" y="36276"/>
                      </a:cubicBezTo>
                      <a:lnTo>
                        <a:pt x="21456" y="36812"/>
                      </a:lnTo>
                      <a:cubicBezTo>
                        <a:pt x="21194" y="36609"/>
                        <a:pt x="20908" y="36431"/>
                        <a:pt x="20634" y="36252"/>
                      </a:cubicBezTo>
                      <a:cubicBezTo>
                        <a:pt x="20614" y="36239"/>
                        <a:pt x="20595" y="36233"/>
                        <a:pt x="20576" y="36233"/>
                      </a:cubicBezTo>
                      <a:cubicBezTo>
                        <a:pt x="20482" y="36233"/>
                        <a:pt x="20416" y="36385"/>
                        <a:pt x="20515" y="36455"/>
                      </a:cubicBezTo>
                      <a:cubicBezTo>
                        <a:pt x="20670" y="36550"/>
                        <a:pt x="20813" y="36657"/>
                        <a:pt x="20967" y="36776"/>
                      </a:cubicBezTo>
                      <a:cubicBezTo>
                        <a:pt x="20848" y="36788"/>
                        <a:pt x="20848" y="36990"/>
                        <a:pt x="20979" y="36990"/>
                      </a:cubicBezTo>
                      <a:cubicBezTo>
                        <a:pt x="21075" y="36990"/>
                        <a:pt x="21086" y="36907"/>
                        <a:pt x="21075" y="36848"/>
                      </a:cubicBezTo>
                      <a:lnTo>
                        <a:pt x="21075" y="36848"/>
                      </a:lnTo>
                      <a:cubicBezTo>
                        <a:pt x="21194" y="36943"/>
                        <a:pt x="21325" y="37026"/>
                        <a:pt x="21456" y="37110"/>
                      </a:cubicBezTo>
                      <a:cubicBezTo>
                        <a:pt x="21456" y="37312"/>
                        <a:pt x="21456" y="37526"/>
                        <a:pt x="21444" y="37729"/>
                      </a:cubicBezTo>
                      <a:cubicBezTo>
                        <a:pt x="21372" y="37681"/>
                        <a:pt x="21289" y="37645"/>
                        <a:pt x="21229" y="37598"/>
                      </a:cubicBezTo>
                      <a:cubicBezTo>
                        <a:pt x="21229" y="37586"/>
                        <a:pt x="21253" y="37562"/>
                        <a:pt x="21253" y="37550"/>
                      </a:cubicBezTo>
                      <a:cubicBezTo>
                        <a:pt x="21292" y="37472"/>
                        <a:pt x="21213" y="37409"/>
                        <a:pt x="21134" y="37409"/>
                      </a:cubicBezTo>
                      <a:cubicBezTo>
                        <a:pt x="21093" y="37409"/>
                        <a:pt x="21051" y="37426"/>
                        <a:pt x="21027" y="37467"/>
                      </a:cubicBezTo>
                      <a:lnTo>
                        <a:pt x="21027" y="37479"/>
                      </a:lnTo>
                      <a:cubicBezTo>
                        <a:pt x="20813" y="37324"/>
                        <a:pt x="20610" y="37169"/>
                        <a:pt x="20432" y="36967"/>
                      </a:cubicBezTo>
                      <a:cubicBezTo>
                        <a:pt x="20408" y="36946"/>
                        <a:pt x="20383" y="36937"/>
                        <a:pt x="20359" y="36937"/>
                      </a:cubicBezTo>
                      <a:cubicBezTo>
                        <a:pt x="20273" y="36937"/>
                        <a:pt x="20200" y="37050"/>
                        <a:pt x="20265" y="37133"/>
                      </a:cubicBezTo>
                      <a:cubicBezTo>
                        <a:pt x="20444" y="37312"/>
                        <a:pt x="20658" y="37538"/>
                        <a:pt x="20896" y="37717"/>
                      </a:cubicBezTo>
                      <a:cubicBezTo>
                        <a:pt x="20848" y="37788"/>
                        <a:pt x="20801" y="37860"/>
                        <a:pt x="20777" y="37943"/>
                      </a:cubicBezTo>
                      <a:cubicBezTo>
                        <a:pt x="20610" y="37848"/>
                        <a:pt x="20432" y="37776"/>
                        <a:pt x="20265" y="37681"/>
                      </a:cubicBezTo>
                      <a:cubicBezTo>
                        <a:pt x="20247" y="37672"/>
                        <a:pt x="20231" y="37668"/>
                        <a:pt x="20215" y="37668"/>
                      </a:cubicBezTo>
                      <a:cubicBezTo>
                        <a:pt x="20125" y="37668"/>
                        <a:pt x="20077" y="37799"/>
                        <a:pt x="20158" y="37860"/>
                      </a:cubicBezTo>
                      <a:cubicBezTo>
                        <a:pt x="20324" y="37955"/>
                        <a:pt x="20491" y="38062"/>
                        <a:pt x="20658" y="38145"/>
                      </a:cubicBezTo>
                      <a:cubicBezTo>
                        <a:pt x="20324" y="38788"/>
                        <a:pt x="20039" y="39455"/>
                        <a:pt x="19741" y="40098"/>
                      </a:cubicBezTo>
                      <a:cubicBezTo>
                        <a:pt x="19717" y="40155"/>
                        <a:pt x="19770" y="40212"/>
                        <a:pt x="19821" y="40212"/>
                      </a:cubicBezTo>
                      <a:cubicBezTo>
                        <a:pt x="19845" y="40212"/>
                        <a:pt x="19869" y="40200"/>
                        <a:pt x="19884" y="40169"/>
                      </a:cubicBezTo>
                      <a:cubicBezTo>
                        <a:pt x="19896" y="40158"/>
                        <a:pt x="19896" y="40146"/>
                        <a:pt x="19908" y="40122"/>
                      </a:cubicBezTo>
                      <a:lnTo>
                        <a:pt x="19908" y="40122"/>
                      </a:lnTo>
                      <a:cubicBezTo>
                        <a:pt x="19896" y="40158"/>
                        <a:pt x="19908" y="40181"/>
                        <a:pt x="19920" y="40229"/>
                      </a:cubicBezTo>
                      <a:cubicBezTo>
                        <a:pt x="20039" y="40384"/>
                        <a:pt x="20158" y="40515"/>
                        <a:pt x="20265" y="40658"/>
                      </a:cubicBezTo>
                      <a:cubicBezTo>
                        <a:pt x="20217" y="40777"/>
                        <a:pt x="20182" y="40920"/>
                        <a:pt x="20134" y="41039"/>
                      </a:cubicBezTo>
                      <a:cubicBezTo>
                        <a:pt x="19979" y="40860"/>
                        <a:pt x="19836" y="40693"/>
                        <a:pt x="19705" y="40503"/>
                      </a:cubicBezTo>
                      <a:cubicBezTo>
                        <a:pt x="19681" y="40473"/>
                        <a:pt x="19650" y="40460"/>
                        <a:pt x="19619" y="40460"/>
                      </a:cubicBezTo>
                      <a:cubicBezTo>
                        <a:pt x="19526" y="40460"/>
                        <a:pt x="19429" y="40569"/>
                        <a:pt x="19491" y="40658"/>
                      </a:cubicBezTo>
                      <a:lnTo>
                        <a:pt x="20027" y="41336"/>
                      </a:lnTo>
                      <a:cubicBezTo>
                        <a:pt x="19967" y="41491"/>
                        <a:pt x="19908" y="41646"/>
                        <a:pt x="19848" y="41812"/>
                      </a:cubicBezTo>
                      <a:cubicBezTo>
                        <a:pt x="19705" y="41670"/>
                        <a:pt x="19551" y="41539"/>
                        <a:pt x="19408" y="41420"/>
                      </a:cubicBezTo>
                      <a:cubicBezTo>
                        <a:pt x="19381" y="41395"/>
                        <a:pt x="19351" y="41385"/>
                        <a:pt x="19323" y="41385"/>
                      </a:cubicBezTo>
                      <a:cubicBezTo>
                        <a:pt x="19228" y="41385"/>
                        <a:pt x="19149" y="41503"/>
                        <a:pt x="19241" y="41586"/>
                      </a:cubicBezTo>
                      <a:cubicBezTo>
                        <a:pt x="19420" y="41753"/>
                        <a:pt x="19586" y="41896"/>
                        <a:pt x="19765" y="42063"/>
                      </a:cubicBezTo>
                      <a:cubicBezTo>
                        <a:pt x="19729" y="42146"/>
                        <a:pt x="19705" y="42229"/>
                        <a:pt x="19670" y="42313"/>
                      </a:cubicBezTo>
                      <a:cubicBezTo>
                        <a:pt x="19654" y="42376"/>
                        <a:pt x="19712" y="42429"/>
                        <a:pt x="19767" y="42429"/>
                      </a:cubicBezTo>
                      <a:cubicBezTo>
                        <a:pt x="19794" y="42429"/>
                        <a:pt x="19820" y="42416"/>
                        <a:pt x="19836" y="42384"/>
                      </a:cubicBezTo>
                      <a:cubicBezTo>
                        <a:pt x="19860" y="42324"/>
                        <a:pt x="19896" y="42265"/>
                        <a:pt x="19908" y="42205"/>
                      </a:cubicBezTo>
                      <a:cubicBezTo>
                        <a:pt x="20027" y="42313"/>
                        <a:pt x="20146" y="42432"/>
                        <a:pt x="20265" y="42539"/>
                      </a:cubicBezTo>
                      <a:cubicBezTo>
                        <a:pt x="20205" y="42670"/>
                        <a:pt x="20146" y="42789"/>
                        <a:pt x="20098" y="42920"/>
                      </a:cubicBezTo>
                      <a:cubicBezTo>
                        <a:pt x="19884" y="42717"/>
                        <a:pt x="19658" y="42491"/>
                        <a:pt x="19443" y="42289"/>
                      </a:cubicBezTo>
                      <a:cubicBezTo>
                        <a:pt x="19417" y="42262"/>
                        <a:pt x="19387" y="42251"/>
                        <a:pt x="19357" y="42251"/>
                      </a:cubicBezTo>
                      <a:cubicBezTo>
                        <a:pt x="19255" y="42251"/>
                        <a:pt x="19160" y="42387"/>
                        <a:pt x="19253" y="42479"/>
                      </a:cubicBezTo>
                      <a:cubicBezTo>
                        <a:pt x="19491" y="42717"/>
                        <a:pt x="19741" y="42955"/>
                        <a:pt x="19979" y="43206"/>
                      </a:cubicBezTo>
                      <a:cubicBezTo>
                        <a:pt x="19920" y="43336"/>
                        <a:pt x="19860" y="43491"/>
                        <a:pt x="19801" y="43622"/>
                      </a:cubicBezTo>
                      <a:cubicBezTo>
                        <a:pt x="19598" y="43420"/>
                        <a:pt x="19372" y="43217"/>
                        <a:pt x="19170" y="43015"/>
                      </a:cubicBezTo>
                      <a:cubicBezTo>
                        <a:pt x="19145" y="42991"/>
                        <a:pt x="19118" y="42980"/>
                        <a:pt x="19093" y="42980"/>
                      </a:cubicBezTo>
                      <a:cubicBezTo>
                        <a:pt x="19005" y="42980"/>
                        <a:pt x="18929" y="43099"/>
                        <a:pt x="19003" y="43182"/>
                      </a:cubicBezTo>
                      <a:cubicBezTo>
                        <a:pt x="19241" y="43420"/>
                        <a:pt x="19467" y="43634"/>
                        <a:pt x="19705" y="43860"/>
                      </a:cubicBezTo>
                      <a:cubicBezTo>
                        <a:pt x="19622" y="44027"/>
                        <a:pt x="19562" y="44206"/>
                        <a:pt x="19491" y="44372"/>
                      </a:cubicBezTo>
                      <a:cubicBezTo>
                        <a:pt x="19459" y="44436"/>
                        <a:pt x="19528" y="44494"/>
                        <a:pt x="19592" y="44494"/>
                      </a:cubicBezTo>
                      <a:cubicBezTo>
                        <a:pt x="19623" y="44494"/>
                        <a:pt x="19654" y="44479"/>
                        <a:pt x="19670" y="44444"/>
                      </a:cubicBezTo>
                      <a:cubicBezTo>
                        <a:pt x="19729" y="44289"/>
                        <a:pt x="19789" y="44158"/>
                        <a:pt x="19860" y="44027"/>
                      </a:cubicBezTo>
                      <a:lnTo>
                        <a:pt x="20265" y="44432"/>
                      </a:lnTo>
                      <a:lnTo>
                        <a:pt x="20003" y="45003"/>
                      </a:lnTo>
                      <a:cubicBezTo>
                        <a:pt x="19503" y="44527"/>
                        <a:pt x="19015" y="44051"/>
                        <a:pt x="18539" y="43563"/>
                      </a:cubicBezTo>
                      <a:cubicBezTo>
                        <a:pt x="18514" y="43538"/>
                        <a:pt x="18487" y="43528"/>
                        <a:pt x="18462" y="43528"/>
                      </a:cubicBezTo>
                      <a:cubicBezTo>
                        <a:pt x="18374" y="43528"/>
                        <a:pt x="18298" y="43647"/>
                        <a:pt x="18372" y="43729"/>
                      </a:cubicBezTo>
                      <a:cubicBezTo>
                        <a:pt x="18872" y="44253"/>
                        <a:pt x="19372" y="44765"/>
                        <a:pt x="19884" y="45277"/>
                      </a:cubicBezTo>
                      <a:cubicBezTo>
                        <a:pt x="19801" y="45444"/>
                        <a:pt x="19741" y="45599"/>
                        <a:pt x="19670" y="45765"/>
                      </a:cubicBezTo>
                      <a:cubicBezTo>
                        <a:pt x="19086" y="45230"/>
                        <a:pt x="18491" y="44706"/>
                        <a:pt x="17931" y="44170"/>
                      </a:cubicBezTo>
                      <a:cubicBezTo>
                        <a:pt x="17906" y="44144"/>
                        <a:pt x="17877" y="44133"/>
                        <a:pt x="17849" y="44133"/>
                      </a:cubicBezTo>
                      <a:cubicBezTo>
                        <a:pt x="17749" y="44133"/>
                        <a:pt x="17659" y="44274"/>
                        <a:pt x="17753" y="44349"/>
                      </a:cubicBezTo>
                      <a:cubicBezTo>
                        <a:pt x="18348" y="44920"/>
                        <a:pt x="18931" y="45515"/>
                        <a:pt x="19527" y="46111"/>
                      </a:cubicBezTo>
                      <a:cubicBezTo>
                        <a:pt x="19479" y="46230"/>
                        <a:pt x="19431" y="46349"/>
                        <a:pt x="19372" y="46468"/>
                      </a:cubicBezTo>
                      <a:cubicBezTo>
                        <a:pt x="18943" y="46063"/>
                        <a:pt x="18515" y="45658"/>
                        <a:pt x="18098" y="45241"/>
                      </a:cubicBezTo>
                      <a:cubicBezTo>
                        <a:pt x="18074" y="45220"/>
                        <a:pt x="18048" y="45212"/>
                        <a:pt x="18023" y="45212"/>
                      </a:cubicBezTo>
                      <a:cubicBezTo>
                        <a:pt x="17935" y="45212"/>
                        <a:pt x="17860" y="45322"/>
                        <a:pt x="17943" y="45396"/>
                      </a:cubicBezTo>
                      <a:cubicBezTo>
                        <a:pt x="18372" y="45837"/>
                        <a:pt x="18812" y="46301"/>
                        <a:pt x="19253" y="46777"/>
                      </a:cubicBezTo>
                      <a:lnTo>
                        <a:pt x="19027" y="47361"/>
                      </a:lnTo>
                      <a:cubicBezTo>
                        <a:pt x="18586" y="46932"/>
                        <a:pt x="18158" y="46492"/>
                        <a:pt x="17741" y="46051"/>
                      </a:cubicBezTo>
                      <a:cubicBezTo>
                        <a:pt x="17718" y="46029"/>
                        <a:pt x="17694" y="46020"/>
                        <a:pt x="17671" y="46020"/>
                      </a:cubicBezTo>
                      <a:cubicBezTo>
                        <a:pt x="17596" y="46020"/>
                        <a:pt x="17534" y="46118"/>
                        <a:pt x="17598" y="46182"/>
                      </a:cubicBezTo>
                      <a:cubicBezTo>
                        <a:pt x="18038" y="46646"/>
                        <a:pt x="18479" y="47135"/>
                        <a:pt x="18943" y="47623"/>
                      </a:cubicBezTo>
                      <a:cubicBezTo>
                        <a:pt x="18931" y="47682"/>
                        <a:pt x="18967" y="47718"/>
                        <a:pt x="19027" y="47718"/>
                      </a:cubicBezTo>
                      <a:lnTo>
                        <a:pt x="19384" y="48075"/>
                      </a:lnTo>
                      <a:cubicBezTo>
                        <a:pt x="19324" y="48206"/>
                        <a:pt x="19289" y="48337"/>
                        <a:pt x="19229" y="48456"/>
                      </a:cubicBezTo>
                      <a:cubicBezTo>
                        <a:pt x="18539" y="47885"/>
                        <a:pt x="17860" y="47289"/>
                        <a:pt x="17205" y="46670"/>
                      </a:cubicBezTo>
                      <a:cubicBezTo>
                        <a:pt x="17184" y="46652"/>
                        <a:pt x="17160" y="46644"/>
                        <a:pt x="17137" y="46644"/>
                      </a:cubicBezTo>
                      <a:cubicBezTo>
                        <a:pt x="17058" y="46644"/>
                        <a:pt x="16988" y="46739"/>
                        <a:pt x="17062" y="46813"/>
                      </a:cubicBezTo>
                      <a:cubicBezTo>
                        <a:pt x="17741" y="47468"/>
                        <a:pt x="18408" y="48135"/>
                        <a:pt x="19086" y="48790"/>
                      </a:cubicBezTo>
                      <a:cubicBezTo>
                        <a:pt x="19003" y="48992"/>
                        <a:pt x="18931" y="49206"/>
                        <a:pt x="18836" y="49432"/>
                      </a:cubicBezTo>
                      <a:cubicBezTo>
                        <a:pt x="18491" y="49206"/>
                        <a:pt x="18158" y="48992"/>
                        <a:pt x="17824" y="48754"/>
                      </a:cubicBezTo>
                      <a:cubicBezTo>
                        <a:pt x="17806" y="48742"/>
                        <a:pt x="17788" y="48736"/>
                        <a:pt x="17772" y="48736"/>
                      </a:cubicBezTo>
                      <a:cubicBezTo>
                        <a:pt x="17694" y="48736"/>
                        <a:pt x="17652" y="48861"/>
                        <a:pt x="17741" y="48921"/>
                      </a:cubicBezTo>
                      <a:cubicBezTo>
                        <a:pt x="18062" y="49159"/>
                        <a:pt x="18408" y="49432"/>
                        <a:pt x="18753" y="49683"/>
                      </a:cubicBezTo>
                      <a:cubicBezTo>
                        <a:pt x="18705" y="49790"/>
                        <a:pt x="18658" y="49885"/>
                        <a:pt x="18634" y="50004"/>
                      </a:cubicBezTo>
                      <a:cubicBezTo>
                        <a:pt x="18372" y="49849"/>
                        <a:pt x="18122" y="49694"/>
                        <a:pt x="17884" y="49528"/>
                      </a:cubicBezTo>
                      <a:cubicBezTo>
                        <a:pt x="17875" y="49523"/>
                        <a:pt x="17866" y="49521"/>
                        <a:pt x="17857" y="49521"/>
                      </a:cubicBezTo>
                      <a:cubicBezTo>
                        <a:pt x="17799" y="49521"/>
                        <a:pt x="17760" y="49616"/>
                        <a:pt x="17812" y="49647"/>
                      </a:cubicBezTo>
                      <a:cubicBezTo>
                        <a:pt x="18062" y="49825"/>
                        <a:pt x="18300" y="50004"/>
                        <a:pt x="18550" y="50206"/>
                      </a:cubicBezTo>
                      <a:lnTo>
                        <a:pt x="18336" y="50778"/>
                      </a:lnTo>
                      <a:lnTo>
                        <a:pt x="18336" y="50802"/>
                      </a:lnTo>
                      <a:cubicBezTo>
                        <a:pt x="17598" y="50385"/>
                        <a:pt x="16872" y="49980"/>
                        <a:pt x="16110" y="49611"/>
                      </a:cubicBezTo>
                      <a:cubicBezTo>
                        <a:pt x="16098" y="49603"/>
                        <a:pt x="16087" y="49600"/>
                        <a:pt x="16076" y="49600"/>
                      </a:cubicBezTo>
                      <a:cubicBezTo>
                        <a:pt x="16019" y="49600"/>
                        <a:pt x="15978" y="49690"/>
                        <a:pt x="16038" y="49730"/>
                      </a:cubicBezTo>
                      <a:cubicBezTo>
                        <a:pt x="16967" y="50206"/>
                        <a:pt x="17860" y="50706"/>
                        <a:pt x="18729" y="51242"/>
                      </a:cubicBezTo>
                      <a:cubicBezTo>
                        <a:pt x="18586" y="51599"/>
                        <a:pt x="18455" y="51957"/>
                        <a:pt x="18312" y="52326"/>
                      </a:cubicBezTo>
                      <a:cubicBezTo>
                        <a:pt x="18304" y="52366"/>
                        <a:pt x="18345" y="52401"/>
                        <a:pt x="18380" y="52401"/>
                      </a:cubicBezTo>
                      <a:cubicBezTo>
                        <a:pt x="18396" y="52401"/>
                        <a:pt x="18412" y="52393"/>
                        <a:pt x="18419" y="52373"/>
                      </a:cubicBezTo>
                      <a:cubicBezTo>
                        <a:pt x="18574" y="52028"/>
                        <a:pt x="18729" y="51695"/>
                        <a:pt x="18896" y="51349"/>
                      </a:cubicBezTo>
                      <a:cubicBezTo>
                        <a:pt x="19110" y="51480"/>
                        <a:pt x="19312" y="51599"/>
                        <a:pt x="19503" y="51730"/>
                      </a:cubicBezTo>
                      <a:cubicBezTo>
                        <a:pt x="19253" y="52314"/>
                        <a:pt x="19003" y="52897"/>
                        <a:pt x="18765" y="53481"/>
                      </a:cubicBezTo>
                      <a:cubicBezTo>
                        <a:pt x="18742" y="53519"/>
                        <a:pt x="18777" y="53547"/>
                        <a:pt x="18815" y="53547"/>
                      </a:cubicBezTo>
                      <a:cubicBezTo>
                        <a:pt x="18837" y="53547"/>
                        <a:pt x="18859" y="53538"/>
                        <a:pt x="18872" y="53516"/>
                      </a:cubicBezTo>
                      <a:cubicBezTo>
                        <a:pt x="19122" y="52957"/>
                        <a:pt x="19384" y="52385"/>
                        <a:pt x="19658" y="51826"/>
                      </a:cubicBezTo>
                      <a:cubicBezTo>
                        <a:pt x="19824" y="51933"/>
                        <a:pt x="19967" y="52028"/>
                        <a:pt x="20122" y="52135"/>
                      </a:cubicBezTo>
                      <a:cubicBezTo>
                        <a:pt x="19979" y="52480"/>
                        <a:pt x="19848" y="52802"/>
                        <a:pt x="19729" y="53147"/>
                      </a:cubicBezTo>
                      <a:cubicBezTo>
                        <a:pt x="18693" y="53778"/>
                        <a:pt x="17705" y="54469"/>
                        <a:pt x="16741" y="55243"/>
                      </a:cubicBezTo>
                      <a:cubicBezTo>
                        <a:pt x="15133" y="56314"/>
                        <a:pt x="13574" y="57445"/>
                        <a:pt x="12216" y="58862"/>
                      </a:cubicBezTo>
                      <a:cubicBezTo>
                        <a:pt x="12216" y="58763"/>
                        <a:pt x="12140" y="58663"/>
                        <a:pt x="12052" y="58663"/>
                      </a:cubicBezTo>
                      <a:cubicBezTo>
                        <a:pt x="12024" y="58663"/>
                        <a:pt x="11995" y="58673"/>
                        <a:pt x="11966" y="58696"/>
                      </a:cubicBezTo>
                      <a:cubicBezTo>
                        <a:pt x="11876" y="58776"/>
                        <a:pt x="11777" y="58806"/>
                        <a:pt x="11683" y="58806"/>
                      </a:cubicBezTo>
                      <a:cubicBezTo>
                        <a:pt x="11666" y="58806"/>
                        <a:pt x="11649" y="58805"/>
                        <a:pt x="11633" y="58803"/>
                      </a:cubicBezTo>
                      <a:cubicBezTo>
                        <a:pt x="11847" y="58624"/>
                        <a:pt x="12026" y="58398"/>
                        <a:pt x="12145" y="58160"/>
                      </a:cubicBezTo>
                      <a:cubicBezTo>
                        <a:pt x="12204" y="58148"/>
                        <a:pt x="12240" y="58100"/>
                        <a:pt x="12264" y="58029"/>
                      </a:cubicBezTo>
                      <a:cubicBezTo>
                        <a:pt x="15562" y="47647"/>
                        <a:pt x="18193" y="36907"/>
                        <a:pt x="20384" y="26239"/>
                      </a:cubicBezTo>
                      <a:cubicBezTo>
                        <a:pt x="20406" y="26159"/>
                        <a:pt x="20335" y="26106"/>
                        <a:pt x="20271" y="26106"/>
                      </a:cubicBezTo>
                      <a:cubicBezTo>
                        <a:pt x="20229" y="26106"/>
                        <a:pt x="20191" y="26128"/>
                        <a:pt x="20182" y="26180"/>
                      </a:cubicBezTo>
                      <a:cubicBezTo>
                        <a:pt x="17634" y="36836"/>
                        <a:pt x="14776" y="47361"/>
                        <a:pt x="11871" y="57922"/>
                      </a:cubicBezTo>
                      <a:cubicBezTo>
                        <a:pt x="11847" y="58017"/>
                        <a:pt x="11883" y="58088"/>
                        <a:pt x="11931" y="58136"/>
                      </a:cubicBezTo>
                      <a:cubicBezTo>
                        <a:pt x="11811" y="58279"/>
                        <a:pt x="11681" y="58422"/>
                        <a:pt x="11514" y="58517"/>
                      </a:cubicBezTo>
                      <a:cubicBezTo>
                        <a:pt x="11502" y="58517"/>
                        <a:pt x="11502" y="58505"/>
                        <a:pt x="11490" y="58505"/>
                      </a:cubicBezTo>
                      <a:cubicBezTo>
                        <a:pt x="10502" y="58362"/>
                        <a:pt x="9537" y="58326"/>
                        <a:pt x="8573" y="58041"/>
                      </a:cubicBezTo>
                      <a:cubicBezTo>
                        <a:pt x="8566" y="58039"/>
                        <a:pt x="8559" y="58038"/>
                        <a:pt x="8552" y="58038"/>
                      </a:cubicBezTo>
                      <a:cubicBezTo>
                        <a:pt x="8460" y="58038"/>
                        <a:pt x="8425" y="58185"/>
                        <a:pt x="8525" y="58207"/>
                      </a:cubicBezTo>
                      <a:cubicBezTo>
                        <a:pt x="9283" y="58438"/>
                        <a:pt x="10173" y="58689"/>
                        <a:pt x="11008" y="58689"/>
                      </a:cubicBezTo>
                      <a:cubicBezTo>
                        <a:pt x="11078" y="58689"/>
                        <a:pt x="11147" y="58687"/>
                        <a:pt x="11216" y="58684"/>
                      </a:cubicBezTo>
                      <a:lnTo>
                        <a:pt x="11216" y="58684"/>
                      </a:lnTo>
                      <a:cubicBezTo>
                        <a:pt x="11133" y="58731"/>
                        <a:pt x="11097" y="58791"/>
                        <a:pt x="11097" y="58862"/>
                      </a:cubicBezTo>
                      <a:cubicBezTo>
                        <a:pt x="9645" y="58755"/>
                        <a:pt x="8347" y="58636"/>
                        <a:pt x="6966" y="57922"/>
                      </a:cubicBezTo>
                      <a:cubicBezTo>
                        <a:pt x="6949" y="57913"/>
                        <a:pt x="6933" y="57910"/>
                        <a:pt x="6917" y="57910"/>
                      </a:cubicBezTo>
                      <a:cubicBezTo>
                        <a:pt x="6818" y="57910"/>
                        <a:pt x="6744" y="58052"/>
                        <a:pt x="6847" y="58124"/>
                      </a:cubicBezTo>
                      <a:cubicBezTo>
                        <a:pt x="7969" y="58746"/>
                        <a:pt x="9381" y="59273"/>
                        <a:pt x="10732" y="59273"/>
                      </a:cubicBezTo>
                      <a:cubicBezTo>
                        <a:pt x="11115" y="59273"/>
                        <a:pt x="11494" y="59231"/>
                        <a:pt x="11859" y="59136"/>
                      </a:cubicBezTo>
                      <a:lnTo>
                        <a:pt x="11871" y="59136"/>
                      </a:lnTo>
                      <a:cubicBezTo>
                        <a:pt x="11055" y="59475"/>
                        <a:pt x="10197" y="59617"/>
                        <a:pt x="9319" y="59617"/>
                      </a:cubicBezTo>
                      <a:cubicBezTo>
                        <a:pt x="6277" y="59617"/>
                        <a:pt x="3000" y="57910"/>
                        <a:pt x="441" y="56755"/>
                      </a:cubicBezTo>
                      <a:cubicBezTo>
                        <a:pt x="477" y="56719"/>
                        <a:pt x="524" y="56695"/>
                        <a:pt x="536" y="56636"/>
                      </a:cubicBezTo>
                      <a:cubicBezTo>
                        <a:pt x="4942" y="42670"/>
                        <a:pt x="9180" y="28454"/>
                        <a:pt x="12133" y="14107"/>
                      </a:cubicBezTo>
                      <a:close/>
                      <a:moveTo>
                        <a:pt x="33528" y="28192"/>
                      </a:moveTo>
                      <a:cubicBezTo>
                        <a:pt x="34314" y="28989"/>
                        <a:pt x="35922" y="29216"/>
                        <a:pt x="36838" y="29466"/>
                      </a:cubicBezTo>
                      <a:cubicBezTo>
                        <a:pt x="37832" y="29727"/>
                        <a:pt x="38825" y="29890"/>
                        <a:pt x="39809" y="29890"/>
                      </a:cubicBezTo>
                      <a:cubicBezTo>
                        <a:pt x="40394" y="29890"/>
                        <a:pt x="40976" y="29833"/>
                        <a:pt x="41553" y="29704"/>
                      </a:cubicBezTo>
                      <a:cubicBezTo>
                        <a:pt x="41672" y="29692"/>
                        <a:pt x="41780" y="29680"/>
                        <a:pt x="41899" y="29668"/>
                      </a:cubicBezTo>
                      <a:lnTo>
                        <a:pt x="41922" y="29668"/>
                      </a:lnTo>
                      <a:cubicBezTo>
                        <a:pt x="41929" y="29765"/>
                        <a:pt x="42019" y="29819"/>
                        <a:pt x="42109" y="29819"/>
                      </a:cubicBezTo>
                      <a:cubicBezTo>
                        <a:pt x="42186" y="29819"/>
                        <a:pt x="42264" y="29780"/>
                        <a:pt x="42291" y="29692"/>
                      </a:cubicBezTo>
                      <a:cubicBezTo>
                        <a:pt x="42315" y="29668"/>
                        <a:pt x="42315" y="29644"/>
                        <a:pt x="42327" y="29621"/>
                      </a:cubicBezTo>
                      <a:cubicBezTo>
                        <a:pt x="42399" y="29609"/>
                        <a:pt x="42470" y="29585"/>
                        <a:pt x="42530" y="29573"/>
                      </a:cubicBezTo>
                      <a:cubicBezTo>
                        <a:pt x="42565" y="29609"/>
                        <a:pt x="42613" y="29621"/>
                        <a:pt x="42649" y="29621"/>
                      </a:cubicBezTo>
                      <a:cubicBezTo>
                        <a:pt x="42684" y="29621"/>
                        <a:pt x="42696" y="29621"/>
                        <a:pt x="42708" y="29609"/>
                      </a:cubicBezTo>
                      <a:cubicBezTo>
                        <a:pt x="42756" y="32204"/>
                        <a:pt x="42803" y="34800"/>
                        <a:pt x="42803" y="37371"/>
                      </a:cubicBezTo>
                      <a:cubicBezTo>
                        <a:pt x="42803" y="43848"/>
                        <a:pt x="42589" y="50385"/>
                        <a:pt x="42792" y="56850"/>
                      </a:cubicBezTo>
                      <a:cubicBezTo>
                        <a:pt x="42673" y="56831"/>
                        <a:pt x="42552" y="56824"/>
                        <a:pt x="42429" y="56824"/>
                      </a:cubicBezTo>
                      <a:cubicBezTo>
                        <a:pt x="42093" y="56824"/>
                        <a:pt x="41748" y="56877"/>
                        <a:pt x="41434" y="56886"/>
                      </a:cubicBezTo>
                      <a:cubicBezTo>
                        <a:pt x="41303" y="56886"/>
                        <a:pt x="41303" y="57088"/>
                        <a:pt x="41434" y="57088"/>
                      </a:cubicBezTo>
                      <a:cubicBezTo>
                        <a:pt x="41739" y="57105"/>
                        <a:pt x="42074" y="57152"/>
                        <a:pt x="42401" y="57152"/>
                      </a:cubicBezTo>
                      <a:cubicBezTo>
                        <a:pt x="42534" y="57152"/>
                        <a:pt x="42665" y="57144"/>
                        <a:pt x="42792" y="57124"/>
                      </a:cubicBezTo>
                      <a:cubicBezTo>
                        <a:pt x="42803" y="57493"/>
                        <a:pt x="42803" y="57862"/>
                        <a:pt x="42815" y="58243"/>
                      </a:cubicBezTo>
                      <a:cubicBezTo>
                        <a:pt x="42434" y="58303"/>
                        <a:pt x="42030" y="58362"/>
                        <a:pt x="41625" y="58374"/>
                      </a:cubicBezTo>
                      <a:cubicBezTo>
                        <a:pt x="41524" y="58380"/>
                        <a:pt x="41419" y="58383"/>
                        <a:pt x="41315" y="58383"/>
                      </a:cubicBezTo>
                      <a:cubicBezTo>
                        <a:pt x="41211" y="58383"/>
                        <a:pt x="41107" y="58380"/>
                        <a:pt x="41006" y="58374"/>
                      </a:cubicBezTo>
                      <a:cubicBezTo>
                        <a:pt x="40898" y="58374"/>
                        <a:pt x="39994" y="58303"/>
                        <a:pt x="40172" y="58100"/>
                      </a:cubicBezTo>
                      <a:cubicBezTo>
                        <a:pt x="40192" y="58071"/>
                        <a:pt x="40164" y="58034"/>
                        <a:pt x="40133" y="58034"/>
                      </a:cubicBezTo>
                      <a:cubicBezTo>
                        <a:pt x="40126" y="58034"/>
                        <a:pt x="40119" y="58036"/>
                        <a:pt x="40113" y="58041"/>
                      </a:cubicBezTo>
                      <a:cubicBezTo>
                        <a:pt x="39827" y="58315"/>
                        <a:pt x="40375" y="58517"/>
                        <a:pt x="40553" y="58565"/>
                      </a:cubicBezTo>
                      <a:cubicBezTo>
                        <a:pt x="40887" y="58654"/>
                        <a:pt x="41244" y="58693"/>
                        <a:pt x="41603" y="58693"/>
                      </a:cubicBezTo>
                      <a:cubicBezTo>
                        <a:pt x="42014" y="58693"/>
                        <a:pt x="42428" y="58641"/>
                        <a:pt x="42815" y="58553"/>
                      </a:cubicBezTo>
                      <a:lnTo>
                        <a:pt x="42815" y="58553"/>
                      </a:lnTo>
                      <a:cubicBezTo>
                        <a:pt x="42803" y="58576"/>
                        <a:pt x="42768" y="58600"/>
                        <a:pt x="42756" y="58624"/>
                      </a:cubicBezTo>
                      <a:cubicBezTo>
                        <a:pt x="42696" y="58684"/>
                        <a:pt x="42732" y="58755"/>
                        <a:pt x="42792" y="58791"/>
                      </a:cubicBezTo>
                      <a:cubicBezTo>
                        <a:pt x="41397" y="59578"/>
                        <a:pt x="40005" y="59886"/>
                        <a:pt x="38606" y="59886"/>
                      </a:cubicBezTo>
                      <a:cubicBezTo>
                        <a:pt x="37234" y="59886"/>
                        <a:pt x="35854" y="59590"/>
                        <a:pt x="34457" y="59160"/>
                      </a:cubicBezTo>
                      <a:cubicBezTo>
                        <a:pt x="34457" y="59148"/>
                        <a:pt x="34433" y="59112"/>
                        <a:pt x="34421" y="59100"/>
                      </a:cubicBezTo>
                      <a:cubicBezTo>
                        <a:pt x="34183" y="58898"/>
                        <a:pt x="33838" y="58731"/>
                        <a:pt x="33505" y="58660"/>
                      </a:cubicBezTo>
                      <a:cubicBezTo>
                        <a:pt x="33528" y="58017"/>
                        <a:pt x="33540" y="57374"/>
                        <a:pt x="33564" y="56719"/>
                      </a:cubicBezTo>
                      <a:cubicBezTo>
                        <a:pt x="33576" y="56731"/>
                        <a:pt x="33588" y="56755"/>
                        <a:pt x="33624" y="56755"/>
                      </a:cubicBezTo>
                      <a:cubicBezTo>
                        <a:pt x="33743" y="56755"/>
                        <a:pt x="33743" y="56576"/>
                        <a:pt x="33624" y="56576"/>
                      </a:cubicBezTo>
                      <a:cubicBezTo>
                        <a:pt x="33588" y="56576"/>
                        <a:pt x="33576" y="56588"/>
                        <a:pt x="33564" y="56600"/>
                      </a:cubicBezTo>
                      <a:cubicBezTo>
                        <a:pt x="33707" y="50147"/>
                        <a:pt x="33540" y="43658"/>
                        <a:pt x="33540" y="37193"/>
                      </a:cubicBezTo>
                      <a:cubicBezTo>
                        <a:pt x="33540" y="34193"/>
                        <a:pt x="33540" y="31192"/>
                        <a:pt x="33528" y="28192"/>
                      </a:cubicBezTo>
                      <a:close/>
                      <a:moveTo>
                        <a:pt x="45555" y="1"/>
                      </a:moveTo>
                      <a:cubicBezTo>
                        <a:pt x="45530" y="1"/>
                        <a:pt x="45506" y="16"/>
                        <a:pt x="45506" y="45"/>
                      </a:cubicBezTo>
                      <a:cubicBezTo>
                        <a:pt x="45506" y="81"/>
                        <a:pt x="45494" y="105"/>
                        <a:pt x="45494" y="141"/>
                      </a:cubicBezTo>
                      <a:lnTo>
                        <a:pt x="45482" y="141"/>
                      </a:lnTo>
                      <a:cubicBezTo>
                        <a:pt x="44220" y="569"/>
                        <a:pt x="43006" y="1153"/>
                        <a:pt x="41851" y="1831"/>
                      </a:cubicBezTo>
                      <a:cubicBezTo>
                        <a:pt x="41004" y="1726"/>
                        <a:pt x="40181" y="1665"/>
                        <a:pt x="39375" y="1665"/>
                      </a:cubicBezTo>
                      <a:cubicBezTo>
                        <a:pt x="38277" y="1665"/>
                        <a:pt x="37210" y="1778"/>
                        <a:pt x="36160" y="2046"/>
                      </a:cubicBezTo>
                      <a:cubicBezTo>
                        <a:pt x="36160" y="1998"/>
                        <a:pt x="36160" y="1950"/>
                        <a:pt x="36148" y="1903"/>
                      </a:cubicBezTo>
                      <a:lnTo>
                        <a:pt x="36148" y="1903"/>
                      </a:lnTo>
                      <a:cubicBezTo>
                        <a:pt x="36173" y="1913"/>
                        <a:pt x="36200" y="1918"/>
                        <a:pt x="36228" y="1918"/>
                      </a:cubicBezTo>
                      <a:cubicBezTo>
                        <a:pt x="36329" y="1918"/>
                        <a:pt x="36431" y="1851"/>
                        <a:pt x="36422" y="1748"/>
                      </a:cubicBezTo>
                      <a:cubicBezTo>
                        <a:pt x="36386" y="1403"/>
                        <a:pt x="36362" y="1057"/>
                        <a:pt x="36303" y="712"/>
                      </a:cubicBezTo>
                      <a:cubicBezTo>
                        <a:pt x="36283" y="612"/>
                        <a:pt x="36211" y="511"/>
                        <a:pt x="36096" y="511"/>
                      </a:cubicBezTo>
                      <a:cubicBezTo>
                        <a:pt x="36075" y="511"/>
                        <a:pt x="36053" y="514"/>
                        <a:pt x="36029" y="522"/>
                      </a:cubicBezTo>
                      <a:cubicBezTo>
                        <a:pt x="35493" y="700"/>
                        <a:pt x="34969" y="915"/>
                        <a:pt x="34469" y="1153"/>
                      </a:cubicBezTo>
                      <a:cubicBezTo>
                        <a:pt x="34421" y="1153"/>
                        <a:pt x="34398" y="1165"/>
                        <a:pt x="34362" y="1188"/>
                      </a:cubicBezTo>
                      <a:cubicBezTo>
                        <a:pt x="32516" y="2070"/>
                        <a:pt x="30861" y="3272"/>
                        <a:pt x="29040" y="4225"/>
                      </a:cubicBezTo>
                      <a:cubicBezTo>
                        <a:pt x="26873" y="5356"/>
                        <a:pt x="24718" y="6391"/>
                        <a:pt x="22753" y="7796"/>
                      </a:cubicBezTo>
                      <a:cubicBezTo>
                        <a:pt x="22741" y="7785"/>
                        <a:pt x="22741" y="7773"/>
                        <a:pt x="22730" y="7773"/>
                      </a:cubicBezTo>
                      <a:cubicBezTo>
                        <a:pt x="22714" y="7749"/>
                        <a:pt x="22690" y="7738"/>
                        <a:pt x="22667" y="7738"/>
                      </a:cubicBezTo>
                      <a:cubicBezTo>
                        <a:pt x="22621" y="7738"/>
                        <a:pt x="22579" y="7781"/>
                        <a:pt x="22610" y="7844"/>
                      </a:cubicBezTo>
                      <a:cubicBezTo>
                        <a:pt x="22610" y="7856"/>
                        <a:pt x="22622" y="7856"/>
                        <a:pt x="22634" y="7880"/>
                      </a:cubicBezTo>
                      <a:cubicBezTo>
                        <a:pt x="22527" y="7880"/>
                        <a:pt x="22432" y="7880"/>
                        <a:pt x="22337" y="7904"/>
                      </a:cubicBezTo>
                      <a:cubicBezTo>
                        <a:pt x="21991" y="7999"/>
                        <a:pt x="21622" y="8225"/>
                        <a:pt x="21575" y="8618"/>
                      </a:cubicBezTo>
                      <a:cubicBezTo>
                        <a:pt x="21575" y="8630"/>
                        <a:pt x="21575" y="8642"/>
                        <a:pt x="21598" y="8666"/>
                      </a:cubicBezTo>
                      <a:cubicBezTo>
                        <a:pt x="21598" y="8749"/>
                        <a:pt x="21598" y="8856"/>
                        <a:pt x="21575" y="8939"/>
                      </a:cubicBezTo>
                      <a:cubicBezTo>
                        <a:pt x="19241" y="9999"/>
                        <a:pt x="16967" y="11190"/>
                        <a:pt x="14729" y="12464"/>
                      </a:cubicBezTo>
                      <a:cubicBezTo>
                        <a:pt x="14716" y="12459"/>
                        <a:pt x="14703" y="12457"/>
                        <a:pt x="14690" y="12457"/>
                      </a:cubicBezTo>
                      <a:cubicBezTo>
                        <a:pt x="14629" y="12457"/>
                        <a:pt x="14567" y="12500"/>
                        <a:pt x="14538" y="12559"/>
                      </a:cubicBezTo>
                      <a:lnTo>
                        <a:pt x="14002" y="12880"/>
                      </a:lnTo>
                      <a:cubicBezTo>
                        <a:pt x="14084" y="12799"/>
                        <a:pt x="14009" y="12665"/>
                        <a:pt x="13896" y="12665"/>
                      </a:cubicBezTo>
                      <a:cubicBezTo>
                        <a:pt x="13877" y="12665"/>
                        <a:pt x="13856" y="12669"/>
                        <a:pt x="13836" y="12678"/>
                      </a:cubicBezTo>
                      <a:cubicBezTo>
                        <a:pt x="13288" y="12952"/>
                        <a:pt x="12752" y="13249"/>
                        <a:pt x="12204" y="13535"/>
                      </a:cubicBezTo>
                      <a:cubicBezTo>
                        <a:pt x="12157" y="13547"/>
                        <a:pt x="12157" y="13595"/>
                        <a:pt x="12157" y="13619"/>
                      </a:cubicBezTo>
                      <a:cubicBezTo>
                        <a:pt x="12145" y="13690"/>
                        <a:pt x="12145" y="13773"/>
                        <a:pt x="12133" y="13857"/>
                      </a:cubicBezTo>
                      <a:cubicBezTo>
                        <a:pt x="12109" y="13845"/>
                        <a:pt x="12097" y="13845"/>
                        <a:pt x="12085" y="13833"/>
                      </a:cubicBezTo>
                      <a:cubicBezTo>
                        <a:pt x="12061" y="13812"/>
                        <a:pt x="12037" y="13803"/>
                        <a:pt x="12016" y="13803"/>
                      </a:cubicBezTo>
                      <a:cubicBezTo>
                        <a:pt x="11952" y="13803"/>
                        <a:pt x="11910" y="13881"/>
                        <a:pt x="11954" y="13952"/>
                      </a:cubicBezTo>
                      <a:cubicBezTo>
                        <a:pt x="11919" y="13964"/>
                        <a:pt x="11907" y="13976"/>
                        <a:pt x="11895" y="14023"/>
                      </a:cubicBezTo>
                      <a:cubicBezTo>
                        <a:pt x="8109" y="28263"/>
                        <a:pt x="4513" y="42491"/>
                        <a:pt x="48" y="56540"/>
                      </a:cubicBezTo>
                      <a:cubicBezTo>
                        <a:pt x="0" y="56671"/>
                        <a:pt x="72" y="56767"/>
                        <a:pt x="167" y="56826"/>
                      </a:cubicBezTo>
                      <a:cubicBezTo>
                        <a:pt x="143" y="56874"/>
                        <a:pt x="167" y="56910"/>
                        <a:pt x="203" y="56945"/>
                      </a:cubicBezTo>
                      <a:cubicBezTo>
                        <a:pt x="2282" y="58340"/>
                        <a:pt x="6132" y="60297"/>
                        <a:pt x="9282" y="60297"/>
                      </a:cubicBezTo>
                      <a:cubicBezTo>
                        <a:pt x="10407" y="60297"/>
                        <a:pt x="11442" y="60048"/>
                        <a:pt x="12276" y="59434"/>
                      </a:cubicBezTo>
                      <a:lnTo>
                        <a:pt x="12288" y="59410"/>
                      </a:lnTo>
                      <a:cubicBezTo>
                        <a:pt x="12335" y="59374"/>
                        <a:pt x="12395" y="59338"/>
                        <a:pt x="12454" y="59291"/>
                      </a:cubicBezTo>
                      <a:cubicBezTo>
                        <a:pt x="12466" y="59315"/>
                        <a:pt x="12490" y="59327"/>
                        <a:pt x="12514" y="59327"/>
                      </a:cubicBezTo>
                      <a:cubicBezTo>
                        <a:pt x="12585" y="59327"/>
                        <a:pt x="12621" y="59255"/>
                        <a:pt x="12609" y="59196"/>
                      </a:cubicBezTo>
                      <a:cubicBezTo>
                        <a:pt x="14419" y="57862"/>
                        <a:pt x="16360" y="56552"/>
                        <a:pt x="18098" y="55100"/>
                      </a:cubicBezTo>
                      <a:cubicBezTo>
                        <a:pt x="19134" y="54397"/>
                        <a:pt x="20170" y="53683"/>
                        <a:pt x="21146" y="52897"/>
                      </a:cubicBezTo>
                      <a:cubicBezTo>
                        <a:pt x="21152" y="52898"/>
                        <a:pt x="21158" y="52899"/>
                        <a:pt x="21164" y="52899"/>
                      </a:cubicBezTo>
                      <a:cubicBezTo>
                        <a:pt x="21215" y="52899"/>
                        <a:pt x="21253" y="52855"/>
                        <a:pt x="21253" y="52802"/>
                      </a:cubicBezTo>
                      <a:cubicBezTo>
                        <a:pt x="21277" y="52778"/>
                        <a:pt x="21325" y="52742"/>
                        <a:pt x="21360" y="52719"/>
                      </a:cubicBezTo>
                      <a:cubicBezTo>
                        <a:pt x="21384" y="54409"/>
                        <a:pt x="21432" y="56124"/>
                        <a:pt x="21515" y="57826"/>
                      </a:cubicBezTo>
                      <a:cubicBezTo>
                        <a:pt x="21515" y="57939"/>
                        <a:pt x="21604" y="57993"/>
                        <a:pt x="21688" y="57993"/>
                      </a:cubicBezTo>
                      <a:cubicBezTo>
                        <a:pt x="21711" y="57993"/>
                        <a:pt x="21733" y="57989"/>
                        <a:pt x="21753" y="57981"/>
                      </a:cubicBezTo>
                      <a:cubicBezTo>
                        <a:pt x="21777" y="58005"/>
                        <a:pt x="21789" y="58017"/>
                        <a:pt x="21801" y="58017"/>
                      </a:cubicBezTo>
                      <a:cubicBezTo>
                        <a:pt x="23622" y="59148"/>
                        <a:pt x="26075" y="59327"/>
                        <a:pt x="28171" y="59434"/>
                      </a:cubicBezTo>
                      <a:cubicBezTo>
                        <a:pt x="28564" y="59452"/>
                        <a:pt x="28959" y="59469"/>
                        <a:pt x="29351" y="59469"/>
                      </a:cubicBezTo>
                      <a:cubicBezTo>
                        <a:pt x="30489" y="59469"/>
                        <a:pt x="31595" y="59327"/>
                        <a:pt x="32516" y="58672"/>
                      </a:cubicBezTo>
                      <a:cubicBezTo>
                        <a:pt x="32528" y="58660"/>
                        <a:pt x="32552" y="58660"/>
                        <a:pt x="32564" y="58636"/>
                      </a:cubicBezTo>
                      <a:cubicBezTo>
                        <a:pt x="32707" y="58517"/>
                        <a:pt x="32862" y="58398"/>
                        <a:pt x="32993" y="58255"/>
                      </a:cubicBezTo>
                      <a:cubicBezTo>
                        <a:pt x="32993" y="58386"/>
                        <a:pt x="32993" y="58517"/>
                        <a:pt x="33005" y="58672"/>
                      </a:cubicBezTo>
                      <a:lnTo>
                        <a:pt x="32909" y="58672"/>
                      </a:lnTo>
                      <a:cubicBezTo>
                        <a:pt x="32755" y="58684"/>
                        <a:pt x="32731" y="58874"/>
                        <a:pt x="32874" y="58934"/>
                      </a:cubicBezTo>
                      <a:cubicBezTo>
                        <a:pt x="32933" y="58969"/>
                        <a:pt x="32993" y="58969"/>
                        <a:pt x="33040" y="58993"/>
                      </a:cubicBezTo>
                      <a:cubicBezTo>
                        <a:pt x="33052" y="59005"/>
                        <a:pt x="33052" y="59029"/>
                        <a:pt x="33064" y="59029"/>
                      </a:cubicBezTo>
                      <a:cubicBezTo>
                        <a:pt x="34887" y="59825"/>
                        <a:pt x="36947" y="60508"/>
                        <a:pt x="38937" y="60508"/>
                      </a:cubicBezTo>
                      <a:cubicBezTo>
                        <a:pt x="40431" y="60508"/>
                        <a:pt x="41886" y="60123"/>
                        <a:pt x="43173" y="59112"/>
                      </a:cubicBezTo>
                      <a:cubicBezTo>
                        <a:pt x="43173" y="59112"/>
                        <a:pt x="43173" y="59100"/>
                        <a:pt x="43184" y="59100"/>
                      </a:cubicBezTo>
                      <a:cubicBezTo>
                        <a:pt x="47768" y="55874"/>
                        <a:pt x="51697" y="51218"/>
                        <a:pt x="55353" y="46992"/>
                      </a:cubicBezTo>
                      <a:cubicBezTo>
                        <a:pt x="55499" y="46734"/>
                        <a:pt x="55338" y="46465"/>
                        <a:pt x="55159" y="46465"/>
                      </a:cubicBezTo>
                      <a:cubicBezTo>
                        <a:pt x="55148" y="46465"/>
                        <a:pt x="55137" y="46466"/>
                        <a:pt x="55126" y="46468"/>
                      </a:cubicBezTo>
                      <a:lnTo>
                        <a:pt x="55126" y="46420"/>
                      </a:lnTo>
                      <a:cubicBezTo>
                        <a:pt x="55138" y="46361"/>
                        <a:pt x="55138" y="46301"/>
                        <a:pt x="55126" y="46242"/>
                      </a:cubicBezTo>
                      <a:cubicBezTo>
                        <a:pt x="55353" y="39860"/>
                        <a:pt x="55317" y="33478"/>
                        <a:pt x="55293" y="27084"/>
                      </a:cubicBezTo>
                      <a:cubicBezTo>
                        <a:pt x="55257" y="20619"/>
                        <a:pt x="55805" y="13845"/>
                        <a:pt x="55126" y="7404"/>
                      </a:cubicBezTo>
                      <a:cubicBezTo>
                        <a:pt x="55312" y="7217"/>
                        <a:pt x="55160" y="6903"/>
                        <a:pt x="54955" y="6903"/>
                      </a:cubicBezTo>
                      <a:cubicBezTo>
                        <a:pt x="54910" y="6903"/>
                        <a:pt x="54863" y="6917"/>
                        <a:pt x="54817" y="6951"/>
                      </a:cubicBezTo>
                      <a:cubicBezTo>
                        <a:pt x="54317" y="7296"/>
                        <a:pt x="53817" y="7654"/>
                        <a:pt x="53305" y="7999"/>
                      </a:cubicBezTo>
                      <a:cubicBezTo>
                        <a:pt x="53186" y="7856"/>
                        <a:pt x="53043" y="7773"/>
                        <a:pt x="52805" y="7701"/>
                      </a:cubicBezTo>
                      <a:cubicBezTo>
                        <a:pt x="52705" y="7671"/>
                        <a:pt x="52611" y="7663"/>
                        <a:pt x="52518" y="7663"/>
                      </a:cubicBezTo>
                      <a:cubicBezTo>
                        <a:pt x="52406" y="7663"/>
                        <a:pt x="52298" y="7675"/>
                        <a:pt x="52189" y="7675"/>
                      </a:cubicBezTo>
                      <a:cubicBezTo>
                        <a:pt x="52140" y="7675"/>
                        <a:pt x="52092" y="7672"/>
                        <a:pt x="52043" y="7665"/>
                      </a:cubicBezTo>
                      <a:cubicBezTo>
                        <a:pt x="51447" y="7606"/>
                        <a:pt x="50900" y="7415"/>
                        <a:pt x="50316" y="7344"/>
                      </a:cubicBezTo>
                      <a:cubicBezTo>
                        <a:pt x="50127" y="7318"/>
                        <a:pt x="49936" y="7305"/>
                        <a:pt x="49747" y="7305"/>
                      </a:cubicBezTo>
                      <a:cubicBezTo>
                        <a:pt x="49057" y="7305"/>
                        <a:pt x="48381" y="7477"/>
                        <a:pt x="47792" y="7832"/>
                      </a:cubicBezTo>
                      <a:cubicBezTo>
                        <a:pt x="47804" y="7249"/>
                        <a:pt x="47876" y="6630"/>
                        <a:pt x="47709" y="6058"/>
                      </a:cubicBezTo>
                      <a:cubicBezTo>
                        <a:pt x="47685" y="5975"/>
                        <a:pt x="47590" y="5891"/>
                        <a:pt x="47506" y="5891"/>
                      </a:cubicBezTo>
                      <a:cubicBezTo>
                        <a:pt x="46899" y="5927"/>
                        <a:pt x="46221" y="6237"/>
                        <a:pt x="45542" y="6689"/>
                      </a:cubicBezTo>
                      <a:cubicBezTo>
                        <a:pt x="45566" y="6570"/>
                        <a:pt x="45590" y="6427"/>
                        <a:pt x="45601" y="6344"/>
                      </a:cubicBezTo>
                      <a:cubicBezTo>
                        <a:pt x="45732" y="5701"/>
                        <a:pt x="45649" y="4939"/>
                        <a:pt x="45661" y="4284"/>
                      </a:cubicBezTo>
                      <a:cubicBezTo>
                        <a:pt x="45685" y="3117"/>
                        <a:pt x="45792" y="1903"/>
                        <a:pt x="45709" y="736"/>
                      </a:cubicBezTo>
                      <a:cubicBezTo>
                        <a:pt x="45720" y="593"/>
                        <a:pt x="45732" y="450"/>
                        <a:pt x="45732" y="319"/>
                      </a:cubicBezTo>
                      <a:cubicBezTo>
                        <a:pt x="45732" y="236"/>
                        <a:pt x="45685" y="176"/>
                        <a:pt x="45625" y="153"/>
                      </a:cubicBezTo>
                      <a:cubicBezTo>
                        <a:pt x="45625" y="117"/>
                        <a:pt x="45613" y="81"/>
                        <a:pt x="45613" y="45"/>
                      </a:cubicBezTo>
                      <a:cubicBezTo>
                        <a:pt x="45607" y="16"/>
                        <a:pt x="45581" y="1"/>
                        <a:pt x="455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14325;p51">
                  <a:extLst>
                    <a:ext uri="{FF2B5EF4-FFF2-40B4-BE49-F238E27FC236}">
                      <a16:creationId xmlns:a16="http://schemas.microsoft.com/office/drawing/2014/main" id="{6264A32A-C68E-7C24-89E2-5CDB350B6271}"/>
                    </a:ext>
                  </a:extLst>
                </p:cNvPr>
                <p:cNvSpPr/>
                <p:nvPr/>
              </p:nvSpPr>
              <p:spPr>
                <a:xfrm>
                  <a:off x="4222500" y="3002200"/>
                  <a:ext cx="71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430" extrusionOk="0">
                      <a:moveTo>
                        <a:pt x="130" y="1"/>
                      </a:moveTo>
                      <a:cubicBezTo>
                        <a:pt x="67" y="1"/>
                        <a:pt x="0" y="64"/>
                        <a:pt x="38" y="147"/>
                      </a:cubicBezTo>
                      <a:cubicBezTo>
                        <a:pt x="62" y="230"/>
                        <a:pt x="109" y="313"/>
                        <a:pt x="157" y="397"/>
                      </a:cubicBezTo>
                      <a:cubicBezTo>
                        <a:pt x="172" y="420"/>
                        <a:pt x="191" y="429"/>
                        <a:pt x="209" y="429"/>
                      </a:cubicBezTo>
                      <a:cubicBezTo>
                        <a:pt x="248" y="429"/>
                        <a:pt x="284" y="386"/>
                        <a:pt x="276" y="337"/>
                      </a:cubicBezTo>
                      <a:cubicBezTo>
                        <a:pt x="264" y="254"/>
                        <a:pt x="228" y="159"/>
                        <a:pt x="216" y="75"/>
                      </a:cubicBezTo>
                      <a:cubicBezTo>
                        <a:pt x="203" y="22"/>
                        <a:pt x="167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14326;p51">
                  <a:extLst>
                    <a:ext uri="{FF2B5EF4-FFF2-40B4-BE49-F238E27FC236}">
                      <a16:creationId xmlns:a16="http://schemas.microsoft.com/office/drawing/2014/main" id="{386E2D66-6F5B-DE6B-9F6C-182341E4188C}"/>
                    </a:ext>
                  </a:extLst>
                </p:cNvPr>
                <p:cNvSpPr/>
                <p:nvPr/>
              </p:nvSpPr>
              <p:spPr>
                <a:xfrm>
                  <a:off x="4302325" y="2713800"/>
                  <a:ext cx="6250" cy="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194" extrusionOk="0">
                      <a:moveTo>
                        <a:pt x="101" y="1"/>
                      </a:moveTo>
                      <a:cubicBezTo>
                        <a:pt x="0" y="1"/>
                        <a:pt x="6" y="193"/>
                        <a:pt x="119" y="193"/>
                      </a:cubicBezTo>
                      <a:cubicBezTo>
                        <a:pt x="250" y="193"/>
                        <a:pt x="250" y="3"/>
                        <a:pt x="119" y="3"/>
                      </a:cubicBezTo>
                      <a:cubicBezTo>
                        <a:pt x="113" y="1"/>
                        <a:pt x="10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14327;p51">
                  <a:extLst>
                    <a:ext uri="{FF2B5EF4-FFF2-40B4-BE49-F238E27FC236}">
                      <a16:creationId xmlns:a16="http://schemas.microsoft.com/office/drawing/2014/main" id="{E2F94208-C2D4-2688-9FB3-FB29A3B7EA92}"/>
                    </a:ext>
                  </a:extLst>
                </p:cNvPr>
                <p:cNvSpPr/>
                <p:nvPr/>
              </p:nvSpPr>
              <p:spPr>
                <a:xfrm>
                  <a:off x="4598550" y="1967900"/>
                  <a:ext cx="18400" cy="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698" extrusionOk="0">
                      <a:moveTo>
                        <a:pt x="679" y="1"/>
                      </a:moveTo>
                      <a:cubicBezTo>
                        <a:pt x="663" y="1"/>
                        <a:pt x="649" y="9"/>
                        <a:pt x="641" y="26"/>
                      </a:cubicBezTo>
                      <a:cubicBezTo>
                        <a:pt x="367" y="502"/>
                        <a:pt x="188" y="1038"/>
                        <a:pt x="21" y="1561"/>
                      </a:cubicBezTo>
                      <a:cubicBezTo>
                        <a:pt x="0" y="1646"/>
                        <a:pt x="63" y="1698"/>
                        <a:pt x="130" y="1698"/>
                      </a:cubicBezTo>
                      <a:cubicBezTo>
                        <a:pt x="176" y="1698"/>
                        <a:pt x="224" y="1674"/>
                        <a:pt x="248" y="1621"/>
                      </a:cubicBezTo>
                      <a:cubicBezTo>
                        <a:pt x="438" y="1109"/>
                        <a:pt x="641" y="597"/>
                        <a:pt x="736" y="73"/>
                      </a:cubicBezTo>
                      <a:cubicBezTo>
                        <a:pt x="736" y="27"/>
                        <a:pt x="706" y="1"/>
                        <a:pt x="6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14328;p51">
                  <a:extLst>
                    <a:ext uri="{FF2B5EF4-FFF2-40B4-BE49-F238E27FC236}">
                      <a16:creationId xmlns:a16="http://schemas.microsoft.com/office/drawing/2014/main" id="{2C958C2F-AC44-82B9-425E-7C2724CBBAE8}"/>
                    </a:ext>
                  </a:extLst>
                </p:cNvPr>
                <p:cNvSpPr/>
                <p:nvPr/>
              </p:nvSpPr>
              <p:spPr>
                <a:xfrm>
                  <a:off x="4597425" y="1994075"/>
                  <a:ext cx="18575" cy="5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2014" extrusionOk="0">
                      <a:moveTo>
                        <a:pt x="650" y="1"/>
                      </a:moveTo>
                      <a:cubicBezTo>
                        <a:pt x="619" y="1"/>
                        <a:pt x="588" y="19"/>
                        <a:pt x="578" y="62"/>
                      </a:cubicBezTo>
                      <a:cubicBezTo>
                        <a:pt x="388" y="693"/>
                        <a:pt x="138" y="1300"/>
                        <a:pt x="7" y="1943"/>
                      </a:cubicBezTo>
                      <a:cubicBezTo>
                        <a:pt x="0" y="1990"/>
                        <a:pt x="31" y="2014"/>
                        <a:pt x="63" y="2014"/>
                      </a:cubicBezTo>
                      <a:cubicBezTo>
                        <a:pt x="89" y="2014"/>
                        <a:pt x="115" y="1999"/>
                        <a:pt x="126" y="1967"/>
                      </a:cubicBezTo>
                      <a:cubicBezTo>
                        <a:pt x="364" y="1360"/>
                        <a:pt x="543" y="717"/>
                        <a:pt x="721" y="98"/>
                      </a:cubicBezTo>
                      <a:cubicBezTo>
                        <a:pt x="743" y="41"/>
                        <a:pt x="696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14329;p51">
                  <a:extLst>
                    <a:ext uri="{FF2B5EF4-FFF2-40B4-BE49-F238E27FC236}">
                      <a16:creationId xmlns:a16="http://schemas.microsoft.com/office/drawing/2014/main" id="{FA80D7D3-BEDC-3FCB-E0CE-6B99B05869C9}"/>
                    </a:ext>
                  </a:extLst>
                </p:cNvPr>
                <p:cNvSpPr/>
                <p:nvPr/>
              </p:nvSpPr>
              <p:spPr>
                <a:xfrm>
                  <a:off x="4512750" y="2126175"/>
                  <a:ext cx="57525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76" extrusionOk="0">
                      <a:moveTo>
                        <a:pt x="2171" y="1"/>
                      </a:moveTo>
                      <a:cubicBezTo>
                        <a:pt x="2163" y="1"/>
                        <a:pt x="2153" y="2"/>
                        <a:pt x="2144" y="5"/>
                      </a:cubicBezTo>
                      <a:cubicBezTo>
                        <a:pt x="1589" y="91"/>
                        <a:pt x="1035" y="146"/>
                        <a:pt x="475" y="146"/>
                      </a:cubicBezTo>
                      <a:cubicBezTo>
                        <a:pt x="337" y="146"/>
                        <a:pt x="199" y="143"/>
                        <a:pt x="60" y="136"/>
                      </a:cubicBezTo>
                      <a:cubicBezTo>
                        <a:pt x="1" y="136"/>
                        <a:pt x="1" y="195"/>
                        <a:pt x="48" y="207"/>
                      </a:cubicBezTo>
                      <a:cubicBezTo>
                        <a:pt x="386" y="252"/>
                        <a:pt x="723" y="276"/>
                        <a:pt x="1060" y="276"/>
                      </a:cubicBezTo>
                      <a:cubicBezTo>
                        <a:pt x="1437" y="276"/>
                        <a:pt x="1814" y="246"/>
                        <a:pt x="2191" y="183"/>
                      </a:cubicBezTo>
                      <a:cubicBezTo>
                        <a:pt x="2301" y="173"/>
                        <a:pt x="2269" y="1"/>
                        <a:pt x="21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14330;p51">
                  <a:extLst>
                    <a:ext uri="{FF2B5EF4-FFF2-40B4-BE49-F238E27FC236}">
                      <a16:creationId xmlns:a16="http://schemas.microsoft.com/office/drawing/2014/main" id="{22F94843-36B6-5C7B-6B41-BD712A326AC8}"/>
                    </a:ext>
                  </a:extLst>
                </p:cNvPr>
                <p:cNvSpPr/>
                <p:nvPr/>
              </p:nvSpPr>
              <p:spPr>
                <a:xfrm>
                  <a:off x="4573775" y="2126575"/>
                  <a:ext cx="3600" cy="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108" extrusionOk="0">
                      <a:moveTo>
                        <a:pt x="60" y="1"/>
                      </a:moveTo>
                      <a:cubicBezTo>
                        <a:pt x="0" y="1"/>
                        <a:pt x="0" y="108"/>
                        <a:pt x="60" y="108"/>
                      </a:cubicBezTo>
                      <a:cubicBezTo>
                        <a:pt x="143" y="108"/>
                        <a:pt x="143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14331;p51">
                  <a:extLst>
                    <a:ext uri="{FF2B5EF4-FFF2-40B4-BE49-F238E27FC236}">
                      <a16:creationId xmlns:a16="http://schemas.microsoft.com/office/drawing/2014/main" id="{B05C1211-2910-13CD-285D-CEF81D690ABA}"/>
                    </a:ext>
                  </a:extLst>
                </p:cNvPr>
                <p:cNvSpPr/>
                <p:nvPr/>
              </p:nvSpPr>
              <p:spPr>
                <a:xfrm>
                  <a:off x="4540725" y="2142200"/>
                  <a:ext cx="38425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40" extrusionOk="0">
                      <a:moveTo>
                        <a:pt x="1039" y="1"/>
                      </a:moveTo>
                      <a:cubicBezTo>
                        <a:pt x="722" y="1"/>
                        <a:pt x="409" y="34"/>
                        <a:pt x="108" y="43"/>
                      </a:cubicBezTo>
                      <a:cubicBezTo>
                        <a:pt x="1" y="43"/>
                        <a:pt x="1" y="197"/>
                        <a:pt x="108" y="197"/>
                      </a:cubicBezTo>
                      <a:cubicBezTo>
                        <a:pt x="409" y="206"/>
                        <a:pt x="722" y="239"/>
                        <a:pt x="1039" y="239"/>
                      </a:cubicBezTo>
                      <a:cubicBezTo>
                        <a:pt x="1161" y="239"/>
                        <a:pt x="1283" y="234"/>
                        <a:pt x="1406" y="221"/>
                      </a:cubicBezTo>
                      <a:cubicBezTo>
                        <a:pt x="1537" y="209"/>
                        <a:pt x="1537" y="31"/>
                        <a:pt x="1406" y="19"/>
                      </a:cubicBezTo>
                      <a:cubicBezTo>
                        <a:pt x="1283" y="5"/>
                        <a:pt x="1161" y="1"/>
                        <a:pt x="10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14332;p51">
                  <a:extLst>
                    <a:ext uri="{FF2B5EF4-FFF2-40B4-BE49-F238E27FC236}">
                      <a16:creationId xmlns:a16="http://schemas.microsoft.com/office/drawing/2014/main" id="{237BDEA3-C915-A870-5BE2-A2BA2C9AB8CD}"/>
                    </a:ext>
                  </a:extLst>
                </p:cNvPr>
                <p:cNvSpPr/>
                <p:nvPr/>
              </p:nvSpPr>
              <p:spPr>
                <a:xfrm>
                  <a:off x="4548875" y="2156325"/>
                  <a:ext cx="30575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" h="373" extrusionOk="0">
                      <a:moveTo>
                        <a:pt x="592" y="1"/>
                      </a:moveTo>
                      <a:cubicBezTo>
                        <a:pt x="422" y="1"/>
                        <a:pt x="250" y="28"/>
                        <a:pt x="103" y="61"/>
                      </a:cubicBezTo>
                      <a:cubicBezTo>
                        <a:pt x="0" y="95"/>
                        <a:pt x="19" y="252"/>
                        <a:pt x="127" y="252"/>
                      </a:cubicBezTo>
                      <a:cubicBezTo>
                        <a:pt x="131" y="252"/>
                        <a:pt x="135" y="252"/>
                        <a:pt x="139" y="251"/>
                      </a:cubicBezTo>
                      <a:cubicBezTo>
                        <a:pt x="205" y="247"/>
                        <a:pt x="270" y="244"/>
                        <a:pt x="335" y="244"/>
                      </a:cubicBezTo>
                      <a:cubicBezTo>
                        <a:pt x="449" y="244"/>
                        <a:pt x="562" y="253"/>
                        <a:pt x="675" y="275"/>
                      </a:cubicBezTo>
                      <a:cubicBezTo>
                        <a:pt x="806" y="299"/>
                        <a:pt x="937" y="359"/>
                        <a:pt x="1092" y="370"/>
                      </a:cubicBezTo>
                      <a:cubicBezTo>
                        <a:pt x="1100" y="372"/>
                        <a:pt x="1107" y="373"/>
                        <a:pt x="1115" y="373"/>
                      </a:cubicBezTo>
                      <a:cubicBezTo>
                        <a:pt x="1222" y="373"/>
                        <a:pt x="1218" y="212"/>
                        <a:pt x="1151" y="156"/>
                      </a:cubicBezTo>
                      <a:cubicBezTo>
                        <a:pt x="996" y="40"/>
                        <a:pt x="795" y="1"/>
                        <a:pt x="5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14333;p51">
                  <a:extLst>
                    <a:ext uri="{FF2B5EF4-FFF2-40B4-BE49-F238E27FC236}">
                      <a16:creationId xmlns:a16="http://schemas.microsoft.com/office/drawing/2014/main" id="{7CB8B32D-B48B-64B7-E688-FA5EB2B0AC98}"/>
                    </a:ext>
                  </a:extLst>
                </p:cNvPr>
                <p:cNvSpPr/>
                <p:nvPr/>
              </p:nvSpPr>
              <p:spPr>
                <a:xfrm>
                  <a:off x="4554500" y="2177475"/>
                  <a:ext cx="22275" cy="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348" extrusionOk="0">
                      <a:moveTo>
                        <a:pt x="142" y="0"/>
                      </a:moveTo>
                      <a:cubicBezTo>
                        <a:pt x="20" y="0"/>
                        <a:pt x="1" y="204"/>
                        <a:pt x="117" y="227"/>
                      </a:cubicBezTo>
                      <a:cubicBezTo>
                        <a:pt x="315" y="282"/>
                        <a:pt x="493" y="347"/>
                        <a:pt x="688" y="347"/>
                      </a:cubicBezTo>
                      <a:cubicBezTo>
                        <a:pt x="704" y="347"/>
                        <a:pt x="720" y="347"/>
                        <a:pt x="736" y="346"/>
                      </a:cubicBezTo>
                      <a:cubicBezTo>
                        <a:pt x="831" y="346"/>
                        <a:pt x="891" y="179"/>
                        <a:pt x="795" y="144"/>
                      </a:cubicBezTo>
                      <a:cubicBezTo>
                        <a:pt x="581" y="48"/>
                        <a:pt x="379" y="36"/>
                        <a:pt x="152" y="1"/>
                      </a:cubicBezTo>
                      <a:cubicBezTo>
                        <a:pt x="149" y="0"/>
                        <a:pt x="145" y="0"/>
                        <a:pt x="1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14334;p51">
                  <a:extLst>
                    <a:ext uri="{FF2B5EF4-FFF2-40B4-BE49-F238E27FC236}">
                      <a16:creationId xmlns:a16="http://schemas.microsoft.com/office/drawing/2014/main" id="{3E5EF20A-AF42-E212-B9C6-F1415B0D25FA}"/>
                    </a:ext>
                  </a:extLst>
                </p:cNvPr>
                <p:cNvSpPr/>
                <p:nvPr/>
              </p:nvSpPr>
              <p:spPr>
                <a:xfrm>
                  <a:off x="4569000" y="2189375"/>
                  <a:ext cx="7175" cy="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228" extrusionOk="0">
                      <a:moveTo>
                        <a:pt x="156" y="1"/>
                      </a:moveTo>
                      <a:cubicBezTo>
                        <a:pt x="1" y="1"/>
                        <a:pt x="1" y="227"/>
                        <a:pt x="156" y="227"/>
                      </a:cubicBezTo>
                      <a:cubicBezTo>
                        <a:pt x="287" y="227"/>
                        <a:pt x="28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14335;p51">
                  <a:extLst>
                    <a:ext uri="{FF2B5EF4-FFF2-40B4-BE49-F238E27FC236}">
                      <a16:creationId xmlns:a16="http://schemas.microsoft.com/office/drawing/2014/main" id="{4E8E48E3-99D0-6AFB-3B2D-500A4BB09B9E}"/>
                    </a:ext>
                  </a:extLst>
                </p:cNvPr>
                <p:cNvSpPr/>
                <p:nvPr/>
              </p:nvSpPr>
              <p:spPr>
                <a:xfrm>
                  <a:off x="4572875" y="2205175"/>
                  <a:ext cx="5100" cy="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43" extrusionOk="0">
                      <a:moveTo>
                        <a:pt x="96" y="0"/>
                      </a:moveTo>
                      <a:cubicBezTo>
                        <a:pt x="1" y="0"/>
                        <a:pt x="1" y="143"/>
                        <a:pt x="96" y="143"/>
                      </a:cubicBezTo>
                      <a:cubicBezTo>
                        <a:pt x="203" y="143"/>
                        <a:pt x="203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14336;p51">
                  <a:extLst>
                    <a:ext uri="{FF2B5EF4-FFF2-40B4-BE49-F238E27FC236}">
                      <a16:creationId xmlns:a16="http://schemas.microsoft.com/office/drawing/2014/main" id="{48E28DEC-1F58-49A2-1854-9B76814312BF}"/>
                    </a:ext>
                  </a:extLst>
                </p:cNvPr>
                <p:cNvSpPr/>
                <p:nvPr/>
              </p:nvSpPr>
              <p:spPr>
                <a:xfrm>
                  <a:off x="4348450" y="2585875"/>
                  <a:ext cx="50600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" h="1448" extrusionOk="0">
                      <a:moveTo>
                        <a:pt x="84" y="0"/>
                      </a:moveTo>
                      <a:cubicBezTo>
                        <a:pt x="48" y="0"/>
                        <a:pt x="0" y="36"/>
                        <a:pt x="48" y="83"/>
                      </a:cubicBezTo>
                      <a:cubicBezTo>
                        <a:pt x="310" y="298"/>
                        <a:pt x="655" y="429"/>
                        <a:pt x="941" y="619"/>
                      </a:cubicBezTo>
                      <a:cubicBezTo>
                        <a:pt x="1262" y="857"/>
                        <a:pt x="1560" y="1143"/>
                        <a:pt x="1870" y="1429"/>
                      </a:cubicBezTo>
                      <a:cubicBezTo>
                        <a:pt x="1888" y="1442"/>
                        <a:pt x="1906" y="1448"/>
                        <a:pt x="1923" y="1448"/>
                      </a:cubicBezTo>
                      <a:cubicBezTo>
                        <a:pt x="1983" y="1448"/>
                        <a:pt x="2023" y="1377"/>
                        <a:pt x="1977" y="1322"/>
                      </a:cubicBezTo>
                      <a:cubicBezTo>
                        <a:pt x="1727" y="1012"/>
                        <a:pt x="1441" y="774"/>
                        <a:pt x="1120" y="536"/>
                      </a:cubicBezTo>
                      <a:cubicBezTo>
                        <a:pt x="822" y="322"/>
                        <a:pt x="441" y="60"/>
                        <a:pt x="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14337;p51">
                  <a:extLst>
                    <a:ext uri="{FF2B5EF4-FFF2-40B4-BE49-F238E27FC236}">
                      <a16:creationId xmlns:a16="http://schemas.microsoft.com/office/drawing/2014/main" id="{83817341-7FC2-699B-4FD6-66D9607B65C9}"/>
                    </a:ext>
                  </a:extLst>
                </p:cNvPr>
                <p:cNvSpPr/>
                <p:nvPr/>
              </p:nvSpPr>
              <p:spPr>
                <a:xfrm>
                  <a:off x="4381975" y="2594075"/>
                  <a:ext cx="41075" cy="2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1150" extrusionOk="0">
                      <a:moveTo>
                        <a:pt x="121" y="1"/>
                      </a:moveTo>
                      <a:cubicBezTo>
                        <a:pt x="55" y="1"/>
                        <a:pt x="1" y="85"/>
                        <a:pt x="64" y="148"/>
                      </a:cubicBezTo>
                      <a:cubicBezTo>
                        <a:pt x="505" y="529"/>
                        <a:pt x="969" y="875"/>
                        <a:pt x="1469" y="1137"/>
                      </a:cubicBezTo>
                      <a:cubicBezTo>
                        <a:pt x="1486" y="1146"/>
                        <a:pt x="1502" y="1150"/>
                        <a:pt x="1517" y="1150"/>
                      </a:cubicBezTo>
                      <a:cubicBezTo>
                        <a:pt x="1598" y="1150"/>
                        <a:pt x="1643" y="1032"/>
                        <a:pt x="1553" y="982"/>
                      </a:cubicBezTo>
                      <a:cubicBezTo>
                        <a:pt x="1076" y="696"/>
                        <a:pt x="624" y="386"/>
                        <a:pt x="183" y="29"/>
                      </a:cubicBezTo>
                      <a:cubicBezTo>
                        <a:pt x="163" y="9"/>
                        <a:pt x="141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14338;p51">
                  <a:extLst>
                    <a:ext uri="{FF2B5EF4-FFF2-40B4-BE49-F238E27FC236}">
                      <a16:creationId xmlns:a16="http://schemas.microsoft.com/office/drawing/2014/main" id="{0AA1C221-2B56-E6CC-8043-C3D74CACFF25}"/>
                    </a:ext>
                  </a:extLst>
                </p:cNvPr>
                <p:cNvSpPr/>
                <p:nvPr/>
              </p:nvSpPr>
              <p:spPr>
                <a:xfrm>
                  <a:off x="4595800" y="2043650"/>
                  <a:ext cx="32100" cy="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3654" extrusionOk="0">
                      <a:moveTo>
                        <a:pt x="1178" y="1"/>
                      </a:moveTo>
                      <a:cubicBezTo>
                        <a:pt x="1139" y="1"/>
                        <a:pt x="1099" y="24"/>
                        <a:pt x="1084" y="79"/>
                      </a:cubicBezTo>
                      <a:cubicBezTo>
                        <a:pt x="882" y="817"/>
                        <a:pt x="655" y="1579"/>
                        <a:pt x="453" y="2318"/>
                      </a:cubicBezTo>
                      <a:cubicBezTo>
                        <a:pt x="358" y="2639"/>
                        <a:pt x="1" y="3270"/>
                        <a:pt x="215" y="3592"/>
                      </a:cubicBezTo>
                      <a:cubicBezTo>
                        <a:pt x="235" y="3623"/>
                        <a:pt x="274" y="3653"/>
                        <a:pt x="323" y="3653"/>
                      </a:cubicBezTo>
                      <a:cubicBezTo>
                        <a:pt x="330" y="3653"/>
                        <a:pt x="338" y="3653"/>
                        <a:pt x="346" y="3651"/>
                      </a:cubicBezTo>
                      <a:cubicBezTo>
                        <a:pt x="429" y="3604"/>
                        <a:pt x="465" y="3568"/>
                        <a:pt x="477" y="3484"/>
                      </a:cubicBezTo>
                      <a:cubicBezTo>
                        <a:pt x="489" y="3437"/>
                        <a:pt x="465" y="3377"/>
                        <a:pt x="429" y="3365"/>
                      </a:cubicBezTo>
                      <a:cubicBezTo>
                        <a:pt x="417" y="3365"/>
                        <a:pt x="417" y="3353"/>
                        <a:pt x="405" y="3353"/>
                      </a:cubicBezTo>
                      <a:cubicBezTo>
                        <a:pt x="401" y="3346"/>
                        <a:pt x="396" y="3343"/>
                        <a:pt x="390" y="3343"/>
                      </a:cubicBezTo>
                      <a:cubicBezTo>
                        <a:pt x="379" y="3343"/>
                        <a:pt x="366" y="3353"/>
                        <a:pt x="358" y="3353"/>
                      </a:cubicBezTo>
                      <a:cubicBezTo>
                        <a:pt x="512" y="2961"/>
                        <a:pt x="774" y="2008"/>
                        <a:pt x="810" y="1877"/>
                      </a:cubicBezTo>
                      <a:cubicBezTo>
                        <a:pt x="953" y="1294"/>
                        <a:pt x="1120" y="698"/>
                        <a:pt x="1263" y="115"/>
                      </a:cubicBezTo>
                      <a:cubicBezTo>
                        <a:pt x="1283" y="46"/>
                        <a:pt x="1232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14339;p51">
                  <a:extLst>
                    <a:ext uri="{FF2B5EF4-FFF2-40B4-BE49-F238E27FC236}">
                      <a16:creationId xmlns:a16="http://schemas.microsoft.com/office/drawing/2014/main" id="{FE937D05-9655-E93B-E62F-A336F459F189}"/>
                    </a:ext>
                  </a:extLst>
                </p:cNvPr>
                <p:cNvSpPr/>
                <p:nvPr/>
              </p:nvSpPr>
              <p:spPr>
                <a:xfrm>
                  <a:off x="4610800" y="2055000"/>
                  <a:ext cx="26475" cy="6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" h="2746" extrusionOk="0">
                      <a:moveTo>
                        <a:pt x="934" y="1"/>
                      </a:moveTo>
                      <a:cubicBezTo>
                        <a:pt x="897" y="1"/>
                        <a:pt x="859" y="20"/>
                        <a:pt x="841" y="66"/>
                      </a:cubicBezTo>
                      <a:cubicBezTo>
                        <a:pt x="722" y="494"/>
                        <a:pt x="591" y="935"/>
                        <a:pt x="448" y="1364"/>
                      </a:cubicBezTo>
                      <a:cubicBezTo>
                        <a:pt x="293" y="1792"/>
                        <a:pt x="91" y="2209"/>
                        <a:pt x="8" y="2638"/>
                      </a:cubicBezTo>
                      <a:cubicBezTo>
                        <a:pt x="0" y="2699"/>
                        <a:pt x="42" y="2745"/>
                        <a:pt x="88" y="2745"/>
                      </a:cubicBezTo>
                      <a:cubicBezTo>
                        <a:pt x="114" y="2745"/>
                        <a:pt x="141" y="2731"/>
                        <a:pt x="163" y="2697"/>
                      </a:cubicBezTo>
                      <a:cubicBezTo>
                        <a:pt x="639" y="1983"/>
                        <a:pt x="817" y="935"/>
                        <a:pt x="1044" y="125"/>
                      </a:cubicBezTo>
                      <a:cubicBezTo>
                        <a:pt x="1058" y="52"/>
                        <a:pt x="996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14340;p51">
                  <a:extLst>
                    <a:ext uri="{FF2B5EF4-FFF2-40B4-BE49-F238E27FC236}">
                      <a16:creationId xmlns:a16="http://schemas.microsoft.com/office/drawing/2014/main" id="{F3B5A125-8BE7-156E-9872-E642C636A47F}"/>
                    </a:ext>
                  </a:extLst>
                </p:cNvPr>
                <p:cNvSpPr/>
                <p:nvPr/>
              </p:nvSpPr>
              <p:spPr>
                <a:xfrm>
                  <a:off x="4003350" y="3190950"/>
                  <a:ext cx="63825" cy="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" h="537" extrusionOk="0">
                      <a:moveTo>
                        <a:pt x="161" y="0"/>
                      </a:moveTo>
                      <a:cubicBezTo>
                        <a:pt x="46" y="0"/>
                        <a:pt x="1" y="172"/>
                        <a:pt x="124" y="217"/>
                      </a:cubicBezTo>
                      <a:cubicBezTo>
                        <a:pt x="686" y="369"/>
                        <a:pt x="1347" y="537"/>
                        <a:pt x="1967" y="537"/>
                      </a:cubicBezTo>
                      <a:cubicBezTo>
                        <a:pt x="2122" y="537"/>
                        <a:pt x="2274" y="526"/>
                        <a:pt x="2422" y="502"/>
                      </a:cubicBezTo>
                      <a:cubicBezTo>
                        <a:pt x="2553" y="467"/>
                        <a:pt x="2553" y="241"/>
                        <a:pt x="2422" y="229"/>
                      </a:cubicBezTo>
                      <a:cubicBezTo>
                        <a:pt x="1672" y="121"/>
                        <a:pt x="934" y="169"/>
                        <a:pt x="184" y="2"/>
                      </a:cubicBezTo>
                      <a:cubicBezTo>
                        <a:pt x="176" y="1"/>
                        <a:pt x="169" y="0"/>
                        <a:pt x="1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14341;p51">
                  <a:extLst>
                    <a:ext uri="{FF2B5EF4-FFF2-40B4-BE49-F238E27FC236}">
                      <a16:creationId xmlns:a16="http://schemas.microsoft.com/office/drawing/2014/main" id="{04A9CFE9-E308-A4B6-DDA7-553C658258CC}"/>
                    </a:ext>
                  </a:extLst>
                </p:cNvPr>
                <p:cNvSpPr/>
                <p:nvPr/>
              </p:nvSpPr>
              <p:spPr>
                <a:xfrm>
                  <a:off x="4021800" y="3173675"/>
                  <a:ext cx="5282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564" extrusionOk="0">
                      <a:moveTo>
                        <a:pt x="137" y="1"/>
                      </a:moveTo>
                      <a:cubicBezTo>
                        <a:pt x="35" y="1"/>
                        <a:pt x="0" y="148"/>
                        <a:pt x="101" y="181"/>
                      </a:cubicBezTo>
                      <a:cubicBezTo>
                        <a:pt x="614" y="349"/>
                        <a:pt x="1220" y="563"/>
                        <a:pt x="1772" y="563"/>
                      </a:cubicBezTo>
                      <a:cubicBezTo>
                        <a:pt x="1847" y="563"/>
                        <a:pt x="1921" y="559"/>
                        <a:pt x="1994" y="551"/>
                      </a:cubicBezTo>
                      <a:cubicBezTo>
                        <a:pt x="2077" y="539"/>
                        <a:pt x="2113" y="420"/>
                        <a:pt x="2017" y="384"/>
                      </a:cubicBezTo>
                      <a:cubicBezTo>
                        <a:pt x="1720" y="301"/>
                        <a:pt x="1398" y="277"/>
                        <a:pt x="1089" y="217"/>
                      </a:cubicBezTo>
                      <a:cubicBezTo>
                        <a:pt x="767" y="158"/>
                        <a:pt x="458" y="86"/>
                        <a:pt x="160" y="3"/>
                      </a:cubicBezTo>
                      <a:cubicBezTo>
                        <a:pt x="152" y="1"/>
                        <a:pt x="14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14342;p51">
                  <a:extLst>
                    <a:ext uri="{FF2B5EF4-FFF2-40B4-BE49-F238E27FC236}">
                      <a16:creationId xmlns:a16="http://schemas.microsoft.com/office/drawing/2014/main" id="{2F60599E-D6B1-1831-9DD4-0461E8029FBE}"/>
                    </a:ext>
                  </a:extLst>
                </p:cNvPr>
                <p:cNvSpPr/>
                <p:nvPr/>
              </p:nvSpPr>
              <p:spPr>
                <a:xfrm>
                  <a:off x="4043850" y="3161775"/>
                  <a:ext cx="391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489" extrusionOk="0">
                      <a:moveTo>
                        <a:pt x="186" y="1"/>
                      </a:moveTo>
                      <a:cubicBezTo>
                        <a:pt x="57" y="1"/>
                        <a:pt x="0" y="206"/>
                        <a:pt x="147" y="229"/>
                      </a:cubicBezTo>
                      <a:cubicBezTo>
                        <a:pt x="373" y="288"/>
                        <a:pt x="635" y="336"/>
                        <a:pt x="873" y="396"/>
                      </a:cubicBezTo>
                      <a:cubicBezTo>
                        <a:pt x="1038" y="434"/>
                        <a:pt x="1202" y="489"/>
                        <a:pt x="1366" y="489"/>
                      </a:cubicBezTo>
                      <a:cubicBezTo>
                        <a:pt x="1404" y="489"/>
                        <a:pt x="1443" y="486"/>
                        <a:pt x="1481" y="479"/>
                      </a:cubicBezTo>
                      <a:cubicBezTo>
                        <a:pt x="1564" y="455"/>
                        <a:pt x="1564" y="324"/>
                        <a:pt x="1516" y="276"/>
                      </a:cubicBezTo>
                      <a:cubicBezTo>
                        <a:pt x="1338" y="157"/>
                        <a:pt x="1112" y="157"/>
                        <a:pt x="897" y="122"/>
                      </a:cubicBezTo>
                      <a:cubicBezTo>
                        <a:pt x="659" y="74"/>
                        <a:pt x="445" y="38"/>
                        <a:pt x="207" y="3"/>
                      </a:cubicBezTo>
                      <a:cubicBezTo>
                        <a:pt x="200" y="1"/>
                        <a:pt x="193" y="1"/>
                        <a:pt x="18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14343;p51">
                  <a:extLst>
                    <a:ext uri="{FF2B5EF4-FFF2-40B4-BE49-F238E27FC236}">
                      <a16:creationId xmlns:a16="http://schemas.microsoft.com/office/drawing/2014/main" id="{F9B6387B-008C-AFAB-FDF6-DCF8FC607CF0}"/>
                    </a:ext>
                  </a:extLst>
                </p:cNvPr>
                <p:cNvSpPr/>
                <p:nvPr/>
              </p:nvSpPr>
              <p:spPr>
                <a:xfrm>
                  <a:off x="4062500" y="3141275"/>
                  <a:ext cx="18425" cy="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315" extrusionOk="0">
                      <a:moveTo>
                        <a:pt x="139" y="0"/>
                      </a:moveTo>
                      <a:cubicBezTo>
                        <a:pt x="30" y="0"/>
                        <a:pt x="0" y="157"/>
                        <a:pt x="104" y="192"/>
                      </a:cubicBezTo>
                      <a:cubicBezTo>
                        <a:pt x="258" y="239"/>
                        <a:pt x="425" y="263"/>
                        <a:pt x="568" y="311"/>
                      </a:cubicBezTo>
                      <a:cubicBezTo>
                        <a:pt x="578" y="314"/>
                        <a:pt x="587" y="315"/>
                        <a:pt x="596" y="315"/>
                      </a:cubicBezTo>
                      <a:cubicBezTo>
                        <a:pt x="696" y="315"/>
                        <a:pt x="737" y="142"/>
                        <a:pt x="628" y="120"/>
                      </a:cubicBezTo>
                      <a:cubicBezTo>
                        <a:pt x="473" y="73"/>
                        <a:pt x="318" y="49"/>
                        <a:pt x="151" y="1"/>
                      </a:cubicBezTo>
                      <a:cubicBezTo>
                        <a:pt x="147" y="1"/>
                        <a:pt x="143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14344;p51">
                  <a:extLst>
                    <a:ext uri="{FF2B5EF4-FFF2-40B4-BE49-F238E27FC236}">
                      <a16:creationId xmlns:a16="http://schemas.microsoft.com/office/drawing/2014/main" id="{F8C4208D-1775-DB73-18F4-BB594EEE432C}"/>
                    </a:ext>
                  </a:extLst>
                </p:cNvPr>
                <p:cNvSpPr/>
                <p:nvPr/>
              </p:nvSpPr>
              <p:spPr>
                <a:xfrm>
                  <a:off x="4076400" y="3131175"/>
                  <a:ext cx="2700" cy="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96" extrusionOk="0">
                      <a:moveTo>
                        <a:pt x="48" y="0"/>
                      </a:moveTo>
                      <a:cubicBezTo>
                        <a:pt x="0" y="0"/>
                        <a:pt x="0" y="96"/>
                        <a:pt x="48" y="96"/>
                      </a:cubicBezTo>
                      <a:cubicBezTo>
                        <a:pt x="107" y="96"/>
                        <a:pt x="107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14345;p51">
                  <a:extLst>
                    <a:ext uri="{FF2B5EF4-FFF2-40B4-BE49-F238E27FC236}">
                      <a16:creationId xmlns:a16="http://schemas.microsoft.com/office/drawing/2014/main" id="{AF6878F2-5ECF-E003-4C9A-204E7B64076E}"/>
                    </a:ext>
                  </a:extLst>
                </p:cNvPr>
                <p:cNvSpPr/>
                <p:nvPr/>
              </p:nvSpPr>
              <p:spPr>
                <a:xfrm>
                  <a:off x="4077275" y="3126100"/>
                  <a:ext cx="62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25" extrusionOk="0">
                      <a:moveTo>
                        <a:pt x="13" y="1"/>
                      </a:moveTo>
                      <a:cubicBezTo>
                        <a:pt x="1" y="1"/>
                        <a:pt x="1" y="25"/>
                        <a:pt x="13" y="25"/>
                      </a:cubicBezTo>
                      <a:cubicBezTo>
                        <a:pt x="25" y="25"/>
                        <a:pt x="25" y="1"/>
                        <a:pt x="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14346;p51">
                  <a:extLst>
                    <a:ext uri="{FF2B5EF4-FFF2-40B4-BE49-F238E27FC236}">
                      <a16:creationId xmlns:a16="http://schemas.microsoft.com/office/drawing/2014/main" id="{D5BBE49F-2EAC-775D-4F9A-71241DA744B7}"/>
                    </a:ext>
                  </a:extLst>
                </p:cNvPr>
                <p:cNvSpPr/>
                <p:nvPr/>
              </p:nvSpPr>
              <p:spPr>
                <a:xfrm>
                  <a:off x="4309750" y="2626950"/>
                  <a:ext cx="4500" cy="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43" extrusionOk="0">
                      <a:moveTo>
                        <a:pt x="84" y="0"/>
                      </a:moveTo>
                      <a:cubicBezTo>
                        <a:pt x="1" y="0"/>
                        <a:pt x="1" y="143"/>
                        <a:pt x="84" y="143"/>
                      </a:cubicBezTo>
                      <a:cubicBezTo>
                        <a:pt x="179" y="143"/>
                        <a:pt x="179" y="0"/>
                        <a:pt x="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14347;p51">
                  <a:extLst>
                    <a:ext uri="{FF2B5EF4-FFF2-40B4-BE49-F238E27FC236}">
                      <a16:creationId xmlns:a16="http://schemas.microsoft.com/office/drawing/2014/main" id="{BB9F742B-F993-7C14-1160-42287415A35F}"/>
                    </a:ext>
                  </a:extLst>
                </p:cNvPr>
                <p:cNvSpPr/>
                <p:nvPr/>
              </p:nvSpPr>
              <p:spPr>
                <a:xfrm>
                  <a:off x="4093325" y="2379900"/>
                  <a:ext cx="147700" cy="4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" h="1934" extrusionOk="0">
                      <a:moveTo>
                        <a:pt x="178" y="1"/>
                      </a:moveTo>
                      <a:cubicBezTo>
                        <a:pt x="64" y="1"/>
                        <a:pt x="0" y="169"/>
                        <a:pt x="109" y="238"/>
                      </a:cubicBezTo>
                      <a:cubicBezTo>
                        <a:pt x="1688" y="1238"/>
                        <a:pt x="3537" y="1934"/>
                        <a:pt x="5420" y="1934"/>
                      </a:cubicBezTo>
                      <a:cubicBezTo>
                        <a:pt x="5511" y="1934"/>
                        <a:pt x="5602" y="1932"/>
                        <a:pt x="5693" y="1929"/>
                      </a:cubicBezTo>
                      <a:cubicBezTo>
                        <a:pt x="5907" y="1905"/>
                        <a:pt x="5907" y="1631"/>
                        <a:pt x="5693" y="1595"/>
                      </a:cubicBezTo>
                      <a:cubicBezTo>
                        <a:pt x="3728" y="1405"/>
                        <a:pt x="1978" y="1036"/>
                        <a:pt x="252" y="24"/>
                      </a:cubicBezTo>
                      <a:cubicBezTo>
                        <a:pt x="226" y="8"/>
                        <a:pt x="201" y="1"/>
                        <a:pt x="1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14348;p51">
                  <a:extLst>
                    <a:ext uri="{FF2B5EF4-FFF2-40B4-BE49-F238E27FC236}">
                      <a16:creationId xmlns:a16="http://schemas.microsoft.com/office/drawing/2014/main" id="{04CCCB31-BA1E-3B53-7C4F-46DCE211261A}"/>
                    </a:ext>
                  </a:extLst>
                </p:cNvPr>
                <p:cNvSpPr/>
                <p:nvPr/>
              </p:nvSpPr>
              <p:spPr>
                <a:xfrm>
                  <a:off x="4150575" y="2380275"/>
                  <a:ext cx="90725" cy="3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9" h="1238" extrusionOk="0">
                      <a:moveTo>
                        <a:pt x="150" y="0"/>
                      </a:moveTo>
                      <a:cubicBezTo>
                        <a:pt x="61" y="0"/>
                        <a:pt x="1" y="132"/>
                        <a:pt x="105" y="164"/>
                      </a:cubicBezTo>
                      <a:cubicBezTo>
                        <a:pt x="1153" y="640"/>
                        <a:pt x="2343" y="1116"/>
                        <a:pt x="3522" y="1235"/>
                      </a:cubicBezTo>
                      <a:cubicBezTo>
                        <a:pt x="3530" y="1237"/>
                        <a:pt x="3537" y="1238"/>
                        <a:pt x="3543" y="1238"/>
                      </a:cubicBezTo>
                      <a:cubicBezTo>
                        <a:pt x="3629" y="1238"/>
                        <a:pt x="3624" y="1102"/>
                        <a:pt x="3558" y="1080"/>
                      </a:cubicBezTo>
                      <a:cubicBezTo>
                        <a:pt x="2427" y="723"/>
                        <a:pt x="1296" y="485"/>
                        <a:pt x="188" y="9"/>
                      </a:cubicBezTo>
                      <a:cubicBezTo>
                        <a:pt x="175" y="3"/>
                        <a:pt x="162" y="0"/>
                        <a:pt x="1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14349;p51">
                  <a:extLst>
                    <a:ext uri="{FF2B5EF4-FFF2-40B4-BE49-F238E27FC236}">
                      <a16:creationId xmlns:a16="http://schemas.microsoft.com/office/drawing/2014/main" id="{FDD68FA6-F52A-BA26-6805-6E0F2DB58861}"/>
                    </a:ext>
                  </a:extLst>
                </p:cNvPr>
                <p:cNvSpPr/>
                <p:nvPr/>
              </p:nvSpPr>
              <p:spPr>
                <a:xfrm>
                  <a:off x="4171325" y="2364800"/>
                  <a:ext cx="67025" cy="2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1" h="950" extrusionOk="0">
                      <a:moveTo>
                        <a:pt x="132" y="1"/>
                      </a:moveTo>
                      <a:cubicBezTo>
                        <a:pt x="46" y="1"/>
                        <a:pt x="0" y="145"/>
                        <a:pt x="85" y="187"/>
                      </a:cubicBezTo>
                      <a:cubicBezTo>
                        <a:pt x="847" y="521"/>
                        <a:pt x="1728" y="902"/>
                        <a:pt x="2573" y="949"/>
                      </a:cubicBezTo>
                      <a:cubicBezTo>
                        <a:pt x="2680" y="949"/>
                        <a:pt x="2680" y="818"/>
                        <a:pt x="2609" y="771"/>
                      </a:cubicBezTo>
                      <a:cubicBezTo>
                        <a:pt x="1799" y="473"/>
                        <a:pt x="966" y="330"/>
                        <a:pt x="168" y="9"/>
                      </a:cubicBezTo>
                      <a:cubicBezTo>
                        <a:pt x="155" y="3"/>
                        <a:pt x="14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14350;p51">
                  <a:extLst>
                    <a:ext uri="{FF2B5EF4-FFF2-40B4-BE49-F238E27FC236}">
                      <a16:creationId xmlns:a16="http://schemas.microsoft.com/office/drawing/2014/main" id="{86473F66-B8BA-943F-2D63-38DA7311DD17}"/>
                    </a:ext>
                  </a:extLst>
                </p:cNvPr>
                <p:cNvSpPr/>
                <p:nvPr/>
              </p:nvSpPr>
              <p:spPr>
                <a:xfrm>
                  <a:off x="4193850" y="2359000"/>
                  <a:ext cx="4477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" h="481" extrusionOk="0">
                      <a:moveTo>
                        <a:pt x="163" y="1"/>
                      </a:moveTo>
                      <a:cubicBezTo>
                        <a:pt x="47" y="1"/>
                        <a:pt x="0" y="184"/>
                        <a:pt x="124" y="229"/>
                      </a:cubicBezTo>
                      <a:cubicBezTo>
                        <a:pt x="509" y="369"/>
                        <a:pt x="945" y="481"/>
                        <a:pt x="1364" y="481"/>
                      </a:cubicBezTo>
                      <a:cubicBezTo>
                        <a:pt x="1476" y="481"/>
                        <a:pt x="1587" y="473"/>
                        <a:pt x="1696" y="455"/>
                      </a:cubicBezTo>
                      <a:cubicBezTo>
                        <a:pt x="1791" y="443"/>
                        <a:pt x="1791" y="288"/>
                        <a:pt x="1696" y="276"/>
                      </a:cubicBezTo>
                      <a:cubicBezTo>
                        <a:pt x="1196" y="181"/>
                        <a:pt x="696" y="169"/>
                        <a:pt x="184" y="3"/>
                      </a:cubicBezTo>
                      <a:cubicBezTo>
                        <a:pt x="176" y="1"/>
                        <a:pt x="169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14351;p51">
                  <a:extLst>
                    <a:ext uri="{FF2B5EF4-FFF2-40B4-BE49-F238E27FC236}">
                      <a16:creationId xmlns:a16="http://schemas.microsoft.com/office/drawing/2014/main" id="{A91635D9-56EC-85CE-8CDD-9202479B0323}"/>
                    </a:ext>
                  </a:extLst>
                </p:cNvPr>
                <p:cNvSpPr/>
                <p:nvPr/>
              </p:nvSpPr>
              <p:spPr>
                <a:xfrm>
                  <a:off x="4205050" y="2341925"/>
                  <a:ext cx="31550" cy="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452" extrusionOk="0">
                      <a:moveTo>
                        <a:pt x="159" y="0"/>
                      </a:moveTo>
                      <a:cubicBezTo>
                        <a:pt x="36" y="0"/>
                        <a:pt x="0" y="190"/>
                        <a:pt x="140" y="233"/>
                      </a:cubicBezTo>
                      <a:cubicBezTo>
                        <a:pt x="450" y="316"/>
                        <a:pt x="760" y="412"/>
                        <a:pt x="1069" y="447"/>
                      </a:cubicBezTo>
                      <a:cubicBezTo>
                        <a:pt x="1081" y="450"/>
                        <a:pt x="1092" y="452"/>
                        <a:pt x="1102" y="452"/>
                      </a:cubicBezTo>
                      <a:cubicBezTo>
                        <a:pt x="1220" y="452"/>
                        <a:pt x="1261" y="278"/>
                        <a:pt x="1141" y="245"/>
                      </a:cubicBezTo>
                      <a:cubicBezTo>
                        <a:pt x="843" y="138"/>
                        <a:pt x="510" y="78"/>
                        <a:pt x="200" y="7"/>
                      </a:cubicBezTo>
                      <a:cubicBezTo>
                        <a:pt x="185" y="2"/>
                        <a:pt x="172" y="0"/>
                        <a:pt x="1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14352;p51">
                  <a:extLst>
                    <a:ext uri="{FF2B5EF4-FFF2-40B4-BE49-F238E27FC236}">
                      <a16:creationId xmlns:a16="http://schemas.microsoft.com/office/drawing/2014/main" id="{9E2A6643-4553-8BE7-F1AB-0BDF038B742C}"/>
                    </a:ext>
                  </a:extLst>
                </p:cNvPr>
                <p:cNvSpPr/>
                <p:nvPr/>
              </p:nvSpPr>
              <p:spPr>
                <a:xfrm>
                  <a:off x="4226100" y="2321250"/>
                  <a:ext cx="7475" cy="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39" extrusionOk="0">
                      <a:moveTo>
                        <a:pt x="144" y="0"/>
                      </a:moveTo>
                      <a:cubicBezTo>
                        <a:pt x="1" y="0"/>
                        <a:pt x="1" y="239"/>
                        <a:pt x="144" y="239"/>
                      </a:cubicBezTo>
                      <a:cubicBezTo>
                        <a:pt x="299" y="239"/>
                        <a:pt x="299" y="0"/>
                        <a:pt x="1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14353;p51">
                  <a:extLst>
                    <a:ext uri="{FF2B5EF4-FFF2-40B4-BE49-F238E27FC236}">
                      <a16:creationId xmlns:a16="http://schemas.microsoft.com/office/drawing/2014/main" id="{37737972-76ED-CF70-F653-05705871FDC1}"/>
                    </a:ext>
                  </a:extLst>
                </p:cNvPr>
                <p:cNvSpPr/>
                <p:nvPr/>
              </p:nvSpPr>
              <p:spPr>
                <a:xfrm>
                  <a:off x="4794325" y="3185650"/>
                  <a:ext cx="51825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3" h="342" extrusionOk="0">
                      <a:moveTo>
                        <a:pt x="156" y="0"/>
                      </a:moveTo>
                      <a:cubicBezTo>
                        <a:pt x="1" y="0"/>
                        <a:pt x="1" y="238"/>
                        <a:pt x="156" y="238"/>
                      </a:cubicBezTo>
                      <a:cubicBezTo>
                        <a:pt x="650" y="268"/>
                        <a:pt x="1152" y="341"/>
                        <a:pt x="1641" y="341"/>
                      </a:cubicBezTo>
                      <a:cubicBezTo>
                        <a:pt x="1730" y="341"/>
                        <a:pt x="1818" y="339"/>
                        <a:pt x="1906" y="333"/>
                      </a:cubicBezTo>
                      <a:cubicBezTo>
                        <a:pt x="2025" y="333"/>
                        <a:pt x="2073" y="131"/>
                        <a:pt x="1942" y="119"/>
                      </a:cubicBezTo>
                      <a:cubicBezTo>
                        <a:pt x="1358" y="24"/>
                        <a:pt x="751" y="24"/>
                        <a:pt x="1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14354;p51">
                  <a:extLst>
                    <a:ext uri="{FF2B5EF4-FFF2-40B4-BE49-F238E27FC236}">
                      <a16:creationId xmlns:a16="http://schemas.microsoft.com/office/drawing/2014/main" id="{7F97E2F0-2D31-C48A-7DFF-DF6C0C770768}"/>
                    </a:ext>
                  </a:extLst>
                </p:cNvPr>
                <p:cNvSpPr/>
                <p:nvPr/>
              </p:nvSpPr>
              <p:spPr>
                <a:xfrm>
                  <a:off x="4815475" y="3159150"/>
                  <a:ext cx="27400" cy="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227" extrusionOk="0">
                      <a:moveTo>
                        <a:pt x="941" y="0"/>
                      </a:moveTo>
                      <a:cubicBezTo>
                        <a:pt x="679" y="0"/>
                        <a:pt x="393" y="0"/>
                        <a:pt x="131" y="12"/>
                      </a:cubicBezTo>
                      <a:cubicBezTo>
                        <a:pt x="128" y="12"/>
                        <a:pt x="124" y="12"/>
                        <a:pt x="120" y="12"/>
                      </a:cubicBezTo>
                      <a:cubicBezTo>
                        <a:pt x="0" y="12"/>
                        <a:pt x="4" y="203"/>
                        <a:pt x="131" y="203"/>
                      </a:cubicBezTo>
                      <a:cubicBezTo>
                        <a:pt x="393" y="203"/>
                        <a:pt x="679" y="203"/>
                        <a:pt x="941" y="227"/>
                      </a:cubicBezTo>
                      <a:cubicBezTo>
                        <a:pt x="1096" y="227"/>
                        <a:pt x="1096" y="0"/>
                        <a:pt x="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14355;p51">
                  <a:extLst>
                    <a:ext uri="{FF2B5EF4-FFF2-40B4-BE49-F238E27FC236}">
                      <a16:creationId xmlns:a16="http://schemas.microsoft.com/office/drawing/2014/main" id="{49925329-CDC9-4497-E16C-5B44F3E33F5C}"/>
                    </a:ext>
                  </a:extLst>
                </p:cNvPr>
                <p:cNvSpPr/>
                <p:nvPr/>
              </p:nvSpPr>
              <p:spPr>
                <a:xfrm>
                  <a:off x="4832450" y="3141875"/>
                  <a:ext cx="1577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430" extrusionOk="0">
                      <a:moveTo>
                        <a:pt x="381" y="0"/>
                      </a:moveTo>
                      <a:cubicBezTo>
                        <a:pt x="358" y="0"/>
                        <a:pt x="333" y="11"/>
                        <a:pt x="310" y="37"/>
                      </a:cubicBezTo>
                      <a:lnTo>
                        <a:pt x="190" y="156"/>
                      </a:lnTo>
                      <a:cubicBezTo>
                        <a:pt x="167" y="179"/>
                        <a:pt x="167" y="191"/>
                        <a:pt x="167" y="227"/>
                      </a:cubicBezTo>
                      <a:lnTo>
                        <a:pt x="131" y="227"/>
                      </a:lnTo>
                      <a:cubicBezTo>
                        <a:pt x="127" y="227"/>
                        <a:pt x="124" y="227"/>
                        <a:pt x="121" y="227"/>
                      </a:cubicBezTo>
                      <a:cubicBezTo>
                        <a:pt x="0" y="227"/>
                        <a:pt x="4" y="430"/>
                        <a:pt x="155" y="430"/>
                      </a:cubicBezTo>
                      <a:cubicBezTo>
                        <a:pt x="262" y="430"/>
                        <a:pt x="381" y="430"/>
                        <a:pt x="512" y="418"/>
                      </a:cubicBezTo>
                      <a:cubicBezTo>
                        <a:pt x="631" y="406"/>
                        <a:pt x="631" y="239"/>
                        <a:pt x="512" y="227"/>
                      </a:cubicBezTo>
                      <a:lnTo>
                        <a:pt x="393" y="227"/>
                      </a:lnTo>
                      <a:lnTo>
                        <a:pt x="452" y="168"/>
                      </a:lnTo>
                      <a:cubicBezTo>
                        <a:pt x="516" y="104"/>
                        <a:pt x="456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14356;p51">
                  <a:extLst>
                    <a:ext uri="{FF2B5EF4-FFF2-40B4-BE49-F238E27FC236}">
                      <a16:creationId xmlns:a16="http://schemas.microsoft.com/office/drawing/2014/main" id="{88EA9BF4-424C-60D3-C4C2-A6EC61C36F08}"/>
                    </a:ext>
                  </a:extLst>
                </p:cNvPr>
                <p:cNvSpPr/>
                <p:nvPr/>
              </p:nvSpPr>
              <p:spPr>
                <a:xfrm>
                  <a:off x="4797025" y="2262875"/>
                  <a:ext cx="42875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" h="359" extrusionOk="0">
                      <a:moveTo>
                        <a:pt x="124" y="0"/>
                      </a:moveTo>
                      <a:cubicBezTo>
                        <a:pt x="0" y="0"/>
                        <a:pt x="7" y="217"/>
                        <a:pt x="155" y="240"/>
                      </a:cubicBezTo>
                      <a:cubicBezTo>
                        <a:pt x="607" y="276"/>
                        <a:pt x="1084" y="335"/>
                        <a:pt x="1548" y="359"/>
                      </a:cubicBezTo>
                      <a:cubicBezTo>
                        <a:pt x="1691" y="359"/>
                        <a:pt x="1715" y="145"/>
                        <a:pt x="1584" y="121"/>
                      </a:cubicBezTo>
                      <a:cubicBezTo>
                        <a:pt x="1107" y="38"/>
                        <a:pt x="631" y="26"/>
                        <a:pt x="143" y="2"/>
                      </a:cubicBezTo>
                      <a:cubicBezTo>
                        <a:pt x="136" y="1"/>
                        <a:pt x="130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14357;p51">
                  <a:extLst>
                    <a:ext uri="{FF2B5EF4-FFF2-40B4-BE49-F238E27FC236}">
                      <a16:creationId xmlns:a16="http://schemas.microsoft.com/office/drawing/2014/main" id="{C3AF794D-3D3A-3767-6F2D-4913FFCD9A1C}"/>
                    </a:ext>
                  </a:extLst>
                </p:cNvPr>
                <p:cNvSpPr/>
                <p:nvPr/>
              </p:nvSpPr>
              <p:spPr>
                <a:xfrm>
                  <a:off x="4814575" y="2250075"/>
                  <a:ext cx="3157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290" extrusionOk="0">
                      <a:moveTo>
                        <a:pt x="703" y="0"/>
                      </a:moveTo>
                      <a:cubicBezTo>
                        <a:pt x="525" y="0"/>
                        <a:pt x="346" y="7"/>
                        <a:pt x="167" y="14"/>
                      </a:cubicBezTo>
                      <a:cubicBezTo>
                        <a:pt x="1" y="14"/>
                        <a:pt x="1" y="276"/>
                        <a:pt x="167" y="276"/>
                      </a:cubicBezTo>
                      <a:cubicBezTo>
                        <a:pt x="346" y="283"/>
                        <a:pt x="525" y="289"/>
                        <a:pt x="703" y="289"/>
                      </a:cubicBezTo>
                      <a:cubicBezTo>
                        <a:pt x="834" y="289"/>
                        <a:pt x="965" y="286"/>
                        <a:pt x="1096" y="276"/>
                      </a:cubicBezTo>
                      <a:cubicBezTo>
                        <a:pt x="1263" y="252"/>
                        <a:pt x="1263" y="38"/>
                        <a:pt x="1096" y="14"/>
                      </a:cubicBezTo>
                      <a:cubicBezTo>
                        <a:pt x="965" y="4"/>
                        <a:pt x="834" y="0"/>
                        <a:pt x="7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14358;p51">
                  <a:extLst>
                    <a:ext uri="{FF2B5EF4-FFF2-40B4-BE49-F238E27FC236}">
                      <a16:creationId xmlns:a16="http://schemas.microsoft.com/office/drawing/2014/main" id="{04C9C47C-4C0A-7AD7-7A1F-4CC015D35CD4}"/>
                    </a:ext>
                  </a:extLst>
                </p:cNvPr>
                <p:cNvSpPr/>
                <p:nvPr/>
              </p:nvSpPr>
              <p:spPr>
                <a:xfrm>
                  <a:off x="4826575" y="2238850"/>
                  <a:ext cx="15825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311" extrusionOk="0">
                      <a:moveTo>
                        <a:pt x="146" y="1"/>
                      </a:moveTo>
                      <a:cubicBezTo>
                        <a:pt x="43" y="1"/>
                        <a:pt x="1" y="192"/>
                        <a:pt x="128" y="213"/>
                      </a:cubicBezTo>
                      <a:lnTo>
                        <a:pt x="485" y="308"/>
                      </a:lnTo>
                      <a:cubicBezTo>
                        <a:pt x="493" y="310"/>
                        <a:pt x="500" y="310"/>
                        <a:pt x="508" y="310"/>
                      </a:cubicBezTo>
                      <a:cubicBezTo>
                        <a:pt x="608" y="310"/>
                        <a:pt x="633" y="164"/>
                        <a:pt x="533" y="141"/>
                      </a:cubicBezTo>
                      <a:cubicBezTo>
                        <a:pt x="414" y="94"/>
                        <a:pt x="306" y="46"/>
                        <a:pt x="187" y="10"/>
                      </a:cubicBezTo>
                      <a:cubicBezTo>
                        <a:pt x="173" y="4"/>
                        <a:pt x="159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14359;p51">
                  <a:extLst>
                    <a:ext uri="{FF2B5EF4-FFF2-40B4-BE49-F238E27FC236}">
                      <a16:creationId xmlns:a16="http://schemas.microsoft.com/office/drawing/2014/main" id="{5F1E617F-D3FD-A4FD-AF6A-CBE5A8BE3D16}"/>
                    </a:ext>
                  </a:extLst>
                </p:cNvPr>
                <p:cNvSpPr/>
                <p:nvPr/>
              </p:nvSpPr>
              <p:spPr>
                <a:xfrm>
                  <a:off x="4841075" y="2229875"/>
                  <a:ext cx="7750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51" extrusionOk="0">
                      <a:moveTo>
                        <a:pt x="167" y="0"/>
                      </a:moveTo>
                      <a:cubicBezTo>
                        <a:pt x="0" y="24"/>
                        <a:pt x="0" y="250"/>
                        <a:pt x="167" y="250"/>
                      </a:cubicBezTo>
                      <a:cubicBezTo>
                        <a:pt x="310" y="250"/>
                        <a:pt x="310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14360;p51">
                  <a:extLst>
                    <a:ext uri="{FF2B5EF4-FFF2-40B4-BE49-F238E27FC236}">
                      <a16:creationId xmlns:a16="http://schemas.microsoft.com/office/drawing/2014/main" id="{2E59E0C6-2F47-B5B3-74D1-6922FBB4AF50}"/>
                    </a:ext>
                  </a:extLst>
                </p:cNvPr>
                <p:cNvSpPr/>
                <p:nvPr/>
              </p:nvSpPr>
              <p:spPr>
                <a:xfrm>
                  <a:off x="4920950" y="2150925"/>
                  <a:ext cx="170925" cy="11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7" h="4795" extrusionOk="0">
                      <a:moveTo>
                        <a:pt x="6665" y="1"/>
                      </a:moveTo>
                      <a:cubicBezTo>
                        <a:pt x="6648" y="1"/>
                        <a:pt x="6632" y="5"/>
                        <a:pt x="6616" y="15"/>
                      </a:cubicBezTo>
                      <a:cubicBezTo>
                        <a:pt x="4330" y="1337"/>
                        <a:pt x="2223" y="3087"/>
                        <a:pt x="79" y="4623"/>
                      </a:cubicBezTo>
                      <a:cubicBezTo>
                        <a:pt x="1" y="4672"/>
                        <a:pt x="52" y="4795"/>
                        <a:pt x="120" y="4795"/>
                      </a:cubicBezTo>
                      <a:cubicBezTo>
                        <a:pt x="134" y="4795"/>
                        <a:pt x="149" y="4790"/>
                        <a:pt x="163" y="4777"/>
                      </a:cubicBezTo>
                      <a:cubicBezTo>
                        <a:pt x="2342" y="3265"/>
                        <a:pt x="4723" y="1884"/>
                        <a:pt x="6747" y="194"/>
                      </a:cubicBezTo>
                      <a:cubicBezTo>
                        <a:pt x="6837" y="114"/>
                        <a:pt x="6751" y="1"/>
                        <a:pt x="66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14361;p51">
                  <a:extLst>
                    <a:ext uri="{FF2B5EF4-FFF2-40B4-BE49-F238E27FC236}">
                      <a16:creationId xmlns:a16="http://schemas.microsoft.com/office/drawing/2014/main" id="{263BAAD9-38B2-E62D-148D-C4B222220B57}"/>
                    </a:ext>
                  </a:extLst>
                </p:cNvPr>
                <p:cNvSpPr/>
                <p:nvPr/>
              </p:nvSpPr>
              <p:spPr>
                <a:xfrm>
                  <a:off x="4920250" y="2271975"/>
                  <a:ext cx="16100" cy="11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4672" extrusionOk="0">
                      <a:moveTo>
                        <a:pt x="145" y="1"/>
                      </a:moveTo>
                      <a:cubicBezTo>
                        <a:pt x="100" y="1"/>
                        <a:pt x="55" y="36"/>
                        <a:pt x="48" y="90"/>
                      </a:cubicBezTo>
                      <a:cubicBezTo>
                        <a:pt x="0" y="1317"/>
                        <a:pt x="155" y="2626"/>
                        <a:pt x="369" y="3841"/>
                      </a:cubicBezTo>
                      <a:cubicBezTo>
                        <a:pt x="369" y="4079"/>
                        <a:pt x="369" y="4317"/>
                        <a:pt x="393" y="4555"/>
                      </a:cubicBezTo>
                      <a:cubicBezTo>
                        <a:pt x="393" y="4632"/>
                        <a:pt x="447" y="4671"/>
                        <a:pt x="500" y="4671"/>
                      </a:cubicBezTo>
                      <a:cubicBezTo>
                        <a:pt x="554" y="4671"/>
                        <a:pt x="608" y="4632"/>
                        <a:pt x="608" y="4555"/>
                      </a:cubicBezTo>
                      <a:cubicBezTo>
                        <a:pt x="608" y="4412"/>
                        <a:pt x="608" y="4257"/>
                        <a:pt x="619" y="4115"/>
                      </a:cubicBezTo>
                      <a:cubicBezTo>
                        <a:pt x="619" y="4103"/>
                        <a:pt x="643" y="4103"/>
                        <a:pt x="643" y="4103"/>
                      </a:cubicBezTo>
                      <a:lnTo>
                        <a:pt x="643" y="3936"/>
                      </a:lnTo>
                      <a:cubicBezTo>
                        <a:pt x="643" y="2864"/>
                        <a:pt x="608" y="1840"/>
                        <a:pt x="596" y="793"/>
                      </a:cubicBezTo>
                      <a:cubicBezTo>
                        <a:pt x="596" y="727"/>
                        <a:pt x="548" y="694"/>
                        <a:pt x="500" y="694"/>
                      </a:cubicBezTo>
                      <a:cubicBezTo>
                        <a:pt x="453" y="694"/>
                        <a:pt x="405" y="727"/>
                        <a:pt x="405" y="793"/>
                      </a:cubicBezTo>
                      <a:lnTo>
                        <a:pt x="405" y="983"/>
                      </a:lnTo>
                      <a:cubicBezTo>
                        <a:pt x="358" y="674"/>
                        <a:pt x="298" y="364"/>
                        <a:pt x="227" y="66"/>
                      </a:cubicBezTo>
                      <a:cubicBezTo>
                        <a:pt x="211" y="21"/>
                        <a:pt x="178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14362;p51">
                  <a:extLst>
                    <a:ext uri="{FF2B5EF4-FFF2-40B4-BE49-F238E27FC236}">
                      <a16:creationId xmlns:a16="http://schemas.microsoft.com/office/drawing/2014/main" id="{1D2D27FB-2FA2-95FC-59B4-C414F7FBD4E9}"/>
                    </a:ext>
                  </a:extLst>
                </p:cNvPr>
                <p:cNvSpPr/>
                <p:nvPr/>
              </p:nvSpPr>
              <p:spPr>
                <a:xfrm>
                  <a:off x="4959025" y="2152475"/>
                  <a:ext cx="153525" cy="23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1" h="9340" extrusionOk="0">
                      <a:moveTo>
                        <a:pt x="5849" y="1"/>
                      </a:moveTo>
                      <a:cubicBezTo>
                        <a:pt x="5816" y="1"/>
                        <a:pt x="5784" y="24"/>
                        <a:pt x="5784" y="72"/>
                      </a:cubicBezTo>
                      <a:cubicBezTo>
                        <a:pt x="5736" y="1739"/>
                        <a:pt x="5653" y="3394"/>
                        <a:pt x="5712" y="5073"/>
                      </a:cubicBezTo>
                      <a:cubicBezTo>
                        <a:pt x="5694" y="5061"/>
                        <a:pt x="5682" y="5055"/>
                        <a:pt x="5672" y="5055"/>
                      </a:cubicBezTo>
                      <a:cubicBezTo>
                        <a:pt x="5662" y="5055"/>
                        <a:pt x="5653" y="5061"/>
                        <a:pt x="5641" y="5073"/>
                      </a:cubicBezTo>
                      <a:cubicBezTo>
                        <a:pt x="3688" y="6263"/>
                        <a:pt x="1914" y="7787"/>
                        <a:pt x="80" y="9145"/>
                      </a:cubicBezTo>
                      <a:cubicBezTo>
                        <a:pt x="1" y="9204"/>
                        <a:pt x="55" y="9340"/>
                        <a:pt x="137" y="9340"/>
                      </a:cubicBezTo>
                      <a:cubicBezTo>
                        <a:pt x="153" y="9340"/>
                        <a:pt x="170" y="9335"/>
                        <a:pt x="188" y="9323"/>
                      </a:cubicBezTo>
                      <a:cubicBezTo>
                        <a:pt x="2033" y="7990"/>
                        <a:pt x="4045" y="6740"/>
                        <a:pt x="5760" y="5227"/>
                      </a:cubicBezTo>
                      <a:cubicBezTo>
                        <a:pt x="5760" y="5227"/>
                        <a:pt x="5760" y="5216"/>
                        <a:pt x="5772" y="5216"/>
                      </a:cubicBezTo>
                      <a:cubicBezTo>
                        <a:pt x="5807" y="5227"/>
                        <a:pt x="5831" y="5239"/>
                        <a:pt x="5855" y="5239"/>
                      </a:cubicBezTo>
                      <a:cubicBezTo>
                        <a:pt x="5855" y="5299"/>
                        <a:pt x="5903" y="5347"/>
                        <a:pt x="5974" y="5347"/>
                      </a:cubicBezTo>
                      <a:cubicBezTo>
                        <a:pt x="6129" y="5347"/>
                        <a:pt x="6141" y="5132"/>
                        <a:pt x="5998" y="5096"/>
                      </a:cubicBezTo>
                      <a:cubicBezTo>
                        <a:pt x="6069" y="3418"/>
                        <a:pt x="5962" y="1739"/>
                        <a:pt x="5915" y="72"/>
                      </a:cubicBezTo>
                      <a:cubicBezTo>
                        <a:pt x="5915" y="24"/>
                        <a:pt x="5882" y="1"/>
                        <a:pt x="58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" name="Google Shape;14379;p51">
                <a:extLst>
                  <a:ext uri="{FF2B5EF4-FFF2-40B4-BE49-F238E27FC236}">
                    <a16:creationId xmlns:a16="http://schemas.microsoft.com/office/drawing/2014/main" id="{1685C0D4-2DD0-C1F1-90ED-A83F33C2BEC1}"/>
                  </a:ext>
                </a:extLst>
              </p:cNvPr>
              <p:cNvGrpSpPr/>
              <p:nvPr/>
            </p:nvGrpSpPr>
            <p:grpSpPr>
              <a:xfrm>
                <a:off x="5472253" y="1609067"/>
                <a:ext cx="1775747" cy="1925365"/>
                <a:chOff x="3779925" y="1751900"/>
                <a:chExt cx="1395150" cy="1512700"/>
              </a:xfrm>
            </p:grpSpPr>
            <p:sp>
              <p:nvSpPr>
                <p:cNvPr id="8" name="Google Shape;14380;p51">
                  <a:extLst>
                    <a:ext uri="{FF2B5EF4-FFF2-40B4-BE49-F238E27FC236}">
                      <a16:creationId xmlns:a16="http://schemas.microsoft.com/office/drawing/2014/main" id="{7A7BBEAE-FE2D-4EE5-82AE-3DBD6A97FE75}"/>
                    </a:ext>
                  </a:extLst>
                </p:cNvPr>
                <p:cNvSpPr/>
                <p:nvPr/>
              </p:nvSpPr>
              <p:spPr>
                <a:xfrm>
                  <a:off x="3779925" y="1751900"/>
                  <a:ext cx="1395150" cy="15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06" h="60508" extrusionOk="0">
                      <a:moveTo>
                        <a:pt x="35362" y="1284"/>
                      </a:moveTo>
                      <a:cubicBezTo>
                        <a:pt x="35362" y="1391"/>
                        <a:pt x="35362" y="1474"/>
                        <a:pt x="35374" y="1581"/>
                      </a:cubicBezTo>
                      <a:cubicBezTo>
                        <a:pt x="35326" y="1593"/>
                        <a:pt x="35267" y="1593"/>
                        <a:pt x="35219" y="1605"/>
                      </a:cubicBezTo>
                      <a:lnTo>
                        <a:pt x="35219" y="1296"/>
                      </a:lnTo>
                      <a:cubicBezTo>
                        <a:pt x="35267" y="1296"/>
                        <a:pt x="35314" y="1284"/>
                        <a:pt x="35362" y="1284"/>
                      </a:cubicBezTo>
                      <a:close/>
                      <a:moveTo>
                        <a:pt x="35803" y="1391"/>
                      </a:moveTo>
                      <a:cubicBezTo>
                        <a:pt x="35898" y="1427"/>
                        <a:pt x="35969" y="1522"/>
                        <a:pt x="36017" y="1653"/>
                      </a:cubicBezTo>
                      <a:cubicBezTo>
                        <a:pt x="35957" y="1605"/>
                        <a:pt x="35898" y="1581"/>
                        <a:pt x="35826" y="1569"/>
                      </a:cubicBezTo>
                      <a:cubicBezTo>
                        <a:pt x="35826" y="1510"/>
                        <a:pt x="35803" y="1450"/>
                        <a:pt x="35803" y="1391"/>
                      </a:cubicBezTo>
                      <a:close/>
                      <a:moveTo>
                        <a:pt x="34838" y="1403"/>
                      </a:moveTo>
                      <a:lnTo>
                        <a:pt x="34838" y="1403"/>
                      </a:lnTo>
                      <a:cubicBezTo>
                        <a:pt x="34826" y="1510"/>
                        <a:pt x="34814" y="1629"/>
                        <a:pt x="34791" y="1748"/>
                      </a:cubicBezTo>
                      <a:cubicBezTo>
                        <a:pt x="34731" y="1760"/>
                        <a:pt x="34695" y="1784"/>
                        <a:pt x="34636" y="1819"/>
                      </a:cubicBezTo>
                      <a:lnTo>
                        <a:pt x="34636" y="1462"/>
                      </a:lnTo>
                      <a:cubicBezTo>
                        <a:pt x="34707" y="1427"/>
                        <a:pt x="34767" y="1415"/>
                        <a:pt x="34838" y="1403"/>
                      </a:cubicBezTo>
                      <a:close/>
                      <a:moveTo>
                        <a:pt x="34279" y="1593"/>
                      </a:moveTo>
                      <a:lnTo>
                        <a:pt x="34231" y="1998"/>
                      </a:lnTo>
                      <a:cubicBezTo>
                        <a:pt x="34124" y="2046"/>
                        <a:pt x="34040" y="2081"/>
                        <a:pt x="33933" y="2141"/>
                      </a:cubicBezTo>
                      <a:cubicBezTo>
                        <a:pt x="33921" y="2046"/>
                        <a:pt x="33921" y="1939"/>
                        <a:pt x="33898" y="1831"/>
                      </a:cubicBezTo>
                      <a:cubicBezTo>
                        <a:pt x="33898" y="1808"/>
                        <a:pt x="33886" y="1784"/>
                        <a:pt x="33874" y="1772"/>
                      </a:cubicBezTo>
                      <a:lnTo>
                        <a:pt x="34279" y="1593"/>
                      </a:lnTo>
                      <a:close/>
                      <a:moveTo>
                        <a:pt x="33624" y="1891"/>
                      </a:moveTo>
                      <a:cubicBezTo>
                        <a:pt x="33588" y="2058"/>
                        <a:pt x="33576" y="2189"/>
                        <a:pt x="33564" y="2343"/>
                      </a:cubicBezTo>
                      <a:cubicBezTo>
                        <a:pt x="33481" y="2379"/>
                        <a:pt x="33409" y="2427"/>
                        <a:pt x="33350" y="2462"/>
                      </a:cubicBezTo>
                      <a:cubicBezTo>
                        <a:pt x="33338" y="2367"/>
                        <a:pt x="33338" y="2284"/>
                        <a:pt x="33326" y="2177"/>
                      </a:cubicBezTo>
                      <a:cubicBezTo>
                        <a:pt x="33326" y="2129"/>
                        <a:pt x="33290" y="2105"/>
                        <a:pt x="33255" y="2081"/>
                      </a:cubicBezTo>
                      <a:cubicBezTo>
                        <a:pt x="33374" y="2022"/>
                        <a:pt x="33493" y="1950"/>
                        <a:pt x="33624" y="1891"/>
                      </a:cubicBezTo>
                      <a:close/>
                      <a:moveTo>
                        <a:pt x="33040" y="2224"/>
                      </a:moveTo>
                      <a:lnTo>
                        <a:pt x="33040" y="2224"/>
                      </a:lnTo>
                      <a:cubicBezTo>
                        <a:pt x="33028" y="2367"/>
                        <a:pt x="33005" y="2522"/>
                        <a:pt x="32993" y="2653"/>
                      </a:cubicBezTo>
                      <a:cubicBezTo>
                        <a:pt x="32981" y="2653"/>
                        <a:pt x="32969" y="2665"/>
                        <a:pt x="32969" y="2665"/>
                      </a:cubicBezTo>
                      <a:cubicBezTo>
                        <a:pt x="32909" y="2689"/>
                        <a:pt x="32862" y="2712"/>
                        <a:pt x="32802" y="2736"/>
                      </a:cubicBezTo>
                      <a:cubicBezTo>
                        <a:pt x="32814" y="2653"/>
                        <a:pt x="32814" y="2558"/>
                        <a:pt x="32826" y="2474"/>
                      </a:cubicBezTo>
                      <a:cubicBezTo>
                        <a:pt x="32826" y="2415"/>
                        <a:pt x="32814" y="2379"/>
                        <a:pt x="32766" y="2355"/>
                      </a:cubicBezTo>
                      <a:cubicBezTo>
                        <a:pt x="32874" y="2308"/>
                        <a:pt x="32969" y="2260"/>
                        <a:pt x="33040" y="2224"/>
                      </a:cubicBezTo>
                      <a:close/>
                      <a:moveTo>
                        <a:pt x="37279" y="2236"/>
                      </a:moveTo>
                      <a:lnTo>
                        <a:pt x="37279" y="2236"/>
                      </a:lnTo>
                      <a:cubicBezTo>
                        <a:pt x="36969" y="2396"/>
                        <a:pt x="36650" y="2566"/>
                        <a:pt x="36347" y="2737"/>
                      </a:cubicBezTo>
                      <a:lnTo>
                        <a:pt x="36347" y="2737"/>
                      </a:lnTo>
                      <a:cubicBezTo>
                        <a:pt x="36443" y="2680"/>
                        <a:pt x="36540" y="2619"/>
                        <a:pt x="36636" y="2558"/>
                      </a:cubicBezTo>
                      <a:cubicBezTo>
                        <a:pt x="36731" y="2498"/>
                        <a:pt x="36743" y="2415"/>
                        <a:pt x="36731" y="2343"/>
                      </a:cubicBezTo>
                      <a:cubicBezTo>
                        <a:pt x="36838" y="2320"/>
                        <a:pt x="36934" y="2296"/>
                        <a:pt x="37041" y="2284"/>
                      </a:cubicBezTo>
                      <a:cubicBezTo>
                        <a:pt x="37112" y="2260"/>
                        <a:pt x="37196" y="2248"/>
                        <a:pt x="37279" y="2236"/>
                      </a:cubicBezTo>
                      <a:close/>
                      <a:moveTo>
                        <a:pt x="32481" y="2546"/>
                      </a:moveTo>
                      <a:lnTo>
                        <a:pt x="32481" y="2546"/>
                      </a:lnTo>
                      <a:cubicBezTo>
                        <a:pt x="32457" y="2665"/>
                        <a:pt x="32445" y="2796"/>
                        <a:pt x="32433" y="2939"/>
                      </a:cubicBezTo>
                      <a:cubicBezTo>
                        <a:pt x="32314" y="2986"/>
                        <a:pt x="32195" y="3058"/>
                        <a:pt x="32064" y="3093"/>
                      </a:cubicBezTo>
                      <a:cubicBezTo>
                        <a:pt x="32064" y="3022"/>
                        <a:pt x="32052" y="2951"/>
                        <a:pt x="32028" y="2879"/>
                      </a:cubicBezTo>
                      <a:cubicBezTo>
                        <a:pt x="32028" y="2855"/>
                        <a:pt x="32016" y="2843"/>
                        <a:pt x="31993" y="2843"/>
                      </a:cubicBezTo>
                      <a:cubicBezTo>
                        <a:pt x="32159" y="2736"/>
                        <a:pt x="32326" y="2653"/>
                        <a:pt x="32481" y="2546"/>
                      </a:cubicBezTo>
                      <a:close/>
                      <a:moveTo>
                        <a:pt x="32969" y="3284"/>
                      </a:moveTo>
                      <a:cubicBezTo>
                        <a:pt x="32921" y="3332"/>
                        <a:pt x="32862" y="3367"/>
                        <a:pt x="32814" y="3391"/>
                      </a:cubicBezTo>
                      <a:lnTo>
                        <a:pt x="32814" y="3367"/>
                      </a:lnTo>
                      <a:cubicBezTo>
                        <a:pt x="32862" y="3332"/>
                        <a:pt x="32909" y="3320"/>
                        <a:pt x="32969" y="3284"/>
                      </a:cubicBezTo>
                      <a:close/>
                      <a:moveTo>
                        <a:pt x="31790" y="2974"/>
                      </a:moveTo>
                      <a:lnTo>
                        <a:pt x="31790" y="2974"/>
                      </a:lnTo>
                      <a:cubicBezTo>
                        <a:pt x="31743" y="3070"/>
                        <a:pt x="31743" y="3153"/>
                        <a:pt x="31743" y="3260"/>
                      </a:cubicBezTo>
                      <a:cubicBezTo>
                        <a:pt x="31623" y="3320"/>
                        <a:pt x="31504" y="3379"/>
                        <a:pt x="31373" y="3439"/>
                      </a:cubicBezTo>
                      <a:lnTo>
                        <a:pt x="31373" y="3260"/>
                      </a:lnTo>
                      <a:lnTo>
                        <a:pt x="31373" y="3248"/>
                      </a:lnTo>
                      <a:cubicBezTo>
                        <a:pt x="31504" y="3153"/>
                        <a:pt x="31635" y="3070"/>
                        <a:pt x="31790" y="2974"/>
                      </a:cubicBezTo>
                      <a:close/>
                      <a:moveTo>
                        <a:pt x="31064" y="3439"/>
                      </a:moveTo>
                      <a:lnTo>
                        <a:pt x="31052" y="3582"/>
                      </a:lnTo>
                      <a:cubicBezTo>
                        <a:pt x="30957" y="3629"/>
                        <a:pt x="30850" y="3689"/>
                        <a:pt x="30742" y="3736"/>
                      </a:cubicBezTo>
                      <a:lnTo>
                        <a:pt x="30742" y="3724"/>
                      </a:lnTo>
                      <a:cubicBezTo>
                        <a:pt x="30742" y="3689"/>
                        <a:pt x="30742" y="3677"/>
                        <a:pt x="30731" y="3641"/>
                      </a:cubicBezTo>
                      <a:cubicBezTo>
                        <a:pt x="30838" y="3570"/>
                        <a:pt x="30945" y="3510"/>
                        <a:pt x="31064" y="3439"/>
                      </a:cubicBezTo>
                      <a:close/>
                      <a:moveTo>
                        <a:pt x="32338" y="3570"/>
                      </a:moveTo>
                      <a:lnTo>
                        <a:pt x="32338" y="3594"/>
                      </a:lnTo>
                      <a:lnTo>
                        <a:pt x="32338" y="3629"/>
                      </a:lnTo>
                      <a:cubicBezTo>
                        <a:pt x="32255" y="3677"/>
                        <a:pt x="32147" y="3736"/>
                        <a:pt x="32052" y="3784"/>
                      </a:cubicBezTo>
                      <a:lnTo>
                        <a:pt x="32052" y="3677"/>
                      </a:lnTo>
                      <a:cubicBezTo>
                        <a:pt x="32147" y="3653"/>
                        <a:pt x="32231" y="3617"/>
                        <a:pt x="32338" y="3570"/>
                      </a:cubicBezTo>
                      <a:close/>
                      <a:moveTo>
                        <a:pt x="30385" y="3867"/>
                      </a:moveTo>
                      <a:lnTo>
                        <a:pt x="30385" y="3903"/>
                      </a:lnTo>
                      <a:cubicBezTo>
                        <a:pt x="30350" y="3927"/>
                        <a:pt x="30278" y="3951"/>
                        <a:pt x="30242" y="3975"/>
                      </a:cubicBezTo>
                      <a:cubicBezTo>
                        <a:pt x="30278" y="3951"/>
                        <a:pt x="30350" y="3915"/>
                        <a:pt x="30385" y="3867"/>
                      </a:cubicBezTo>
                      <a:close/>
                      <a:moveTo>
                        <a:pt x="40470" y="2165"/>
                      </a:moveTo>
                      <a:lnTo>
                        <a:pt x="40470" y="2165"/>
                      </a:lnTo>
                      <a:cubicBezTo>
                        <a:pt x="40720" y="2177"/>
                        <a:pt x="40958" y="2189"/>
                        <a:pt x="41208" y="2189"/>
                      </a:cubicBezTo>
                      <a:cubicBezTo>
                        <a:pt x="40303" y="2760"/>
                        <a:pt x="39422" y="3367"/>
                        <a:pt x="38577" y="4010"/>
                      </a:cubicBezTo>
                      <a:cubicBezTo>
                        <a:pt x="39196" y="3463"/>
                        <a:pt x="39803" y="2915"/>
                        <a:pt x="40422" y="2367"/>
                      </a:cubicBezTo>
                      <a:cubicBezTo>
                        <a:pt x="40494" y="2308"/>
                        <a:pt x="40494" y="2224"/>
                        <a:pt x="40470" y="2165"/>
                      </a:cubicBezTo>
                      <a:close/>
                      <a:moveTo>
                        <a:pt x="39172" y="2129"/>
                      </a:moveTo>
                      <a:cubicBezTo>
                        <a:pt x="38362" y="2772"/>
                        <a:pt x="37565" y="3391"/>
                        <a:pt x="36755" y="4022"/>
                      </a:cubicBezTo>
                      <a:cubicBezTo>
                        <a:pt x="37446" y="3415"/>
                        <a:pt x="38100" y="2772"/>
                        <a:pt x="38755" y="2129"/>
                      </a:cubicBezTo>
                      <a:close/>
                      <a:moveTo>
                        <a:pt x="31695" y="3855"/>
                      </a:moveTo>
                      <a:cubicBezTo>
                        <a:pt x="31695" y="3903"/>
                        <a:pt x="31695" y="3951"/>
                        <a:pt x="31683" y="3986"/>
                      </a:cubicBezTo>
                      <a:cubicBezTo>
                        <a:pt x="31576" y="4046"/>
                        <a:pt x="31457" y="4105"/>
                        <a:pt x="31350" y="4165"/>
                      </a:cubicBezTo>
                      <a:cubicBezTo>
                        <a:pt x="31350" y="4153"/>
                        <a:pt x="31373" y="4153"/>
                        <a:pt x="31373" y="4141"/>
                      </a:cubicBezTo>
                      <a:cubicBezTo>
                        <a:pt x="31373" y="4094"/>
                        <a:pt x="31385" y="4034"/>
                        <a:pt x="31385" y="3986"/>
                      </a:cubicBezTo>
                      <a:lnTo>
                        <a:pt x="31695" y="3855"/>
                      </a:lnTo>
                      <a:close/>
                      <a:moveTo>
                        <a:pt x="31052" y="4141"/>
                      </a:moveTo>
                      <a:cubicBezTo>
                        <a:pt x="31052" y="4213"/>
                        <a:pt x="31123" y="4260"/>
                        <a:pt x="31159" y="4272"/>
                      </a:cubicBezTo>
                      <a:cubicBezTo>
                        <a:pt x="31016" y="4367"/>
                        <a:pt x="30861" y="4451"/>
                        <a:pt x="30707" y="4522"/>
                      </a:cubicBezTo>
                      <a:cubicBezTo>
                        <a:pt x="30719" y="4451"/>
                        <a:pt x="30731" y="4356"/>
                        <a:pt x="30731" y="4272"/>
                      </a:cubicBezTo>
                      <a:cubicBezTo>
                        <a:pt x="30850" y="4248"/>
                        <a:pt x="30957" y="4201"/>
                        <a:pt x="31052" y="4141"/>
                      </a:cubicBezTo>
                      <a:close/>
                      <a:moveTo>
                        <a:pt x="30326" y="4475"/>
                      </a:moveTo>
                      <a:cubicBezTo>
                        <a:pt x="30326" y="4570"/>
                        <a:pt x="30326" y="4641"/>
                        <a:pt x="30361" y="4725"/>
                      </a:cubicBezTo>
                      <a:cubicBezTo>
                        <a:pt x="30302" y="4760"/>
                        <a:pt x="30230" y="4808"/>
                        <a:pt x="30171" y="4856"/>
                      </a:cubicBezTo>
                      <a:cubicBezTo>
                        <a:pt x="30183" y="4748"/>
                        <a:pt x="30195" y="4653"/>
                        <a:pt x="30195" y="4534"/>
                      </a:cubicBezTo>
                      <a:cubicBezTo>
                        <a:pt x="30242" y="4522"/>
                        <a:pt x="30290" y="4498"/>
                        <a:pt x="30326" y="4475"/>
                      </a:cubicBezTo>
                      <a:close/>
                      <a:moveTo>
                        <a:pt x="29778" y="4737"/>
                      </a:moveTo>
                      <a:lnTo>
                        <a:pt x="29778" y="4737"/>
                      </a:lnTo>
                      <a:cubicBezTo>
                        <a:pt x="29766" y="4856"/>
                        <a:pt x="29754" y="4963"/>
                        <a:pt x="29766" y="5082"/>
                      </a:cubicBezTo>
                      <a:cubicBezTo>
                        <a:pt x="29588" y="5177"/>
                        <a:pt x="29409" y="5284"/>
                        <a:pt x="29242" y="5391"/>
                      </a:cubicBezTo>
                      <a:cubicBezTo>
                        <a:pt x="29254" y="5320"/>
                        <a:pt x="29254" y="5237"/>
                        <a:pt x="29254" y="5165"/>
                      </a:cubicBezTo>
                      <a:cubicBezTo>
                        <a:pt x="29254" y="5106"/>
                        <a:pt x="29266" y="5034"/>
                        <a:pt x="29266" y="4975"/>
                      </a:cubicBezTo>
                      <a:cubicBezTo>
                        <a:pt x="29421" y="4879"/>
                        <a:pt x="29599" y="4808"/>
                        <a:pt x="29778" y="4737"/>
                      </a:cubicBezTo>
                      <a:close/>
                      <a:moveTo>
                        <a:pt x="28956" y="5106"/>
                      </a:moveTo>
                      <a:lnTo>
                        <a:pt x="28956" y="5106"/>
                      </a:lnTo>
                      <a:cubicBezTo>
                        <a:pt x="28933" y="5260"/>
                        <a:pt x="28945" y="5403"/>
                        <a:pt x="28992" y="5522"/>
                      </a:cubicBezTo>
                      <a:cubicBezTo>
                        <a:pt x="28873" y="5594"/>
                        <a:pt x="28754" y="5653"/>
                        <a:pt x="28635" y="5725"/>
                      </a:cubicBezTo>
                      <a:cubicBezTo>
                        <a:pt x="28671" y="5582"/>
                        <a:pt x="28671" y="5403"/>
                        <a:pt x="28659" y="5237"/>
                      </a:cubicBezTo>
                      <a:cubicBezTo>
                        <a:pt x="28754" y="5189"/>
                        <a:pt x="28861" y="5153"/>
                        <a:pt x="28956" y="5106"/>
                      </a:cubicBezTo>
                      <a:close/>
                      <a:moveTo>
                        <a:pt x="28349" y="5391"/>
                      </a:moveTo>
                      <a:cubicBezTo>
                        <a:pt x="28349" y="5558"/>
                        <a:pt x="28361" y="5701"/>
                        <a:pt x="28421" y="5820"/>
                      </a:cubicBezTo>
                      <a:cubicBezTo>
                        <a:pt x="28421" y="5832"/>
                        <a:pt x="28445" y="5832"/>
                        <a:pt x="28456" y="5832"/>
                      </a:cubicBezTo>
                      <a:cubicBezTo>
                        <a:pt x="28278" y="5939"/>
                        <a:pt x="28099" y="6046"/>
                        <a:pt x="27921" y="6165"/>
                      </a:cubicBezTo>
                      <a:cubicBezTo>
                        <a:pt x="27992" y="5987"/>
                        <a:pt x="28004" y="5760"/>
                        <a:pt x="28004" y="5546"/>
                      </a:cubicBezTo>
                      <a:cubicBezTo>
                        <a:pt x="28052" y="5534"/>
                        <a:pt x="28111" y="5510"/>
                        <a:pt x="28171" y="5475"/>
                      </a:cubicBezTo>
                      <a:lnTo>
                        <a:pt x="28349" y="5391"/>
                      </a:lnTo>
                      <a:close/>
                      <a:moveTo>
                        <a:pt x="45066" y="5963"/>
                      </a:moveTo>
                      <a:lnTo>
                        <a:pt x="45066" y="6284"/>
                      </a:lnTo>
                      <a:lnTo>
                        <a:pt x="45018" y="6332"/>
                      </a:lnTo>
                      <a:lnTo>
                        <a:pt x="45066" y="5963"/>
                      </a:lnTo>
                      <a:close/>
                      <a:moveTo>
                        <a:pt x="44970" y="6653"/>
                      </a:moveTo>
                      <a:cubicBezTo>
                        <a:pt x="44970" y="6665"/>
                        <a:pt x="44970" y="6689"/>
                        <a:pt x="44982" y="6701"/>
                      </a:cubicBezTo>
                      <a:cubicBezTo>
                        <a:pt x="44970" y="6713"/>
                        <a:pt x="44970" y="6749"/>
                        <a:pt x="44958" y="6761"/>
                      </a:cubicBezTo>
                      <a:cubicBezTo>
                        <a:pt x="44958" y="6725"/>
                        <a:pt x="44958" y="6689"/>
                        <a:pt x="44970" y="6653"/>
                      </a:cubicBezTo>
                      <a:close/>
                      <a:moveTo>
                        <a:pt x="27706" y="5737"/>
                      </a:moveTo>
                      <a:cubicBezTo>
                        <a:pt x="27694" y="5891"/>
                        <a:pt x="27694" y="6058"/>
                        <a:pt x="27742" y="6213"/>
                      </a:cubicBezTo>
                      <a:cubicBezTo>
                        <a:pt x="27754" y="6237"/>
                        <a:pt x="27766" y="6249"/>
                        <a:pt x="27802" y="6261"/>
                      </a:cubicBezTo>
                      <a:cubicBezTo>
                        <a:pt x="27373" y="6522"/>
                        <a:pt x="26932" y="6784"/>
                        <a:pt x="26504" y="7058"/>
                      </a:cubicBezTo>
                      <a:cubicBezTo>
                        <a:pt x="26563" y="6820"/>
                        <a:pt x="26575" y="6558"/>
                        <a:pt x="26575" y="6308"/>
                      </a:cubicBezTo>
                      <a:cubicBezTo>
                        <a:pt x="26718" y="6213"/>
                        <a:pt x="26861" y="6130"/>
                        <a:pt x="27028" y="6058"/>
                      </a:cubicBezTo>
                      <a:lnTo>
                        <a:pt x="27028" y="6058"/>
                      </a:lnTo>
                      <a:cubicBezTo>
                        <a:pt x="27016" y="6189"/>
                        <a:pt x="27016" y="6332"/>
                        <a:pt x="27040" y="6463"/>
                      </a:cubicBezTo>
                      <a:cubicBezTo>
                        <a:pt x="27045" y="6519"/>
                        <a:pt x="27088" y="6544"/>
                        <a:pt x="27135" y="6544"/>
                      </a:cubicBezTo>
                      <a:cubicBezTo>
                        <a:pt x="27188" y="6544"/>
                        <a:pt x="27247" y="6513"/>
                        <a:pt x="27266" y="6463"/>
                      </a:cubicBezTo>
                      <a:cubicBezTo>
                        <a:pt x="27302" y="6284"/>
                        <a:pt x="27325" y="6106"/>
                        <a:pt x="27337" y="5915"/>
                      </a:cubicBezTo>
                      <a:cubicBezTo>
                        <a:pt x="27456" y="5856"/>
                        <a:pt x="27587" y="5796"/>
                        <a:pt x="27706" y="5737"/>
                      </a:cubicBezTo>
                      <a:close/>
                      <a:moveTo>
                        <a:pt x="26278" y="6415"/>
                      </a:moveTo>
                      <a:lnTo>
                        <a:pt x="26278" y="6415"/>
                      </a:lnTo>
                      <a:cubicBezTo>
                        <a:pt x="26254" y="6642"/>
                        <a:pt x="26242" y="6880"/>
                        <a:pt x="26266" y="7106"/>
                      </a:cubicBezTo>
                      <a:cubicBezTo>
                        <a:pt x="26266" y="7118"/>
                        <a:pt x="26278" y="7130"/>
                        <a:pt x="26301" y="7142"/>
                      </a:cubicBezTo>
                      <a:cubicBezTo>
                        <a:pt x="26182" y="7225"/>
                        <a:pt x="26063" y="7296"/>
                        <a:pt x="25920" y="7368"/>
                      </a:cubicBezTo>
                      <a:cubicBezTo>
                        <a:pt x="25956" y="7249"/>
                        <a:pt x="25908" y="7142"/>
                        <a:pt x="25908" y="7023"/>
                      </a:cubicBezTo>
                      <a:cubicBezTo>
                        <a:pt x="25897" y="6892"/>
                        <a:pt x="25897" y="6749"/>
                        <a:pt x="25908" y="6606"/>
                      </a:cubicBezTo>
                      <a:cubicBezTo>
                        <a:pt x="26039" y="6546"/>
                        <a:pt x="26159" y="6475"/>
                        <a:pt x="26278" y="6415"/>
                      </a:cubicBezTo>
                      <a:close/>
                      <a:moveTo>
                        <a:pt x="25647" y="6749"/>
                      </a:moveTo>
                      <a:lnTo>
                        <a:pt x="25647" y="6749"/>
                      </a:lnTo>
                      <a:cubicBezTo>
                        <a:pt x="25611" y="6999"/>
                        <a:pt x="25611" y="7296"/>
                        <a:pt x="25766" y="7475"/>
                      </a:cubicBezTo>
                      <a:cubicBezTo>
                        <a:pt x="25647" y="7558"/>
                        <a:pt x="25504" y="7642"/>
                        <a:pt x="25385" y="7713"/>
                      </a:cubicBezTo>
                      <a:cubicBezTo>
                        <a:pt x="25373" y="7642"/>
                        <a:pt x="25361" y="7558"/>
                        <a:pt x="25361" y="7475"/>
                      </a:cubicBezTo>
                      <a:cubicBezTo>
                        <a:pt x="25325" y="7296"/>
                        <a:pt x="25301" y="7106"/>
                        <a:pt x="25266" y="6927"/>
                      </a:cubicBezTo>
                      <a:cubicBezTo>
                        <a:pt x="25385" y="6868"/>
                        <a:pt x="25527" y="6808"/>
                        <a:pt x="25647" y="6749"/>
                      </a:cubicBezTo>
                      <a:close/>
                      <a:moveTo>
                        <a:pt x="25004" y="7058"/>
                      </a:moveTo>
                      <a:cubicBezTo>
                        <a:pt x="25016" y="7201"/>
                        <a:pt x="25016" y="7368"/>
                        <a:pt x="25027" y="7523"/>
                      </a:cubicBezTo>
                      <a:cubicBezTo>
                        <a:pt x="25051" y="7654"/>
                        <a:pt x="25051" y="7773"/>
                        <a:pt x="25075" y="7892"/>
                      </a:cubicBezTo>
                      <a:cubicBezTo>
                        <a:pt x="24968" y="7951"/>
                        <a:pt x="24873" y="8023"/>
                        <a:pt x="24765" y="8082"/>
                      </a:cubicBezTo>
                      <a:cubicBezTo>
                        <a:pt x="24754" y="7975"/>
                        <a:pt x="24718" y="7856"/>
                        <a:pt x="24694" y="7737"/>
                      </a:cubicBezTo>
                      <a:cubicBezTo>
                        <a:pt x="24658" y="7582"/>
                        <a:pt x="24658" y="7427"/>
                        <a:pt x="24670" y="7261"/>
                      </a:cubicBezTo>
                      <a:cubicBezTo>
                        <a:pt x="24670" y="7249"/>
                        <a:pt x="24658" y="7237"/>
                        <a:pt x="24658" y="7225"/>
                      </a:cubicBezTo>
                      <a:cubicBezTo>
                        <a:pt x="24777" y="7165"/>
                        <a:pt x="24896" y="7118"/>
                        <a:pt x="25004" y="7058"/>
                      </a:cubicBezTo>
                      <a:close/>
                      <a:moveTo>
                        <a:pt x="23301" y="7880"/>
                      </a:moveTo>
                      <a:cubicBezTo>
                        <a:pt x="23301" y="7892"/>
                        <a:pt x="23289" y="7904"/>
                        <a:pt x="23289" y="7915"/>
                      </a:cubicBezTo>
                      <a:cubicBezTo>
                        <a:pt x="23289" y="7975"/>
                        <a:pt x="23289" y="8035"/>
                        <a:pt x="23301" y="8094"/>
                      </a:cubicBezTo>
                      <a:cubicBezTo>
                        <a:pt x="23241" y="8046"/>
                        <a:pt x="23170" y="7999"/>
                        <a:pt x="23099" y="7963"/>
                      </a:cubicBezTo>
                      <a:cubicBezTo>
                        <a:pt x="23170" y="7939"/>
                        <a:pt x="23230" y="7904"/>
                        <a:pt x="23301" y="7880"/>
                      </a:cubicBezTo>
                      <a:close/>
                      <a:moveTo>
                        <a:pt x="47328" y="7463"/>
                      </a:moveTo>
                      <a:cubicBezTo>
                        <a:pt x="47352" y="7582"/>
                        <a:pt x="47387" y="7725"/>
                        <a:pt x="47387" y="7892"/>
                      </a:cubicBezTo>
                      <a:cubicBezTo>
                        <a:pt x="47399" y="7951"/>
                        <a:pt x="47423" y="7999"/>
                        <a:pt x="47471" y="8023"/>
                      </a:cubicBezTo>
                      <a:cubicBezTo>
                        <a:pt x="47435" y="8046"/>
                        <a:pt x="47399" y="8082"/>
                        <a:pt x="47352" y="8118"/>
                      </a:cubicBezTo>
                      <a:cubicBezTo>
                        <a:pt x="47316" y="8142"/>
                        <a:pt x="47268" y="8154"/>
                        <a:pt x="47221" y="8189"/>
                      </a:cubicBezTo>
                      <a:cubicBezTo>
                        <a:pt x="47268" y="7951"/>
                        <a:pt x="47316" y="7701"/>
                        <a:pt x="47328" y="7463"/>
                      </a:cubicBezTo>
                      <a:close/>
                      <a:moveTo>
                        <a:pt x="22789" y="8106"/>
                      </a:moveTo>
                      <a:cubicBezTo>
                        <a:pt x="22789" y="8130"/>
                        <a:pt x="22813" y="8130"/>
                        <a:pt x="22849" y="8130"/>
                      </a:cubicBezTo>
                      <a:cubicBezTo>
                        <a:pt x="22860" y="8142"/>
                        <a:pt x="22860" y="8154"/>
                        <a:pt x="22872" y="8154"/>
                      </a:cubicBezTo>
                      <a:cubicBezTo>
                        <a:pt x="22825" y="8154"/>
                        <a:pt x="22801" y="8189"/>
                        <a:pt x="22789" y="8225"/>
                      </a:cubicBezTo>
                      <a:lnTo>
                        <a:pt x="22706" y="8154"/>
                      </a:lnTo>
                      <a:cubicBezTo>
                        <a:pt x="22741" y="8142"/>
                        <a:pt x="22753" y="8130"/>
                        <a:pt x="22789" y="8106"/>
                      </a:cubicBezTo>
                      <a:close/>
                      <a:moveTo>
                        <a:pt x="23134" y="8225"/>
                      </a:moveTo>
                      <a:cubicBezTo>
                        <a:pt x="23170" y="8249"/>
                        <a:pt x="23218" y="8261"/>
                        <a:pt x="23241" y="8273"/>
                      </a:cubicBezTo>
                      <a:cubicBezTo>
                        <a:pt x="23253" y="8281"/>
                        <a:pt x="23264" y="8283"/>
                        <a:pt x="23273" y="8283"/>
                      </a:cubicBezTo>
                      <a:cubicBezTo>
                        <a:pt x="23292" y="8283"/>
                        <a:pt x="23305" y="8273"/>
                        <a:pt x="23313" y="8273"/>
                      </a:cubicBezTo>
                      <a:cubicBezTo>
                        <a:pt x="23313" y="8320"/>
                        <a:pt x="23337" y="8344"/>
                        <a:pt x="23349" y="8392"/>
                      </a:cubicBezTo>
                      <a:cubicBezTo>
                        <a:pt x="23277" y="8332"/>
                        <a:pt x="23218" y="8296"/>
                        <a:pt x="23134" y="8225"/>
                      </a:cubicBezTo>
                      <a:close/>
                      <a:moveTo>
                        <a:pt x="23682" y="7713"/>
                      </a:moveTo>
                      <a:cubicBezTo>
                        <a:pt x="23658" y="7975"/>
                        <a:pt x="23658" y="8296"/>
                        <a:pt x="23718" y="8570"/>
                      </a:cubicBezTo>
                      <a:cubicBezTo>
                        <a:pt x="23682" y="8558"/>
                        <a:pt x="23634" y="8523"/>
                        <a:pt x="23587" y="8511"/>
                      </a:cubicBezTo>
                      <a:cubicBezTo>
                        <a:pt x="23551" y="8320"/>
                        <a:pt x="23515" y="8130"/>
                        <a:pt x="23503" y="7915"/>
                      </a:cubicBezTo>
                      <a:cubicBezTo>
                        <a:pt x="23503" y="7856"/>
                        <a:pt x="23456" y="7832"/>
                        <a:pt x="23408" y="7832"/>
                      </a:cubicBezTo>
                      <a:cubicBezTo>
                        <a:pt x="23503" y="7785"/>
                        <a:pt x="23587" y="7737"/>
                        <a:pt x="23682" y="7713"/>
                      </a:cubicBezTo>
                      <a:close/>
                      <a:moveTo>
                        <a:pt x="24432" y="7344"/>
                      </a:moveTo>
                      <a:lnTo>
                        <a:pt x="24432" y="7344"/>
                      </a:lnTo>
                      <a:cubicBezTo>
                        <a:pt x="24396" y="7642"/>
                        <a:pt x="24396" y="7999"/>
                        <a:pt x="24527" y="8261"/>
                      </a:cubicBezTo>
                      <a:cubicBezTo>
                        <a:pt x="24468" y="8296"/>
                        <a:pt x="24408" y="8332"/>
                        <a:pt x="24361" y="8368"/>
                      </a:cubicBezTo>
                      <a:cubicBezTo>
                        <a:pt x="24373" y="8237"/>
                        <a:pt x="24349" y="8142"/>
                        <a:pt x="24325" y="8011"/>
                      </a:cubicBezTo>
                      <a:cubicBezTo>
                        <a:pt x="24313" y="7844"/>
                        <a:pt x="24313" y="7701"/>
                        <a:pt x="24325" y="7534"/>
                      </a:cubicBezTo>
                      <a:cubicBezTo>
                        <a:pt x="24325" y="7481"/>
                        <a:pt x="24289" y="7454"/>
                        <a:pt x="24252" y="7454"/>
                      </a:cubicBezTo>
                      <a:cubicBezTo>
                        <a:pt x="24215" y="7454"/>
                        <a:pt x="24176" y="7481"/>
                        <a:pt x="24170" y="7534"/>
                      </a:cubicBezTo>
                      <a:cubicBezTo>
                        <a:pt x="24134" y="7796"/>
                        <a:pt x="24075" y="8177"/>
                        <a:pt x="24230" y="8416"/>
                      </a:cubicBezTo>
                      <a:cubicBezTo>
                        <a:pt x="24230" y="8427"/>
                        <a:pt x="24242" y="8427"/>
                        <a:pt x="24254" y="8439"/>
                      </a:cubicBezTo>
                      <a:cubicBezTo>
                        <a:pt x="24170" y="8499"/>
                        <a:pt x="24075" y="8558"/>
                        <a:pt x="23992" y="8606"/>
                      </a:cubicBezTo>
                      <a:cubicBezTo>
                        <a:pt x="23956" y="8475"/>
                        <a:pt x="23932" y="8320"/>
                        <a:pt x="23920" y="8189"/>
                      </a:cubicBezTo>
                      <a:cubicBezTo>
                        <a:pt x="23896" y="7999"/>
                        <a:pt x="23884" y="7796"/>
                        <a:pt x="23896" y="7606"/>
                      </a:cubicBezTo>
                      <a:cubicBezTo>
                        <a:pt x="24063" y="7523"/>
                        <a:pt x="24242" y="7427"/>
                        <a:pt x="24432" y="7344"/>
                      </a:cubicBezTo>
                      <a:close/>
                      <a:moveTo>
                        <a:pt x="21896" y="8535"/>
                      </a:moveTo>
                      <a:lnTo>
                        <a:pt x="21896" y="8535"/>
                      </a:lnTo>
                      <a:cubicBezTo>
                        <a:pt x="21860" y="8606"/>
                        <a:pt x="21848" y="8666"/>
                        <a:pt x="21825" y="8749"/>
                      </a:cubicBezTo>
                      <a:lnTo>
                        <a:pt x="21825" y="8606"/>
                      </a:lnTo>
                      <a:cubicBezTo>
                        <a:pt x="21825" y="8570"/>
                        <a:pt x="21860" y="8547"/>
                        <a:pt x="21896" y="8535"/>
                      </a:cubicBezTo>
                      <a:close/>
                      <a:moveTo>
                        <a:pt x="26099" y="7665"/>
                      </a:moveTo>
                      <a:cubicBezTo>
                        <a:pt x="25539" y="8046"/>
                        <a:pt x="25004" y="8463"/>
                        <a:pt x="24468" y="8880"/>
                      </a:cubicBezTo>
                      <a:cubicBezTo>
                        <a:pt x="24337" y="8832"/>
                        <a:pt x="24182" y="8785"/>
                        <a:pt x="24051" y="8725"/>
                      </a:cubicBezTo>
                      <a:cubicBezTo>
                        <a:pt x="24730" y="8380"/>
                        <a:pt x="25420" y="8023"/>
                        <a:pt x="26099" y="7665"/>
                      </a:cubicBezTo>
                      <a:close/>
                      <a:moveTo>
                        <a:pt x="39767" y="2141"/>
                      </a:moveTo>
                      <a:cubicBezTo>
                        <a:pt x="39886" y="2141"/>
                        <a:pt x="39982" y="2141"/>
                        <a:pt x="40101" y="2153"/>
                      </a:cubicBezTo>
                      <a:cubicBezTo>
                        <a:pt x="37303" y="4558"/>
                        <a:pt x="34374" y="6749"/>
                        <a:pt x="31433" y="8939"/>
                      </a:cubicBezTo>
                      <a:cubicBezTo>
                        <a:pt x="31326" y="8963"/>
                        <a:pt x="31219" y="8987"/>
                        <a:pt x="31123" y="8999"/>
                      </a:cubicBezTo>
                      <a:cubicBezTo>
                        <a:pt x="31016" y="9023"/>
                        <a:pt x="30921" y="9023"/>
                        <a:pt x="30826" y="9035"/>
                      </a:cubicBezTo>
                      <a:cubicBezTo>
                        <a:pt x="33945" y="7070"/>
                        <a:pt x="36898" y="4748"/>
                        <a:pt x="39684" y="2379"/>
                      </a:cubicBezTo>
                      <a:cubicBezTo>
                        <a:pt x="39779" y="2308"/>
                        <a:pt x="39791" y="2212"/>
                        <a:pt x="39767" y="2141"/>
                      </a:cubicBezTo>
                      <a:close/>
                      <a:moveTo>
                        <a:pt x="33743" y="3796"/>
                      </a:moveTo>
                      <a:lnTo>
                        <a:pt x="33743" y="3796"/>
                      </a:lnTo>
                      <a:cubicBezTo>
                        <a:pt x="30861" y="5475"/>
                        <a:pt x="27992" y="7225"/>
                        <a:pt x="25313" y="9166"/>
                      </a:cubicBezTo>
                      <a:cubicBezTo>
                        <a:pt x="25099" y="9106"/>
                        <a:pt x="24885" y="9035"/>
                        <a:pt x="24670" y="8963"/>
                      </a:cubicBezTo>
                      <a:cubicBezTo>
                        <a:pt x="27647" y="7106"/>
                        <a:pt x="30659" y="5415"/>
                        <a:pt x="33743" y="3796"/>
                      </a:cubicBezTo>
                      <a:close/>
                      <a:moveTo>
                        <a:pt x="38303" y="2141"/>
                      </a:moveTo>
                      <a:cubicBezTo>
                        <a:pt x="35291" y="4570"/>
                        <a:pt x="32266" y="6963"/>
                        <a:pt x="29159" y="9261"/>
                      </a:cubicBezTo>
                      <a:cubicBezTo>
                        <a:pt x="28587" y="9332"/>
                        <a:pt x="28004" y="9392"/>
                        <a:pt x="27444" y="9404"/>
                      </a:cubicBezTo>
                      <a:cubicBezTo>
                        <a:pt x="30909" y="7118"/>
                        <a:pt x="34660" y="4927"/>
                        <a:pt x="37743" y="2189"/>
                      </a:cubicBezTo>
                      <a:cubicBezTo>
                        <a:pt x="37934" y="2165"/>
                        <a:pt x="38124" y="2141"/>
                        <a:pt x="38303" y="2141"/>
                      </a:cubicBezTo>
                      <a:close/>
                      <a:moveTo>
                        <a:pt x="34469" y="3879"/>
                      </a:moveTo>
                      <a:lnTo>
                        <a:pt x="34469" y="3879"/>
                      </a:lnTo>
                      <a:cubicBezTo>
                        <a:pt x="31754" y="5618"/>
                        <a:pt x="29171" y="7618"/>
                        <a:pt x="26575" y="9428"/>
                      </a:cubicBezTo>
                      <a:lnTo>
                        <a:pt x="26420" y="9428"/>
                      </a:lnTo>
                      <a:cubicBezTo>
                        <a:pt x="26159" y="9380"/>
                        <a:pt x="25897" y="9320"/>
                        <a:pt x="25647" y="9261"/>
                      </a:cubicBezTo>
                      <a:cubicBezTo>
                        <a:pt x="28635" y="7582"/>
                        <a:pt x="31540" y="5701"/>
                        <a:pt x="34469" y="3879"/>
                      </a:cubicBezTo>
                      <a:close/>
                      <a:moveTo>
                        <a:pt x="46695" y="6854"/>
                      </a:moveTo>
                      <a:cubicBezTo>
                        <a:pt x="46825" y="6854"/>
                        <a:pt x="46938" y="6889"/>
                        <a:pt x="47042" y="6951"/>
                      </a:cubicBezTo>
                      <a:cubicBezTo>
                        <a:pt x="47018" y="7118"/>
                        <a:pt x="46994" y="7284"/>
                        <a:pt x="47018" y="7427"/>
                      </a:cubicBezTo>
                      <a:cubicBezTo>
                        <a:pt x="47018" y="7451"/>
                        <a:pt x="47030" y="7475"/>
                        <a:pt x="47042" y="7499"/>
                      </a:cubicBezTo>
                      <a:cubicBezTo>
                        <a:pt x="46983" y="7773"/>
                        <a:pt x="46935" y="8023"/>
                        <a:pt x="46923" y="8296"/>
                      </a:cubicBezTo>
                      <a:cubicBezTo>
                        <a:pt x="46923" y="8320"/>
                        <a:pt x="46935" y="8332"/>
                        <a:pt x="46935" y="8344"/>
                      </a:cubicBezTo>
                      <a:cubicBezTo>
                        <a:pt x="46744" y="8475"/>
                        <a:pt x="46554" y="8606"/>
                        <a:pt x="46352" y="8773"/>
                      </a:cubicBezTo>
                      <a:cubicBezTo>
                        <a:pt x="45828" y="9189"/>
                        <a:pt x="45280" y="9582"/>
                        <a:pt x="44732" y="9975"/>
                      </a:cubicBezTo>
                      <a:lnTo>
                        <a:pt x="44720" y="9963"/>
                      </a:lnTo>
                      <a:cubicBezTo>
                        <a:pt x="44828" y="9320"/>
                        <a:pt x="44887" y="8677"/>
                        <a:pt x="44958" y="8035"/>
                      </a:cubicBezTo>
                      <a:cubicBezTo>
                        <a:pt x="44970" y="7951"/>
                        <a:pt x="44899" y="7904"/>
                        <a:pt x="44828" y="7892"/>
                      </a:cubicBezTo>
                      <a:cubicBezTo>
                        <a:pt x="45006" y="7737"/>
                        <a:pt x="45197" y="7594"/>
                        <a:pt x="45387" y="7439"/>
                      </a:cubicBezTo>
                      <a:lnTo>
                        <a:pt x="45387" y="7439"/>
                      </a:lnTo>
                      <a:cubicBezTo>
                        <a:pt x="45256" y="8058"/>
                        <a:pt x="45125" y="8666"/>
                        <a:pt x="45018" y="9273"/>
                      </a:cubicBezTo>
                      <a:cubicBezTo>
                        <a:pt x="44989" y="9424"/>
                        <a:pt x="45109" y="9527"/>
                        <a:pt x="45228" y="9527"/>
                      </a:cubicBezTo>
                      <a:cubicBezTo>
                        <a:pt x="45307" y="9527"/>
                        <a:pt x="45385" y="9483"/>
                        <a:pt x="45423" y="9380"/>
                      </a:cubicBezTo>
                      <a:cubicBezTo>
                        <a:pt x="45435" y="9320"/>
                        <a:pt x="45459" y="9249"/>
                        <a:pt x="45482" y="9189"/>
                      </a:cubicBezTo>
                      <a:cubicBezTo>
                        <a:pt x="45494" y="9142"/>
                        <a:pt x="45482" y="9094"/>
                        <a:pt x="45459" y="9070"/>
                      </a:cubicBezTo>
                      <a:cubicBezTo>
                        <a:pt x="45554" y="8475"/>
                        <a:pt x="45625" y="7880"/>
                        <a:pt x="45697" y="7284"/>
                      </a:cubicBezTo>
                      <a:cubicBezTo>
                        <a:pt x="45697" y="7261"/>
                        <a:pt x="45685" y="7249"/>
                        <a:pt x="45685" y="7237"/>
                      </a:cubicBezTo>
                      <a:cubicBezTo>
                        <a:pt x="45756" y="7189"/>
                        <a:pt x="45840" y="7142"/>
                        <a:pt x="45923" y="7106"/>
                      </a:cubicBezTo>
                      <a:lnTo>
                        <a:pt x="45923" y="7106"/>
                      </a:lnTo>
                      <a:cubicBezTo>
                        <a:pt x="45804" y="7665"/>
                        <a:pt x="45685" y="8249"/>
                        <a:pt x="45601" y="8832"/>
                      </a:cubicBezTo>
                      <a:cubicBezTo>
                        <a:pt x="45580" y="8963"/>
                        <a:pt x="45686" y="9053"/>
                        <a:pt x="45791" y="9053"/>
                      </a:cubicBezTo>
                      <a:cubicBezTo>
                        <a:pt x="45859" y="9053"/>
                        <a:pt x="45926" y="9016"/>
                        <a:pt x="45959" y="8928"/>
                      </a:cubicBezTo>
                      <a:cubicBezTo>
                        <a:pt x="45994" y="8797"/>
                        <a:pt x="46030" y="8666"/>
                        <a:pt x="46078" y="8535"/>
                      </a:cubicBezTo>
                      <a:cubicBezTo>
                        <a:pt x="46090" y="8487"/>
                        <a:pt x="46078" y="8439"/>
                        <a:pt x="46042" y="8416"/>
                      </a:cubicBezTo>
                      <a:cubicBezTo>
                        <a:pt x="46113" y="7951"/>
                        <a:pt x="46173" y="7475"/>
                        <a:pt x="46256" y="7011"/>
                      </a:cubicBezTo>
                      <a:lnTo>
                        <a:pt x="46256" y="6963"/>
                      </a:lnTo>
                      <a:cubicBezTo>
                        <a:pt x="46316" y="6939"/>
                        <a:pt x="46375" y="6927"/>
                        <a:pt x="46435" y="6903"/>
                      </a:cubicBezTo>
                      <a:lnTo>
                        <a:pt x="46435" y="6903"/>
                      </a:lnTo>
                      <a:cubicBezTo>
                        <a:pt x="46435" y="7142"/>
                        <a:pt x="46435" y="7404"/>
                        <a:pt x="46399" y="7642"/>
                      </a:cubicBezTo>
                      <a:cubicBezTo>
                        <a:pt x="46375" y="7915"/>
                        <a:pt x="46256" y="8213"/>
                        <a:pt x="46280" y="8487"/>
                      </a:cubicBezTo>
                      <a:cubicBezTo>
                        <a:pt x="46287" y="8554"/>
                        <a:pt x="46341" y="8593"/>
                        <a:pt x="46397" y="8593"/>
                      </a:cubicBezTo>
                      <a:cubicBezTo>
                        <a:pt x="46432" y="8593"/>
                        <a:pt x="46467" y="8578"/>
                        <a:pt x="46494" y="8547"/>
                      </a:cubicBezTo>
                      <a:cubicBezTo>
                        <a:pt x="46649" y="8320"/>
                        <a:pt x="46649" y="7963"/>
                        <a:pt x="46685" y="7701"/>
                      </a:cubicBezTo>
                      <a:cubicBezTo>
                        <a:pt x="46697" y="7415"/>
                        <a:pt x="46685" y="7142"/>
                        <a:pt x="46637" y="6856"/>
                      </a:cubicBezTo>
                      <a:cubicBezTo>
                        <a:pt x="46657" y="6854"/>
                        <a:pt x="46676" y="6854"/>
                        <a:pt x="46695" y="6854"/>
                      </a:cubicBezTo>
                      <a:close/>
                      <a:moveTo>
                        <a:pt x="47471" y="8630"/>
                      </a:moveTo>
                      <a:cubicBezTo>
                        <a:pt x="46661" y="9154"/>
                        <a:pt x="45851" y="9701"/>
                        <a:pt x="45054" y="10273"/>
                      </a:cubicBezTo>
                      <a:cubicBezTo>
                        <a:pt x="45590" y="9868"/>
                        <a:pt x="46101" y="9451"/>
                        <a:pt x="46673" y="9094"/>
                      </a:cubicBezTo>
                      <a:cubicBezTo>
                        <a:pt x="46935" y="8916"/>
                        <a:pt x="47209" y="8749"/>
                        <a:pt x="47471" y="8630"/>
                      </a:cubicBezTo>
                      <a:close/>
                      <a:moveTo>
                        <a:pt x="43042" y="9404"/>
                      </a:moveTo>
                      <a:lnTo>
                        <a:pt x="43042" y="9404"/>
                      </a:lnTo>
                      <a:cubicBezTo>
                        <a:pt x="42982" y="9725"/>
                        <a:pt x="42923" y="10047"/>
                        <a:pt x="42875" y="10380"/>
                      </a:cubicBezTo>
                      <a:lnTo>
                        <a:pt x="42827" y="9570"/>
                      </a:lnTo>
                      <a:cubicBezTo>
                        <a:pt x="42911" y="9511"/>
                        <a:pt x="42982" y="9463"/>
                        <a:pt x="43042" y="9404"/>
                      </a:cubicBezTo>
                      <a:close/>
                      <a:moveTo>
                        <a:pt x="44673" y="8023"/>
                      </a:moveTo>
                      <a:lnTo>
                        <a:pt x="44673" y="8023"/>
                      </a:lnTo>
                      <a:cubicBezTo>
                        <a:pt x="44554" y="8725"/>
                        <a:pt x="44399" y="9439"/>
                        <a:pt x="44316" y="10154"/>
                      </a:cubicBezTo>
                      <a:cubicBezTo>
                        <a:pt x="44316" y="10201"/>
                        <a:pt x="44316" y="10225"/>
                        <a:pt x="44339" y="10261"/>
                      </a:cubicBezTo>
                      <a:lnTo>
                        <a:pt x="43625" y="10749"/>
                      </a:lnTo>
                      <a:lnTo>
                        <a:pt x="43625" y="10713"/>
                      </a:lnTo>
                      <a:lnTo>
                        <a:pt x="43625" y="10690"/>
                      </a:lnTo>
                      <a:cubicBezTo>
                        <a:pt x="43708" y="10154"/>
                        <a:pt x="43780" y="9606"/>
                        <a:pt x="43851" y="9070"/>
                      </a:cubicBezTo>
                      <a:cubicBezTo>
                        <a:pt x="43871" y="8970"/>
                        <a:pt x="43790" y="8895"/>
                        <a:pt x="43714" y="8895"/>
                      </a:cubicBezTo>
                      <a:cubicBezTo>
                        <a:pt x="43700" y="8895"/>
                        <a:pt x="43686" y="8898"/>
                        <a:pt x="43673" y="8904"/>
                      </a:cubicBezTo>
                      <a:cubicBezTo>
                        <a:pt x="43768" y="8808"/>
                        <a:pt x="43887" y="8725"/>
                        <a:pt x="44006" y="8606"/>
                      </a:cubicBezTo>
                      <a:lnTo>
                        <a:pt x="44006" y="8606"/>
                      </a:lnTo>
                      <a:cubicBezTo>
                        <a:pt x="43958" y="8916"/>
                        <a:pt x="43899" y="9213"/>
                        <a:pt x="43851" y="9523"/>
                      </a:cubicBezTo>
                      <a:cubicBezTo>
                        <a:pt x="43815" y="9820"/>
                        <a:pt x="43720" y="10118"/>
                        <a:pt x="43768" y="10440"/>
                      </a:cubicBezTo>
                      <a:cubicBezTo>
                        <a:pt x="43774" y="10486"/>
                        <a:pt x="43822" y="10510"/>
                        <a:pt x="43869" y="10510"/>
                      </a:cubicBezTo>
                      <a:cubicBezTo>
                        <a:pt x="43906" y="10510"/>
                        <a:pt x="43943" y="10495"/>
                        <a:pt x="43958" y="10463"/>
                      </a:cubicBezTo>
                      <a:cubicBezTo>
                        <a:pt x="44101" y="10178"/>
                        <a:pt x="44101" y="9868"/>
                        <a:pt x="44125" y="9570"/>
                      </a:cubicBezTo>
                      <a:cubicBezTo>
                        <a:pt x="44173" y="9189"/>
                        <a:pt x="44208" y="8808"/>
                        <a:pt x="44268" y="8427"/>
                      </a:cubicBezTo>
                      <a:cubicBezTo>
                        <a:pt x="44268" y="8416"/>
                        <a:pt x="44256" y="8416"/>
                        <a:pt x="44256" y="8392"/>
                      </a:cubicBezTo>
                      <a:cubicBezTo>
                        <a:pt x="44399" y="8273"/>
                        <a:pt x="44530" y="8154"/>
                        <a:pt x="44673" y="8023"/>
                      </a:cubicBezTo>
                      <a:close/>
                      <a:moveTo>
                        <a:pt x="20836" y="9737"/>
                      </a:moveTo>
                      <a:cubicBezTo>
                        <a:pt x="20860" y="9761"/>
                        <a:pt x="20848" y="9797"/>
                        <a:pt x="20836" y="9832"/>
                      </a:cubicBezTo>
                      <a:cubicBezTo>
                        <a:pt x="20801" y="10130"/>
                        <a:pt x="20717" y="10487"/>
                        <a:pt x="20777" y="10785"/>
                      </a:cubicBezTo>
                      <a:lnTo>
                        <a:pt x="20682" y="10832"/>
                      </a:lnTo>
                      <a:cubicBezTo>
                        <a:pt x="20682" y="10809"/>
                        <a:pt x="20670" y="10785"/>
                        <a:pt x="20658" y="10761"/>
                      </a:cubicBezTo>
                      <a:cubicBezTo>
                        <a:pt x="20670" y="10511"/>
                        <a:pt x="20682" y="10273"/>
                        <a:pt x="20670" y="10011"/>
                      </a:cubicBezTo>
                      <a:cubicBezTo>
                        <a:pt x="20670" y="9940"/>
                        <a:pt x="20634" y="9892"/>
                        <a:pt x="20598" y="9856"/>
                      </a:cubicBezTo>
                      <a:cubicBezTo>
                        <a:pt x="20670" y="9809"/>
                        <a:pt x="20753" y="9773"/>
                        <a:pt x="20836" y="9737"/>
                      </a:cubicBezTo>
                      <a:close/>
                      <a:moveTo>
                        <a:pt x="43601" y="8983"/>
                      </a:moveTo>
                      <a:cubicBezTo>
                        <a:pt x="43601" y="8984"/>
                        <a:pt x="43601" y="8986"/>
                        <a:pt x="43601" y="8987"/>
                      </a:cubicBezTo>
                      <a:cubicBezTo>
                        <a:pt x="43482" y="9606"/>
                        <a:pt x="43351" y="10201"/>
                        <a:pt x="43232" y="10809"/>
                      </a:cubicBezTo>
                      <a:cubicBezTo>
                        <a:pt x="43220" y="10868"/>
                        <a:pt x="43244" y="10928"/>
                        <a:pt x="43280" y="10975"/>
                      </a:cubicBezTo>
                      <a:cubicBezTo>
                        <a:pt x="43220" y="11011"/>
                        <a:pt x="43161" y="11047"/>
                        <a:pt x="43101" y="11094"/>
                      </a:cubicBezTo>
                      <a:cubicBezTo>
                        <a:pt x="43101" y="11071"/>
                        <a:pt x="43113" y="11071"/>
                        <a:pt x="43113" y="11059"/>
                      </a:cubicBezTo>
                      <a:cubicBezTo>
                        <a:pt x="43125" y="10987"/>
                        <a:pt x="43077" y="10940"/>
                        <a:pt x="43030" y="10940"/>
                      </a:cubicBezTo>
                      <a:cubicBezTo>
                        <a:pt x="43089" y="10380"/>
                        <a:pt x="43161" y="9809"/>
                        <a:pt x="43244" y="9261"/>
                      </a:cubicBezTo>
                      <a:cubicBezTo>
                        <a:pt x="43351" y="9166"/>
                        <a:pt x="43458" y="9094"/>
                        <a:pt x="43554" y="9023"/>
                      </a:cubicBezTo>
                      <a:cubicBezTo>
                        <a:pt x="43575" y="9009"/>
                        <a:pt x="43587" y="8995"/>
                        <a:pt x="43601" y="8983"/>
                      </a:cubicBezTo>
                      <a:close/>
                      <a:moveTo>
                        <a:pt x="42208" y="10047"/>
                      </a:moveTo>
                      <a:lnTo>
                        <a:pt x="42208" y="10047"/>
                      </a:lnTo>
                      <a:cubicBezTo>
                        <a:pt x="42137" y="10428"/>
                        <a:pt x="42053" y="10821"/>
                        <a:pt x="42053" y="11213"/>
                      </a:cubicBezTo>
                      <a:cubicBezTo>
                        <a:pt x="42018" y="10892"/>
                        <a:pt x="41970" y="10582"/>
                        <a:pt x="41899" y="10273"/>
                      </a:cubicBezTo>
                      <a:lnTo>
                        <a:pt x="42208" y="10047"/>
                      </a:lnTo>
                      <a:close/>
                      <a:moveTo>
                        <a:pt x="20205" y="10035"/>
                      </a:moveTo>
                      <a:cubicBezTo>
                        <a:pt x="20205" y="10380"/>
                        <a:pt x="20182" y="10702"/>
                        <a:pt x="20134" y="11023"/>
                      </a:cubicBezTo>
                      <a:cubicBezTo>
                        <a:pt x="20122" y="11071"/>
                        <a:pt x="20134" y="11118"/>
                        <a:pt x="20134" y="11154"/>
                      </a:cubicBezTo>
                      <a:cubicBezTo>
                        <a:pt x="20015" y="11225"/>
                        <a:pt x="19896" y="11297"/>
                        <a:pt x="19789" y="11356"/>
                      </a:cubicBezTo>
                      <a:cubicBezTo>
                        <a:pt x="19812" y="11023"/>
                        <a:pt x="19789" y="10702"/>
                        <a:pt x="19789" y="10368"/>
                      </a:cubicBezTo>
                      <a:cubicBezTo>
                        <a:pt x="19789" y="10332"/>
                        <a:pt x="19777" y="10297"/>
                        <a:pt x="19765" y="10249"/>
                      </a:cubicBezTo>
                      <a:lnTo>
                        <a:pt x="20205" y="10035"/>
                      </a:lnTo>
                      <a:close/>
                      <a:moveTo>
                        <a:pt x="42577" y="9749"/>
                      </a:moveTo>
                      <a:cubicBezTo>
                        <a:pt x="42565" y="10035"/>
                        <a:pt x="42553" y="10297"/>
                        <a:pt x="42530" y="10582"/>
                      </a:cubicBezTo>
                      <a:cubicBezTo>
                        <a:pt x="42530" y="10868"/>
                        <a:pt x="42506" y="11166"/>
                        <a:pt x="42565" y="11428"/>
                      </a:cubicBezTo>
                      <a:cubicBezTo>
                        <a:pt x="42411" y="11523"/>
                        <a:pt x="42268" y="11630"/>
                        <a:pt x="42113" y="11714"/>
                      </a:cubicBezTo>
                      <a:cubicBezTo>
                        <a:pt x="42101" y="11594"/>
                        <a:pt x="42101" y="11487"/>
                        <a:pt x="42089" y="11368"/>
                      </a:cubicBezTo>
                      <a:lnTo>
                        <a:pt x="42089" y="11368"/>
                      </a:lnTo>
                      <a:cubicBezTo>
                        <a:pt x="42113" y="11416"/>
                        <a:pt x="42158" y="11443"/>
                        <a:pt x="42199" y="11443"/>
                      </a:cubicBezTo>
                      <a:cubicBezTo>
                        <a:pt x="42241" y="11443"/>
                        <a:pt x="42280" y="11416"/>
                        <a:pt x="42291" y="11356"/>
                      </a:cubicBezTo>
                      <a:cubicBezTo>
                        <a:pt x="42446" y="10880"/>
                        <a:pt x="42446" y="10332"/>
                        <a:pt x="42470" y="9820"/>
                      </a:cubicBezTo>
                      <a:cubicBezTo>
                        <a:pt x="42506" y="9797"/>
                        <a:pt x="42553" y="9761"/>
                        <a:pt x="42577" y="9749"/>
                      </a:cubicBezTo>
                      <a:close/>
                      <a:moveTo>
                        <a:pt x="19301" y="10511"/>
                      </a:moveTo>
                      <a:cubicBezTo>
                        <a:pt x="19289" y="10856"/>
                        <a:pt x="19241" y="11213"/>
                        <a:pt x="19253" y="11571"/>
                      </a:cubicBezTo>
                      <a:cubicBezTo>
                        <a:pt x="19253" y="11606"/>
                        <a:pt x="19265" y="11654"/>
                        <a:pt x="19289" y="11690"/>
                      </a:cubicBezTo>
                      <a:cubicBezTo>
                        <a:pt x="19217" y="11725"/>
                        <a:pt x="19122" y="11785"/>
                        <a:pt x="19050" y="11833"/>
                      </a:cubicBezTo>
                      <a:lnTo>
                        <a:pt x="19050" y="11702"/>
                      </a:lnTo>
                      <a:lnTo>
                        <a:pt x="19050" y="10880"/>
                      </a:lnTo>
                      <a:cubicBezTo>
                        <a:pt x="19050" y="10773"/>
                        <a:pt x="19003" y="10713"/>
                        <a:pt x="18931" y="10690"/>
                      </a:cubicBezTo>
                      <a:cubicBezTo>
                        <a:pt x="19050" y="10630"/>
                        <a:pt x="19181" y="10571"/>
                        <a:pt x="19301" y="10511"/>
                      </a:cubicBezTo>
                      <a:close/>
                      <a:moveTo>
                        <a:pt x="18598" y="10832"/>
                      </a:moveTo>
                      <a:lnTo>
                        <a:pt x="18598" y="10868"/>
                      </a:lnTo>
                      <a:cubicBezTo>
                        <a:pt x="18586" y="11130"/>
                        <a:pt x="18562" y="11416"/>
                        <a:pt x="18539" y="11690"/>
                      </a:cubicBezTo>
                      <a:cubicBezTo>
                        <a:pt x="18527" y="11868"/>
                        <a:pt x="18503" y="12023"/>
                        <a:pt x="18539" y="12166"/>
                      </a:cubicBezTo>
                      <a:cubicBezTo>
                        <a:pt x="18455" y="12214"/>
                        <a:pt x="18360" y="12285"/>
                        <a:pt x="18253" y="12345"/>
                      </a:cubicBezTo>
                      <a:cubicBezTo>
                        <a:pt x="18288" y="12214"/>
                        <a:pt x="18288" y="12083"/>
                        <a:pt x="18288" y="11952"/>
                      </a:cubicBezTo>
                      <a:cubicBezTo>
                        <a:pt x="18300" y="11654"/>
                        <a:pt x="18324" y="11344"/>
                        <a:pt x="18336" y="11047"/>
                      </a:cubicBezTo>
                      <a:cubicBezTo>
                        <a:pt x="18336" y="11011"/>
                        <a:pt x="18336" y="10987"/>
                        <a:pt x="18324" y="10963"/>
                      </a:cubicBezTo>
                      <a:cubicBezTo>
                        <a:pt x="18408" y="10928"/>
                        <a:pt x="18503" y="10880"/>
                        <a:pt x="18598" y="10832"/>
                      </a:cubicBezTo>
                      <a:close/>
                      <a:moveTo>
                        <a:pt x="41696" y="10428"/>
                      </a:moveTo>
                      <a:cubicBezTo>
                        <a:pt x="41744" y="10940"/>
                        <a:pt x="41768" y="11452"/>
                        <a:pt x="41768" y="11952"/>
                      </a:cubicBezTo>
                      <a:cubicBezTo>
                        <a:pt x="41494" y="12130"/>
                        <a:pt x="41196" y="12321"/>
                        <a:pt x="40910" y="12499"/>
                      </a:cubicBezTo>
                      <a:cubicBezTo>
                        <a:pt x="40946" y="12440"/>
                        <a:pt x="40958" y="12368"/>
                        <a:pt x="40982" y="12309"/>
                      </a:cubicBezTo>
                      <a:cubicBezTo>
                        <a:pt x="40994" y="12261"/>
                        <a:pt x="40982" y="12237"/>
                        <a:pt x="40970" y="12214"/>
                      </a:cubicBezTo>
                      <a:cubicBezTo>
                        <a:pt x="41041" y="11773"/>
                        <a:pt x="41125" y="11309"/>
                        <a:pt x="41148" y="10868"/>
                      </a:cubicBezTo>
                      <a:cubicBezTo>
                        <a:pt x="41220" y="10809"/>
                        <a:pt x="41303" y="10761"/>
                        <a:pt x="41375" y="10702"/>
                      </a:cubicBezTo>
                      <a:lnTo>
                        <a:pt x="41375" y="10702"/>
                      </a:lnTo>
                      <a:lnTo>
                        <a:pt x="41279" y="11368"/>
                      </a:lnTo>
                      <a:cubicBezTo>
                        <a:pt x="41208" y="11594"/>
                        <a:pt x="41101" y="11868"/>
                        <a:pt x="41208" y="12106"/>
                      </a:cubicBezTo>
                      <a:cubicBezTo>
                        <a:pt x="41235" y="12160"/>
                        <a:pt x="41280" y="12191"/>
                        <a:pt x="41328" y="12191"/>
                      </a:cubicBezTo>
                      <a:cubicBezTo>
                        <a:pt x="41365" y="12191"/>
                        <a:pt x="41403" y="12172"/>
                        <a:pt x="41434" y="12130"/>
                      </a:cubicBezTo>
                      <a:cubicBezTo>
                        <a:pt x="41577" y="11928"/>
                        <a:pt x="41553" y="11642"/>
                        <a:pt x="41577" y="11404"/>
                      </a:cubicBezTo>
                      <a:cubicBezTo>
                        <a:pt x="41613" y="11106"/>
                        <a:pt x="41637" y="10797"/>
                        <a:pt x="41684" y="10499"/>
                      </a:cubicBezTo>
                      <a:lnTo>
                        <a:pt x="41684" y="10451"/>
                      </a:lnTo>
                      <a:lnTo>
                        <a:pt x="41696" y="10428"/>
                      </a:lnTo>
                      <a:close/>
                      <a:moveTo>
                        <a:pt x="50769" y="8118"/>
                      </a:moveTo>
                      <a:cubicBezTo>
                        <a:pt x="51031" y="8142"/>
                        <a:pt x="51316" y="8189"/>
                        <a:pt x="51590" y="8237"/>
                      </a:cubicBezTo>
                      <a:cubicBezTo>
                        <a:pt x="49498" y="9583"/>
                        <a:pt x="47495" y="11101"/>
                        <a:pt x="45549" y="12685"/>
                      </a:cubicBezTo>
                      <a:lnTo>
                        <a:pt x="45549" y="12685"/>
                      </a:lnTo>
                      <a:cubicBezTo>
                        <a:pt x="47341" y="11198"/>
                        <a:pt x="49083" y="9640"/>
                        <a:pt x="50769" y="8118"/>
                      </a:cubicBezTo>
                      <a:close/>
                      <a:moveTo>
                        <a:pt x="21420" y="12702"/>
                      </a:moveTo>
                      <a:lnTo>
                        <a:pt x="21420" y="12916"/>
                      </a:lnTo>
                      <a:cubicBezTo>
                        <a:pt x="21420" y="12857"/>
                        <a:pt x="21384" y="12797"/>
                        <a:pt x="21336" y="12761"/>
                      </a:cubicBezTo>
                      <a:cubicBezTo>
                        <a:pt x="21372" y="12737"/>
                        <a:pt x="21396" y="12714"/>
                        <a:pt x="21420" y="12702"/>
                      </a:cubicBezTo>
                      <a:close/>
                      <a:moveTo>
                        <a:pt x="40779" y="11106"/>
                      </a:moveTo>
                      <a:cubicBezTo>
                        <a:pt x="40732" y="11535"/>
                        <a:pt x="40660" y="11964"/>
                        <a:pt x="40553" y="12416"/>
                      </a:cubicBezTo>
                      <a:cubicBezTo>
                        <a:pt x="40529" y="12535"/>
                        <a:pt x="40613" y="12607"/>
                        <a:pt x="40684" y="12618"/>
                      </a:cubicBezTo>
                      <a:cubicBezTo>
                        <a:pt x="40529" y="12726"/>
                        <a:pt x="40351" y="12833"/>
                        <a:pt x="40184" y="12940"/>
                      </a:cubicBezTo>
                      <a:cubicBezTo>
                        <a:pt x="40303" y="12714"/>
                        <a:pt x="40303" y="12464"/>
                        <a:pt x="40327" y="12202"/>
                      </a:cubicBezTo>
                      <a:cubicBezTo>
                        <a:pt x="40375" y="11904"/>
                        <a:pt x="40410" y="11606"/>
                        <a:pt x="40446" y="11333"/>
                      </a:cubicBezTo>
                      <a:cubicBezTo>
                        <a:pt x="40553" y="11249"/>
                        <a:pt x="40672" y="11178"/>
                        <a:pt x="40779" y="11106"/>
                      </a:cubicBezTo>
                      <a:close/>
                      <a:moveTo>
                        <a:pt x="40148" y="11523"/>
                      </a:moveTo>
                      <a:lnTo>
                        <a:pt x="40148" y="11523"/>
                      </a:lnTo>
                      <a:cubicBezTo>
                        <a:pt x="40125" y="11725"/>
                        <a:pt x="40089" y="11940"/>
                        <a:pt x="40041" y="12142"/>
                      </a:cubicBezTo>
                      <a:cubicBezTo>
                        <a:pt x="40017" y="12404"/>
                        <a:pt x="39934" y="12654"/>
                        <a:pt x="39982" y="12892"/>
                      </a:cubicBezTo>
                      <a:cubicBezTo>
                        <a:pt x="40002" y="12942"/>
                        <a:pt x="40046" y="12967"/>
                        <a:pt x="40095" y="12967"/>
                      </a:cubicBezTo>
                      <a:cubicBezTo>
                        <a:pt x="40105" y="12967"/>
                        <a:pt x="40115" y="12966"/>
                        <a:pt x="40125" y="12964"/>
                      </a:cubicBezTo>
                      <a:lnTo>
                        <a:pt x="40125" y="12964"/>
                      </a:lnTo>
                      <a:cubicBezTo>
                        <a:pt x="39958" y="13071"/>
                        <a:pt x="39815" y="13154"/>
                        <a:pt x="39648" y="13261"/>
                      </a:cubicBezTo>
                      <a:lnTo>
                        <a:pt x="39648" y="13238"/>
                      </a:lnTo>
                      <a:cubicBezTo>
                        <a:pt x="39601" y="13035"/>
                        <a:pt x="39708" y="12702"/>
                        <a:pt x="39720" y="12499"/>
                      </a:cubicBezTo>
                      <a:cubicBezTo>
                        <a:pt x="39755" y="12249"/>
                        <a:pt x="39779" y="12011"/>
                        <a:pt x="39803" y="11761"/>
                      </a:cubicBezTo>
                      <a:cubicBezTo>
                        <a:pt x="39922" y="11690"/>
                        <a:pt x="40029" y="11594"/>
                        <a:pt x="40148" y="11523"/>
                      </a:cubicBezTo>
                      <a:close/>
                      <a:moveTo>
                        <a:pt x="13728" y="12976"/>
                      </a:moveTo>
                      <a:cubicBezTo>
                        <a:pt x="13490" y="13118"/>
                        <a:pt x="13240" y="13249"/>
                        <a:pt x="13002" y="13392"/>
                      </a:cubicBezTo>
                      <a:cubicBezTo>
                        <a:pt x="13002" y="13380"/>
                        <a:pt x="12990" y="13369"/>
                        <a:pt x="12978" y="13357"/>
                      </a:cubicBezTo>
                      <a:cubicBezTo>
                        <a:pt x="13228" y="13238"/>
                        <a:pt x="13478" y="13095"/>
                        <a:pt x="13728" y="12976"/>
                      </a:cubicBezTo>
                      <a:close/>
                      <a:moveTo>
                        <a:pt x="17848" y="11202"/>
                      </a:moveTo>
                      <a:lnTo>
                        <a:pt x="17848" y="11202"/>
                      </a:lnTo>
                      <a:cubicBezTo>
                        <a:pt x="17812" y="11452"/>
                        <a:pt x="17800" y="11666"/>
                        <a:pt x="17765" y="11904"/>
                      </a:cubicBezTo>
                      <a:cubicBezTo>
                        <a:pt x="17741" y="12142"/>
                        <a:pt x="17669" y="12392"/>
                        <a:pt x="17860" y="12571"/>
                      </a:cubicBezTo>
                      <a:cubicBezTo>
                        <a:pt x="17872" y="12595"/>
                        <a:pt x="17872" y="12595"/>
                        <a:pt x="17884" y="12595"/>
                      </a:cubicBezTo>
                      <a:cubicBezTo>
                        <a:pt x="17765" y="12666"/>
                        <a:pt x="17634" y="12761"/>
                        <a:pt x="17515" y="12833"/>
                      </a:cubicBezTo>
                      <a:lnTo>
                        <a:pt x="16574" y="13416"/>
                      </a:lnTo>
                      <a:cubicBezTo>
                        <a:pt x="16657" y="13166"/>
                        <a:pt x="16634" y="12904"/>
                        <a:pt x="16657" y="12666"/>
                      </a:cubicBezTo>
                      <a:cubicBezTo>
                        <a:pt x="16669" y="12368"/>
                        <a:pt x="16681" y="12071"/>
                        <a:pt x="16717" y="11785"/>
                      </a:cubicBezTo>
                      <a:cubicBezTo>
                        <a:pt x="16848" y="11714"/>
                        <a:pt x="16979" y="11654"/>
                        <a:pt x="17134" y="11583"/>
                      </a:cubicBezTo>
                      <a:lnTo>
                        <a:pt x="17134" y="11583"/>
                      </a:lnTo>
                      <a:cubicBezTo>
                        <a:pt x="17110" y="11809"/>
                        <a:pt x="17098" y="12023"/>
                        <a:pt x="17086" y="12261"/>
                      </a:cubicBezTo>
                      <a:cubicBezTo>
                        <a:pt x="17038" y="12476"/>
                        <a:pt x="16979" y="12702"/>
                        <a:pt x="17110" y="12892"/>
                      </a:cubicBezTo>
                      <a:cubicBezTo>
                        <a:pt x="17138" y="12935"/>
                        <a:pt x="17193" y="12969"/>
                        <a:pt x="17247" y="12969"/>
                      </a:cubicBezTo>
                      <a:cubicBezTo>
                        <a:pt x="17283" y="12969"/>
                        <a:pt x="17319" y="12954"/>
                        <a:pt x="17348" y="12916"/>
                      </a:cubicBezTo>
                      <a:cubicBezTo>
                        <a:pt x="17503" y="12726"/>
                        <a:pt x="17467" y="12535"/>
                        <a:pt x="17455" y="12297"/>
                      </a:cubicBezTo>
                      <a:cubicBezTo>
                        <a:pt x="17455" y="12023"/>
                        <a:pt x="17443" y="11749"/>
                        <a:pt x="17443" y="11475"/>
                      </a:cubicBezTo>
                      <a:cubicBezTo>
                        <a:pt x="17443" y="11452"/>
                        <a:pt x="17443" y="11428"/>
                        <a:pt x="17431" y="11404"/>
                      </a:cubicBezTo>
                      <a:cubicBezTo>
                        <a:pt x="17562" y="11344"/>
                        <a:pt x="17693" y="11273"/>
                        <a:pt x="17848" y="11202"/>
                      </a:cubicBezTo>
                      <a:close/>
                      <a:moveTo>
                        <a:pt x="39482" y="11999"/>
                      </a:moveTo>
                      <a:cubicBezTo>
                        <a:pt x="39422" y="12285"/>
                        <a:pt x="39374" y="12559"/>
                        <a:pt x="39339" y="12845"/>
                      </a:cubicBezTo>
                      <a:cubicBezTo>
                        <a:pt x="39303" y="13035"/>
                        <a:pt x="39196" y="13297"/>
                        <a:pt x="39398" y="13428"/>
                      </a:cubicBezTo>
                      <a:cubicBezTo>
                        <a:pt x="39303" y="13488"/>
                        <a:pt x="39196" y="13547"/>
                        <a:pt x="39113" y="13607"/>
                      </a:cubicBezTo>
                      <a:cubicBezTo>
                        <a:pt x="39184" y="13416"/>
                        <a:pt x="39184" y="13202"/>
                        <a:pt x="39220" y="12999"/>
                      </a:cubicBezTo>
                      <a:cubicBezTo>
                        <a:pt x="39255" y="12702"/>
                        <a:pt x="39291" y="12392"/>
                        <a:pt x="39339" y="12095"/>
                      </a:cubicBezTo>
                      <a:cubicBezTo>
                        <a:pt x="39374" y="12071"/>
                        <a:pt x="39434" y="12023"/>
                        <a:pt x="39482" y="11999"/>
                      </a:cubicBezTo>
                      <a:close/>
                      <a:moveTo>
                        <a:pt x="16288" y="11975"/>
                      </a:moveTo>
                      <a:cubicBezTo>
                        <a:pt x="16276" y="12202"/>
                        <a:pt x="16253" y="12440"/>
                        <a:pt x="16229" y="12666"/>
                      </a:cubicBezTo>
                      <a:cubicBezTo>
                        <a:pt x="16205" y="12940"/>
                        <a:pt x="16145" y="13202"/>
                        <a:pt x="16205" y="13476"/>
                      </a:cubicBezTo>
                      <a:cubicBezTo>
                        <a:pt x="16217" y="13535"/>
                        <a:pt x="16253" y="13559"/>
                        <a:pt x="16288" y="13571"/>
                      </a:cubicBezTo>
                      <a:cubicBezTo>
                        <a:pt x="16110" y="13678"/>
                        <a:pt x="15931" y="13785"/>
                        <a:pt x="15764" y="13904"/>
                      </a:cubicBezTo>
                      <a:cubicBezTo>
                        <a:pt x="15836" y="13678"/>
                        <a:pt x="15800" y="13428"/>
                        <a:pt x="15800" y="13202"/>
                      </a:cubicBezTo>
                      <a:cubicBezTo>
                        <a:pt x="15800" y="12880"/>
                        <a:pt x="15812" y="12547"/>
                        <a:pt x="15812" y="12214"/>
                      </a:cubicBezTo>
                      <a:cubicBezTo>
                        <a:pt x="15979" y="12142"/>
                        <a:pt x="16133" y="12071"/>
                        <a:pt x="16288" y="11975"/>
                      </a:cubicBezTo>
                      <a:close/>
                      <a:moveTo>
                        <a:pt x="39005" y="12309"/>
                      </a:moveTo>
                      <a:cubicBezTo>
                        <a:pt x="38993" y="12511"/>
                        <a:pt x="38958" y="12737"/>
                        <a:pt x="38922" y="12952"/>
                      </a:cubicBezTo>
                      <a:cubicBezTo>
                        <a:pt x="38886" y="13190"/>
                        <a:pt x="38803" y="13452"/>
                        <a:pt x="38874" y="13690"/>
                      </a:cubicBezTo>
                      <a:cubicBezTo>
                        <a:pt x="38874" y="13714"/>
                        <a:pt x="38886" y="13726"/>
                        <a:pt x="38898" y="13738"/>
                      </a:cubicBezTo>
                      <a:cubicBezTo>
                        <a:pt x="38779" y="13809"/>
                        <a:pt x="38660" y="13892"/>
                        <a:pt x="38529" y="13964"/>
                      </a:cubicBezTo>
                      <a:cubicBezTo>
                        <a:pt x="38624" y="13547"/>
                        <a:pt x="38648" y="13118"/>
                        <a:pt x="38708" y="12714"/>
                      </a:cubicBezTo>
                      <a:cubicBezTo>
                        <a:pt x="38720" y="12642"/>
                        <a:pt x="38684" y="12595"/>
                        <a:pt x="38624" y="12559"/>
                      </a:cubicBezTo>
                      <a:cubicBezTo>
                        <a:pt x="38755" y="12476"/>
                        <a:pt x="38874" y="12404"/>
                        <a:pt x="39005" y="12309"/>
                      </a:cubicBezTo>
                      <a:close/>
                      <a:moveTo>
                        <a:pt x="22420" y="8320"/>
                      </a:moveTo>
                      <a:cubicBezTo>
                        <a:pt x="22634" y="8594"/>
                        <a:pt x="22872" y="8844"/>
                        <a:pt x="23158" y="9035"/>
                      </a:cubicBezTo>
                      <a:cubicBezTo>
                        <a:pt x="22884" y="8892"/>
                        <a:pt x="22670" y="8689"/>
                        <a:pt x="22503" y="8451"/>
                      </a:cubicBezTo>
                      <a:cubicBezTo>
                        <a:pt x="22474" y="8415"/>
                        <a:pt x="22435" y="8400"/>
                        <a:pt x="22397" y="8400"/>
                      </a:cubicBezTo>
                      <a:cubicBezTo>
                        <a:pt x="22311" y="8400"/>
                        <a:pt x="22231" y="8479"/>
                        <a:pt x="22289" y="8570"/>
                      </a:cubicBezTo>
                      <a:cubicBezTo>
                        <a:pt x="23051" y="9856"/>
                        <a:pt x="24623" y="9928"/>
                        <a:pt x="25980" y="10106"/>
                      </a:cubicBezTo>
                      <a:cubicBezTo>
                        <a:pt x="26755" y="10199"/>
                        <a:pt x="27544" y="10272"/>
                        <a:pt x="28325" y="10272"/>
                      </a:cubicBezTo>
                      <a:cubicBezTo>
                        <a:pt x="29152" y="10272"/>
                        <a:pt x="29971" y="10190"/>
                        <a:pt x="30754" y="9963"/>
                      </a:cubicBezTo>
                      <a:cubicBezTo>
                        <a:pt x="30774" y="9967"/>
                        <a:pt x="30794" y="9970"/>
                        <a:pt x="30815" y="9970"/>
                      </a:cubicBezTo>
                      <a:cubicBezTo>
                        <a:pt x="30856" y="9970"/>
                        <a:pt x="30901" y="9959"/>
                        <a:pt x="30957" y="9928"/>
                      </a:cubicBezTo>
                      <a:cubicBezTo>
                        <a:pt x="30981" y="9916"/>
                        <a:pt x="30992" y="9904"/>
                        <a:pt x="31028" y="9868"/>
                      </a:cubicBezTo>
                      <a:cubicBezTo>
                        <a:pt x="31397" y="9737"/>
                        <a:pt x="31766" y="9570"/>
                        <a:pt x="32124" y="9380"/>
                      </a:cubicBezTo>
                      <a:cubicBezTo>
                        <a:pt x="32141" y="9386"/>
                        <a:pt x="32153" y="9389"/>
                        <a:pt x="32165" y="9389"/>
                      </a:cubicBezTo>
                      <a:cubicBezTo>
                        <a:pt x="32177" y="9389"/>
                        <a:pt x="32189" y="9386"/>
                        <a:pt x="32207" y="9380"/>
                      </a:cubicBezTo>
                      <a:cubicBezTo>
                        <a:pt x="32231" y="9368"/>
                        <a:pt x="32243" y="9344"/>
                        <a:pt x="32278" y="9320"/>
                      </a:cubicBezTo>
                      <a:lnTo>
                        <a:pt x="32278" y="9320"/>
                      </a:lnTo>
                      <a:cubicBezTo>
                        <a:pt x="32207" y="10356"/>
                        <a:pt x="32159" y="11404"/>
                        <a:pt x="32112" y="12464"/>
                      </a:cubicBezTo>
                      <a:cubicBezTo>
                        <a:pt x="32100" y="12440"/>
                        <a:pt x="32088" y="12428"/>
                        <a:pt x="32052" y="12428"/>
                      </a:cubicBezTo>
                      <a:cubicBezTo>
                        <a:pt x="31862" y="12428"/>
                        <a:pt x="31862" y="12726"/>
                        <a:pt x="32052" y="12726"/>
                      </a:cubicBezTo>
                      <a:cubicBezTo>
                        <a:pt x="32064" y="12726"/>
                        <a:pt x="32088" y="12714"/>
                        <a:pt x="32100" y="12714"/>
                      </a:cubicBezTo>
                      <a:cubicBezTo>
                        <a:pt x="32088" y="13071"/>
                        <a:pt x="32064" y="13428"/>
                        <a:pt x="32064" y="13785"/>
                      </a:cubicBezTo>
                      <a:cubicBezTo>
                        <a:pt x="32044" y="13726"/>
                        <a:pt x="32001" y="13684"/>
                        <a:pt x="31933" y="13684"/>
                      </a:cubicBezTo>
                      <a:cubicBezTo>
                        <a:pt x="31918" y="13684"/>
                        <a:pt x="31902" y="13686"/>
                        <a:pt x="31885" y="13690"/>
                      </a:cubicBezTo>
                      <a:cubicBezTo>
                        <a:pt x="30971" y="13997"/>
                        <a:pt x="29963" y="14118"/>
                        <a:pt x="28920" y="14118"/>
                      </a:cubicBezTo>
                      <a:cubicBezTo>
                        <a:pt x="26570" y="14118"/>
                        <a:pt x="24037" y="13505"/>
                        <a:pt x="21968" y="13035"/>
                      </a:cubicBezTo>
                      <a:cubicBezTo>
                        <a:pt x="21968" y="12797"/>
                        <a:pt x="21944" y="12571"/>
                        <a:pt x="21944" y="12345"/>
                      </a:cubicBezTo>
                      <a:cubicBezTo>
                        <a:pt x="21991" y="12309"/>
                        <a:pt x="22051" y="12261"/>
                        <a:pt x="22098" y="12237"/>
                      </a:cubicBezTo>
                      <a:cubicBezTo>
                        <a:pt x="22122" y="12214"/>
                        <a:pt x="22146" y="12202"/>
                        <a:pt x="22158" y="12178"/>
                      </a:cubicBezTo>
                      <a:cubicBezTo>
                        <a:pt x="24305" y="12799"/>
                        <a:pt x="26654" y="13313"/>
                        <a:pt x="28953" y="13313"/>
                      </a:cubicBezTo>
                      <a:cubicBezTo>
                        <a:pt x="29917" y="13313"/>
                        <a:pt x="30873" y="13222"/>
                        <a:pt x="31802" y="13011"/>
                      </a:cubicBezTo>
                      <a:cubicBezTo>
                        <a:pt x="31941" y="12977"/>
                        <a:pt x="31877" y="12785"/>
                        <a:pt x="31754" y="12785"/>
                      </a:cubicBezTo>
                      <a:cubicBezTo>
                        <a:pt x="31750" y="12785"/>
                        <a:pt x="31746" y="12785"/>
                        <a:pt x="31743" y="12785"/>
                      </a:cubicBezTo>
                      <a:cubicBezTo>
                        <a:pt x="30851" y="12922"/>
                        <a:pt x="29987" y="12980"/>
                        <a:pt x="29139" y="12980"/>
                      </a:cubicBezTo>
                      <a:cubicBezTo>
                        <a:pt x="26804" y="12980"/>
                        <a:pt x="24584" y="12536"/>
                        <a:pt x="22218" y="12047"/>
                      </a:cubicBezTo>
                      <a:cubicBezTo>
                        <a:pt x="22218" y="11928"/>
                        <a:pt x="22122" y="11821"/>
                        <a:pt x="22027" y="11821"/>
                      </a:cubicBezTo>
                      <a:cubicBezTo>
                        <a:pt x="22146" y="11416"/>
                        <a:pt x="22158" y="11011"/>
                        <a:pt x="22146" y="10582"/>
                      </a:cubicBezTo>
                      <a:cubicBezTo>
                        <a:pt x="22146" y="10178"/>
                        <a:pt x="22063" y="9630"/>
                        <a:pt x="22098" y="9142"/>
                      </a:cubicBezTo>
                      <a:cubicBezTo>
                        <a:pt x="22122" y="9130"/>
                        <a:pt x="22146" y="9094"/>
                        <a:pt x="22158" y="9082"/>
                      </a:cubicBezTo>
                      <a:cubicBezTo>
                        <a:pt x="22325" y="9070"/>
                        <a:pt x="22325" y="8808"/>
                        <a:pt x="22146" y="8808"/>
                      </a:cubicBezTo>
                      <a:cubicBezTo>
                        <a:pt x="22170" y="8666"/>
                        <a:pt x="22229" y="8511"/>
                        <a:pt x="22313" y="8380"/>
                      </a:cubicBezTo>
                      <a:lnTo>
                        <a:pt x="22337" y="8380"/>
                      </a:lnTo>
                      <a:cubicBezTo>
                        <a:pt x="22372" y="8368"/>
                        <a:pt x="22396" y="8356"/>
                        <a:pt x="22420" y="8320"/>
                      </a:cubicBezTo>
                      <a:close/>
                      <a:moveTo>
                        <a:pt x="38446" y="12666"/>
                      </a:moveTo>
                      <a:cubicBezTo>
                        <a:pt x="38386" y="13154"/>
                        <a:pt x="38267" y="13666"/>
                        <a:pt x="38243" y="14142"/>
                      </a:cubicBezTo>
                      <a:cubicBezTo>
                        <a:pt x="38172" y="14190"/>
                        <a:pt x="38089" y="14250"/>
                        <a:pt x="38005" y="14285"/>
                      </a:cubicBezTo>
                      <a:cubicBezTo>
                        <a:pt x="38041" y="14154"/>
                        <a:pt x="38065" y="14023"/>
                        <a:pt x="38089" y="13892"/>
                      </a:cubicBezTo>
                      <a:cubicBezTo>
                        <a:pt x="38124" y="13619"/>
                        <a:pt x="38160" y="13333"/>
                        <a:pt x="38172" y="13059"/>
                      </a:cubicBezTo>
                      <a:cubicBezTo>
                        <a:pt x="38172" y="12964"/>
                        <a:pt x="38112" y="12916"/>
                        <a:pt x="38041" y="12916"/>
                      </a:cubicBezTo>
                      <a:cubicBezTo>
                        <a:pt x="38172" y="12833"/>
                        <a:pt x="38303" y="12737"/>
                        <a:pt x="38446" y="12666"/>
                      </a:cubicBezTo>
                      <a:close/>
                      <a:moveTo>
                        <a:pt x="15407" y="12440"/>
                      </a:moveTo>
                      <a:lnTo>
                        <a:pt x="15407" y="12440"/>
                      </a:lnTo>
                      <a:cubicBezTo>
                        <a:pt x="15383" y="12702"/>
                        <a:pt x="15371" y="12964"/>
                        <a:pt x="15371" y="13214"/>
                      </a:cubicBezTo>
                      <a:cubicBezTo>
                        <a:pt x="15324" y="13488"/>
                        <a:pt x="15252" y="13797"/>
                        <a:pt x="15419" y="14047"/>
                      </a:cubicBezTo>
                      <a:lnTo>
                        <a:pt x="15467" y="14095"/>
                      </a:lnTo>
                      <a:cubicBezTo>
                        <a:pt x="15324" y="14190"/>
                        <a:pt x="15181" y="14273"/>
                        <a:pt x="15050" y="14369"/>
                      </a:cubicBezTo>
                      <a:lnTo>
                        <a:pt x="15050" y="14321"/>
                      </a:lnTo>
                      <a:cubicBezTo>
                        <a:pt x="15110" y="13785"/>
                        <a:pt x="15014" y="13214"/>
                        <a:pt x="14895" y="12702"/>
                      </a:cubicBezTo>
                      <a:cubicBezTo>
                        <a:pt x="15062" y="12607"/>
                        <a:pt x="15240" y="12535"/>
                        <a:pt x="15407" y="12440"/>
                      </a:cubicBezTo>
                      <a:close/>
                      <a:moveTo>
                        <a:pt x="12812" y="13428"/>
                      </a:moveTo>
                      <a:cubicBezTo>
                        <a:pt x="12824" y="13750"/>
                        <a:pt x="12859" y="14083"/>
                        <a:pt x="12883" y="14392"/>
                      </a:cubicBezTo>
                      <a:cubicBezTo>
                        <a:pt x="12728" y="14273"/>
                        <a:pt x="12550" y="14142"/>
                        <a:pt x="12383" y="14011"/>
                      </a:cubicBezTo>
                      <a:cubicBezTo>
                        <a:pt x="12371" y="13892"/>
                        <a:pt x="12347" y="13773"/>
                        <a:pt x="12347" y="13654"/>
                      </a:cubicBezTo>
                      <a:cubicBezTo>
                        <a:pt x="12502" y="13571"/>
                        <a:pt x="12669" y="13499"/>
                        <a:pt x="12812" y="13428"/>
                      </a:cubicBezTo>
                      <a:close/>
                      <a:moveTo>
                        <a:pt x="13169" y="13547"/>
                      </a:moveTo>
                      <a:cubicBezTo>
                        <a:pt x="13181" y="13904"/>
                        <a:pt x="13228" y="14273"/>
                        <a:pt x="13264" y="14631"/>
                      </a:cubicBezTo>
                      <a:cubicBezTo>
                        <a:pt x="13264" y="14631"/>
                        <a:pt x="13240" y="14631"/>
                        <a:pt x="13240" y="14619"/>
                      </a:cubicBezTo>
                      <a:lnTo>
                        <a:pt x="13240" y="14583"/>
                      </a:lnTo>
                      <a:cubicBezTo>
                        <a:pt x="13264" y="14523"/>
                        <a:pt x="13216" y="14488"/>
                        <a:pt x="13169" y="14488"/>
                      </a:cubicBezTo>
                      <a:cubicBezTo>
                        <a:pt x="13121" y="14190"/>
                        <a:pt x="13085" y="13892"/>
                        <a:pt x="13050" y="13595"/>
                      </a:cubicBezTo>
                      <a:cubicBezTo>
                        <a:pt x="13085" y="13595"/>
                        <a:pt x="13121" y="13571"/>
                        <a:pt x="13169" y="13547"/>
                      </a:cubicBezTo>
                      <a:close/>
                      <a:moveTo>
                        <a:pt x="37924" y="13049"/>
                      </a:moveTo>
                      <a:lnTo>
                        <a:pt x="37924" y="13049"/>
                      </a:lnTo>
                      <a:cubicBezTo>
                        <a:pt x="37923" y="13055"/>
                        <a:pt x="37922" y="13062"/>
                        <a:pt x="37922" y="13071"/>
                      </a:cubicBezTo>
                      <a:cubicBezTo>
                        <a:pt x="37886" y="13357"/>
                        <a:pt x="37862" y="13654"/>
                        <a:pt x="37803" y="13928"/>
                      </a:cubicBezTo>
                      <a:cubicBezTo>
                        <a:pt x="37755" y="14131"/>
                        <a:pt x="37684" y="14321"/>
                        <a:pt x="37708" y="14512"/>
                      </a:cubicBezTo>
                      <a:cubicBezTo>
                        <a:pt x="37612" y="14571"/>
                        <a:pt x="37517" y="14642"/>
                        <a:pt x="37410" y="14702"/>
                      </a:cubicBezTo>
                      <a:cubicBezTo>
                        <a:pt x="37517" y="14214"/>
                        <a:pt x="37577" y="13690"/>
                        <a:pt x="37648" y="13214"/>
                      </a:cubicBezTo>
                      <a:cubicBezTo>
                        <a:pt x="37740" y="13163"/>
                        <a:pt x="37832" y="13103"/>
                        <a:pt x="37924" y="13049"/>
                      </a:cubicBezTo>
                      <a:close/>
                      <a:moveTo>
                        <a:pt x="34945" y="14631"/>
                      </a:moveTo>
                      <a:cubicBezTo>
                        <a:pt x="34945" y="14678"/>
                        <a:pt x="34933" y="14702"/>
                        <a:pt x="34933" y="14750"/>
                      </a:cubicBezTo>
                      <a:cubicBezTo>
                        <a:pt x="34910" y="14726"/>
                        <a:pt x="34886" y="14690"/>
                        <a:pt x="34874" y="14666"/>
                      </a:cubicBezTo>
                      <a:cubicBezTo>
                        <a:pt x="34886" y="14666"/>
                        <a:pt x="34910" y="14642"/>
                        <a:pt x="34945" y="14631"/>
                      </a:cubicBezTo>
                      <a:close/>
                      <a:moveTo>
                        <a:pt x="14550" y="12857"/>
                      </a:moveTo>
                      <a:cubicBezTo>
                        <a:pt x="14586" y="13380"/>
                        <a:pt x="14538" y="13892"/>
                        <a:pt x="14586" y="14404"/>
                      </a:cubicBezTo>
                      <a:cubicBezTo>
                        <a:pt x="14586" y="14488"/>
                        <a:pt x="14645" y="14547"/>
                        <a:pt x="14705" y="14583"/>
                      </a:cubicBezTo>
                      <a:cubicBezTo>
                        <a:pt x="14574" y="14678"/>
                        <a:pt x="14455" y="14762"/>
                        <a:pt x="14312" y="14857"/>
                      </a:cubicBezTo>
                      <a:lnTo>
                        <a:pt x="14312" y="14726"/>
                      </a:lnTo>
                      <a:cubicBezTo>
                        <a:pt x="14300" y="14166"/>
                        <a:pt x="14217" y="13607"/>
                        <a:pt x="14157" y="13071"/>
                      </a:cubicBezTo>
                      <a:cubicBezTo>
                        <a:pt x="14288" y="12999"/>
                        <a:pt x="14419" y="12940"/>
                        <a:pt x="14550" y="12857"/>
                      </a:cubicBezTo>
                      <a:close/>
                      <a:moveTo>
                        <a:pt x="34624" y="14762"/>
                      </a:moveTo>
                      <a:cubicBezTo>
                        <a:pt x="34648" y="14821"/>
                        <a:pt x="34671" y="14869"/>
                        <a:pt x="34695" y="14928"/>
                      </a:cubicBezTo>
                      <a:cubicBezTo>
                        <a:pt x="34648" y="14881"/>
                        <a:pt x="34588" y="14845"/>
                        <a:pt x="34541" y="14797"/>
                      </a:cubicBezTo>
                      <a:cubicBezTo>
                        <a:pt x="34576" y="14785"/>
                        <a:pt x="34600" y="14785"/>
                        <a:pt x="34624" y="14762"/>
                      </a:cubicBezTo>
                      <a:close/>
                      <a:moveTo>
                        <a:pt x="13764" y="13249"/>
                      </a:moveTo>
                      <a:cubicBezTo>
                        <a:pt x="13776" y="13785"/>
                        <a:pt x="13764" y="14333"/>
                        <a:pt x="13824" y="14869"/>
                      </a:cubicBezTo>
                      <a:cubicBezTo>
                        <a:pt x="13831" y="14942"/>
                        <a:pt x="13861" y="14997"/>
                        <a:pt x="13905" y="15034"/>
                      </a:cubicBezTo>
                      <a:lnTo>
                        <a:pt x="13905" y="15034"/>
                      </a:lnTo>
                      <a:cubicBezTo>
                        <a:pt x="13843" y="15000"/>
                        <a:pt x="13777" y="14966"/>
                        <a:pt x="13716" y="14928"/>
                      </a:cubicBezTo>
                      <a:lnTo>
                        <a:pt x="13716" y="14916"/>
                      </a:lnTo>
                      <a:cubicBezTo>
                        <a:pt x="13728" y="14821"/>
                        <a:pt x="13693" y="14762"/>
                        <a:pt x="13633" y="14738"/>
                      </a:cubicBezTo>
                      <a:cubicBezTo>
                        <a:pt x="13562" y="14309"/>
                        <a:pt x="13466" y="13857"/>
                        <a:pt x="13407" y="13428"/>
                      </a:cubicBezTo>
                      <a:lnTo>
                        <a:pt x="13764" y="13249"/>
                      </a:lnTo>
                      <a:close/>
                      <a:moveTo>
                        <a:pt x="13968" y="15072"/>
                      </a:moveTo>
                      <a:lnTo>
                        <a:pt x="13968" y="15072"/>
                      </a:lnTo>
                      <a:cubicBezTo>
                        <a:pt x="13979" y="15076"/>
                        <a:pt x="13991" y="15080"/>
                        <a:pt x="14002" y="15083"/>
                      </a:cubicBezTo>
                      <a:lnTo>
                        <a:pt x="14002" y="15095"/>
                      </a:lnTo>
                      <a:cubicBezTo>
                        <a:pt x="13991" y="15087"/>
                        <a:pt x="13980" y="15080"/>
                        <a:pt x="13968" y="15072"/>
                      </a:cubicBezTo>
                      <a:close/>
                      <a:moveTo>
                        <a:pt x="35362" y="14452"/>
                      </a:moveTo>
                      <a:cubicBezTo>
                        <a:pt x="35326" y="14678"/>
                        <a:pt x="35314" y="14904"/>
                        <a:pt x="35314" y="15143"/>
                      </a:cubicBezTo>
                      <a:cubicBezTo>
                        <a:pt x="35303" y="15119"/>
                        <a:pt x="35267" y="15107"/>
                        <a:pt x="35255" y="15095"/>
                      </a:cubicBezTo>
                      <a:cubicBezTo>
                        <a:pt x="35243" y="14916"/>
                        <a:pt x="35207" y="14726"/>
                        <a:pt x="35183" y="14547"/>
                      </a:cubicBezTo>
                      <a:lnTo>
                        <a:pt x="35362" y="14452"/>
                      </a:lnTo>
                      <a:close/>
                      <a:moveTo>
                        <a:pt x="37338" y="13392"/>
                      </a:moveTo>
                      <a:cubicBezTo>
                        <a:pt x="37231" y="13904"/>
                        <a:pt x="37136" y="14404"/>
                        <a:pt x="37100" y="14916"/>
                      </a:cubicBezTo>
                      <a:cubicBezTo>
                        <a:pt x="36874" y="15059"/>
                        <a:pt x="36672" y="15214"/>
                        <a:pt x="36446" y="15357"/>
                      </a:cubicBezTo>
                      <a:cubicBezTo>
                        <a:pt x="36457" y="15166"/>
                        <a:pt x="36481" y="14976"/>
                        <a:pt x="36493" y="14797"/>
                      </a:cubicBezTo>
                      <a:lnTo>
                        <a:pt x="36576" y="13857"/>
                      </a:lnTo>
                      <a:cubicBezTo>
                        <a:pt x="36660" y="13809"/>
                        <a:pt x="36719" y="13785"/>
                        <a:pt x="36791" y="13738"/>
                      </a:cubicBezTo>
                      <a:lnTo>
                        <a:pt x="36791" y="13738"/>
                      </a:lnTo>
                      <a:cubicBezTo>
                        <a:pt x="36707" y="14107"/>
                        <a:pt x="36636" y="14547"/>
                        <a:pt x="36684" y="14928"/>
                      </a:cubicBezTo>
                      <a:cubicBezTo>
                        <a:pt x="36690" y="14997"/>
                        <a:pt x="36744" y="15037"/>
                        <a:pt x="36798" y="15037"/>
                      </a:cubicBezTo>
                      <a:cubicBezTo>
                        <a:pt x="36838" y="15037"/>
                        <a:pt x="36878" y="15015"/>
                        <a:pt x="36898" y="14964"/>
                      </a:cubicBezTo>
                      <a:cubicBezTo>
                        <a:pt x="37017" y="14523"/>
                        <a:pt x="37017" y="14023"/>
                        <a:pt x="37041" y="13571"/>
                      </a:cubicBezTo>
                      <a:cubicBezTo>
                        <a:pt x="37148" y="13511"/>
                        <a:pt x="37255" y="13452"/>
                        <a:pt x="37338" y="13392"/>
                      </a:cubicBezTo>
                      <a:close/>
                      <a:moveTo>
                        <a:pt x="35862" y="14202"/>
                      </a:moveTo>
                      <a:lnTo>
                        <a:pt x="35862" y="14202"/>
                      </a:lnTo>
                      <a:cubicBezTo>
                        <a:pt x="35886" y="14428"/>
                        <a:pt x="35826" y="14738"/>
                        <a:pt x="35826" y="14845"/>
                      </a:cubicBezTo>
                      <a:lnTo>
                        <a:pt x="35779" y="15416"/>
                      </a:lnTo>
                      <a:cubicBezTo>
                        <a:pt x="35672" y="15357"/>
                        <a:pt x="35564" y="15321"/>
                        <a:pt x="35481" y="15250"/>
                      </a:cubicBezTo>
                      <a:cubicBezTo>
                        <a:pt x="35469" y="14976"/>
                        <a:pt x="35433" y="14702"/>
                        <a:pt x="35422" y="14416"/>
                      </a:cubicBezTo>
                      <a:lnTo>
                        <a:pt x="35862" y="14202"/>
                      </a:lnTo>
                      <a:close/>
                      <a:moveTo>
                        <a:pt x="21563" y="9428"/>
                      </a:moveTo>
                      <a:cubicBezTo>
                        <a:pt x="21515" y="9987"/>
                        <a:pt x="21491" y="10571"/>
                        <a:pt x="21456" y="11154"/>
                      </a:cubicBezTo>
                      <a:cubicBezTo>
                        <a:pt x="21420" y="11154"/>
                        <a:pt x="21384" y="11166"/>
                        <a:pt x="21336" y="11190"/>
                      </a:cubicBezTo>
                      <a:cubicBezTo>
                        <a:pt x="19193" y="12654"/>
                        <a:pt x="16979" y="14023"/>
                        <a:pt x="14895" y="15559"/>
                      </a:cubicBezTo>
                      <a:cubicBezTo>
                        <a:pt x="14645" y="15440"/>
                        <a:pt x="14407" y="15321"/>
                        <a:pt x="14169" y="15178"/>
                      </a:cubicBezTo>
                      <a:cubicBezTo>
                        <a:pt x="16503" y="14107"/>
                        <a:pt x="19015" y="12642"/>
                        <a:pt x="21027" y="10999"/>
                      </a:cubicBezTo>
                      <a:cubicBezTo>
                        <a:pt x="21086" y="10999"/>
                        <a:pt x="21158" y="10975"/>
                        <a:pt x="21194" y="10904"/>
                      </a:cubicBezTo>
                      <a:cubicBezTo>
                        <a:pt x="21206" y="10868"/>
                        <a:pt x="21217" y="10821"/>
                        <a:pt x="21229" y="10761"/>
                      </a:cubicBezTo>
                      <a:cubicBezTo>
                        <a:pt x="21253" y="10785"/>
                        <a:pt x="21277" y="10809"/>
                        <a:pt x="21325" y="10809"/>
                      </a:cubicBezTo>
                      <a:cubicBezTo>
                        <a:pt x="21491" y="10809"/>
                        <a:pt x="21491" y="10571"/>
                        <a:pt x="21325" y="10571"/>
                      </a:cubicBezTo>
                      <a:cubicBezTo>
                        <a:pt x="21313" y="10571"/>
                        <a:pt x="21289" y="10582"/>
                        <a:pt x="21277" y="10582"/>
                      </a:cubicBezTo>
                      <a:cubicBezTo>
                        <a:pt x="21313" y="10332"/>
                        <a:pt x="21289" y="10059"/>
                        <a:pt x="21289" y="9832"/>
                      </a:cubicBezTo>
                      <a:cubicBezTo>
                        <a:pt x="21289" y="9701"/>
                        <a:pt x="21206" y="9642"/>
                        <a:pt x="21110" y="9630"/>
                      </a:cubicBezTo>
                      <a:cubicBezTo>
                        <a:pt x="21265" y="9559"/>
                        <a:pt x="21408" y="9487"/>
                        <a:pt x="21563" y="9428"/>
                      </a:cubicBezTo>
                      <a:close/>
                      <a:moveTo>
                        <a:pt x="36315" y="13976"/>
                      </a:moveTo>
                      <a:lnTo>
                        <a:pt x="36219" y="14785"/>
                      </a:lnTo>
                      <a:cubicBezTo>
                        <a:pt x="36195" y="15035"/>
                        <a:pt x="36148" y="15297"/>
                        <a:pt x="36148" y="15547"/>
                      </a:cubicBezTo>
                      <a:cubicBezTo>
                        <a:pt x="36136" y="15571"/>
                        <a:pt x="36124" y="15571"/>
                        <a:pt x="36124" y="15583"/>
                      </a:cubicBezTo>
                      <a:cubicBezTo>
                        <a:pt x="36065" y="15547"/>
                        <a:pt x="36005" y="15535"/>
                        <a:pt x="35945" y="15512"/>
                      </a:cubicBezTo>
                      <a:cubicBezTo>
                        <a:pt x="35969" y="15154"/>
                        <a:pt x="35969" y="14797"/>
                        <a:pt x="35969" y="14440"/>
                      </a:cubicBezTo>
                      <a:cubicBezTo>
                        <a:pt x="35969" y="14345"/>
                        <a:pt x="35981" y="14238"/>
                        <a:pt x="35969" y="14154"/>
                      </a:cubicBezTo>
                      <a:cubicBezTo>
                        <a:pt x="36088" y="14083"/>
                        <a:pt x="36195" y="14035"/>
                        <a:pt x="36315" y="13976"/>
                      </a:cubicBezTo>
                      <a:close/>
                      <a:moveTo>
                        <a:pt x="21432" y="11761"/>
                      </a:moveTo>
                      <a:cubicBezTo>
                        <a:pt x="21444" y="11868"/>
                        <a:pt x="21444" y="11964"/>
                        <a:pt x="21432" y="12083"/>
                      </a:cubicBezTo>
                      <a:cubicBezTo>
                        <a:pt x="19479" y="13214"/>
                        <a:pt x="17800" y="14785"/>
                        <a:pt x="15860" y="15952"/>
                      </a:cubicBezTo>
                      <a:cubicBezTo>
                        <a:pt x="15657" y="15881"/>
                        <a:pt x="15443" y="15809"/>
                        <a:pt x="15240" y="15714"/>
                      </a:cubicBezTo>
                      <a:cubicBezTo>
                        <a:pt x="17396" y="14571"/>
                        <a:pt x="19431" y="13142"/>
                        <a:pt x="21432" y="11761"/>
                      </a:cubicBezTo>
                      <a:close/>
                      <a:moveTo>
                        <a:pt x="42684" y="11952"/>
                      </a:moveTo>
                      <a:lnTo>
                        <a:pt x="42684" y="11952"/>
                      </a:lnTo>
                      <a:cubicBezTo>
                        <a:pt x="40910" y="13249"/>
                        <a:pt x="39160" y="14607"/>
                        <a:pt x="37434" y="15952"/>
                      </a:cubicBezTo>
                      <a:cubicBezTo>
                        <a:pt x="37088" y="15881"/>
                        <a:pt x="36731" y="15797"/>
                        <a:pt x="36398" y="15690"/>
                      </a:cubicBezTo>
                      <a:cubicBezTo>
                        <a:pt x="38577" y="14619"/>
                        <a:pt x="40660" y="13309"/>
                        <a:pt x="42684" y="11952"/>
                      </a:cubicBezTo>
                      <a:close/>
                      <a:moveTo>
                        <a:pt x="51971" y="8296"/>
                      </a:moveTo>
                      <a:cubicBezTo>
                        <a:pt x="52186" y="8332"/>
                        <a:pt x="52424" y="8380"/>
                        <a:pt x="52686" y="8427"/>
                      </a:cubicBezTo>
                      <a:cubicBezTo>
                        <a:pt x="49316" y="10761"/>
                        <a:pt x="45923" y="13202"/>
                        <a:pt x="43006" y="16000"/>
                      </a:cubicBezTo>
                      <a:cubicBezTo>
                        <a:pt x="42986" y="15960"/>
                        <a:pt x="42950" y="15937"/>
                        <a:pt x="42904" y="15937"/>
                      </a:cubicBezTo>
                      <a:cubicBezTo>
                        <a:pt x="42895" y="15937"/>
                        <a:pt x="42885" y="15938"/>
                        <a:pt x="42875" y="15940"/>
                      </a:cubicBezTo>
                      <a:cubicBezTo>
                        <a:pt x="42696" y="15952"/>
                        <a:pt x="42530" y="15988"/>
                        <a:pt x="42351" y="16000"/>
                      </a:cubicBezTo>
                      <a:cubicBezTo>
                        <a:pt x="45506" y="13357"/>
                        <a:pt x="48804" y="10916"/>
                        <a:pt x="51971" y="8296"/>
                      </a:cubicBezTo>
                      <a:close/>
                      <a:moveTo>
                        <a:pt x="49316" y="8082"/>
                      </a:moveTo>
                      <a:lnTo>
                        <a:pt x="49316" y="8082"/>
                      </a:lnTo>
                      <a:cubicBezTo>
                        <a:pt x="45637" y="10451"/>
                        <a:pt x="42208" y="13357"/>
                        <a:pt x="38874" y="16155"/>
                      </a:cubicBezTo>
                      <a:cubicBezTo>
                        <a:pt x="38601" y="16119"/>
                        <a:pt x="38303" y="16095"/>
                        <a:pt x="37993" y="16047"/>
                      </a:cubicBezTo>
                      <a:cubicBezTo>
                        <a:pt x="41518" y="13333"/>
                        <a:pt x="45149" y="10797"/>
                        <a:pt x="48733" y="8177"/>
                      </a:cubicBezTo>
                      <a:cubicBezTo>
                        <a:pt x="48935" y="8130"/>
                        <a:pt x="49126" y="8094"/>
                        <a:pt x="49316" y="8082"/>
                      </a:cubicBezTo>
                      <a:close/>
                      <a:moveTo>
                        <a:pt x="44796" y="13303"/>
                      </a:moveTo>
                      <a:lnTo>
                        <a:pt x="44796" y="13303"/>
                      </a:lnTo>
                      <a:cubicBezTo>
                        <a:pt x="43680" y="14227"/>
                        <a:pt x="42582" y="15168"/>
                        <a:pt x="41494" y="16107"/>
                      </a:cubicBezTo>
                      <a:cubicBezTo>
                        <a:pt x="41339" y="16119"/>
                        <a:pt x="41172" y="16131"/>
                        <a:pt x="41029" y="16155"/>
                      </a:cubicBezTo>
                      <a:cubicBezTo>
                        <a:pt x="42306" y="15266"/>
                        <a:pt x="43563" y="14304"/>
                        <a:pt x="44796" y="13303"/>
                      </a:cubicBezTo>
                      <a:close/>
                      <a:moveTo>
                        <a:pt x="49948" y="8060"/>
                      </a:moveTo>
                      <a:cubicBezTo>
                        <a:pt x="50091" y="8060"/>
                        <a:pt x="50236" y="8074"/>
                        <a:pt x="50376" y="8082"/>
                      </a:cubicBezTo>
                      <a:cubicBezTo>
                        <a:pt x="46923" y="10582"/>
                        <a:pt x="43327" y="13249"/>
                        <a:pt x="40256" y="16190"/>
                      </a:cubicBezTo>
                      <a:cubicBezTo>
                        <a:pt x="40172" y="16198"/>
                        <a:pt x="40086" y="16201"/>
                        <a:pt x="39999" y="16201"/>
                      </a:cubicBezTo>
                      <a:cubicBezTo>
                        <a:pt x="39824" y="16201"/>
                        <a:pt x="39644" y="16190"/>
                        <a:pt x="39470" y="16190"/>
                      </a:cubicBezTo>
                      <a:cubicBezTo>
                        <a:pt x="42815" y="13380"/>
                        <a:pt x="46363" y="10821"/>
                        <a:pt x="49757" y="8070"/>
                      </a:cubicBezTo>
                      <a:cubicBezTo>
                        <a:pt x="49819" y="8063"/>
                        <a:pt x="49883" y="8060"/>
                        <a:pt x="49948" y="8060"/>
                      </a:cubicBezTo>
                      <a:close/>
                      <a:moveTo>
                        <a:pt x="21420" y="12952"/>
                      </a:moveTo>
                      <a:cubicBezTo>
                        <a:pt x="21420" y="13059"/>
                        <a:pt x="21420" y="13178"/>
                        <a:pt x="21396" y="13273"/>
                      </a:cubicBezTo>
                      <a:cubicBezTo>
                        <a:pt x="20658" y="13690"/>
                        <a:pt x="20003" y="14381"/>
                        <a:pt x="19336" y="14881"/>
                      </a:cubicBezTo>
                      <a:cubicBezTo>
                        <a:pt x="18705" y="15357"/>
                        <a:pt x="18062" y="15821"/>
                        <a:pt x="17407" y="16286"/>
                      </a:cubicBezTo>
                      <a:cubicBezTo>
                        <a:pt x="17145" y="16274"/>
                        <a:pt x="16872" y="16226"/>
                        <a:pt x="16598" y="16178"/>
                      </a:cubicBezTo>
                      <a:cubicBezTo>
                        <a:pt x="16467" y="16155"/>
                        <a:pt x="16336" y="16107"/>
                        <a:pt x="16217" y="16071"/>
                      </a:cubicBezTo>
                      <a:cubicBezTo>
                        <a:pt x="17979" y="15381"/>
                        <a:pt x="19467" y="14154"/>
                        <a:pt x="20979" y="13023"/>
                      </a:cubicBezTo>
                      <a:cubicBezTo>
                        <a:pt x="21015" y="13095"/>
                        <a:pt x="21086" y="13178"/>
                        <a:pt x="21194" y="13178"/>
                      </a:cubicBezTo>
                      <a:cubicBezTo>
                        <a:pt x="21336" y="13178"/>
                        <a:pt x="21420" y="13071"/>
                        <a:pt x="21420" y="12952"/>
                      </a:cubicBezTo>
                      <a:close/>
                      <a:moveTo>
                        <a:pt x="21384" y="13904"/>
                      </a:moveTo>
                      <a:cubicBezTo>
                        <a:pt x="21384" y="14083"/>
                        <a:pt x="21372" y="14261"/>
                        <a:pt x="21372" y="14440"/>
                      </a:cubicBezTo>
                      <a:cubicBezTo>
                        <a:pt x="20955" y="14666"/>
                        <a:pt x="20563" y="15023"/>
                        <a:pt x="20229" y="15285"/>
                      </a:cubicBezTo>
                      <a:cubicBezTo>
                        <a:pt x="19777" y="15631"/>
                        <a:pt x="19301" y="15940"/>
                        <a:pt x="18884" y="16309"/>
                      </a:cubicBezTo>
                      <a:lnTo>
                        <a:pt x="18003" y="16309"/>
                      </a:lnTo>
                      <a:cubicBezTo>
                        <a:pt x="18634" y="15928"/>
                        <a:pt x="19241" y="15524"/>
                        <a:pt x="19836" y="15083"/>
                      </a:cubicBezTo>
                      <a:cubicBezTo>
                        <a:pt x="20324" y="14702"/>
                        <a:pt x="20920" y="14333"/>
                        <a:pt x="21384" y="13904"/>
                      </a:cubicBezTo>
                      <a:close/>
                      <a:moveTo>
                        <a:pt x="21372" y="15095"/>
                      </a:moveTo>
                      <a:cubicBezTo>
                        <a:pt x="21372" y="15535"/>
                        <a:pt x="21372" y="15976"/>
                        <a:pt x="21360" y="16417"/>
                      </a:cubicBezTo>
                      <a:cubicBezTo>
                        <a:pt x="21268" y="16338"/>
                        <a:pt x="21158" y="16294"/>
                        <a:pt x="21047" y="16294"/>
                      </a:cubicBezTo>
                      <a:cubicBezTo>
                        <a:pt x="20972" y="16294"/>
                        <a:pt x="20896" y="16314"/>
                        <a:pt x="20825" y="16357"/>
                      </a:cubicBezTo>
                      <a:cubicBezTo>
                        <a:pt x="20801" y="16345"/>
                        <a:pt x="20777" y="16333"/>
                        <a:pt x="20741" y="16333"/>
                      </a:cubicBezTo>
                      <a:cubicBezTo>
                        <a:pt x="20622" y="16333"/>
                        <a:pt x="20527" y="16333"/>
                        <a:pt x="20408" y="16309"/>
                      </a:cubicBezTo>
                      <a:cubicBezTo>
                        <a:pt x="20598" y="16166"/>
                        <a:pt x="20777" y="15988"/>
                        <a:pt x="20920" y="15809"/>
                      </a:cubicBezTo>
                      <a:lnTo>
                        <a:pt x="20920" y="15809"/>
                      </a:lnTo>
                      <a:cubicBezTo>
                        <a:pt x="20860" y="15916"/>
                        <a:pt x="20920" y="16155"/>
                        <a:pt x="21134" y="16155"/>
                      </a:cubicBezTo>
                      <a:cubicBezTo>
                        <a:pt x="21420" y="16155"/>
                        <a:pt x="21432" y="15702"/>
                        <a:pt x="21134" y="15702"/>
                      </a:cubicBezTo>
                      <a:cubicBezTo>
                        <a:pt x="21075" y="15702"/>
                        <a:pt x="21027" y="15738"/>
                        <a:pt x="20979" y="15762"/>
                      </a:cubicBezTo>
                      <a:cubicBezTo>
                        <a:pt x="21027" y="15714"/>
                        <a:pt x="21075" y="15678"/>
                        <a:pt x="21098" y="15631"/>
                      </a:cubicBezTo>
                      <a:cubicBezTo>
                        <a:pt x="21166" y="15543"/>
                        <a:pt x="21076" y="15448"/>
                        <a:pt x="20995" y="15448"/>
                      </a:cubicBezTo>
                      <a:cubicBezTo>
                        <a:pt x="20977" y="15448"/>
                        <a:pt x="20959" y="15453"/>
                        <a:pt x="20944" y="15464"/>
                      </a:cubicBezTo>
                      <a:cubicBezTo>
                        <a:pt x="20551" y="15678"/>
                        <a:pt x="20205" y="16000"/>
                        <a:pt x="19884" y="16309"/>
                      </a:cubicBezTo>
                      <a:lnTo>
                        <a:pt x="19515" y="16309"/>
                      </a:lnTo>
                      <a:cubicBezTo>
                        <a:pt x="19896" y="16071"/>
                        <a:pt x="20265" y="15821"/>
                        <a:pt x="20646" y="15571"/>
                      </a:cubicBezTo>
                      <a:cubicBezTo>
                        <a:pt x="20860" y="15416"/>
                        <a:pt x="21134" y="15250"/>
                        <a:pt x="21372" y="15095"/>
                      </a:cubicBezTo>
                      <a:close/>
                      <a:moveTo>
                        <a:pt x="21360" y="16750"/>
                      </a:moveTo>
                      <a:lnTo>
                        <a:pt x="21360" y="17190"/>
                      </a:lnTo>
                      <a:cubicBezTo>
                        <a:pt x="21339" y="17158"/>
                        <a:pt x="21301" y="17141"/>
                        <a:pt x="21261" y="17141"/>
                      </a:cubicBezTo>
                      <a:cubicBezTo>
                        <a:pt x="21212" y="17141"/>
                        <a:pt x="21160" y="17167"/>
                        <a:pt x="21134" y="17226"/>
                      </a:cubicBezTo>
                      <a:lnTo>
                        <a:pt x="21134" y="17238"/>
                      </a:lnTo>
                      <a:cubicBezTo>
                        <a:pt x="21134" y="17107"/>
                        <a:pt x="21122" y="16952"/>
                        <a:pt x="21098" y="16821"/>
                      </a:cubicBezTo>
                      <a:cubicBezTo>
                        <a:pt x="21194" y="16809"/>
                        <a:pt x="21277" y="16786"/>
                        <a:pt x="21360" y="16750"/>
                      </a:cubicBezTo>
                      <a:close/>
                      <a:moveTo>
                        <a:pt x="20860" y="19393"/>
                      </a:moveTo>
                      <a:cubicBezTo>
                        <a:pt x="20896" y="19393"/>
                        <a:pt x="20932" y="19405"/>
                        <a:pt x="20967" y="19405"/>
                      </a:cubicBezTo>
                      <a:cubicBezTo>
                        <a:pt x="20884" y="19619"/>
                        <a:pt x="20789" y="19810"/>
                        <a:pt x="20717" y="20024"/>
                      </a:cubicBezTo>
                      <a:cubicBezTo>
                        <a:pt x="20765" y="19810"/>
                        <a:pt x="20825" y="19607"/>
                        <a:pt x="20860" y="19393"/>
                      </a:cubicBezTo>
                      <a:close/>
                      <a:moveTo>
                        <a:pt x="33719" y="21822"/>
                      </a:moveTo>
                      <a:cubicBezTo>
                        <a:pt x="33731" y="21846"/>
                        <a:pt x="33767" y="21870"/>
                        <a:pt x="33779" y="21893"/>
                      </a:cubicBezTo>
                      <a:cubicBezTo>
                        <a:pt x="33767" y="21881"/>
                        <a:pt x="33743" y="21881"/>
                        <a:pt x="33719" y="21870"/>
                      </a:cubicBezTo>
                      <a:lnTo>
                        <a:pt x="33719" y="21822"/>
                      </a:lnTo>
                      <a:close/>
                      <a:moveTo>
                        <a:pt x="33814" y="21453"/>
                      </a:moveTo>
                      <a:lnTo>
                        <a:pt x="33814" y="21453"/>
                      </a:lnTo>
                      <a:cubicBezTo>
                        <a:pt x="33945" y="21536"/>
                        <a:pt x="34100" y="21608"/>
                        <a:pt x="34243" y="21691"/>
                      </a:cubicBezTo>
                      <a:cubicBezTo>
                        <a:pt x="34219" y="21727"/>
                        <a:pt x="34219" y="21786"/>
                        <a:pt x="34255" y="21834"/>
                      </a:cubicBezTo>
                      <a:cubicBezTo>
                        <a:pt x="34362" y="21953"/>
                        <a:pt x="34481" y="22084"/>
                        <a:pt x="34588" y="22203"/>
                      </a:cubicBezTo>
                      <a:cubicBezTo>
                        <a:pt x="34517" y="22179"/>
                        <a:pt x="34421" y="22143"/>
                        <a:pt x="34350" y="22120"/>
                      </a:cubicBezTo>
                      <a:cubicBezTo>
                        <a:pt x="34362" y="22084"/>
                        <a:pt x="34350" y="22072"/>
                        <a:pt x="34326" y="22048"/>
                      </a:cubicBezTo>
                      <a:cubicBezTo>
                        <a:pt x="34183" y="21834"/>
                        <a:pt x="33993" y="21643"/>
                        <a:pt x="33814" y="21453"/>
                      </a:cubicBezTo>
                      <a:close/>
                      <a:moveTo>
                        <a:pt x="34671" y="21870"/>
                      </a:moveTo>
                      <a:cubicBezTo>
                        <a:pt x="34814" y="21929"/>
                        <a:pt x="34957" y="21965"/>
                        <a:pt x="35088" y="22012"/>
                      </a:cubicBezTo>
                      <a:cubicBezTo>
                        <a:pt x="35076" y="22048"/>
                        <a:pt x="35064" y="22072"/>
                        <a:pt x="35088" y="22120"/>
                      </a:cubicBezTo>
                      <a:cubicBezTo>
                        <a:pt x="35172" y="22227"/>
                        <a:pt x="35255" y="22346"/>
                        <a:pt x="35362" y="22465"/>
                      </a:cubicBezTo>
                      <a:cubicBezTo>
                        <a:pt x="35267" y="22441"/>
                        <a:pt x="35195" y="22417"/>
                        <a:pt x="35124" y="22382"/>
                      </a:cubicBezTo>
                      <a:cubicBezTo>
                        <a:pt x="34993" y="22191"/>
                        <a:pt x="34838" y="22024"/>
                        <a:pt x="34671" y="21870"/>
                      </a:cubicBezTo>
                      <a:close/>
                      <a:moveTo>
                        <a:pt x="33779" y="15119"/>
                      </a:moveTo>
                      <a:cubicBezTo>
                        <a:pt x="35407" y="16556"/>
                        <a:pt x="37339" y="17178"/>
                        <a:pt x="39333" y="17178"/>
                      </a:cubicBezTo>
                      <a:cubicBezTo>
                        <a:pt x="40445" y="17178"/>
                        <a:pt x="41576" y="16985"/>
                        <a:pt x="42684" y="16631"/>
                      </a:cubicBezTo>
                      <a:cubicBezTo>
                        <a:pt x="42708" y="16631"/>
                        <a:pt x="42744" y="16631"/>
                        <a:pt x="42768" y="16607"/>
                      </a:cubicBezTo>
                      <a:cubicBezTo>
                        <a:pt x="42780" y="16607"/>
                        <a:pt x="42780" y="16595"/>
                        <a:pt x="42803" y="16595"/>
                      </a:cubicBezTo>
                      <a:cubicBezTo>
                        <a:pt x="42851" y="16583"/>
                        <a:pt x="42911" y="16571"/>
                        <a:pt x="42946" y="16547"/>
                      </a:cubicBezTo>
                      <a:lnTo>
                        <a:pt x="42946" y="16547"/>
                      </a:lnTo>
                      <a:cubicBezTo>
                        <a:pt x="42815" y="18167"/>
                        <a:pt x="42744" y="19798"/>
                        <a:pt x="42696" y="21429"/>
                      </a:cubicBezTo>
                      <a:cubicBezTo>
                        <a:pt x="42684" y="21381"/>
                        <a:pt x="42649" y="21358"/>
                        <a:pt x="42589" y="21358"/>
                      </a:cubicBezTo>
                      <a:cubicBezTo>
                        <a:pt x="42307" y="21334"/>
                        <a:pt x="42022" y="21326"/>
                        <a:pt x="41735" y="21326"/>
                      </a:cubicBezTo>
                      <a:cubicBezTo>
                        <a:pt x="41160" y="21326"/>
                        <a:pt x="40581" y="21358"/>
                        <a:pt x="40017" y="21358"/>
                      </a:cubicBezTo>
                      <a:cubicBezTo>
                        <a:pt x="39851" y="21358"/>
                        <a:pt x="39851" y="21608"/>
                        <a:pt x="40017" y="21608"/>
                      </a:cubicBezTo>
                      <a:cubicBezTo>
                        <a:pt x="40531" y="21622"/>
                        <a:pt x="41058" y="21645"/>
                        <a:pt x="41582" y="21645"/>
                      </a:cubicBezTo>
                      <a:cubicBezTo>
                        <a:pt x="41920" y="21645"/>
                        <a:pt x="42257" y="21636"/>
                        <a:pt x="42589" y="21608"/>
                      </a:cubicBezTo>
                      <a:cubicBezTo>
                        <a:pt x="42649" y="21608"/>
                        <a:pt x="42684" y="21584"/>
                        <a:pt x="42696" y="21536"/>
                      </a:cubicBezTo>
                      <a:lnTo>
                        <a:pt x="42696" y="21536"/>
                      </a:lnTo>
                      <a:cubicBezTo>
                        <a:pt x="42684" y="21881"/>
                        <a:pt x="42684" y="22227"/>
                        <a:pt x="42684" y="22548"/>
                      </a:cubicBezTo>
                      <a:cubicBezTo>
                        <a:pt x="39636" y="22274"/>
                        <a:pt x="36672" y="22203"/>
                        <a:pt x="33743" y="21250"/>
                      </a:cubicBezTo>
                      <a:cubicBezTo>
                        <a:pt x="33767" y="20691"/>
                        <a:pt x="33767" y="20119"/>
                        <a:pt x="33767" y="19560"/>
                      </a:cubicBezTo>
                      <a:cubicBezTo>
                        <a:pt x="33755" y="18119"/>
                        <a:pt x="33386" y="16524"/>
                        <a:pt x="33779" y="15119"/>
                      </a:cubicBezTo>
                      <a:close/>
                      <a:moveTo>
                        <a:pt x="35338" y="22084"/>
                      </a:moveTo>
                      <a:cubicBezTo>
                        <a:pt x="35774" y="22199"/>
                        <a:pt x="36216" y="22286"/>
                        <a:pt x="36664" y="22360"/>
                      </a:cubicBezTo>
                      <a:lnTo>
                        <a:pt x="36664" y="22360"/>
                      </a:lnTo>
                      <a:cubicBezTo>
                        <a:pt x="36609" y="22372"/>
                        <a:pt x="36559" y="22439"/>
                        <a:pt x="36600" y="22489"/>
                      </a:cubicBezTo>
                      <a:cubicBezTo>
                        <a:pt x="36684" y="22608"/>
                        <a:pt x="36791" y="22751"/>
                        <a:pt x="36910" y="22905"/>
                      </a:cubicBezTo>
                      <a:cubicBezTo>
                        <a:pt x="36791" y="22870"/>
                        <a:pt x="36672" y="22846"/>
                        <a:pt x="36565" y="22810"/>
                      </a:cubicBezTo>
                      <a:cubicBezTo>
                        <a:pt x="36517" y="22774"/>
                        <a:pt x="36481" y="22739"/>
                        <a:pt x="36410" y="22691"/>
                      </a:cubicBezTo>
                      <a:cubicBezTo>
                        <a:pt x="36255" y="22560"/>
                        <a:pt x="36112" y="22393"/>
                        <a:pt x="35981" y="22251"/>
                      </a:cubicBezTo>
                      <a:cubicBezTo>
                        <a:pt x="35974" y="22240"/>
                        <a:pt x="35965" y="22236"/>
                        <a:pt x="35955" y="22236"/>
                      </a:cubicBezTo>
                      <a:cubicBezTo>
                        <a:pt x="35929" y="22236"/>
                        <a:pt x="35901" y="22264"/>
                        <a:pt x="35910" y="22298"/>
                      </a:cubicBezTo>
                      <a:cubicBezTo>
                        <a:pt x="35957" y="22429"/>
                        <a:pt x="36017" y="22560"/>
                        <a:pt x="36100" y="22691"/>
                      </a:cubicBezTo>
                      <a:lnTo>
                        <a:pt x="35791" y="22608"/>
                      </a:lnTo>
                      <a:cubicBezTo>
                        <a:pt x="35731" y="22536"/>
                        <a:pt x="35660" y="22477"/>
                        <a:pt x="35600" y="22393"/>
                      </a:cubicBezTo>
                      <a:cubicBezTo>
                        <a:pt x="35505" y="22298"/>
                        <a:pt x="35422" y="22191"/>
                        <a:pt x="35338" y="22084"/>
                      </a:cubicBezTo>
                      <a:close/>
                      <a:moveTo>
                        <a:pt x="42137" y="22977"/>
                      </a:moveTo>
                      <a:cubicBezTo>
                        <a:pt x="42113" y="23013"/>
                        <a:pt x="42113" y="23013"/>
                        <a:pt x="42101" y="23024"/>
                      </a:cubicBezTo>
                      <a:cubicBezTo>
                        <a:pt x="42101" y="23013"/>
                        <a:pt x="42089" y="23001"/>
                        <a:pt x="42065" y="22977"/>
                      </a:cubicBezTo>
                      <a:close/>
                      <a:moveTo>
                        <a:pt x="36717" y="22369"/>
                      </a:moveTo>
                      <a:cubicBezTo>
                        <a:pt x="36900" y="22398"/>
                        <a:pt x="37083" y="22426"/>
                        <a:pt x="37267" y="22453"/>
                      </a:cubicBezTo>
                      <a:cubicBezTo>
                        <a:pt x="37374" y="22655"/>
                        <a:pt x="37553" y="22929"/>
                        <a:pt x="37755" y="23084"/>
                      </a:cubicBezTo>
                      <a:cubicBezTo>
                        <a:pt x="37636" y="23060"/>
                        <a:pt x="37529" y="23036"/>
                        <a:pt x="37434" y="23013"/>
                      </a:cubicBezTo>
                      <a:cubicBezTo>
                        <a:pt x="37338" y="22917"/>
                        <a:pt x="37219" y="22846"/>
                        <a:pt x="37136" y="22774"/>
                      </a:cubicBezTo>
                      <a:cubicBezTo>
                        <a:pt x="36981" y="22655"/>
                        <a:pt x="36850" y="22524"/>
                        <a:pt x="36731" y="22382"/>
                      </a:cubicBezTo>
                      <a:cubicBezTo>
                        <a:pt x="36727" y="22376"/>
                        <a:pt x="36722" y="22372"/>
                        <a:pt x="36717" y="22369"/>
                      </a:cubicBezTo>
                      <a:close/>
                      <a:moveTo>
                        <a:pt x="40005" y="22882"/>
                      </a:moveTo>
                      <a:lnTo>
                        <a:pt x="40005" y="22882"/>
                      </a:lnTo>
                      <a:cubicBezTo>
                        <a:pt x="40089" y="22894"/>
                        <a:pt x="40172" y="22894"/>
                        <a:pt x="40256" y="22905"/>
                      </a:cubicBezTo>
                      <a:cubicBezTo>
                        <a:pt x="40303" y="22953"/>
                        <a:pt x="40327" y="23001"/>
                        <a:pt x="40363" y="23036"/>
                      </a:cubicBezTo>
                      <a:cubicBezTo>
                        <a:pt x="40327" y="23036"/>
                        <a:pt x="40303" y="23072"/>
                        <a:pt x="40267" y="23096"/>
                      </a:cubicBezTo>
                      <a:cubicBezTo>
                        <a:pt x="40266" y="23098"/>
                        <a:pt x="40264" y="23099"/>
                        <a:pt x="40261" y="23099"/>
                      </a:cubicBezTo>
                      <a:cubicBezTo>
                        <a:pt x="40233" y="23099"/>
                        <a:pt x="40124" y="23000"/>
                        <a:pt x="40005" y="22882"/>
                      </a:cubicBezTo>
                      <a:close/>
                      <a:moveTo>
                        <a:pt x="42684" y="22965"/>
                      </a:moveTo>
                      <a:lnTo>
                        <a:pt x="42684" y="23084"/>
                      </a:lnTo>
                      <a:cubicBezTo>
                        <a:pt x="42637" y="23084"/>
                        <a:pt x="42613" y="23084"/>
                        <a:pt x="42577" y="23120"/>
                      </a:cubicBezTo>
                      <a:lnTo>
                        <a:pt x="42565" y="23132"/>
                      </a:lnTo>
                      <a:lnTo>
                        <a:pt x="42339" y="23001"/>
                      </a:lnTo>
                      <a:cubicBezTo>
                        <a:pt x="42458" y="23001"/>
                        <a:pt x="42577" y="22977"/>
                        <a:pt x="42684" y="22965"/>
                      </a:cubicBezTo>
                      <a:close/>
                      <a:moveTo>
                        <a:pt x="40696" y="22953"/>
                      </a:moveTo>
                      <a:cubicBezTo>
                        <a:pt x="40767" y="22953"/>
                        <a:pt x="40803" y="22965"/>
                        <a:pt x="40863" y="22965"/>
                      </a:cubicBezTo>
                      <a:cubicBezTo>
                        <a:pt x="40910" y="23013"/>
                        <a:pt x="40946" y="23072"/>
                        <a:pt x="40970" y="23132"/>
                      </a:cubicBezTo>
                      <a:cubicBezTo>
                        <a:pt x="40958" y="23132"/>
                        <a:pt x="40946" y="23132"/>
                        <a:pt x="40910" y="23144"/>
                      </a:cubicBezTo>
                      <a:cubicBezTo>
                        <a:pt x="40839" y="23084"/>
                        <a:pt x="40779" y="23013"/>
                        <a:pt x="40696" y="22953"/>
                      </a:cubicBezTo>
                      <a:close/>
                      <a:moveTo>
                        <a:pt x="41268" y="22977"/>
                      </a:moveTo>
                      <a:cubicBezTo>
                        <a:pt x="41387" y="22977"/>
                        <a:pt x="41506" y="23001"/>
                        <a:pt x="41625" y="23001"/>
                      </a:cubicBezTo>
                      <a:cubicBezTo>
                        <a:pt x="41684" y="23072"/>
                        <a:pt x="41708" y="23251"/>
                        <a:pt x="41672" y="23263"/>
                      </a:cubicBezTo>
                      <a:cubicBezTo>
                        <a:pt x="41660" y="23263"/>
                        <a:pt x="41470" y="23132"/>
                        <a:pt x="41470" y="23132"/>
                      </a:cubicBezTo>
                      <a:cubicBezTo>
                        <a:pt x="41399" y="23084"/>
                        <a:pt x="41339" y="23024"/>
                        <a:pt x="41268" y="22977"/>
                      </a:cubicBezTo>
                      <a:close/>
                      <a:moveTo>
                        <a:pt x="37636" y="22524"/>
                      </a:moveTo>
                      <a:lnTo>
                        <a:pt x="37946" y="22560"/>
                      </a:lnTo>
                      <a:cubicBezTo>
                        <a:pt x="38041" y="22679"/>
                        <a:pt x="38136" y="22798"/>
                        <a:pt x="38243" y="22905"/>
                      </a:cubicBezTo>
                      <a:cubicBezTo>
                        <a:pt x="38386" y="23036"/>
                        <a:pt x="38553" y="23215"/>
                        <a:pt x="38767" y="23215"/>
                      </a:cubicBezTo>
                      <a:cubicBezTo>
                        <a:pt x="38874" y="23215"/>
                        <a:pt x="38934" y="23096"/>
                        <a:pt x="38886" y="23013"/>
                      </a:cubicBezTo>
                      <a:cubicBezTo>
                        <a:pt x="38791" y="22846"/>
                        <a:pt x="38601" y="22786"/>
                        <a:pt x="38470" y="22703"/>
                      </a:cubicBezTo>
                      <a:cubicBezTo>
                        <a:pt x="38434" y="22679"/>
                        <a:pt x="38422" y="22655"/>
                        <a:pt x="38398" y="22643"/>
                      </a:cubicBezTo>
                      <a:lnTo>
                        <a:pt x="38398" y="22643"/>
                      </a:lnTo>
                      <a:cubicBezTo>
                        <a:pt x="38553" y="22667"/>
                        <a:pt x="38708" y="22679"/>
                        <a:pt x="38874" y="22715"/>
                      </a:cubicBezTo>
                      <a:cubicBezTo>
                        <a:pt x="39017" y="22905"/>
                        <a:pt x="39184" y="23120"/>
                        <a:pt x="39363" y="23215"/>
                      </a:cubicBezTo>
                      <a:cubicBezTo>
                        <a:pt x="39383" y="23226"/>
                        <a:pt x="39402" y="23231"/>
                        <a:pt x="39421" y="23231"/>
                      </a:cubicBezTo>
                      <a:cubicBezTo>
                        <a:pt x="39504" y="23231"/>
                        <a:pt x="39568" y="23138"/>
                        <a:pt x="39529" y="23060"/>
                      </a:cubicBezTo>
                      <a:cubicBezTo>
                        <a:pt x="39482" y="22953"/>
                        <a:pt x="39410" y="22858"/>
                        <a:pt x="39327" y="22774"/>
                      </a:cubicBezTo>
                      <a:lnTo>
                        <a:pt x="39327" y="22774"/>
                      </a:lnTo>
                      <a:cubicBezTo>
                        <a:pt x="39386" y="22786"/>
                        <a:pt x="39446" y="22786"/>
                        <a:pt x="39505" y="22798"/>
                      </a:cubicBezTo>
                      <a:cubicBezTo>
                        <a:pt x="39660" y="23013"/>
                        <a:pt x="39827" y="23215"/>
                        <a:pt x="40017" y="23358"/>
                      </a:cubicBezTo>
                      <a:cubicBezTo>
                        <a:pt x="39363" y="23310"/>
                        <a:pt x="38708" y="23239"/>
                        <a:pt x="38065" y="23132"/>
                      </a:cubicBezTo>
                      <a:cubicBezTo>
                        <a:pt x="38112" y="23120"/>
                        <a:pt x="38124" y="23084"/>
                        <a:pt x="38112" y="23036"/>
                      </a:cubicBezTo>
                      <a:cubicBezTo>
                        <a:pt x="38065" y="22882"/>
                        <a:pt x="37934" y="22834"/>
                        <a:pt x="37815" y="22727"/>
                      </a:cubicBezTo>
                      <a:cubicBezTo>
                        <a:pt x="37743" y="22667"/>
                        <a:pt x="37672" y="22596"/>
                        <a:pt x="37600" y="22524"/>
                      </a:cubicBezTo>
                      <a:close/>
                      <a:moveTo>
                        <a:pt x="40529" y="23251"/>
                      </a:moveTo>
                      <a:cubicBezTo>
                        <a:pt x="40565" y="23310"/>
                        <a:pt x="40613" y="23358"/>
                        <a:pt x="40672" y="23417"/>
                      </a:cubicBezTo>
                      <a:cubicBezTo>
                        <a:pt x="40601" y="23417"/>
                        <a:pt x="40529" y="23417"/>
                        <a:pt x="40446" y="23394"/>
                      </a:cubicBezTo>
                      <a:cubicBezTo>
                        <a:pt x="40494" y="23370"/>
                        <a:pt x="40529" y="23310"/>
                        <a:pt x="40529" y="23251"/>
                      </a:cubicBezTo>
                      <a:close/>
                      <a:moveTo>
                        <a:pt x="41148" y="23382"/>
                      </a:moveTo>
                      <a:cubicBezTo>
                        <a:pt x="41160" y="23394"/>
                        <a:pt x="41160" y="23417"/>
                        <a:pt x="41184" y="23429"/>
                      </a:cubicBezTo>
                      <a:lnTo>
                        <a:pt x="41137" y="23429"/>
                      </a:lnTo>
                      <a:cubicBezTo>
                        <a:pt x="41137" y="23417"/>
                        <a:pt x="41148" y="23394"/>
                        <a:pt x="41148" y="23382"/>
                      </a:cubicBezTo>
                      <a:close/>
                      <a:moveTo>
                        <a:pt x="33540" y="24215"/>
                      </a:moveTo>
                      <a:cubicBezTo>
                        <a:pt x="33588" y="24287"/>
                        <a:pt x="33636" y="24346"/>
                        <a:pt x="33683" y="24406"/>
                      </a:cubicBezTo>
                      <a:cubicBezTo>
                        <a:pt x="33659" y="24406"/>
                        <a:pt x="33636" y="24429"/>
                        <a:pt x="33636" y="24453"/>
                      </a:cubicBezTo>
                      <a:lnTo>
                        <a:pt x="33540" y="24763"/>
                      </a:lnTo>
                      <a:cubicBezTo>
                        <a:pt x="33528" y="24584"/>
                        <a:pt x="33528" y="24406"/>
                        <a:pt x="33540" y="24215"/>
                      </a:cubicBezTo>
                      <a:close/>
                      <a:moveTo>
                        <a:pt x="33755" y="24525"/>
                      </a:moveTo>
                      <a:cubicBezTo>
                        <a:pt x="33862" y="24632"/>
                        <a:pt x="33957" y="24751"/>
                        <a:pt x="34100" y="24858"/>
                      </a:cubicBezTo>
                      <a:cubicBezTo>
                        <a:pt x="34076" y="24858"/>
                        <a:pt x="34064" y="24870"/>
                        <a:pt x="34052" y="24882"/>
                      </a:cubicBezTo>
                      <a:cubicBezTo>
                        <a:pt x="33874" y="25215"/>
                        <a:pt x="33695" y="25560"/>
                        <a:pt x="33528" y="25918"/>
                      </a:cubicBezTo>
                      <a:lnTo>
                        <a:pt x="33528" y="25513"/>
                      </a:lnTo>
                      <a:lnTo>
                        <a:pt x="33755" y="24525"/>
                      </a:lnTo>
                      <a:close/>
                      <a:moveTo>
                        <a:pt x="33707" y="22120"/>
                      </a:moveTo>
                      <a:cubicBezTo>
                        <a:pt x="35709" y="23302"/>
                        <a:pt x="38257" y="24018"/>
                        <a:pt x="40684" y="24018"/>
                      </a:cubicBezTo>
                      <a:cubicBezTo>
                        <a:pt x="41361" y="24018"/>
                        <a:pt x="42029" y="23963"/>
                        <a:pt x="42672" y="23846"/>
                      </a:cubicBezTo>
                      <a:lnTo>
                        <a:pt x="42672" y="25894"/>
                      </a:lnTo>
                      <a:cubicBezTo>
                        <a:pt x="41862" y="26029"/>
                        <a:pt x="40891" y="26120"/>
                        <a:pt x="39879" y="26120"/>
                      </a:cubicBezTo>
                      <a:cubicBezTo>
                        <a:pt x="38660" y="26120"/>
                        <a:pt x="37381" y="25988"/>
                        <a:pt x="36243" y="25644"/>
                      </a:cubicBezTo>
                      <a:cubicBezTo>
                        <a:pt x="36218" y="25627"/>
                        <a:pt x="36187" y="25610"/>
                        <a:pt x="36158" y="25610"/>
                      </a:cubicBezTo>
                      <a:cubicBezTo>
                        <a:pt x="36146" y="25610"/>
                        <a:pt x="36135" y="25613"/>
                        <a:pt x="36124" y="25620"/>
                      </a:cubicBezTo>
                      <a:cubicBezTo>
                        <a:pt x="35791" y="25513"/>
                        <a:pt x="35481" y="25394"/>
                        <a:pt x="35183" y="25239"/>
                      </a:cubicBezTo>
                      <a:cubicBezTo>
                        <a:pt x="35172" y="25227"/>
                        <a:pt x="35148" y="25227"/>
                        <a:pt x="35136" y="25227"/>
                      </a:cubicBezTo>
                      <a:cubicBezTo>
                        <a:pt x="34493" y="24918"/>
                        <a:pt x="33945" y="24513"/>
                        <a:pt x="33528" y="23989"/>
                      </a:cubicBezTo>
                      <a:cubicBezTo>
                        <a:pt x="33528" y="23989"/>
                        <a:pt x="33517" y="23989"/>
                        <a:pt x="33517" y="23977"/>
                      </a:cubicBezTo>
                      <a:cubicBezTo>
                        <a:pt x="33624" y="23358"/>
                        <a:pt x="33683" y="22739"/>
                        <a:pt x="33707" y="22120"/>
                      </a:cubicBezTo>
                      <a:close/>
                      <a:moveTo>
                        <a:pt x="34195" y="24929"/>
                      </a:moveTo>
                      <a:cubicBezTo>
                        <a:pt x="34421" y="25096"/>
                        <a:pt x="34671" y="25239"/>
                        <a:pt x="34957" y="25382"/>
                      </a:cubicBezTo>
                      <a:cubicBezTo>
                        <a:pt x="34683" y="26061"/>
                        <a:pt x="34326" y="26692"/>
                        <a:pt x="34017" y="27346"/>
                      </a:cubicBezTo>
                      <a:cubicBezTo>
                        <a:pt x="33909" y="27299"/>
                        <a:pt x="33826" y="27239"/>
                        <a:pt x="33719" y="27192"/>
                      </a:cubicBezTo>
                      <a:cubicBezTo>
                        <a:pt x="33933" y="26656"/>
                        <a:pt x="34136" y="26120"/>
                        <a:pt x="34433" y="25620"/>
                      </a:cubicBezTo>
                      <a:cubicBezTo>
                        <a:pt x="34459" y="25586"/>
                        <a:pt x="34430" y="25553"/>
                        <a:pt x="34399" y="25553"/>
                      </a:cubicBezTo>
                      <a:cubicBezTo>
                        <a:pt x="34386" y="25553"/>
                        <a:pt x="34372" y="25558"/>
                        <a:pt x="34362" y="25572"/>
                      </a:cubicBezTo>
                      <a:cubicBezTo>
                        <a:pt x="34064" y="26013"/>
                        <a:pt x="33755" y="26513"/>
                        <a:pt x="33517" y="27025"/>
                      </a:cubicBezTo>
                      <a:lnTo>
                        <a:pt x="33517" y="26656"/>
                      </a:lnTo>
                      <a:cubicBezTo>
                        <a:pt x="33719" y="26096"/>
                        <a:pt x="33921" y="25525"/>
                        <a:pt x="34195" y="24977"/>
                      </a:cubicBezTo>
                      <a:lnTo>
                        <a:pt x="34195" y="24929"/>
                      </a:lnTo>
                      <a:close/>
                      <a:moveTo>
                        <a:pt x="35195" y="25477"/>
                      </a:moveTo>
                      <a:cubicBezTo>
                        <a:pt x="35291" y="25525"/>
                        <a:pt x="35374" y="25560"/>
                        <a:pt x="35469" y="25584"/>
                      </a:cubicBezTo>
                      <a:cubicBezTo>
                        <a:pt x="35267" y="25977"/>
                        <a:pt x="35076" y="26370"/>
                        <a:pt x="34886" y="26763"/>
                      </a:cubicBezTo>
                      <a:cubicBezTo>
                        <a:pt x="34743" y="27025"/>
                        <a:pt x="34600" y="27287"/>
                        <a:pt x="34481" y="27561"/>
                      </a:cubicBezTo>
                      <a:cubicBezTo>
                        <a:pt x="34421" y="27549"/>
                        <a:pt x="34350" y="27501"/>
                        <a:pt x="34279" y="27477"/>
                      </a:cubicBezTo>
                      <a:cubicBezTo>
                        <a:pt x="34648" y="26846"/>
                        <a:pt x="34933" y="26156"/>
                        <a:pt x="35195" y="25477"/>
                      </a:cubicBezTo>
                      <a:close/>
                      <a:moveTo>
                        <a:pt x="33600" y="27477"/>
                      </a:moveTo>
                      <a:lnTo>
                        <a:pt x="33874" y="27656"/>
                      </a:lnTo>
                      <a:cubicBezTo>
                        <a:pt x="33862" y="27704"/>
                        <a:pt x="33826" y="27739"/>
                        <a:pt x="33802" y="27799"/>
                      </a:cubicBezTo>
                      <a:lnTo>
                        <a:pt x="33802" y="27835"/>
                      </a:lnTo>
                      <a:cubicBezTo>
                        <a:pt x="33707" y="27799"/>
                        <a:pt x="33624" y="27751"/>
                        <a:pt x="33517" y="27727"/>
                      </a:cubicBezTo>
                      <a:lnTo>
                        <a:pt x="33517" y="27668"/>
                      </a:lnTo>
                      <a:cubicBezTo>
                        <a:pt x="33540" y="27608"/>
                        <a:pt x="33576" y="27549"/>
                        <a:pt x="33600" y="27477"/>
                      </a:cubicBezTo>
                      <a:close/>
                      <a:moveTo>
                        <a:pt x="35672" y="25680"/>
                      </a:moveTo>
                      <a:cubicBezTo>
                        <a:pt x="35791" y="25715"/>
                        <a:pt x="35898" y="25751"/>
                        <a:pt x="36017" y="25799"/>
                      </a:cubicBezTo>
                      <a:cubicBezTo>
                        <a:pt x="35862" y="26120"/>
                        <a:pt x="35719" y="26465"/>
                        <a:pt x="35553" y="26787"/>
                      </a:cubicBezTo>
                      <a:cubicBezTo>
                        <a:pt x="35410" y="27120"/>
                        <a:pt x="35207" y="27442"/>
                        <a:pt x="35136" y="27799"/>
                      </a:cubicBezTo>
                      <a:cubicBezTo>
                        <a:pt x="35124" y="27846"/>
                        <a:pt x="35148" y="27882"/>
                        <a:pt x="35172" y="27894"/>
                      </a:cubicBezTo>
                      <a:cubicBezTo>
                        <a:pt x="35017" y="27835"/>
                        <a:pt x="34886" y="27763"/>
                        <a:pt x="34731" y="27704"/>
                      </a:cubicBezTo>
                      <a:cubicBezTo>
                        <a:pt x="34886" y="27418"/>
                        <a:pt x="35005" y="27108"/>
                        <a:pt x="35136" y="26823"/>
                      </a:cubicBezTo>
                      <a:cubicBezTo>
                        <a:pt x="35314" y="26430"/>
                        <a:pt x="35493" y="26061"/>
                        <a:pt x="35672" y="25680"/>
                      </a:cubicBezTo>
                      <a:close/>
                      <a:moveTo>
                        <a:pt x="36267" y="25858"/>
                      </a:moveTo>
                      <a:cubicBezTo>
                        <a:pt x="36446" y="25894"/>
                        <a:pt x="36612" y="25953"/>
                        <a:pt x="36779" y="25989"/>
                      </a:cubicBezTo>
                      <a:cubicBezTo>
                        <a:pt x="36553" y="26334"/>
                        <a:pt x="36338" y="26668"/>
                        <a:pt x="36148" y="27013"/>
                      </a:cubicBezTo>
                      <a:cubicBezTo>
                        <a:pt x="35969" y="27335"/>
                        <a:pt x="35719" y="27704"/>
                        <a:pt x="35648" y="28073"/>
                      </a:cubicBezTo>
                      <a:lnTo>
                        <a:pt x="35271" y="27907"/>
                      </a:lnTo>
                      <a:lnTo>
                        <a:pt x="35271" y="27907"/>
                      </a:lnTo>
                      <a:cubicBezTo>
                        <a:pt x="35285" y="27904"/>
                        <a:pt x="35302" y="27895"/>
                        <a:pt x="35314" y="27882"/>
                      </a:cubicBezTo>
                      <a:cubicBezTo>
                        <a:pt x="35541" y="27585"/>
                        <a:pt x="35660" y="27180"/>
                        <a:pt x="35826" y="26834"/>
                      </a:cubicBezTo>
                      <a:lnTo>
                        <a:pt x="36267" y="25858"/>
                      </a:lnTo>
                      <a:close/>
                      <a:moveTo>
                        <a:pt x="34076" y="27787"/>
                      </a:moveTo>
                      <a:cubicBezTo>
                        <a:pt x="34183" y="27846"/>
                        <a:pt x="34279" y="27906"/>
                        <a:pt x="34374" y="27966"/>
                      </a:cubicBezTo>
                      <a:cubicBezTo>
                        <a:pt x="34398" y="28001"/>
                        <a:pt x="34433" y="28025"/>
                        <a:pt x="34469" y="28025"/>
                      </a:cubicBezTo>
                      <a:cubicBezTo>
                        <a:pt x="34600" y="28097"/>
                        <a:pt x="34731" y="28156"/>
                        <a:pt x="34850" y="28216"/>
                      </a:cubicBezTo>
                      <a:cubicBezTo>
                        <a:pt x="34564" y="28120"/>
                        <a:pt x="34267" y="28013"/>
                        <a:pt x="33969" y="27906"/>
                      </a:cubicBezTo>
                      <a:cubicBezTo>
                        <a:pt x="34017" y="27882"/>
                        <a:pt x="34052" y="27823"/>
                        <a:pt x="34076" y="27787"/>
                      </a:cubicBezTo>
                      <a:close/>
                      <a:moveTo>
                        <a:pt x="36957" y="26061"/>
                      </a:moveTo>
                      <a:cubicBezTo>
                        <a:pt x="37041" y="26072"/>
                        <a:pt x="37136" y="26096"/>
                        <a:pt x="37219" y="26120"/>
                      </a:cubicBezTo>
                      <a:cubicBezTo>
                        <a:pt x="36993" y="26573"/>
                        <a:pt x="36779" y="27013"/>
                        <a:pt x="36553" y="27442"/>
                      </a:cubicBezTo>
                      <a:cubicBezTo>
                        <a:pt x="36398" y="27716"/>
                        <a:pt x="36219" y="28001"/>
                        <a:pt x="36076" y="28275"/>
                      </a:cubicBezTo>
                      <a:cubicBezTo>
                        <a:pt x="35981" y="28251"/>
                        <a:pt x="35898" y="28204"/>
                        <a:pt x="35803" y="28180"/>
                      </a:cubicBezTo>
                      <a:cubicBezTo>
                        <a:pt x="36029" y="27882"/>
                        <a:pt x="36160" y="27489"/>
                        <a:pt x="36326" y="27168"/>
                      </a:cubicBezTo>
                      <a:cubicBezTo>
                        <a:pt x="36517" y="26787"/>
                        <a:pt x="36731" y="26418"/>
                        <a:pt x="36957" y="26061"/>
                      </a:cubicBezTo>
                      <a:close/>
                      <a:moveTo>
                        <a:pt x="37434" y="26180"/>
                      </a:moveTo>
                      <a:cubicBezTo>
                        <a:pt x="37458" y="26180"/>
                        <a:pt x="37493" y="26192"/>
                        <a:pt x="37505" y="26192"/>
                      </a:cubicBezTo>
                      <a:cubicBezTo>
                        <a:pt x="38231" y="26370"/>
                        <a:pt x="38946" y="26477"/>
                        <a:pt x="39672" y="26537"/>
                      </a:cubicBezTo>
                      <a:cubicBezTo>
                        <a:pt x="39315" y="27346"/>
                        <a:pt x="38946" y="28144"/>
                        <a:pt x="38636" y="28978"/>
                      </a:cubicBezTo>
                      <a:cubicBezTo>
                        <a:pt x="38470" y="28954"/>
                        <a:pt x="38327" y="28918"/>
                        <a:pt x="38184" y="28894"/>
                      </a:cubicBezTo>
                      <a:cubicBezTo>
                        <a:pt x="38243" y="28751"/>
                        <a:pt x="38339" y="28549"/>
                        <a:pt x="38362" y="28454"/>
                      </a:cubicBezTo>
                      <a:cubicBezTo>
                        <a:pt x="38589" y="27894"/>
                        <a:pt x="38886" y="27358"/>
                        <a:pt x="39124" y="26787"/>
                      </a:cubicBezTo>
                      <a:cubicBezTo>
                        <a:pt x="39166" y="26687"/>
                        <a:pt x="39080" y="26599"/>
                        <a:pt x="39004" y="26599"/>
                      </a:cubicBezTo>
                      <a:cubicBezTo>
                        <a:pt x="38971" y="26599"/>
                        <a:pt x="38940" y="26616"/>
                        <a:pt x="38922" y="26656"/>
                      </a:cubicBezTo>
                      <a:cubicBezTo>
                        <a:pt x="38636" y="27287"/>
                        <a:pt x="38303" y="27882"/>
                        <a:pt x="38029" y="28501"/>
                      </a:cubicBezTo>
                      <a:cubicBezTo>
                        <a:pt x="37981" y="28597"/>
                        <a:pt x="37922" y="28692"/>
                        <a:pt x="37874" y="28811"/>
                      </a:cubicBezTo>
                      <a:lnTo>
                        <a:pt x="37862" y="28811"/>
                      </a:lnTo>
                      <a:cubicBezTo>
                        <a:pt x="37767" y="28799"/>
                        <a:pt x="37696" y="28775"/>
                        <a:pt x="37612" y="28751"/>
                      </a:cubicBezTo>
                      <a:cubicBezTo>
                        <a:pt x="37946" y="28061"/>
                        <a:pt x="38220" y="27311"/>
                        <a:pt x="38565" y="26596"/>
                      </a:cubicBezTo>
                      <a:cubicBezTo>
                        <a:pt x="38614" y="26497"/>
                        <a:pt x="38521" y="26398"/>
                        <a:pt x="38435" y="26398"/>
                      </a:cubicBezTo>
                      <a:cubicBezTo>
                        <a:pt x="38397" y="26398"/>
                        <a:pt x="38361" y="26418"/>
                        <a:pt x="38339" y="26465"/>
                      </a:cubicBezTo>
                      <a:cubicBezTo>
                        <a:pt x="37981" y="27180"/>
                        <a:pt x="37577" y="27918"/>
                        <a:pt x="37315" y="28668"/>
                      </a:cubicBezTo>
                      <a:lnTo>
                        <a:pt x="36993" y="28573"/>
                      </a:lnTo>
                      <a:cubicBezTo>
                        <a:pt x="37315" y="27954"/>
                        <a:pt x="37565" y="27263"/>
                        <a:pt x="37850" y="26632"/>
                      </a:cubicBezTo>
                      <a:cubicBezTo>
                        <a:pt x="37875" y="26558"/>
                        <a:pt x="37815" y="26490"/>
                        <a:pt x="37759" y="26490"/>
                      </a:cubicBezTo>
                      <a:cubicBezTo>
                        <a:pt x="37734" y="26490"/>
                        <a:pt x="37710" y="26504"/>
                        <a:pt x="37696" y="26537"/>
                      </a:cubicBezTo>
                      <a:cubicBezTo>
                        <a:pt x="37374" y="27180"/>
                        <a:pt x="36993" y="27823"/>
                        <a:pt x="36696" y="28489"/>
                      </a:cubicBezTo>
                      <a:cubicBezTo>
                        <a:pt x="36600" y="28454"/>
                        <a:pt x="36493" y="28418"/>
                        <a:pt x="36386" y="28382"/>
                      </a:cubicBezTo>
                      <a:cubicBezTo>
                        <a:pt x="36541" y="28132"/>
                        <a:pt x="36660" y="27835"/>
                        <a:pt x="36791" y="27585"/>
                      </a:cubicBezTo>
                      <a:cubicBezTo>
                        <a:pt x="37017" y="27120"/>
                        <a:pt x="37231" y="26656"/>
                        <a:pt x="37434" y="26192"/>
                      </a:cubicBezTo>
                      <a:lnTo>
                        <a:pt x="37434" y="26180"/>
                      </a:lnTo>
                      <a:close/>
                      <a:moveTo>
                        <a:pt x="42684" y="28537"/>
                      </a:moveTo>
                      <a:cubicBezTo>
                        <a:pt x="42696" y="28668"/>
                        <a:pt x="42696" y="28787"/>
                        <a:pt x="42696" y="28918"/>
                      </a:cubicBezTo>
                      <a:cubicBezTo>
                        <a:pt x="42637" y="28930"/>
                        <a:pt x="42589" y="28954"/>
                        <a:pt x="42530" y="28978"/>
                      </a:cubicBezTo>
                      <a:cubicBezTo>
                        <a:pt x="42577" y="28835"/>
                        <a:pt x="42637" y="28680"/>
                        <a:pt x="42684" y="28537"/>
                      </a:cubicBezTo>
                      <a:close/>
                      <a:moveTo>
                        <a:pt x="39970" y="26537"/>
                      </a:moveTo>
                      <a:cubicBezTo>
                        <a:pt x="40089" y="26537"/>
                        <a:pt x="40196" y="26549"/>
                        <a:pt x="40315" y="26549"/>
                      </a:cubicBezTo>
                      <a:cubicBezTo>
                        <a:pt x="39934" y="27346"/>
                        <a:pt x="39494" y="28192"/>
                        <a:pt x="39255" y="29049"/>
                      </a:cubicBezTo>
                      <a:cubicBezTo>
                        <a:pt x="39184" y="29037"/>
                        <a:pt x="39101" y="29025"/>
                        <a:pt x="39017" y="29025"/>
                      </a:cubicBezTo>
                      <a:cubicBezTo>
                        <a:pt x="39363" y="28204"/>
                        <a:pt x="39660" y="27370"/>
                        <a:pt x="39970" y="26537"/>
                      </a:cubicBezTo>
                      <a:close/>
                      <a:moveTo>
                        <a:pt x="40922" y="26549"/>
                      </a:moveTo>
                      <a:cubicBezTo>
                        <a:pt x="40684" y="27025"/>
                        <a:pt x="40470" y="27525"/>
                        <a:pt x="40244" y="28013"/>
                      </a:cubicBezTo>
                      <a:cubicBezTo>
                        <a:pt x="40089" y="28370"/>
                        <a:pt x="39898" y="28739"/>
                        <a:pt x="39815" y="29132"/>
                      </a:cubicBezTo>
                      <a:cubicBezTo>
                        <a:pt x="39767" y="29132"/>
                        <a:pt x="39720" y="29109"/>
                        <a:pt x="39672" y="29109"/>
                      </a:cubicBezTo>
                      <a:cubicBezTo>
                        <a:pt x="40017" y="28335"/>
                        <a:pt x="40279" y="27525"/>
                        <a:pt x="40625" y="26751"/>
                      </a:cubicBezTo>
                      <a:cubicBezTo>
                        <a:pt x="40660" y="26668"/>
                        <a:pt x="40648" y="26608"/>
                        <a:pt x="40613" y="26549"/>
                      </a:cubicBezTo>
                      <a:close/>
                      <a:moveTo>
                        <a:pt x="42684" y="27073"/>
                      </a:moveTo>
                      <a:lnTo>
                        <a:pt x="42684" y="27537"/>
                      </a:lnTo>
                      <a:cubicBezTo>
                        <a:pt x="42470" y="28073"/>
                        <a:pt x="42280" y="28597"/>
                        <a:pt x="42089" y="29132"/>
                      </a:cubicBezTo>
                      <a:cubicBezTo>
                        <a:pt x="42041" y="29144"/>
                        <a:pt x="41982" y="29156"/>
                        <a:pt x="41934" y="29168"/>
                      </a:cubicBezTo>
                      <a:cubicBezTo>
                        <a:pt x="42161" y="28751"/>
                        <a:pt x="42256" y="28263"/>
                        <a:pt x="42411" y="27823"/>
                      </a:cubicBezTo>
                      <a:cubicBezTo>
                        <a:pt x="42506" y="27561"/>
                        <a:pt x="42589" y="27323"/>
                        <a:pt x="42684" y="27073"/>
                      </a:cubicBezTo>
                      <a:close/>
                      <a:moveTo>
                        <a:pt x="41756" y="26513"/>
                      </a:moveTo>
                      <a:lnTo>
                        <a:pt x="41756" y="26513"/>
                      </a:lnTo>
                      <a:cubicBezTo>
                        <a:pt x="41518" y="27049"/>
                        <a:pt x="41315" y="27585"/>
                        <a:pt x="41089" y="28132"/>
                      </a:cubicBezTo>
                      <a:cubicBezTo>
                        <a:pt x="40982" y="28394"/>
                        <a:pt x="40660" y="28870"/>
                        <a:pt x="40708" y="29204"/>
                      </a:cubicBezTo>
                      <a:cubicBezTo>
                        <a:pt x="40553" y="29180"/>
                        <a:pt x="40422" y="29180"/>
                        <a:pt x="40267" y="29168"/>
                      </a:cubicBezTo>
                      <a:cubicBezTo>
                        <a:pt x="40434" y="28859"/>
                        <a:pt x="40541" y="28501"/>
                        <a:pt x="40660" y="28192"/>
                      </a:cubicBezTo>
                      <a:cubicBezTo>
                        <a:pt x="40863" y="27668"/>
                        <a:pt x="41077" y="27144"/>
                        <a:pt x="41315" y="26632"/>
                      </a:cubicBezTo>
                      <a:cubicBezTo>
                        <a:pt x="41327" y="26596"/>
                        <a:pt x="41327" y="26573"/>
                        <a:pt x="41327" y="26537"/>
                      </a:cubicBezTo>
                      <a:cubicBezTo>
                        <a:pt x="41470" y="26537"/>
                        <a:pt x="41613" y="26525"/>
                        <a:pt x="41756" y="26513"/>
                      </a:cubicBezTo>
                      <a:close/>
                      <a:moveTo>
                        <a:pt x="42613" y="26418"/>
                      </a:moveTo>
                      <a:lnTo>
                        <a:pt x="42613" y="26418"/>
                      </a:lnTo>
                      <a:cubicBezTo>
                        <a:pt x="42434" y="26811"/>
                        <a:pt x="42256" y="27204"/>
                        <a:pt x="42089" y="27608"/>
                      </a:cubicBezTo>
                      <a:cubicBezTo>
                        <a:pt x="41875" y="28120"/>
                        <a:pt x="41577" y="28668"/>
                        <a:pt x="41553" y="29216"/>
                      </a:cubicBezTo>
                      <a:lnTo>
                        <a:pt x="41160" y="29216"/>
                      </a:lnTo>
                      <a:cubicBezTo>
                        <a:pt x="41160" y="29204"/>
                        <a:pt x="41184" y="29192"/>
                        <a:pt x="41160" y="29168"/>
                      </a:cubicBezTo>
                      <a:lnTo>
                        <a:pt x="41160" y="29144"/>
                      </a:lnTo>
                      <a:cubicBezTo>
                        <a:pt x="41160" y="29132"/>
                        <a:pt x="41148" y="29132"/>
                        <a:pt x="41148" y="29109"/>
                      </a:cubicBezTo>
                      <a:cubicBezTo>
                        <a:pt x="41196" y="28751"/>
                        <a:pt x="41482" y="28239"/>
                        <a:pt x="41577" y="27918"/>
                      </a:cubicBezTo>
                      <a:cubicBezTo>
                        <a:pt x="41744" y="27442"/>
                        <a:pt x="41910" y="26965"/>
                        <a:pt x="42053" y="26477"/>
                      </a:cubicBezTo>
                      <a:cubicBezTo>
                        <a:pt x="42232" y="26465"/>
                        <a:pt x="42434" y="26430"/>
                        <a:pt x="42613" y="26418"/>
                      </a:cubicBezTo>
                      <a:close/>
                      <a:moveTo>
                        <a:pt x="32159" y="34026"/>
                      </a:moveTo>
                      <a:lnTo>
                        <a:pt x="32159" y="34443"/>
                      </a:lnTo>
                      <a:cubicBezTo>
                        <a:pt x="32028" y="34383"/>
                        <a:pt x="31909" y="34276"/>
                        <a:pt x="31802" y="34169"/>
                      </a:cubicBezTo>
                      <a:cubicBezTo>
                        <a:pt x="31780" y="34149"/>
                        <a:pt x="31755" y="34141"/>
                        <a:pt x="31730" y="34141"/>
                      </a:cubicBezTo>
                      <a:cubicBezTo>
                        <a:pt x="31651" y="34141"/>
                        <a:pt x="31578" y="34230"/>
                        <a:pt x="31623" y="34312"/>
                      </a:cubicBezTo>
                      <a:cubicBezTo>
                        <a:pt x="31731" y="34490"/>
                        <a:pt x="31921" y="34693"/>
                        <a:pt x="32147" y="34812"/>
                      </a:cubicBezTo>
                      <a:lnTo>
                        <a:pt x="32147" y="34919"/>
                      </a:lnTo>
                      <a:cubicBezTo>
                        <a:pt x="31838" y="34943"/>
                        <a:pt x="31516" y="34990"/>
                        <a:pt x="31207" y="35026"/>
                      </a:cubicBezTo>
                      <a:cubicBezTo>
                        <a:pt x="31040" y="34824"/>
                        <a:pt x="30790" y="34752"/>
                        <a:pt x="30600" y="34633"/>
                      </a:cubicBezTo>
                      <a:cubicBezTo>
                        <a:pt x="30385" y="34502"/>
                        <a:pt x="30195" y="34347"/>
                        <a:pt x="30016" y="34193"/>
                      </a:cubicBezTo>
                      <a:cubicBezTo>
                        <a:pt x="30230" y="34169"/>
                        <a:pt x="30433" y="34157"/>
                        <a:pt x="30659" y="34145"/>
                      </a:cubicBezTo>
                      <a:lnTo>
                        <a:pt x="30659" y="34145"/>
                      </a:lnTo>
                      <a:cubicBezTo>
                        <a:pt x="30647" y="34169"/>
                        <a:pt x="30623" y="34204"/>
                        <a:pt x="30647" y="34228"/>
                      </a:cubicBezTo>
                      <a:cubicBezTo>
                        <a:pt x="30778" y="34431"/>
                        <a:pt x="30921" y="34562"/>
                        <a:pt x="31135" y="34693"/>
                      </a:cubicBezTo>
                      <a:cubicBezTo>
                        <a:pt x="31291" y="34796"/>
                        <a:pt x="31456" y="34928"/>
                        <a:pt x="31646" y="34928"/>
                      </a:cubicBezTo>
                      <a:cubicBezTo>
                        <a:pt x="31674" y="34928"/>
                        <a:pt x="31702" y="34925"/>
                        <a:pt x="31731" y="34919"/>
                      </a:cubicBezTo>
                      <a:cubicBezTo>
                        <a:pt x="31802" y="34907"/>
                        <a:pt x="31850" y="34800"/>
                        <a:pt x="31802" y="34740"/>
                      </a:cubicBezTo>
                      <a:cubicBezTo>
                        <a:pt x="31683" y="34574"/>
                        <a:pt x="31504" y="34550"/>
                        <a:pt x="31326" y="34454"/>
                      </a:cubicBezTo>
                      <a:cubicBezTo>
                        <a:pt x="31135" y="34371"/>
                        <a:pt x="30957" y="34252"/>
                        <a:pt x="30778" y="34145"/>
                      </a:cubicBezTo>
                      <a:cubicBezTo>
                        <a:pt x="31231" y="34109"/>
                        <a:pt x="31695" y="34073"/>
                        <a:pt x="32159" y="34026"/>
                      </a:cubicBezTo>
                      <a:close/>
                      <a:moveTo>
                        <a:pt x="29754" y="34169"/>
                      </a:moveTo>
                      <a:lnTo>
                        <a:pt x="29754" y="34169"/>
                      </a:lnTo>
                      <a:cubicBezTo>
                        <a:pt x="29730" y="34204"/>
                        <a:pt x="29754" y="34252"/>
                        <a:pt x="29778" y="34276"/>
                      </a:cubicBezTo>
                      <a:cubicBezTo>
                        <a:pt x="29969" y="34490"/>
                        <a:pt x="30183" y="34681"/>
                        <a:pt x="30409" y="34847"/>
                      </a:cubicBezTo>
                      <a:cubicBezTo>
                        <a:pt x="30492" y="34907"/>
                        <a:pt x="30588" y="34978"/>
                        <a:pt x="30683" y="35038"/>
                      </a:cubicBezTo>
                      <a:cubicBezTo>
                        <a:pt x="30588" y="35085"/>
                        <a:pt x="30480" y="35097"/>
                        <a:pt x="30385" y="35097"/>
                      </a:cubicBezTo>
                      <a:lnTo>
                        <a:pt x="30385" y="35050"/>
                      </a:lnTo>
                      <a:cubicBezTo>
                        <a:pt x="30278" y="34859"/>
                        <a:pt x="29969" y="34800"/>
                        <a:pt x="29778" y="34693"/>
                      </a:cubicBezTo>
                      <a:cubicBezTo>
                        <a:pt x="29540" y="34574"/>
                        <a:pt x="29302" y="34407"/>
                        <a:pt x="29064" y="34288"/>
                      </a:cubicBezTo>
                      <a:cubicBezTo>
                        <a:pt x="29056" y="34284"/>
                        <a:pt x="29048" y="34282"/>
                        <a:pt x="29040" y="34282"/>
                      </a:cubicBezTo>
                      <a:cubicBezTo>
                        <a:pt x="28997" y="34282"/>
                        <a:pt x="28952" y="34331"/>
                        <a:pt x="28992" y="34371"/>
                      </a:cubicBezTo>
                      <a:cubicBezTo>
                        <a:pt x="29135" y="34609"/>
                        <a:pt x="29361" y="34764"/>
                        <a:pt x="29599" y="34931"/>
                      </a:cubicBezTo>
                      <a:cubicBezTo>
                        <a:pt x="29683" y="34990"/>
                        <a:pt x="29790" y="35062"/>
                        <a:pt x="29909" y="35121"/>
                      </a:cubicBezTo>
                      <a:cubicBezTo>
                        <a:pt x="29754" y="35145"/>
                        <a:pt x="29588" y="35145"/>
                        <a:pt x="29421" y="35145"/>
                      </a:cubicBezTo>
                      <a:cubicBezTo>
                        <a:pt x="29457" y="35109"/>
                        <a:pt x="29457" y="35050"/>
                        <a:pt x="29421" y="35026"/>
                      </a:cubicBezTo>
                      <a:cubicBezTo>
                        <a:pt x="29230" y="34824"/>
                        <a:pt x="28945" y="34752"/>
                        <a:pt x="28706" y="34609"/>
                      </a:cubicBezTo>
                      <a:cubicBezTo>
                        <a:pt x="28516" y="34490"/>
                        <a:pt x="28325" y="34347"/>
                        <a:pt x="28159" y="34204"/>
                      </a:cubicBezTo>
                      <a:lnTo>
                        <a:pt x="28159" y="34204"/>
                      </a:lnTo>
                      <a:cubicBezTo>
                        <a:pt x="28293" y="34207"/>
                        <a:pt x="28425" y="34209"/>
                        <a:pt x="28557" y="34209"/>
                      </a:cubicBezTo>
                      <a:cubicBezTo>
                        <a:pt x="28953" y="34209"/>
                        <a:pt x="29343" y="34195"/>
                        <a:pt x="29754" y="34169"/>
                      </a:cubicBezTo>
                      <a:close/>
                      <a:moveTo>
                        <a:pt x="26313" y="34097"/>
                      </a:moveTo>
                      <a:lnTo>
                        <a:pt x="26313" y="34097"/>
                      </a:lnTo>
                      <a:cubicBezTo>
                        <a:pt x="26480" y="34109"/>
                        <a:pt x="26635" y="34145"/>
                        <a:pt x="26801" y="34157"/>
                      </a:cubicBezTo>
                      <a:cubicBezTo>
                        <a:pt x="26992" y="34383"/>
                        <a:pt x="27218" y="34597"/>
                        <a:pt x="27456" y="34776"/>
                      </a:cubicBezTo>
                      <a:cubicBezTo>
                        <a:pt x="27635" y="34919"/>
                        <a:pt x="27849" y="35097"/>
                        <a:pt x="28064" y="35169"/>
                      </a:cubicBezTo>
                      <a:cubicBezTo>
                        <a:pt x="27778" y="35169"/>
                        <a:pt x="27480" y="35157"/>
                        <a:pt x="27206" y="35145"/>
                      </a:cubicBezTo>
                      <a:cubicBezTo>
                        <a:pt x="27254" y="35109"/>
                        <a:pt x="27266" y="35038"/>
                        <a:pt x="27218" y="34990"/>
                      </a:cubicBezTo>
                      <a:cubicBezTo>
                        <a:pt x="26921" y="34693"/>
                        <a:pt x="26623" y="34395"/>
                        <a:pt x="26313" y="34097"/>
                      </a:cubicBezTo>
                      <a:close/>
                      <a:moveTo>
                        <a:pt x="27159" y="34193"/>
                      </a:moveTo>
                      <a:lnTo>
                        <a:pt x="27159" y="34193"/>
                      </a:lnTo>
                      <a:cubicBezTo>
                        <a:pt x="27373" y="34204"/>
                        <a:pt x="27587" y="34216"/>
                        <a:pt x="27813" y="34216"/>
                      </a:cubicBezTo>
                      <a:cubicBezTo>
                        <a:pt x="28040" y="34443"/>
                        <a:pt x="28290" y="34633"/>
                        <a:pt x="28540" y="34812"/>
                      </a:cubicBezTo>
                      <a:cubicBezTo>
                        <a:pt x="28754" y="34943"/>
                        <a:pt x="28980" y="35109"/>
                        <a:pt x="29230" y="35169"/>
                      </a:cubicBezTo>
                      <a:cubicBezTo>
                        <a:pt x="28945" y="35181"/>
                        <a:pt x="28659" y="35181"/>
                        <a:pt x="28397" y="35181"/>
                      </a:cubicBezTo>
                      <a:cubicBezTo>
                        <a:pt x="28421" y="35145"/>
                        <a:pt x="28421" y="35062"/>
                        <a:pt x="28373" y="35026"/>
                      </a:cubicBezTo>
                      <a:cubicBezTo>
                        <a:pt x="28183" y="34824"/>
                        <a:pt x="27873" y="34740"/>
                        <a:pt x="27635" y="34574"/>
                      </a:cubicBezTo>
                      <a:cubicBezTo>
                        <a:pt x="27456" y="34454"/>
                        <a:pt x="27302" y="34323"/>
                        <a:pt x="27159" y="34193"/>
                      </a:cubicBezTo>
                      <a:close/>
                      <a:moveTo>
                        <a:pt x="21098" y="37860"/>
                      </a:moveTo>
                      <a:cubicBezTo>
                        <a:pt x="21206" y="37919"/>
                        <a:pt x="21313" y="37979"/>
                        <a:pt x="21432" y="38026"/>
                      </a:cubicBezTo>
                      <a:lnTo>
                        <a:pt x="21432" y="38312"/>
                      </a:lnTo>
                      <a:cubicBezTo>
                        <a:pt x="21301" y="38217"/>
                        <a:pt x="21158" y="38145"/>
                        <a:pt x="21015" y="38074"/>
                      </a:cubicBezTo>
                      <a:cubicBezTo>
                        <a:pt x="21039" y="38003"/>
                        <a:pt x="21075" y="37943"/>
                        <a:pt x="21098" y="37860"/>
                      </a:cubicBezTo>
                      <a:close/>
                      <a:moveTo>
                        <a:pt x="21432" y="38669"/>
                      </a:moveTo>
                      <a:cubicBezTo>
                        <a:pt x="21432" y="39015"/>
                        <a:pt x="21420" y="39348"/>
                        <a:pt x="21420" y="39705"/>
                      </a:cubicBezTo>
                      <a:cubicBezTo>
                        <a:pt x="21325" y="39610"/>
                        <a:pt x="21253" y="39503"/>
                        <a:pt x="21158" y="39396"/>
                      </a:cubicBezTo>
                      <a:cubicBezTo>
                        <a:pt x="21253" y="39157"/>
                        <a:pt x="21336" y="38907"/>
                        <a:pt x="21432" y="38669"/>
                      </a:cubicBezTo>
                      <a:close/>
                      <a:moveTo>
                        <a:pt x="20896" y="38276"/>
                      </a:moveTo>
                      <a:cubicBezTo>
                        <a:pt x="21027" y="38336"/>
                        <a:pt x="21146" y="38419"/>
                        <a:pt x="21265" y="38455"/>
                      </a:cubicBezTo>
                      <a:cubicBezTo>
                        <a:pt x="21146" y="38669"/>
                        <a:pt x="21039" y="38895"/>
                        <a:pt x="20920" y="39110"/>
                      </a:cubicBezTo>
                      <a:lnTo>
                        <a:pt x="20908" y="39098"/>
                      </a:lnTo>
                      <a:cubicBezTo>
                        <a:pt x="20888" y="39073"/>
                        <a:pt x="20864" y="39062"/>
                        <a:pt x="20839" y="39062"/>
                      </a:cubicBezTo>
                      <a:cubicBezTo>
                        <a:pt x="20760" y="39062"/>
                        <a:pt x="20678" y="39174"/>
                        <a:pt x="20741" y="39265"/>
                      </a:cubicBezTo>
                      <a:cubicBezTo>
                        <a:pt x="20765" y="39288"/>
                        <a:pt x="20789" y="39312"/>
                        <a:pt x="20801" y="39336"/>
                      </a:cubicBezTo>
                      <a:cubicBezTo>
                        <a:pt x="20741" y="39467"/>
                        <a:pt x="20705" y="39586"/>
                        <a:pt x="20646" y="39729"/>
                      </a:cubicBezTo>
                      <a:lnTo>
                        <a:pt x="20372" y="39455"/>
                      </a:lnTo>
                      <a:cubicBezTo>
                        <a:pt x="20348" y="39431"/>
                        <a:pt x="20313" y="39407"/>
                        <a:pt x="20289" y="39407"/>
                      </a:cubicBezTo>
                      <a:cubicBezTo>
                        <a:pt x="20491" y="39038"/>
                        <a:pt x="20705" y="38669"/>
                        <a:pt x="20896" y="38276"/>
                      </a:cubicBezTo>
                      <a:close/>
                      <a:moveTo>
                        <a:pt x="20193" y="39622"/>
                      </a:moveTo>
                      <a:cubicBezTo>
                        <a:pt x="20193" y="39634"/>
                        <a:pt x="20205" y="39634"/>
                        <a:pt x="20205" y="39646"/>
                      </a:cubicBezTo>
                      <a:cubicBezTo>
                        <a:pt x="20313" y="39765"/>
                        <a:pt x="20432" y="39884"/>
                        <a:pt x="20539" y="40003"/>
                      </a:cubicBezTo>
                      <a:cubicBezTo>
                        <a:pt x="20491" y="40122"/>
                        <a:pt x="20432" y="40241"/>
                        <a:pt x="20384" y="40360"/>
                      </a:cubicBezTo>
                      <a:cubicBezTo>
                        <a:pt x="20313" y="40253"/>
                        <a:pt x="20229" y="40169"/>
                        <a:pt x="20146" y="40062"/>
                      </a:cubicBezTo>
                      <a:cubicBezTo>
                        <a:pt x="20122" y="40034"/>
                        <a:pt x="20093" y="40023"/>
                        <a:pt x="20064" y="40023"/>
                      </a:cubicBezTo>
                      <a:cubicBezTo>
                        <a:pt x="20019" y="40023"/>
                        <a:pt x="19972" y="40050"/>
                        <a:pt x="19943" y="40086"/>
                      </a:cubicBezTo>
                      <a:cubicBezTo>
                        <a:pt x="20015" y="39931"/>
                        <a:pt x="20110" y="39765"/>
                        <a:pt x="20193" y="39622"/>
                      </a:cubicBezTo>
                      <a:close/>
                      <a:moveTo>
                        <a:pt x="21075" y="39622"/>
                      </a:moveTo>
                      <a:lnTo>
                        <a:pt x="21301" y="39884"/>
                      </a:lnTo>
                      <a:cubicBezTo>
                        <a:pt x="21321" y="39910"/>
                        <a:pt x="21340" y="39918"/>
                        <a:pt x="21362" y="39918"/>
                      </a:cubicBezTo>
                      <a:cubicBezTo>
                        <a:pt x="21380" y="39918"/>
                        <a:pt x="21399" y="39913"/>
                        <a:pt x="21420" y="39907"/>
                      </a:cubicBezTo>
                      <a:lnTo>
                        <a:pt x="21420" y="40217"/>
                      </a:lnTo>
                      <a:cubicBezTo>
                        <a:pt x="21384" y="40277"/>
                        <a:pt x="21348" y="40324"/>
                        <a:pt x="21325" y="40384"/>
                      </a:cubicBezTo>
                      <a:cubicBezTo>
                        <a:pt x="21253" y="40336"/>
                        <a:pt x="21194" y="40277"/>
                        <a:pt x="21146" y="40229"/>
                      </a:cubicBezTo>
                      <a:cubicBezTo>
                        <a:pt x="21075" y="40146"/>
                        <a:pt x="20979" y="40062"/>
                        <a:pt x="20908" y="39979"/>
                      </a:cubicBezTo>
                      <a:cubicBezTo>
                        <a:pt x="20967" y="39860"/>
                        <a:pt x="21015" y="39741"/>
                        <a:pt x="21075" y="39622"/>
                      </a:cubicBezTo>
                      <a:close/>
                      <a:moveTo>
                        <a:pt x="20777" y="40277"/>
                      </a:moveTo>
                      <a:cubicBezTo>
                        <a:pt x="20836" y="40336"/>
                        <a:pt x="20884" y="40396"/>
                        <a:pt x="20932" y="40455"/>
                      </a:cubicBezTo>
                      <a:cubicBezTo>
                        <a:pt x="21003" y="40527"/>
                        <a:pt x="21075" y="40622"/>
                        <a:pt x="21146" y="40705"/>
                      </a:cubicBezTo>
                      <a:cubicBezTo>
                        <a:pt x="21086" y="40824"/>
                        <a:pt x="21027" y="40931"/>
                        <a:pt x="20967" y="41050"/>
                      </a:cubicBezTo>
                      <a:lnTo>
                        <a:pt x="20955" y="41039"/>
                      </a:lnTo>
                      <a:cubicBezTo>
                        <a:pt x="20836" y="40896"/>
                        <a:pt x="20729" y="40765"/>
                        <a:pt x="20622" y="40634"/>
                      </a:cubicBezTo>
                      <a:cubicBezTo>
                        <a:pt x="20670" y="40515"/>
                        <a:pt x="20729" y="40396"/>
                        <a:pt x="20777" y="40277"/>
                      </a:cubicBezTo>
                      <a:close/>
                      <a:moveTo>
                        <a:pt x="21336" y="40896"/>
                      </a:moveTo>
                      <a:lnTo>
                        <a:pt x="21384" y="40943"/>
                      </a:lnTo>
                      <a:lnTo>
                        <a:pt x="21384" y="41467"/>
                      </a:lnTo>
                      <a:cubicBezTo>
                        <a:pt x="21313" y="41396"/>
                        <a:pt x="21253" y="41312"/>
                        <a:pt x="21170" y="41241"/>
                      </a:cubicBezTo>
                      <a:cubicBezTo>
                        <a:pt x="21229" y="41122"/>
                        <a:pt x="21277" y="41015"/>
                        <a:pt x="21336" y="40896"/>
                      </a:cubicBezTo>
                      <a:close/>
                      <a:moveTo>
                        <a:pt x="20491" y="40931"/>
                      </a:moveTo>
                      <a:cubicBezTo>
                        <a:pt x="20551" y="41015"/>
                        <a:pt x="20622" y="41110"/>
                        <a:pt x="20705" y="41193"/>
                      </a:cubicBezTo>
                      <a:cubicBezTo>
                        <a:pt x="20741" y="41241"/>
                        <a:pt x="20777" y="41301"/>
                        <a:pt x="20825" y="41348"/>
                      </a:cubicBezTo>
                      <a:cubicBezTo>
                        <a:pt x="20753" y="41455"/>
                        <a:pt x="20717" y="41574"/>
                        <a:pt x="20658" y="41670"/>
                      </a:cubicBezTo>
                      <a:cubicBezTo>
                        <a:pt x="20539" y="41539"/>
                        <a:pt x="20432" y="41408"/>
                        <a:pt x="20324" y="41277"/>
                      </a:cubicBezTo>
                      <a:cubicBezTo>
                        <a:pt x="20384" y="41158"/>
                        <a:pt x="20432" y="41050"/>
                        <a:pt x="20491" y="40931"/>
                      </a:cubicBezTo>
                      <a:close/>
                      <a:moveTo>
                        <a:pt x="20193" y="41539"/>
                      </a:moveTo>
                      <a:cubicBezTo>
                        <a:pt x="20289" y="41646"/>
                        <a:pt x="20360" y="41741"/>
                        <a:pt x="20432" y="41848"/>
                      </a:cubicBezTo>
                      <a:cubicBezTo>
                        <a:pt x="20467" y="41884"/>
                        <a:pt x="20491" y="41932"/>
                        <a:pt x="20527" y="41955"/>
                      </a:cubicBezTo>
                      <a:cubicBezTo>
                        <a:pt x="20479" y="42063"/>
                        <a:pt x="20420" y="42182"/>
                        <a:pt x="20372" y="42289"/>
                      </a:cubicBezTo>
                      <a:cubicBezTo>
                        <a:pt x="20253" y="42182"/>
                        <a:pt x="20134" y="42074"/>
                        <a:pt x="20015" y="41955"/>
                      </a:cubicBezTo>
                      <a:cubicBezTo>
                        <a:pt x="20074" y="41824"/>
                        <a:pt x="20134" y="41693"/>
                        <a:pt x="20193" y="41539"/>
                      </a:cubicBezTo>
                      <a:close/>
                      <a:moveTo>
                        <a:pt x="21027" y="41574"/>
                      </a:moveTo>
                      <a:cubicBezTo>
                        <a:pt x="21122" y="41717"/>
                        <a:pt x="21229" y="41824"/>
                        <a:pt x="21384" y="41908"/>
                      </a:cubicBezTo>
                      <a:lnTo>
                        <a:pt x="21384" y="42384"/>
                      </a:lnTo>
                      <a:cubicBezTo>
                        <a:pt x="21384" y="42408"/>
                        <a:pt x="21372" y="42408"/>
                        <a:pt x="21372" y="42420"/>
                      </a:cubicBezTo>
                      <a:cubicBezTo>
                        <a:pt x="21217" y="42241"/>
                        <a:pt x="21039" y="42063"/>
                        <a:pt x="20884" y="41884"/>
                      </a:cubicBezTo>
                      <a:cubicBezTo>
                        <a:pt x="20920" y="41777"/>
                        <a:pt x="20979" y="41670"/>
                        <a:pt x="21027" y="41574"/>
                      </a:cubicBezTo>
                      <a:close/>
                      <a:moveTo>
                        <a:pt x="20717" y="42193"/>
                      </a:moveTo>
                      <a:cubicBezTo>
                        <a:pt x="20848" y="42372"/>
                        <a:pt x="21015" y="42551"/>
                        <a:pt x="21182" y="42717"/>
                      </a:cubicBezTo>
                      <a:cubicBezTo>
                        <a:pt x="21146" y="42777"/>
                        <a:pt x="21098" y="42836"/>
                        <a:pt x="21075" y="42896"/>
                      </a:cubicBezTo>
                      <a:cubicBezTo>
                        <a:pt x="20908" y="42741"/>
                        <a:pt x="20741" y="42610"/>
                        <a:pt x="20586" y="42467"/>
                      </a:cubicBezTo>
                      <a:lnTo>
                        <a:pt x="20717" y="42193"/>
                      </a:lnTo>
                      <a:close/>
                      <a:moveTo>
                        <a:pt x="21372" y="43039"/>
                      </a:moveTo>
                      <a:lnTo>
                        <a:pt x="21372" y="43194"/>
                      </a:lnTo>
                      <a:cubicBezTo>
                        <a:pt x="21360" y="43182"/>
                        <a:pt x="21336" y="43146"/>
                        <a:pt x="21325" y="43134"/>
                      </a:cubicBezTo>
                      <a:cubicBezTo>
                        <a:pt x="21325" y="43098"/>
                        <a:pt x="21336" y="43075"/>
                        <a:pt x="21372" y="43039"/>
                      </a:cubicBezTo>
                      <a:close/>
                      <a:moveTo>
                        <a:pt x="20444" y="42717"/>
                      </a:moveTo>
                      <a:cubicBezTo>
                        <a:pt x="20598" y="42860"/>
                        <a:pt x="20741" y="43015"/>
                        <a:pt x="20908" y="43146"/>
                      </a:cubicBezTo>
                      <a:cubicBezTo>
                        <a:pt x="20836" y="43265"/>
                        <a:pt x="20777" y="43384"/>
                        <a:pt x="20717" y="43503"/>
                      </a:cubicBezTo>
                      <a:cubicBezTo>
                        <a:pt x="20670" y="43467"/>
                        <a:pt x="20634" y="43432"/>
                        <a:pt x="20598" y="43396"/>
                      </a:cubicBezTo>
                      <a:cubicBezTo>
                        <a:pt x="20491" y="43289"/>
                        <a:pt x="20372" y="43194"/>
                        <a:pt x="20265" y="43086"/>
                      </a:cubicBezTo>
                      <a:cubicBezTo>
                        <a:pt x="20324" y="42967"/>
                        <a:pt x="20384" y="42848"/>
                        <a:pt x="20444" y="42717"/>
                      </a:cubicBezTo>
                      <a:close/>
                      <a:moveTo>
                        <a:pt x="21182" y="43360"/>
                      </a:moveTo>
                      <a:cubicBezTo>
                        <a:pt x="21229" y="43396"/>
                        <a:pt x="21265" y="43432"/>
                        <a:pt x="21313" y="43456"/>
                      </a:cubicBezTo>
                      <a:lnTo>
                        <a:pt x="21348" y="43456"/>
                      </a:lnTo>
                      <a:cubicBezTo>
                        <a:pt x="21348" y="43670"/>
                        <a:pt x="21348" y="43872"/>
                        <a:pt x="21336" y="44087"/>
                      </a:cubicBezTo>
                      <a:cubicBezTo>
                        <a:pt x="21325" y="44087"/>
                        <a:pt x="21325" y="44098"/>
                        <a:pt x="21313" y="44098"/>
                      </a:cubicBezTo>
                      <a:lnTo>
                        <a:pt x="20967" y="43753"/>
                      </a:lnTo>
                      <a:cubicBezTo>
                        <a:pt x="21039" y="43622"/>
                        <a:pt x="21098" y="43491"/>
                        <a:pt x="21182" y="43360"/>
                      </a:cubicBezTo>
                      <a:close/>
                      <a:moveTo>
                        <a:pt x="20146" y="43348"/>
                      </a:moveTo>
                      <a:cubicBezTo>
                        <a:pt x="20229" y="43444"/>
                        <a:pt x="20313" y="43527"/>
                        <a:pt x="20408" y="43610"/>
                      </a:cubicBezTo>
                      <a:lnTo>
                        <a:pt x="20586" y="43789"/>
                      </a:lnTo>
                      <a:cubicBezTo>
                        <a:pt x="20527" y="43908"/>
                        <a:pt x="20444" y="44039"/>
                        <a:pt x="20384" y="44158"/>
                      </a:cubicBezTo>
                      <a:cubicBezTo>
                        <a:pt x="20253" y="44027"/>
                        <a:pt x="20110" y="43896"/>
                        <a:pt x="19967" y="43753"/>
                      </a:cubicBezTo>
                      <a:lnTo>
                        <a:pt x="20146" y="43348"/>
                      </a:lnTo>
                      <a:close/>
                      <a:moveTo>
                        <a:pt x="20813" y="44039"/>
                      </a:moveTo>
                      <a:cubicBezTo>
                        <a:pt x="20932" y="44170"/>
                        <a:pt x="21039" y="44277"/>
                        <a:pt x="21158" y="44384"/>
                      </a:cubicBezTo>
                      <a:cubicBezTo>
                        <a:pt x="21098" y="44491"/>
                        <a:pt x="21039" y="44610"/>
                        <a:pt x="20979" y="44706"/>
                      </a:cubicBezTo>
                      <a:lnTo>
                        <a:pt x="20622" y="44396"/>
                      </a:lnTo>
                      <a:cubicBezTo>
                        <a:pt x="20682" y="44277"/>
                        <a:pt x="20753" y="44158"/>
                        <a:pt x="20813" y="44039"/>
                      </a:cubicBezTo>
                      <a:close/>
                      <a:moveTo>
                        <a:pt x="21277" y="44491"/>
                      </a:moveTo>
                      <a:cubicBezTo>
                        <a:pt x="21301" y="44503"/>
                        <a:pt x="21325" y="44515"/>
                        <a:pt x="21336" y="44527"/>
                      </a:cubicBezTo>
                      <a:lnTo>
                        <a:pt x="21336" y="45039"/>
                      </a:lnTo>
                      <a:cubicBezTo>
                        <a:pt x="21265" y="44968"/>
                        <a:pt x="21194" y="44908"/>
                        <a:pt x="21122" y="44825"/>
                      </a:cubicBezTo>
                      <a:cubicBezTo>
                        <a:pt x="21182" y="44718"/>
                        <a:pt x="21217" y="44610"/>
                        <a:pt x="21277" y="44491"/>
                      </a:cubicBezTo>
                      <a:close/>
                      <a:moveTo>
                        <a:pt x="20503" y="44634"/>
                      </a:moveTo>
                      <a:lnTo>
                        <a:pt x="20848" y="44980"/>
                      </a:lnTo>
                      <a:cubicBezTo>
                        <a:pt x="20765" y="45158"/>
                        <a:pt x="20658" y="45337"/>
                        <a:pt x="20563" y="45515"/>
                      </a:cubicBezTo>
                      <a:cubicBezTo>
                        <a:pt x="20444" y="45408"/>
                        <a:pt x="20336" y="45301"/>
                        <a:pt x="20229" y="45206"/>
                      </a:cubicBezTo>
                      <a:cubicBezTo>
                        <a:pt x="20313" y="45015"/>
                        <a:pt x="20408" y="44825"/>
                        <a:pt x="20503" y="44634"/>
                      </a:cubicBezTo>
                      <a:close/>
                      <a:moveTo>
                        <a:pt x="20979" y="45111"/>
                      </a:moveTo>
                      <a:cubicBezTo>
                        <a:pt x="21086" y="45230"/>
                        <a:pt x="21206" y="45337"/>
                        <a:pt x="21336" y="45444"/>
                      </a:cubicBezTo>
                      <a:lnTo>
                        <a:pt x="21336" y="46230"/>
                      </a:lnTo>
                      <a:lnTo>
                        <a:pt x="21301" y="46182"/>
                      </a:lnTo>
                      <a:cubicBezTo>
                        <a:pt x="21122" y="45992"/>
                        <a:pt x="20908" y="45813"/>
                        <a:pt x="20717" y="45646"/>
                      </a:cubicBezTo>
                      <a:lnTo>
                        <a:pt x="20979" y="45111"/>
                      </a:lnTo>
                      <a:close/>
                      <a:moveTo>
                        <a:pt x="20086" y="45480"/>
                      </a:moveTo>
                      <a:cubicBezTo>
                        <a:pt x="20193" y="45587"/>
                        <a:pt x="20301" y="45706"/>
                        <a:pt x="20408" y="45825"/>
                      </a:cubicBezTo>
                      <a:cubicBezTo>
                        <a:pt x="20324" y="45956"/>
                        <a:pt x="20265" y="46111"/>
                        <a:pt x="20193" y="46254"/>
                      </a:cubicBezTo>
                      <a:cubicBezTo>
                        <a:pt x="20074" y="46146"/>
                        <a:pt x="19967" y="46051"/>
                        <a:pt x="19860" y="45944"/>
                      </a:cubicBezTo>
                      <a:cubicBezTo>
                        <a:pt x="19943" y="45777"/>
                        <a:pt x="20015" y="45634"/>
                        <a:pt x="20086" y="45480"/>
                      </a:cubicBezTo>
                      <a:close/>
                      <a:moveTo>
                        <a:pt x="20539" y="45980"/>
                      </a:moveTo>
                      <a:cubicBezTo>
                        <a:pt x="20705" y="46134"/>
                        <a:pt x="20860" y="46301"/>
                        <a:pt x="21027" y="46456"/>
                      </a:cubicBezTo>
                      <a:cubicBezTo>
                        <a:pt x="20955" y="46563"/>
                        <a:pt x="20884" y="46706"/>
                        <a:pt x="20801" y="46825"/>
                      </a:cubicBezTo>
                      <a:cubicBezTo>
                        <a:pt x="20658" y="46670"/>
                        <a:pt x="20503" y="46527"/>
                        <a:pt x="20348" y="46396"/>
                      </a:cubicBezTo>
                      <a:cubicBezTo>
                        <a:pt x="20408" y="46254"/>
                        <a:pt x="20479" y="46111"/>
                        <a:pt x="20539" y="45980"/>
                      </a:cubicBezTo>
                      <a:close/>
                      <a:moveTo>
                        <a:pt x="19693" y="46277"/>
                      </a:moveTo>
                      <a:cubicBezTo>
                        <a:pt x="19812" y="46373"/>
                        <a:pt x="19932" y="46480"/>
                        <a:pt x="20027" y="46587"/>
                      </a:cubicBezTo>
                      <a:cubicBezTo>
                        <a:pt x="19967" y="46694"/>
                        <a:pt x="19932" y="46801"/>
                        <a:pt x="19872" y="46908"/>
                      </a:cubicBezTo>
                      <a:cubicBezTo>
                        <a:pt x="19765" y="46801"/>
                        <a:pt x="19646" y="46706"/>
                        <a:pt x="19539" y="46611"/>
                      </a:cubicBezTo>
                      <a:cubicBezTo>
                        <a:pt x="19586" y="46492"/>
                        <a:pt x="19646" y="46373"/>
                        <a:pt x="19693" y="46277"/>
                      </a:cubicBezTo>
                      <a:close/>
                      <a:moveTo>
                        <a:pt x="21206" y="46599"/>
                      </a:moveTo>
                      <a:cubicBezTo>
                        <a:pt x="21229" y="46635"/>
                        <a:pt x="21277" y="46658"/>
                        <a:pt x="21325" y="46694"/>
                      </a:cubicBezTo>
                      <a:lnTo>
                        <a:pt x="21325" y="47361"/>
                      </a:lnTo>
                      <a:cubicBezTo>
                        <a:pt x="21217" y="47242"/>
                        <a:pt x="21098" y="47135"/>
                        <a:pt x="21003" y="47016"/>
                      </a:cubicBezTo>
                      <a:cubicBezTo>
                        <a:pt x="21075" y="46885"/>
                        <a:pt x="21134" y="46730"/>
                        <a:pt x="21206" y="46599"/>
                      </a:cubicBezTo>
                      <a:close/>
                      <a:moveTo>
                        <a:pt x="20182" y="46718"/>
                      </a:moveTo>
                      <a:cubicBezTo>
                        <a:pt x="20324" y="46873"/>
                        <a:pt x="20467" y="47004"/>
                        <a:pt x="20610" y="47135"/>
                      </a:cubicBezTo>
                      <a:lnTo>
                        <a:pt x="20432" y="47444"/>
                      </a:lnTo>
                      <a:cubicBezTo>
                        <a:pt x="20301" y="47313"/>
                        <a:pt x="20146" y="47182"/>
                        <a:pt x="20015" y="47051"/>
                      </a:cubicBezTo>
                      <a:cubicBezTo>
                        <a:pt x="20063" y="46944"/>
                        <a:pt x="20122" y="46825"/>
                        <a:pt x="20182" y="46718"/>
                      </a:cubicBezTo>
                      <a:close/>
                      <a:moveTo>
                        <a:pt x="19408" y="46944"/>
                      </a:moveTo>
                      <a:cubicBezTo>
                        <a:pt x="19515" y="47027"/>
                        <a:pt x="19610" y="47135"/>
                        <a:pt x="19717" y="47254"/>
                      </a:cubicBezTo>
                      <a:cubicBezTo>
                        <a:pt x="19646" y="47432"/>
                        <a:pt x="19551" y="47611"/>
                        <a:pt x="19479" y="47789"/>
                      </a:cubicBezTo>
                      <a:cubicBezTo>
                        <a:pt x="19372" y="47682"/>
                        <a:pt x="19277" y="47587"/>
                        <a:pt x="19170" y="47492"/>
                      </a:cubicBezTo>
                      <a:cubicBezTo>
                        <a:pt x="19241" y="47301"/>
                        <a:pt x="19336" y="47123"/>
                        <a:pt x="19408" y="46944"/>
                      </a:cubicBezTo>
                      <a:close/>
                      <a:moveTo>
                        <a:pt x="20836" y="47325"/>
                      </a:moveTo>
                      <a:cubicBezTo>
                        <a:pt x="21003" y="47480"/>
                        <a:pt x="21158" y="47611"/>
                        <a:pt x="21313" y="47754"/>
                      </a:cubicBezTo>
                      <a:lnTo>
                        <a:pt x="21313" y="48051"/>
                      </a:lnTo>
                      <a:cubicBezTo>
                        <a:pt x="21277" y="48111"/>
                        <a:pt x="21253" y="48170"/>
                        <a:pt x="21217" y="48218"/>
                      </a:cubicBezTo>
                      <a:cubicBezTo>
                        <a:pt x="21039" y="48028"/>
                        <a:pt x="20860" y="47849"/>
                        <a:pt x="20670" y="47670"/>
                      </a:cubicBezTo>
                      <a:cubicBezTo>
                        <a:pt x="20729" y="47563"/>
                        <a:pt x="20777" y="47444"/>
                        <a:pt x="20836" y="47325"/>
                      </a:cubicBezTo>
                      <a:close/>
                      <a:moveTo>
                        <a:pt x="19848" y="47385"/>
                      </a:moveTo>
                      <a:lnTo>
                        <a:pt x="20253" y="47789"/>
                      </a:lnTo>
                      <a:cubicBezTo>
                        <a:pt x="20170" y="47956"/>
                        <a:pt x="20086" y="48099"/>
                        <a:pt x="20015" y="48266"/>
                      </a:cubicBezTo>
                      <a:lnTo>
                        <a:pt x="19610" y="47908"/>
                      </a:lnTo>
                      <a:cubicBezTo>
                        <a:pt x="19705" y="47730"/>
                        <a:pt x="19777" y="47563"/>
                        <a:pt x="19848" y="47385"/>
                      </a:cubicBezTo>
                      <a:close/>
                      <a:moveTo>
                        <a:pt x="19479" y="48182"/>
                      </a:moveTo>
                      <a:cubicBezTo>
                        <a:pt x="19610" y="48313"/>
                        <a:pt x="19741" y="48444"/>
                        <a:pt x="19872" y="48551"/>
                      </a:cubicBezTo>
                      <a:cubicBezTo>
                        <a:pt x="19812" y="48670"/>
                        <a:pt x="19765" y="48790"/>
                        <a:pt x="19705" y="48885"/>
                      </a:cubicBezTo>
                      <a:cubicBezTo>
                        <a:pt x="19574" y="48790"/>
                        <a:pt x="19455" y="48670"/>
                        <a:pt x="19312" y="48551"/>
                      </a:cubicBezTo>
                      <a:cubicBezTo>
                        <a:pt x="19372" y="48432"/>
                        <a:pt x="19431" y="48289"/>
                        <a:pt x="19479" y="48182"/>
                      </a:cubicBezTo>
                      <a:close/>
                      <a:moveTo>
                        <a:pt x="20503" y="48016"/>
                      </a:moveTo>
                      <a:cubicBezTo>
                        <a:pt x="20682" y="48194"/>
                        <a:pt x="20860" y="48361"/>
                        <a:pt x="21063" y="48516"/>
                      </a:cubicBezTo>
                      <a:cubicBezTo>
                        <a:pt x="20979" y="48670"/>
                        <a:pt x="20896" y="48801"/>
                        <a:pt x="20801" y="48944"/>
                      </a:cubicBezTo>
                      <a:cubicBezTo>
                        <a:pt x="20622" y="48790"/>
                        <a:pt x="20444" y="48635"/>
                        <a:pt x="20265" y="48468"/>
                      </a:cubicBezTo>
                      <a:cubicBezTo>
                        <a:pt x="20348" y="48325"/>
                        <a:pt x="20420" y="48159"/>
                        <a:pt x="20503" y="48016"/>
                      </a:cubicBezTo>
                      <a:close/>
                      <a:moveTo>
                        <a:pt x="21253" y="48682"/>
                      </a:moveTo>
                      <a:cubicBezTo>
                        <a:pt x="21277" y="48718"/>
                        <a:pt x="21313" y="48730"/>
                        <a:pt x="21336" y="48754"/>
                      </a:cubicBezTo>
                      <a:cubicBezTo>
                        <a:pt x="21313" y="48980"/>
                        <a:pt x="21325" y="49218"/>
                        <a:pt x="21325" y="49456"/>
                      </a:cubicBezTo>
                      <a:cubicBezTo>
                        <a:pt x="21217" y="49349"/>
                        <a:pt x="21122" y="49230"/>
                        <a:pt x="21015" y="49135"/>
                      </a:cubicBezTo>
                      <a:cubicBezTo>
                        <a:pt x="21086" y="48980"/>
                        <a:pt x="21158" y="48837"/>
                        <a:pt x="21253" y="48682"/>
                      </a:cubicBezTo>
                      <a:close/>
                      <a:moveTo>
                        <a:pt x="20134" y="48778"/>
                      </a:moveTo>
                      <a:cubicBezTo>
                        <a:pt x="20301" y="48932"/>
                        <a:pt x="20479" y="49087"/>
                        <a:pt x="20670" y="49230"/>
                      </a:cubicBezTo>
                      <a:lnTo>
                        <a:pt x="20491" y="49587"/>
                      </a:lnTo>
                      <a:cubicBezTo>
                        <a:pt x="20313" y="49432"/>
                        <a:pt x="20134" y="49278"/>
                        <a:pt x="19955" y="49111"/>
                      </a:cubicBezTo>
                      <a:cubicBezTo>
                        <a:pt x="20015" y="48992"/>
                        <a:pt x="20074" y="48885"/>
                        <a:pt x="20134" y="48778"/>
                      </a:cubicBezTo>
                      <a:close/>
                      <a:moveTo>
                        <a:pt x="19170" y="48897"/>
                      </a:moveTo>
                      <a:cubicBezTo>
                        <a:pt x="19289" y="49028"/>
                        <a:pt x="19420" y="49147"/>
                        <a:pt x="19539" y="49254"/>
                      </a:cubicBezTo>
                      <a:cubicBezTo>
                        <a:pt x="19467" y="49409"/>
                        <a:pt x="19396" y="49587"/>
                        <a:pt x="19312" y="49754"/>
                      </a:cubicBezTo>
                      <a:lnTo>
                        <a:pt x="18920" y="49492"/>
                      </a:lnTo>
                      <a:cubicBezTo>
                        <a:pt x="19003" y="49290"/>
                        <a:pt x="19074" y="49087"/>
                        <a:pt x="19170" y="48897"/>
                      </a:cubicBezTo>
                      <a:close/>
                      <a:moveTo>
                        <a:pt x="20860" y="49385"/>
                      </a:moveTo>
                      <a:cubicBezTo>
                        <a:pt x="21003" y="49492"/>
                        <a:pt x="21146" y="49587"/>
                        <a:pt x="21301" y="49683"/>
                      </a:cubicBezTo>
                      <a:cubicBezTo>
                        <a:pt x="21301" y="49683"/>
                        <a:pt x="21277" y="49683"/>
                        <a:pt x="21277" y="49694"/>
                      </a:cubicBezTo>
                      <a:cubicBezTo>
                        <a:pt x="21206" y="49849"/>
                        <a:pt x="21134" y="49980"/>
                        <a:pt x="21039" y="50123"/>
                      </a:cubicBezTo>
                      <a:cubicBezTo>
                        <a:pt x="20920" y="50004"/>
                        <a:pt x="20789" y="49885"/>
                        <a:pt x="20670" y="49766"/>
                      </a:cubicBezTo>
                      <a:cubicBezTo>
                        <a:pt x="20729" y="49635"/>
                        <a:pt x="20801" y="49516"/>
                        <a:pt x="20860" y="49385"/>
                      </a:cubicBezTo>
                      <a:close/>
                      <a:moveTo>
                        <a:pt x="19765" y="49468"/>
                      </a:moveTo>
                      <a:cubicBezTo>
                        <a:pt x="19955" y="49623"/>
                        <a:pt x="20134" y="49766"/>
                        <a:pt x="20313" y="49933"/>
                      </a:cubicBezTo>
                      <a:cubicBezTo>
                        <a:pt x="20253" y="50064"/>
                        <a:pt x="20182" y="50183"/>
                        <a:pt x="20122" y="50325"/>
                      </a:cubicBezTo>
                      <a:lnTo>
                        <a:pt x="19539" y="49921"/>
                      </a:lnTo>
                      <a:lnTo>
                        <a:pt x="19765" y="49468"/>
                      </a:lnTo>
                      <a:close/>
                      <a:moveTo>
                        <a:pt x="18824" y="49766"/>
                      </a:moveTo>
                      <a:cubicBezTo>
                        <a:pt x="18931" y="49861"/>
                        <a:pt x="19062" y="49968"/>
                        <a:pt x="19193" y="50064"/>
                      </a:cubicBezTo>
                      <a:cubicBezTo>
                        <a:pt x="19170" y="50159"/>
                        <a:pt x="19122" y="50242"/>
                        <a:pt x="19098" y="50337"/>
                      </a:cubicBezTo>
                      <a:cubicBezTo>
                        <a:pt x="18955" y="50242"/>
                        <a:pt x="18824" y="50171"/>
                        <a:pt x="18693" y="50075"/>
                      </a:cubicBezTo>
                      <a:lnTo>
                        <a:pt x="18824" y="49766"/>
                      </a:lnTo>
                      <a:close/>
                      <a:moveTo>
                        <a:pt x="21325" y="50064"/>
                      </a:moveTo>
                      <a:lnTo>
                        <a:pt x="21325" y="50385"/>
                      </a:lnTo>
                      <a:cubicBezTo>
                        <a:pt x="21277" y="50337"/>
                        <a:pt x="21253" y="50302"/>
                        <a:pt x="21206" y="50278"/>
                      </a:cubicBezTo>
                      <a:cubicBezTo>
                        <a:pt x="21253" y="50206"/>
                        <a:pt x="21277" y="50123"/>
                        <a:pt x="21325" y="50064"/>
                      </a:cubicBezTo>
                      <a:close/>
                      <a:moveTo>
                        <a:pt x="20503" y="50064"/>
                      </a:moveTo>
                      <a:cubicBezTo>
                        <a:pt x="20634" y="50183"/>
                        <a:pt x="20765" y="50290"/>
                        <a:pt x="20896" y="50397"/>
                      </a:cubicBezTo>
                      <a:cubicBezTo>
                        <a:pt x="20836" y="50516"/>
                        <a:pt x="20777" y="50635"/>
                        <a:pt x="20705" y="50754"/>
                      </a:cubicBezTo>
                      <a:cubicBezTo>
                        <a:pt x="20563" y="50647"/>
                        <a:pt x="20444" y="50540"/>
                        <a:pt x="20313" y="50433"/>
                      </a:cubicBezTo>
                      <a:cubicBezTo>
                        <a:pt x="20372" y="50325"/>
                        <a:pt x="20432" y="50194"/>
                        <a:pt x="20503" y="50064"/>
                      </a:cubicBezTo>
                      <a:close/>
                      <a:moveTo>
                        <a:pt x="19408" y="50218"/>
                      </a:moveTo>
                      <a:cubicBezTo>
                        <a:pt x="19586" y="50361"/>
                        <a:pt x="19777" y="50504"/>
                        <a:pt x="19967" y="50635"/>
                      </a:cubicBezTo>
                      <a:cubicBezTo>
                        <a:pt x="19943" y="50706"/>
                        <a:pt x="19908" y="50766"/>
                        <a:pt x="19884" y="50837"/>
                      </a:cubicBezTo>
                      <a:cubicBezTo>
                        <a:pt x="19693" y="50706"/>
                        <a:pt x="19479" y="50587"/>
                        <a:pt x="19289" y="50456"/>
                      </a:cubicBezTo>
                      <a:cubicBezTo>
                        <a:pt x="19336" y="50373"/>
                        <a:pt x="19360" y="50302"/>
                        <a:pt x="19408" y="50218"/>
                      </a:cubicBezTo>
                      <a:close/>
                      <a:moveTo>
                        <a:pt x="18586" y="50254"/>
                      </a:moveTo>
                      <a:cubicBezTo>
                        <a:pt x="18717" y="50361"/>
                        <a:pt x="18848" y="50468"/>
                        <a:pt x="18991" y="50564"/>
                      </a:cubicBezTo>
                      <a:cubicBezTo>
                        <a:pt x="18920" y="50718"/>
                        <a:pt x="18848" y="50897"/>
                        <a:pt x="18777" y="51064"/>
                      </a:cubicBezTo>
                      <a:cubicBezTo>
                        <a:pt x="18646" y="50968"/>
                        <a:pt x="18491" y="50897"/>
                        <a:pt x="18348" y="50826"/>
                      </a:cubicBezTo>
                      <a:cubicBezTo>
                        <a:pt x="18360" y="50826"/>
                        <a:pt x="18360" y="50814"/>
                        <a:pt x="18360" y="50790"/>
                      </a:cubicBezTo>
                      <a:lnTo>
                        <a:pt x="18586" y="50254"/>
                      </a:lnTo>
                      <a:close/>
                      <a:moveTo>
                        <a:pt x="20170" y="50754"/>
                      </a:moveTo>
                      <a:cubicBezTo>
                        <a:pt x="20301" y="50837"/>
                        <a:pt x="20444" y="50933"/>
                        <a:pt x="20598" y="51016"/>
                      </a:cubicBezTo>
                      <a:cubicBezTo>
                        <a:pt x="20563" y="51087"/>
                        <a:pt x="20527" y="51171"/>
                        <a:pt x="20491" y="51242"/>
                      </a:cubicBezTo>
                      <a:cubicBezTo>
                        <a:pt x="20360" y="51135"/>
                        <a:pt x="20205" y="51052"/>
                        <a:pt x="20074" y="50945"/>
                      </a:cubicBezTo>
                      <a:cubicBezTo>
                        <a:pt x="20086" y="50885"/>
                        <a:pt x="20134" y="50826"/>
                        <a:pt x="20170" y="50754"/>
                      </a:cubicBezTo>
                      <a:close/>
                      <a:moveTo>
                        <a:pt x="19146" y="50695"/>
                      </a:moveTo>
                      <a:cubicBezTo>
                        <a:pt x="19348" y="50837"/>
                        <a:pt x="19539" y="50992"/>
                        <a:pt x="19729" y="51123"/>
                      </a:cubicBezTo>
                      <a:cubicBezTo>
                        <a:pt x="19670" y="51254"/>
                        <a:pt x="19598" y="51409"/>
                        <a:pt x="19539" y="51540"/>
                      </a:cubicBezTo>
                      <a:cubicBezTo>
                        <a:pt x="19336" y="51409"/>
                        <a:pt x="19134" y="51290"/>
                        <a:pt x="18931" y="51147"/>
                      </a:cubicBezTo>
                      <a:cubicBezTo>
                        <a:pt x="19003" y="51004"/>
                        <a:pt x="19074" y="50861"/>
                        <a:pt x="19146" y="50695"/>
                      </a:cubicBezTo>
                      <a:close/>
                      <a:moveTo>
                        <a:pt x="21086" y="50516"/>
                      </a:moveTo>
                      <a:cubicBezTo>
                        <a:pt x="21182" y="50575"/>
                        <a:pt x="21265" y="50647"/>
                        <a:pt x="21360" y="50706"/>
                      </a:cubicBezTo>
                      <a:cubicBezTo>
                        <a:pt x="21360" y="51111"/>
                        <a:pt x="21360" y="51516"/>
                        <a:pt x="21372" y="51933"/>
                      </a:cubicBezTo>
                      <a:cubicBezTo>
                        <a:pt x="21146" y="51718"/>
                        <a:pt x="20908" y="51540"/>
                        <a:pt x="20658" y="51349"/>
                      </a:cubicBezTo>
                      <a:cubicBezTo>
                        <a:pt x="20670" y="51266"/>
                        <a:pt x="20717" y="51183"/>
                        <a:pt x="20765" y="51111"/>
                      </a:cubicBezTo>
                      <a:cubicBezTo>
                        <a:pt x="20836" y="51159"/>
                        <a:pt x="20908" y="51195"/>
                        <a:pt x="21003" y="51230"/>
                      </a:cubicBezTo>
                      <a:cubicBezTo>
                        <a:pt x="21016" y="51236"/>
                        <a:pt x="21028" y="51238"/>
                        <a:pt x="21041" y="51238"/>
                      </a:cubicBezTo>
                      <a:cubicBezTo>
                        <a:pt x="21111" y="51238"/>
                        <a:pt x="21169" y="51160"/>
                        <a:pt x="21098" y="51099"/>
                      </a:cubicBezTo>
                      <a:cubicBezTo>
                        <a:pt x="21027" y="51016"/>
                        <a:pt x="20955" y="50956"/>
                        <a:pt x="20884" y="50885"/>
                      </a:cubicBezTo>
                      <a:cubicBezTo>
                        <a:pt x="20944" y="50766"/>
                        <a:pt x="21015" y="50635"/>
                        <a:pt x="21086" y="50516"/>
                      </a:cubicBezTo>
                      <a:close/>
                      <a:moveTo>
                        <a:pt x="19908" y="51254"/>
                      </a:moveTo>
                      <a:cubicBezTo>
                        <a:pt x="20051" y="51361"/>
                        <a:pt x="20193" y="51457"/>
                        <a:pt x="20348" y="51552"/>
                      </a:cubicBezTo>
                      <a:cubicBezTo>
                        <a:pt x="20289" y="51695"/>
                        <a:pt x="20229" y="51826"/>
                        <a:pt x="20182" y="51957"/>
                      </a:cubicBezTo>
                      <a:cubicBezTo>
                        <a:pt x="20027" y="51849"/>
                        <a:pt x="19884" y="51766"/>
                        <a:pt x="19717" y="51659"/>
                      </a:cubicBezTo>
                      <a:cubicBezTo>
                        <a:pt x="19777" y="51528"/>
                        <a:pt x="19848" y="51397"/>
                        <a:pt x="19908" y="51254"/>
                      </a:cubicBezTo>
                      <a:close/>
                      <a:moveTo>
                        <a:pt x="32052" y="51707"/>
                      </a:moveTo>
                      <a:lnTo>
                        <a:pt x="32052" y="52183"/>
                      </a:lnTo>
                      <a:lnTo>
                        <a:pt x="31469" y="51730"/>
                      </a:lnTo>
                      <a:cubicBezTo>
                        <a:pt x="31671" y="51718"/>
                        <a:pt x="31862" y="51718"/>
                        <a:pt x="32052" y="51707"/>
                      </a:cubicBezTo>
                      <a:close/>
                      <a:moveTo>
                        <a:pt x="20479" y="51623"/>
                      </a:moveTo>
                      <a:cubicBezTo>
                        <a:pt x="20729" y="51790"/>
                        <a:pt x="20991" y="51957"/>
                        <a:pt x="21265" y="52088"/>
                      </a:cubicBezTo>
                      <a:lnTo>
                        <a:pt x="21313" y="52088"/>
                      </a:lnTo>
                      <a:cubicBezTo>
                        <a:pt x="21158" y="52207"/>
                        <a:pt x="21015" y="52314"/>
                        <a:pt x="20860" y="52433"/>
                      </a:cubicBezTo>
                      <a:lnTo>
                        <a:pt x="20277" y="52028"/>
                      </a:lnTo>
                      <a:cubicBezTo>
                        <a:pt x="20336" y="51897"/>
                        <a:pt x="20396" y="51766"/>
                        <a:pt x="20479" y="51623"/>
                      </a:cubicBezTo>
                      <a:close/>
                      <a:moveTo>
                        <a:pt x="24075" y="51183"/>
                      </a:moveTo>
                      <a:lnTo>
                        <a:pt x="24075" y="51183"/>
                      </a:lnTo>
                      <a:cubicBezTo>
                        <a:pt x="24611" y="51290"/>
                        <a:pt x="25146" y="51385"/>
                        <a:pt x="25682" y="51468"/>
                      </a:cubicBezTo>
                      <a:cubicBezTo>
                        <a:pt x="25968" y="51718"/>
                        <a:pt x="26266" y="51957"/>
                        <a:pt x="26551" y="52207"/>
                      </a:cubicBezTo>
                      <a:cubicBezTo>
                        <a:pt x="26766" y="52397"/>
                        <a:pt x="27004" y="52635"/>
                        <a:pt x="27242" y="52814"/>
                      </a:cubicBezTo>
                      <a:cubicBezTo>
                        <a:pt x="27222" y="52816"/>
                        <a:pt x="27199" y="52817"/>
                        <a:pt x="27176" y="52817"/>
                      </a:cubicBezTo>
                      <a:cubicBezTo>
                        <a:pt x="27077" y="52817"/>
                        <a:pt x="26955" y="52800"/>
                        <a:pt x="26849" y="52790"/>
                      </a:cubicBezTo>
                      <a:cubicBezTo>
                        <a:pt x="26587" y="52552"/>
                        <a:pt x="26266" y="52361"/>
                        <a:pt x="25968" y="52159"/>
                      </a:cubicBezTo>
                      <a:cubicBezTo>
                        <a:pt x="25635" y="51945"/>
                        <a:pt x="25301" y="51707"/>
                        <a:pt x="24968" y="51480"/>
                      </a:cubicBezTo>
                      <a:cubicBezTo>
                        <a:pt x="24949" y="51469"/>
                        <a:pt x="24930" y="51464"/>
                        <a:pt x="24912" y="51464"/>
                      </a:cubicBezTo>
                      <a:cubicBezTo>
                        <a:pt x="24820" y="51464"/>
                        <a:pt x="24759" y="51601"/>
                        <a:pt x="24849" y="51671"/>
                      </a:cubicBezTo>
                      <a:cubicBezTo>
                        <a:pt x="25158" y="51897"/>
                        <a:pt x="25480" y="52123"/>
                        <a:pt x="25778" y="52326"/>
                      </a:cubicBezTo>
                      <a:cubicBezTo>
                        <a:pt x="25956" y="52457"/>
                        <a:pt x="26147" y="52611"/>
                        <a:pt x="26337" y="52742"/>
                      </a:cubicBezTo>
                      <a:cubicBezTo>
                        <a:pt x="26159" y="52731"/>
                        <a:pt x="25980" y="52719"/>
                        <a:pt x="25789" y="52683"/>
                      </a:cubicBezTo>
                      <a:cubicBezTo>
                        <a:pt x="25277" y="52135"/>
                        <a:pt x="24646" y="51659"/>
                        <a:pt x="24075" y="51183"/>
                      </a:cubicBezTo>
                      <a:close/>
                      <a:moveTo>
                        <a:pt x="26206" y="51552"/>
                      </a:moveTo>
                      <a:lnTo>
                        <a:pt x="26206" y="51552"/>
                      </a:lnTo>
                      <a:cubicBezTo>
                        <a:pt x="26361" y="51564"/>
                        <a:pt x="26492" y="51599"/>
                        <a:pt x="26635" y="51611"/>
                      </a:cubicBezTo>
                      <a:cubicBezTo>
                        <a:pt x="27171" y="52040"/>
                        <a:pt x="27694" y="52504"/>
                        <a:pt x="28266" y="52909"/>
                      </a:cubicBezTo>
                      <a:cubicBezTo>
                        <a:pt x="28075" y="52885"/>
                        <a:pt x="27885" y="52885"/>
                        <a:pt x="27706" y="52861"/>
                      </a:cubicBezTo>
                      <a:cubicBezTo>
                        <a:pt x="27706" y="52850"/>
                        <a:pt x="27706" y="52850"/>
                        <a:pt x="27694" y="52838"/>
                      </a:cubicBezTo>
                      <a:cubicBezTo>
                        <a:pt x="27468" y="52504"/>
                        <a:pt x="27075" y="52266"/>
                        <a:pt x="26778" y="52016"/>
                      </a:cubicBezTo>
                      <a:cubicBezTo>
                        <a:pt x="26575" y="51861"/>
                        <a:pt x="26397" y="51707"/>
                        <a:pt x="26206" y="51552"/>
                      </a:cubicBezTo>
                      <a:close/>
                      <a:moveTo>
                        <a:pt x="27028" y="51635"/>
                      </a:moveTo>
                      <a:cubicBezTo>
                        <a:pt x="27266" y="51659"/>
                        <a:pt x="27504" y="51671"/>
                        <a:pt x="27754" y="51707"/>
                      </a:cubicBezTo>
                      <a:cubicBezTo>
                        <a:pt x="27754" y="51730"/>
                        <a:pt x="27754" y="51778"/>
                        <a:pt x="27802" y="51790"/>
                      </a:cubicBezTo>
                      <a:cubicBezTo>
                        <a:pt x="28337" y="52147"/>
                        <a:pt x="28861" y="52588"/>
                        <a:pt x="29433" y="52850"/>
                      </a:cubicBezTo>
                      <a:cubicBezTo>
                        <a:pt x="29452" y="52859"/>
                        <a:pt x="29472" y="52864"/>
                        <a:pt x="29492" y="52864"/>
                      </a:cubicBezTo>
                      <a:cubicBezTo>
                        <a:pt x="29592" y="52864"/>
                        <a:pt x="29677" y="52751"/>
                        <a:pt x="29588" y="52671"/>
                      </a:cubicBezTo>
                      <a:cubicBezTo>
                        <a:pt x="29135" y="52302"/>
                        <a:pt x="28599" y="52016"/>
                        <a:pt x="28099" y="51718"/>
                      </a:cubicBezTo>
                      <a:lnTo>
                        <a:pt x="28099" y="51718"/>
                      </a:lnTo>
                      <a:cubicBezTo>
                        <a:pt x="28325" y="51730"/>
                        <a:pt x="28540" y="51754"/>
                        <a:pt x="28754" y="51766"/>
                      </a:cubicBezTo>
                      <a:cubicBezTo>
                        <a:pt x="29278" y="52242"/>
                        <a:pt x="30052" y="52850"/>
                        <a:pt x="30778" y="52909"/>
                      </a:cubicBezTo>
                      <a:cubicBezTo>
                        <a:pt x="30782" y="52910"/>
                        <a:pt x="30786" y="52910"/>
                        <a:pt x="30790" y="52910"/>
                      </a:cubicBezTo>
                      <a:cubicBezTo>
                        <a:pt x="30887" y="52910"/>
                        <a:pt x="30906" y="52764"/>
                        <a:pt x="30838" y="52719"/>
                      </a:cubicBezTo>
                      <a:cubicBezTo>
                        <a:pt x="30540" y="52540"/>
                        <a:pt x="30171" y="52469"/>
                        <a:pt x="29849" y="52302"/>
                      </a:cubicBezTo>
                      <a:cubicBezTo>
                        <a:pt x="29576" y="52147"/>
                        <a:pt x="29314" y="51969"/>
                        <a:pt x="29064" y="51790"/>
                      </a:cubicBezTo>
                      <a:lnTo>
                        <a:pt x="29064" y="51790"/>
                      </a:lnTo>
                      <a:cubicBezTo>
                        <a:pt x="29397" y="51814"/>
                        <a:pt x="29707" y="51814"/>
                        <a:pt x="30028" y="51814"/>
                      </a:cubicBezTo>
                      <a:cubicBezTo>
                        <a:pt x="30254" y="52004"/>
                        <a:pt x="30480" y="52195"/>
                        <a:pt x="30719" y="52373"/>
                      </a:cubicBezTo>
                      <a:cubicBezTo>
                        <a:pt x="30952" y="52548"/>
                        <a:pt x="31265" y="52826"/>
                        <a:pt x="31558" y="52826"/>
                      </a:cubicBezTo>
                      <a:cubicBezTo>
                        <a:pt x="31564" y="52826"/>
                        <a:pt x="31570" y="52826"/>
                        <a:pt x="31576" y="52826"/>
                      </a:cubicBezTo>
                      <a:cubicBezTo>
                        <a:pt x="31659" y="52826"/>
                        <a:pt x="31719" y="52731"/>
                        <a:pt x="31671" y="52659"/>
                      </a:cubicBezTo>
                      <a:cubicBezTo>
                        <a:pt x="31516" y="52421"/>
                        <a:pt x="31195" y="52326"/>
                        <a:pt x="30957" y="52183"/>
                      </a:cubicBezTo>
                      <a:cubicBezTo>
                        <a:pt x="30766" y="52064"/>
                        <a:pt x="30588" y="51945"/>
                        <a:pt x="30409" y="51814"/>
                      </a:cubicBezTo>
                      <a:cubicBezTo>
                        <a:pt x="30659" y="51814"/>
                        <a:pt x="30897" y="51790"/>
                        <a:pt x="31147" y="51790"/>
                      </a:cubicBezTo>
                      <a:cubicBezTo>
                        <a:pt x="31147" y="51814"/>
                        <a:pt x="31147" y="51814"/>
                        <a:pt x="31159" y="51826"/>
                      </a:cubicBezTo>
                      <a:cubicBezTo>
                        <a:pt x="31457" y="52076"/>
                        <a:pt x="31754" y="52373"/>
                        <a:pt x="32064" y="52623"/>
                      </a:cubicBezTo>
                      <a:lnTo>
                        <a:pt x="32064" y="53004"/>
                      </a:lnTo>
                      <a:cubicBezTo>
                        <a:pt x="31687" y="53012"/>
                        <a:pt x="31310" y="53016"/>
                        <a:pt x="30934" y="53016"/>
                      </a:cubicBezTo>
                      <a:cubicBezTo>
                        <a:pt x="30122" y="53016"/>
                        <a:pt x="29313" y="52997"/>
                        <a:pt x="28516" y="52957"/>
                      </a:cubicBezTo>
                      <a:cubicBezTo>
                        <a:pt x="28528" y="52885"/>
                        <a:pt x="28528" y="52838"/>
                        <a:pt x="28504" y="52802"/>
                      </a:cubicBezTo>
                      <a:cubicBezTo>
                        <a:pt x="28040" y="52385"/>
                        <a:pt x="27528" y="52016"/>
                        <a:pt x="27028" y="51635"/>
                      </a:cubicBezTo>
                      <a:close/>
                      <a:moveTo>
                        <a:pt x="20205" y="52230"/>
                      </a:moveTo>
                      <a:cubicBezTo>
                        <a:pt x="20360" y="52326"/>
                        <a:pt x="20503" y="52433"/>
                        <a:pt x="20658" y="52528"/>
                      </a:cubicBezTo>
                      <a:cubicBezTo>
                        <a:pt x="20622" y="52552"/>
                        <a:pt x="20598" y="52588"/>
                        <a:pt x="20586" y="52647"/>
                      </a:cubicBezTo>
                      <a:lnTo>
                        <a:pt x="20586" y="52659"/>
                      </a:lnTo>
                      <a:cubicBezTo>
                        <a:pt x="20384" y="52778"/>
                        <a:pt x="20193" y="52921"/>
                        <a:pt x="19991" y="53052"/>
                      </a:cubicBezTo>
                      <a:cubicBezTo>
                        <a:pt x="19970" y="53045"/>
                        <a:pt x="19946" y="53038"/>
                        <a:pt x="19922" y="53038"/>
                      </a:cubicBezTo>
                      <a:cubicBezTo>
                        <a:pt x="19904" y="53038"/>
                        <a:pt x="19887" y="53042"/>
                        <a:pt x="19872" y="53052"/>
                      </a:cubicBezTo>
                      <a:cubicBezTo>
                        <a:pt x="19848" y="53076"/>
                        <a:pt x="19836" y="53076"/>
                        <a:pt x="19824" y="53088"/>
                      </a:cubicBezTo>
                      <a:cubicBezTo>
                        <a:pt x="19943" y="52802"/>
                        <a:pt x="20074" y="52504"/>
                        <a:pt x="20205" y="52230"/>
                      </a:cubicBezTo>
                      <a:close/>
                      <a:moveTo>
                        <a:pt x="54757" y="7665"/>
                      </a:moveTo>
                      <a:lnTo>
                        <a:pt x="54757" y="7665"/>
                      </a:lnTo>
                      <a:cubicBezTo>
                        <a:pt x="54114" y="14023"/>
                        <a:pt x="54638" y="20703"/>
                        <a:pt x="54603" y="27084"/>
                      </a:cubicBezTo>
                      <a:cubicBezTo>
                        <a:pt x="54579" y="33383"/>
                        <a:pt x="54543" y="39693"/>
                        <a:pt x="54757" y="45992"/>
                      </a:cubicBezTo>
                      <a:cubicBezTo>
                        <a:pt x="54698" y="46003"/>
                        <a:pt x="54650" y="46015"/>
                        <a:pt x="54591" y="46075"/>
                      </a:cubicBezTo>
                      <a:cubicBezTo>
                        <a:pt x="50888" y="50040"/>
                        <a:pt x="46911" y="53838"/>
                        <a:pt x="43351" y="57945"/>
                      </a:cubicBezTo>
                      <a:cubicBezTo>
                        <a:pt x="43589" y="51099"/>
                        <a:pt x="43363" y="44206"/>
                        <a:pt x="43363" y="37360"/>
                      </a:cubicBezTo>
                      <a:cubicBezTo>
                        <a:pt x="43363" y="32299"/>
                        <a:pt x="43577" y="27144"/>
                        <a:pt x="43470" y="22048"/>
                      </a:cubicBezTo>
                      <a:cubicBezTo>
                        <a:pt x="43577" y="20238"/>
                        <a:pt x="43542" y="18441"/>
                        <a:pt x="43232" y="16726"/>
                      </a:cubicBezTo>
                      <a:cubicBezTo>
                        <a:pt x="43220" y="16583"/>
                        <a:pt x="43220" y="16428"/>
                        <a:pt x="43208" y="16297"/>
                      </a:cubicBezTo>
                      <a:cubicBezTo>
                        <a:pt x="47137" y="13535"/>
                        <a:pt x="50793" y="10416"/>
                        <a:pt x="54757" y="7665"/>
                      </a:cubicBezTo>
                      <a:close/>
                      <a:moveTo>
                        <a:pt x="45006" y="1010"/>
                      </a:moveTo>
                      <a:lnTo>
                        <a:pt x="45006" y="1010"/>
                      </a:lnTo>
                      <a:cubicBezTo>
                        <a:pt x="45232" y="1677"/>
                        <a:pt x="44839" y="3439"/>
                        <a:pt x="44816" y="3879"/>
                      </a:cubicBezTo>
                      <a:cubicBezTo>
                        <a:pt x="44732" y="4939"/>
                        <a:pt x="44577" y="6022"/>
                        <a:pt x="44661" y="7082"/>
                      </a:cubicBezTo>
                      <a:cubicBezTo>
                        <a:pt x="44661" y="7142"/>
                        <a:pt x="44720" y="7189"/>
                        <a:pt x="44768" y="7201"/>
                      </a:cubicBezTo>
                      <a:lnTo>
                        <a:pt x="44768" y="7261"/>
                      </a:lnTo>
                      <a:cubicBezTo>
                        <a:pt x="43577" y="8201"/>
                        <a:pt x="42446" y="9356"/>
                        <a:pt x="41637" y="9951"/>
                      </a:cubicBezTo>
                      <a:cubicBezTo>
                        <a:pt x="39934" y="11225"/>
                        <a:pt x="38065" y="12249"/>
                        <a:pt x="36267" y="13345"/>
                      </a:cubicBezTo>
                      <a:cubicBezTo>
                        <a:pt x="36255" y="13321"/>
                        <a:pt x="36219" y="13309"/>
                        <a:pt x="36184" y="13309"/>
                      </a:cubicBezTo>
                      <a:cubicBezTo>
                        <a:pt x="36088" y="13309"/>
                        <a:pt x="36065" y="13392"/>
                        <a:pt x="36088" y="13464"/>
                      </a:cubicBezTo>
                      <a:cubicBezTo>
                        <a:pt x="36005" y="13523"/>
                        <a:pt x="35898" y="13583"/>
                        <a:pt x="35803" y="13642"/>
                      </a:cubicBezTo>
                      <a:lnTo>
                        <a:pt x="35803" y="13428"/>
                      </a:lnTo>
                      <a:cubicBezTo>
                        <a:pt x="35803" y="13374"/>
                        <a:pt x="35764" y="13348"/>
                        <a:pt x="35725" y="13348"/>
                      </a:cubicBezTo>
                      <a:cubicBezTo>
                        <a:pt x="35686" y="13348"/>
                        <a:pt x="35648" y="13374"/>
                        <a:pt x="35648" y="13428"/>
                      </a:cubicBezTo>
                      <a:lnTo>
                        <a:pt x="35648" y="13750"/>
                      </a:lnTo>
                      <a:cubicBezTo>
                        <a:pt x="35493" y="13857"/>
                        <a:pt x="35326" y="13940"/>
                        <a:pt x="35183" y="14047"/>
                      </a:cubicBezTo>
                      <a:cubicBezTo>
                        <a:pt x="35267" y="13750"/>
                        <a:pt x="35303" y="13392"/>
                        <a:pt x="35362" y="13095"/>
                      </a:cubicBezTo>
                      <a:cubicBezTo>
                        <a:pt x="35377" y="13015"/>
                        <a:pt x="35307" y="12962"/>
                        <a:pt x="35243" y="12962"/>
                      </a:cubicBezTo>
                      <a:cubicBezTo>
                        <a:pt x="35201" y="12962"/>
                        <a:pt x="35162" y="12984"/>
                        <a:pt x="35148" y="13035"/>
                      </a:cubicBezTo>
                      <a:cubicBezTo>
                        <a:pt x="35112" y="13249"/>
                        <a:pt x="35052" y="13452"/>
                        <a:pt x="35005" y="13666"/>
                      </a:cubicBezTo>
                      <a:cubicBezTo>
                        <a:pt x="34957" y="13845"/>
                        <a:pt x="34898" y="14035"/>
                        <a:pt x="34898" y="14226"/>
                      </a:cubicBezTo>
                      <a:cubicBezTo>
                        <a:pt x="34779" y="14297"/>
                        <a:pt x="34660" y="14381"/>
                        <a:pt x="34552" y="14464"/>
                      </a:cubicBezTo>
                      <a:cubicBezTo>
                        <a:pt x="34707" y="14059"/>
                        <a:pt x="34791" y="13619"/>
                        <a:pt x="34898" y="13214"/>
                      </a:cubicBezTo>
                      <a:cubicBezTo>
                        <a:pt x="34919" y="13134"/>
                        <a:pt x="34853" y="13081"/>
                        <a:pt x="34790" y="13081"/>
                      </a:cubicBezTo>
                      <a:cubicBezTo>
                        <a:pt x="34749" y="13081"/>
                        <a:pt x="34709" y="13103"/>
                        <a:pt x="34695" y="13154"/>
                      </a:cubicBezTo>
                      <a:cubicBezTo>
                        <a:pt x="34552" y="13619"/>
                        <a:pt x="34350" y="14107"/>
                        <a:pt x="34302" y="14583"/>
                      </a:cubicBezTo>
                      <a:cubicBezTo>
                        <a:pt x="34302" y="14607"/>
                        <a:pt x="34302" y="14619"/>
                        <a:pt x="34314" y="14631"/>
                      </a:cubicBezTo>
                      <a:cubicBezTo>
                        <a:pt x="34302" y="14619"/>
                        <a:pt x="34279" y="14607"/>
                        <a:pt x="34255" y="14607"/>
                      </a:cubicBezTo>
                      <a:cubicBezTo>
                        <a:pt x="34241" y="14598"/>
                        <a:pt x="34226" y="14594"/>
                        <a:pt x="34213" y="14594"/>
                      </a:cubicBezTo>
                      <a:cubicBezTo>
                        <a:pt x="34170" y="14594"/>
                        <a:pt x="34133" y="14633"/>
                        <a:pt x="34124" y="14678"/>
                      </a:cubicBezTo>
                      <a:cubicBezTo>
                        <a:pt x="34076" y="14690"/>
                        <a:pt x="34040" y="14690"/>
                        <a:pt x="33993" y="14702"/>
                      </a:cubicBezTo>
                      <a:cubicBezTo>
                        <a:pt x="34243" y="14166"/>
                        <a:pt x="34374" y="13547"/>
                        <a:pt x="34493" y="12976"/>
                      </a:cubicBezTo>
                      <a:cubicBezTo>
                        <a:pt x="34507" y="12934"/>
                        <a:pt x="34476" y="12909"/>
                        <a:pt x="34446" y="12909"/>
                      </a:cubicBezTo>
                      <a:cubicBezTo>
                        <a:pt x="34424" y="12909"/>
                        <a:pt x="34403" y="12922"/>
                        <a:pt x="34398" y="12952"/>
                      </a:cubicBezTo>
                      <a:cubicBezTo>
                        <a:pt x="34255" y="13547"/>
                        <a:pt x="34017" y="14083"/>
                        <a:pt x="33814" y="14642"/>
                      </a:cubicBezTo>
                      <a:cubicBezTo>
                        <a:pt x="33802" y="14666"/>
                        <a:pt x="33779" y="14666"/>
                        <a:pt x="33779" y="14678"/>
                      </a:cubicBezTo>
                      <a:cubicBezTo>
                        <a:pt x="33755" y="14738"/>
                        <a:pt x="33707" y="14797"/>
                        <a:pt x="33659" y="14857"/>
                      </a:cubicBezTo>
                      <a:cubicBezTo>
                        <a:pt x="33564" y="14916"/>
                        <a:pt x="33457" y="15000"/>
                        <a:pt x="33398" y="15107"/>
                      </a:cubicBezTo>
                      <a:cubicBezTo>
                        <a:pt x="33350" y="15166"/>
                        <a:pt x="33386" y="15226"/>
                        <a:pt x="33409" y="15250"/>
                      </a:cubicBezTo>
                      <a:cubicBezTo>
                        <a:pt x="33409" y="15250"/>
                        <a:pt x="33409" y="15274"/>
                        <a:pt x="33398" y="15274"/>
                      </a:cubicBezTo>
                      <a:cubicBezTo>
                        <a:pt x="33386" y="15274"/>
                        <a:pt x="33350" y="15274"/>
                        <a:pt x="33350" y="15297"/>
                      </a:cubicBezTo>
                      <a:lnTo>
                        <a:pt x="33267" y="15571"/>
                      </a:lnTo>
                      <a:cubicBezTo>
                        <a:pt x="33219" y="15583"/>
                        <a:pt x="33183" y="15619"/>
                        <a:pt x="33183" y="15678"/>
                      </a:cubicBezTo>
                      <a:cubicBezTo>
                        <a:pt x="33171" y="15762"/>
                        <a:pt x="33171" y="15833"/>
                        <a:pt x="33171" y="15928"/>
                      </a:cubicBezTo>
                      <a:cubicBezTo>
                        <a:pt x="33159" y="16000"/>
                        <a:pt x="33124" y="16071"/>
                        <a:pt x="33112" y="16143"/>
                      </a:cubicBezTo>
                      <a:cubicBezTo>
                        <a:pt x="33112" y="16178"/>
                        <a:pt x="33124" y="16202"/>
                        <a:pt x="33147" y="16226"/>
                      </a:cubicBezTo>
                      <a:cubicBezTo>
                        <a:pt x="32850" y="19512"/>
                        <a:pt x="33052" y="22917"/>
                        <a:pt x="33040" y="26215"/>
                      </a:cubicBezTo>
                      <a:lnTo>
                        <a:pt x="33040" y="27585"/>
                      </a:lnTo>
                      <a:cubicBezTo>
                        <a:pt x="33029" y="27580"/>
                        <a:pt x="33018" y="27578"/>
                        <a:pt x="33008" y="27578"/>
                      </a:cubicBezTo>
                      <a:cubicBezTo>
                        <a:pt x="32933" y="27578"/>
                        <a:pt x="32897" y="27685"/>
                        <a:pt x="32981" y="27727"/>
                      </a:cubicBezTo>
                      <a:cubicBezTo>
                        <a:pt x="33005" y="27739"/>
                        <a:pt x="33028" y="27739"/>
                        <a:pt x="33052" y="27751"/>
                      </a:cubicBezTo>
                      <a:cubicBezTo>
                        <a:pt x="33040" y="30906"/>
                        <a:pt x="33040" y="34062"/>
                        <a:pt x="33040" y="37229"/>
                      </a:cubicBezTo>
                      <a:cubicBezTo>
                        <a:pt x="32969" y="44098"/>
                        <a:pt x="32766" y="51064"/>
                        <a:pt x="32981" y="57981"/>
                      </a:cubicBezTo>
                      <a:cubicBezTo>
                        <a:pt x="32969" y="58005"/>
                        <a:pt x="32969" y="58017"/>
                        <a:pt x="32969" y="58029"/>
                      </a:cubicBezTo>
                      <a:lnTo>
                        <a:pt x="32874" y="58076"/>
                      </a:lnTo>
                      <a:cubicBezTo>
                        <a:pt x="32858" y="58053"/>
                        <a:pt x="32833" y="58040"/>
                        <a:pt x="32801" y="58040"/>
                      </a:cubicBezTo>
                      <a:cubicBezTo>
                        <a:pt x="32783" y="58040"/>
                        <a:pt x="32764" y="58044"/>
                        <a:pt x="32743" y="58053"/>
                      </a:cubicBezTo>
                      <a:cubicBezTo>
                        <a:pt x="32683" y="58088"/>
                        <a:pt x="32647" y="58112"/>
                        <a:pt x="32624" y="58136"/>
                      </a:cubicBezTo>
                      <a:cubicBezTo>
                        <a:pt x="32850" y="50349"/>
                        <a:pt x="32671" y="42539"/>
                        <a:pt x="32647" y="34752"/>
                      </a:cubicBezTo>
                      <a:lnTo>
                        <a:pt x="32647" y="34704"/>
                      </a:lnTo>
                      <a:lnTo>
                        <a:pt x="32647" y="34597"/>
                      </a:lnTo>
                      <a:cubicBezTo>
                        <a:pt x="32673" y="34613"/>
                        <a:pt x="32700" y="34620"/>
                        <a:pt x="32726" y="34620"/>
                      </a:cubicBezTo>
                      <a:cubicBezTo>
                        <a:pt x="32881" y="34620"/>
                        <a:pt x="33015" y="34378"/>
                        <a:pt x="32790" y="34276"/>
                      </a:cubicBezTo>
                      <a:cubicBezTo>
                        <a:pt x="32757" y="34268"/>
                        <a:pt x="32725" y="34254"/>
                        <a:pt x="32692" y="34254"/>
                      </a:cubicBezTo>
                      <a:cubicBezTo>
                        <a:pt x="32677" y="34254"/>
                        <a:pt x="32662" y="34257"/>
                        <a:pt x="32647" y="34264"/>
                      </a:cubicBezTo>
                      <a:lnTo>
                        <a:pt x="32647" y="33704"/>
                      </a:lnTo>
                      <a:cubicBezTo>
                        <a:pt x="32647" y="27263"/>
                        <a:pt x="32909" y="20750"/>
                        <a:pt x="32743" y="14273"/>
                      </a:cubicBezTo>
                      <a:cubicBezTo>
                        <a:pt x="32766" y="14273"/>
                        <a:pt x="32802" y="14273"/>
                        <a:pt x="32802" y="14226"/>
                      </a:cubicBezTo>
                      <a:cubicBezTo>
                        <a:pt x="33064" y="13214"/>
                        <a:pt x="33350" y="12202"/>
                        <a:pt x="33624" y="11178"/>
                      </a:cubicBezTo>
                      <a:cubicBezTo>
                        <a:pt x="33631" y="11140"/>
                        <a:pt x="33590" y="11111"/>
                        <a:pt x="33557" y="11111"/>
                      </a:cubicBezTo>
                      <a:cubicBezTo>
                        <a:pt x="33538" y="11111"/>
                        <a:pt x="33521" y="11121"/>
                        <a:pt x="33517" y="11142"/>
                      </a:cubicBezTo>
                      <a:cubicBezTo>
                        <a:pt x="33243" y="12118"/>
                        <a:pt x="32993" y="13083"/>
                        <a:pt x="32731" y="14047"/>
                      </a:cubicBezTo>
                      <a:cubicBezTo>
                        <a:pt x="32731" y="13821"/>
                        <a:pt x="32707" y="13607"/>
                        <a:pt x="32707" y="13380"/>
                      </a:cubicBezTo>
                      <a:cubicBezTo>
                        <a:pt x="32731" y="13380"/>
                        <a:pt x="32755" y="13369"/>
                        <a:pt x="32766" y="13333"/>
                      </a:cubicBezTo>
                      <a:cubicBezTo>
                        <a:pt x="33124" y="12487"/>
                        <a:pt x="33350" y="11583"/>
                        <a:pt x="33624" y="10702"/>
                      </a:cubicBezTo>
                      <a:cubicBezTo>
                        <a:pt x="33631" y="10664"/>
                        <a:pt x="33595" y="10635"/>
                        <a:pt x="33565" y="10635"/>
                      </a:cubicBezTo>
                      <a:cubicBezTo>
                        <a:pt x="33548" y="10635"/>
                        <a:pt x="33533" y="10644"/>
                        <a:pt x="33528" y="10666"/>
                      </a:cubicBezTo>
                      <a:cubicBezTo>
                        <a:pt x="33243" y="11416"/>
                        <a:pt x="32933" y="12154"/>
                        <a:pt x="32707" y="12916"/>
                      </a:cubicBezTo>
                      <a:cubicBezTo>
                        <a:pt x="32671" y="11654"/>
                        <a:pt x="32612" y="10404"/>
                        <a:pt x="32516" y="9154"/>
                      </a:cubicBezTo>
                      <a:cubicBezTo>
                        <a:pt x="32588" y="9106"/>
                        <a:pt x="32647" y="9082"/>
                        <a:pt x="32731" y="9035"/>
                      </a:cubicBezTo>
                      <a:cubicBezTo>
                        <a:pt x="32766" y="8999"/>
                        <a:pt x="32790" y="8963"/>
                        <a:pt x="32802" y="8928"/>
                      </a:cubicBezTo>
                      <a:cubicBezTo>
                        <a:pt x="32814" y="8939"/>
                        <a:pt x="32814" y="8939"/>
                        <a:pt x="32850" y="8939"/>
                      </a:cubicBezTo>
                      <a:cubicBezTo>
                        <a:pt x="32909" y="8939"/>
                        <a:pt x="32921" y="8880"/>
                        <a:pt x="32909" y="8856"/>
                      </a:cubicBezTo>
                      <a:cubicBezTo>
                        <a:pt x="33386" y="8499"/>
                        <a:pt x="33838" y="8142"/>
                        <a:pt x="34314" y="7785"/>
                      </a:cubicBezTo>
                      <a:cubicBezTo>
                        <a:pt x="37827" y="5451"/>
                        <a:pt x="41315" y="3082"/>
                        <a:pt x="45006" y="1010"/>
                      </a:cubicBezTo>
                      <a:close/>
                      <a:moveTo>
                        <a:pt x="43982" y="57838"/>
                      </a:moveTo>
                      <a:lnTo>
                        <a:pt x="43351" y="58505"/>
                      </a:lnTo>
                      <a:lnTo>
                        <a:pt x="43351" y="58386"/>
                      </a:lnTo>
                      <a:cubicBezTo>
                        <a:pt x="43565" y="58207"/>
                        <a:pt x="43768" y="58029"/>
                        <a:pt x="43982" y="57838"/>
                      </a:cubicBezTo>
                      <a:close/>
                      <a:moveTo>
                        <a:pt x="21968" y="13154"/>
                      </a:moveTo>
                      <a:cubicBezTo>
                        <a:pt x="23892" y="13868"/>
                        <a:pt x="26437" y="14446"/>
                        <a:pt x="28785" y="14446"/>
                      </a:cubicBezTo>
                      <a:cubicBezTo>
                        <a:pt x="29924" y="14446"/>
                        <a:pt x="31016" y="14310"/>
                        <a:pt x="31969" y="13988"/>
                      </a:cubicBezTo>
                      <a:cubicBezTo>
                        <a:pt x="32016" y="13976"/>
                        <a:pt x="32040" y="13952"/>
                        <a:pt x="32052" y="13916"/>
                      </a:cubicBezTo>
                      <a:lnTo>
                        <a:pt x="32052" y="13916"/>
                      </a:lnTo>
                      <a:cubicBezTo>
                        <a:pt x="31862" y="20512"/>
                        <a:pt x="32135" y="27144"/>
                        <a:pt x="32135" y="33716"/>
                      </a:cubicBezTo>
                      <a:lnTo>
                        <a:pt x="32135" y="33740"/>
                      </a:lnTo>
                      <a:cubicBezTo>
                        <a:pt x="31683" y="33788"/>
                        <a:pt x="31254" y="33835"/>
                        <a:pt x="30802" y="33859"/>
                      </a:cubicBezTo>
                      <a:cubicBezTo>
                        <a:pt x="30790" y="33847"/>
                        <a:pt x="30778" y="33835"/>
                        <a:pt x="30766" y="33835"/>
                      </a:cubicBezTo>
                      <a:cubicBezTo>
                        <a:pt x="30731" y="33835"/>
                        <a:pt x="30719" y="33847"/>
                        <a:pt x="30707" y="33859"/>
                      </a:cubicBezTo>
                      <a:cubicBezTo>
                        <a:pt x="29920" y="33924"/>
                        <a:pt x="29134" y="33967"/>
                        <a:pt x="28352" y="33967"/>
                      </a:cubicBezTo>
                      <a:cubicBezTo>
                        <a:pt x="27844" y="33967"/>
                        <a:pt x="27339" y="33949"/>
                        <a:pt x="26837" y="33907"/>
                      </a:cubicBezTo>
                      <a:cubicBezTo>
                        <a:pt x="26819" y="33901"/>
                        <a:pt x="26807" y="33898"/>
                        <a:pt x="26795" y="33898"/>
                      </a:cubicBezTo>
                      <a:cubicBezTo>
                        <a:pt x="26784" y="33898"/>
                        <a:pt x="26772" y="33901"/>
                        <a:pt x="26754" y="33907"/>
                      </a:cubicBezTo>
                      <a:cubicBezTo>
                        <a:pt x="25420" y="33788"/>
                        <a:pt x="24099" y="33490"/>
                        <a:pt x="22813" y="32907"/>
                      </a:cubicBezTo>
                      <a:cubicBezTo>
                        <a:pt x="22799" y="32900"/>
                        <a:pt x="22785" y="32898"/>
                        <a:pt x="22773" y="32898"/>
                      </a:cubicBezTo>
                      <a:cubicBezTo>
                        <a:pt x="22687" y="32898"/>
                        <a:pt x="22636" y="33022"/>
                        <a:pt x="22730" y="33073"/>
                      </a:cubicBezTo>
                      <a:cubicBezTo>
                        <a:pt x="23408" y="33419"/>
                        <a:pt x="24123" y="33657"/>
                        <a:pt x="24837" y="33835"/>
                      </a:cubicBezTo>
                      <a:cubicBezTo>
                        <a:pt x="24837" y="33835"/>
                        <a:pt x="24837" y="33847"/>
                        <a:pt x="24849" y="33847"/>
                      </a:cubicBezTo>
                      <a:cubicBezTo>
                        <a:pt x="25087" y="34050"/>
                        <a:pt x="25349" y="34264"/>
                        <a:pt x="25599" y="34443"/>
                      </a:cubicBezTo>
                      <a:cubicBezTo>
                        <a:pt x="25837" y="34621"/>
                        <a:pt x="26099" y="34859"/>
                        <a:pt x="26397" y="34931"/>
                      </a:cubicBezTo>
                      <a:cubicBezTo>
                        <a:pt x="26402" y="34931"/>
                        <a:pt x="26407" y="34932"/>
                        <a:pt x="26412" y="34932"/>
                      </a:cubicBezTo>
                      <a:cubicBezTo>
                        <a:pt x="26484" y="34932"/>
                        <a:pt x="26513" y="34855"/>
                        <a:pt x="26480" y="34800"/>
                      </a:cubicBezTo>
                      <a:cubicBezTo>
                        <a:pt x="26301" y="34585"/>
                        <a:pt x="26016" y="34466"/>
                        <a:pt x="25789" y="34312"/>
                      </a:cubicBezTo>
                      <a:cubicBezTo>
                        <a:pt x="25611" y="34193"/>
                        <a:pt x="25444" y="34038"/>
                        <a:pt x="25266" y="33907"/>
                      </a:cubicBezTo>
                      <a:lnTo>
                        <a:pt x="25266" y="33907"/>
                      </a:lnTo>
                      <a:lnTo>
                        <a:pt x="25980" y="34038"/>
                      </a:lnTo>
                      <a:cubicBezTo>
                        <a:pt x="26337" y="34395"/>
                        <a:pt x="26694" y="34752"/>
                        <a:pt x="27051" y="35121"/>
                      </a:cubicBezTo>
                      <a:cubicBezTo>
                        <a:pt x="25825" y="35038"/>
                        <a:pt x="24575" y="34847"/>
                        <a:pt x="23301" y="34502"/>
                      </a:cubicBezTo>
                      <a:cubicBezTo>
                        <a:pt x="23292" y="34498"/>
                        <a:pt x="23283" y="34496"/>
                        <a:pt x="23275" y="34496"/>
                      </a:cubicBezTo>
                      <a:cubicBezTo>
                        <a:pt x="23211" y="34496"/>
                        <a:pt x="23192" y="34612"/>
                        <a:pt x="23277" y="34633"/>
                      </a:cubicBezTo>
                      <a:cubicBezTo>
                        <a:pt x="25078" y="35156"/>
                        <a:pt x="26958" y="35459"/>
                        <a:pt x="28835" y="35459"/>
                      </a:cubicBezTo>
                      <a:cubicBezTo>
                        <a:pt x="29950" y="35459"/>
                        <a:pt x="31064" y="35352"/>
                        <a:pt x="32159" y="35121"/>
                      </a:cubicBezTo>
                      <a:lnTo>
                        <a:pt x="32159" y="35121"/>
                      </a:lnTo>
                      <a:cubicBezTo>
                        <a:pt x="32147" y="40527"/>
                        <a:pt x="32052" y="45944"/>
                        <a:pt x="32088" y="51361"/>
                      </a:cubicBezTo>
                      <a:cubicBezTo>
                        <a:pt x="31385" y="51421"/>
                        <a:pt x="30707" y="51457"/>
                        <a:pt x="30016" y="51468"/>
                      </a:cubicBezTo>
                      <a:lnTo>
                        <a:pt x="29945" y="51468"/>
                      </a:lnTo>
                      <a:cubicBezTo>
                        <a:pt x="29848" y="51469"/>
                        <a:pt x="29752" y="51470"/>
                        <a:pt x="29655" y="51470"/>
                      </a:cubicBezTo>
                      <a:cubicBezTo>
                        <a:pt x="28395" y="51470"/>
                        <a:pt x="27135" y="51397"/>
                        <a:pt x="25897" y="51242"/>
                      </a:cubicBezTo>
                      <a:cubicBezTo>
                        <a:pt x="25849" y="51195"/>
                        <a:pt x="25789" y="51159"/>
                        <a:pt x="25742" y="51111"/>
                      </a:cubicBezTo>
                      <a:cubicBezTo>
                        <a:pt x="25718" y="51091"/>
                        <a:pt x="25691" y="51082"/>
                        <a:pt x="25664" y="51082"/>
                      </a:cubicBezTo>
                      <a:cubicBezTo>
                        <a:pt x="25599" y="51082"/>
                        <a:pt x="25536" y="51135"/>
                        <a:pt x="25527" y="51195"/>
                      </a:cubicBezTo>
                      <a:cubicBezTo>
                        <a:pt x="24789" y="51099"/>
                        <a:pt x="24051" y="50980"/>
                        <a:pt x="23325" y="50826"/>
                      </a:cubicBezTo>
                      <a:cubicBezTo>
                        <a:pt x="23321" y="50825"/>
                        <a:pt x="23316" y="50825"/>
                        <a:pt x="23312" y="50825"/>
                      </a:cubicBezTo>
                      <a:cubicBezTo>
                        <a:pt x="23214" y="50825"/>
                        <a:pt x="23174" y="50957"/>
                        <a:pt x="23277" y="50980"/>
                      </a:cubicBezTo>
                      <a:cubicBezTo>
                        <a:pt x="23503" y="51040"/>
                        <a:pt x="23718" y="51076"/>
                        <a:pt x="23944" y="51123"/>
                      </a:cubicBezTo>
                      <a:cubicBezTo>
                        <a:pt x="23884" y="51159"/>
                        <a:pt x="23861" y="51242"/>
                        <a:pt x="23920" y="51302"/>
                      </a:cubicBezTo>
                      <a:cubicBezTo>
                        <a:pt x="24408" y="51730"/>
                        <a:pt x="24885" y="52230"/>
                        <a:pt x="25408" y="52623"/>
                      </a:cubicBezTo>
                      <a:cubicBezTo>
                        <a:pt x="25266" y="52611"/>
                        <a:pt x="25123" y="52600"/>
                        <a:pt x="24992" y="52588"/>
                      </a:cubicBezTo>
                      <a:cubicBezTo>
                        <a:pt x="24515" y="52147"/>
                        <a:pt x="23884" y="51838"/>
                        <a:pt x="23349" y="51480"/>
                      </a:cubicBezTo>
                      <a:cubicBezTo>
                        <a:pt x="23330" y="51469"/>
                        <a:pt x="23311" y="51464"/>
                        <a:pt x="23293" y="51464"/>
                      </a:cubicBezTo>
                      <a:cubicBezTo>
                        <a:pt x="23201" y="51464"/>
                        <a:pt x="23140" y="51601"/>
                        <a:pt x="23230" y="51671"/>
                      </a:cubicBezTo>
                      <a:cubicBezTo>
                        <a:pt x="23515" y="51873"/>
                        <a:pt x="23777" y="52064"/>
                        <a:pt x="24063" y="52254"/>
                      </a:cubicBezTo>
                      <a:lnTo>
                        <a:pt x="24420" y="52528"/>
                      </a:lnTo>
                      <a:cubicBezTo>
                        <a:pt x="24134" y="52480"/>
                        <a:pt x="23837" y="52445"/>
                        <a:pt x="23563" y="52409"/>
                      </a:cubicBezTo>
                      <a:cubicBezTo>
                        <a:pt x="23555" y="52407"/>
                        <a:pt x="23548" y="52406"/>
                        <a:pt x="23542" y="52406"/>
                      </a:cubicBezTo>
                      <a:cubicBezTo>
                        <a:pt x="23474" y="52406"/>
                        <a:pt x="23451" y="52506"/>
                        <a:pt x="23527" y="52528"/>
                      </a:cubicBezTo>
                      <a:cubicBezTo>
                        <a:pt x="23956" y="52611"/>
                        <a:pt x="24396" y="52683"/>
                        <a:pt x="24825" y="52766"/>
                      </a:cubicBezTo>
                      <a:cubicBezTo>
                        <a:pt x="24849" y="52778"/>
                        <a:pt x="24885" y="52790"/>
                        <a:pt x="24896" y="52802"/>
                      </a:cubicBezTo>
                      <a:cubicBezTo>
                        <a:pt x="24918" y="52813"/>
                        <a:pt x="24934" y="52819"/>
                        <a:pt x="24951" y="52819"/>
                      </a:cubicBezTo>
                      <a:cubicBezTo>
                        <a:pt x="24970" y="52819"/>
                        <a:pt x="24989" y="52810"/>
                        <a:pt x="25016" y="52790"/>
                      </a:cubicBezTo>
                      <a:cubicBezTo>
                        <a:pt x="25266" y="52838"/>
                        <a:pt x="25539" y="52885"/>
                        <a:pt x="25801" y="52909"/>
                      </a:cubicBezTo>
                      <a:cubicBezTo>
                        <a:pt x="25825" y="52909"/>
                        <a:pt x="25825" y="52921"/>
                        <a:pt x="25837" y="52921"/>
                      </a:cubicBezTo>
                      <a:cubicBezTo>
                        <a:pt x="25848" y="52937"/>
                        <a:pt x="25863" y="52944"/>
                        <a:pt x="25878" y="52944"/>
                      </a:cubicBezTo>
                      <a:cubicBezTo>
                        <a:pt x="25897" y="52944"/>
                        <a:pt x="25914" y="52934"/>
                        <a:pt x="25920" y="52921"/>
                      </a:cubicBezTo>
                      <a:cubicBezTo>
                        <a:pt x="27583" y="53153"/>
                        <a:pt x="29253" y="53259"/>
                        <a:pt x="30931" y="53259"/>
                      </a:cubicBezTo>
                      <a:cubicBezTo>
                        <a:pt x="31320" y="53259"/>
                        <a:pt x="31710" y="53254"/>
                        <a:pt x="32100" y="53242"/>
                      </a:cubicBezTo>
                      <a:cubicBezTo>
                        <a:pt x="32112" y="54886"/>
                        <a:pt x="32147" y="56529"/>
                        <a:pt x="32195" y="58184"/>
                      </a:cubicBezTo>
                      <a:cubicBezTo>
                        <a:pt x="30913" y="58478"/>
                        <a:pt x="29587" y="58638"/>
                        <a:pt x="28266" y="58638"/>
                      </a:cubicBezTo>
                      <a:cubicBezTo>
                        <a:pt x="26067" y="58638"/>
                        <a:pt x="23881" y="58197"/>
                        <a:pt x="21932" y="57207"/>
                      </a:cubicBezTo>
                      <a:cubicBezTo>
                        <a:pt x="21928" y="57203"/>
                        <a:pt x="21924" y="57202"/>
                        <a:pt x="21920" y="57202"/>
                      </a:cubicBezTo>
                      <a:cubicBezTo>
                        <a:pt x="21912" y="57202"/>
                        <a:pt x="21904" y="57207"/>
                        <a:pt x="21896" y="57207"/>
                      </a:cubicBezTo>
                      <a:cubicBezTo>
                        <a:pt x="22122" y="52123"/>
                        <a:pt x="22075" y="46992"/>
                        <a:pt x="21991" y="41872"/>
                      </a:cubicBezTo>
                      <a:cubicBezTo>
                        <a:pt x="21991" y="41848"/>
                        <a:pt x="22015" y="41836"/>
                        <a:pt x="22015" y="41836"/>
                      </a:cubicBezTo>
                      <a:cubicBezTo>
                        <a:pt x="22039" y="41777"/>
                        <a:pt x="22027" y="41729"/>
                        <a:pt x="21991" y="41705"/>
                      </a:cubicBezTo>
                      <a:cubicBezTo>
                        <a:pt x="21956" y="38860"/>
                        <a:pt x="21908" y="36002"/>
                        <a:pt x="21908" y="33180"/>
                      </a:cubicBezTo>
                      <a:cubicBezTo>
                        <a:pt x="21908" y="26525"/>
                        <a:pt x="22110" y="19822"/>
                        <a:pt x="21968" y="13154"/>
                      </a:cubicBezTo>
                      <a:close/>
                      <a:moveTo>
                        <a:pt x="12133" y="14107"/>
                      </a:moveTo>
                      <a:lnTo>
                        <a:pt x="12145" y="14131"/>
                      </a:lnTo>
                      <a:cubicBezTo>
                        <a:pt x="12157" y="14333"/>
                        <a:pt x="12216" y="14523"/>
                        <a:pt x="12335" y="14702"/>
                      </a:cubicBezTo>
                      <a:cubicBezTo>
                        <a:pt x="12361" y="14740"/>
                        <a:pt x="12399" y="14757"/>
                        <a:pt x="12436" y="14757"/>
                      </a:cubicBezTo>
                      <a:cubicBezTo>
                        <a:pt x="12502" y="14757"/>
                        <a:pt x="12565" y="14703"/>
                        <a:pt x="12550" y="14619"/>
                      </a:cubicBezTo>
                      <a:cubicBezTo>
                        <a:pt x="12526" y="14583"/>
                        <a:pt x="12526" y="14547"/>
                        <a:pt x="12514" y="14512"/>
                      </a:cubicBezTo>
                      <a:lnTo>
                        <a:pt x="12514" y="14512"/>
                      </a:lnTo>
                      <a:lnTo>
                        <a:pt x="12633" y="14631"/>
                      </a:lnTo>
                      <a:cubicBezTo>
                        <a:pt x="12550" y="14666"/>
                        <a:pt x="12502" y="14797"/>
                        <a:pt x="12597" y="14869"/>
                      </a:cubicBezTo>
                      <a:cubicBezTo>
                        <a:pt x="13097" y="15214"/>
                        <a:pt x="13645" y="15535"/>
                        <a:pt x="14240" y="15833"/>
                      </a:cubicBezTo>
                      <a:cubicBezTo>
                        <a:pt x="15627" y="16669"/>
                        <a:pt x="17248" y="17166"/>
                        <a:pt x="18829" y="17166"/>
                      </a:cubicBezTo>
                      <a:cubicBezTo>
                        <a:pt x="19026" y="17166"/>
                        <a:pt x="19224" y="17159"/>
                        <a:pt x="19420" y="17143"/>
                      </a:cubicBezTo>
                      <a:cubicBezTo>
                        <a:pt x="19551" y="17131"/>
                        <a:pt x="19634" y="17024"/>
                        <a:pt x="19610" y="16928"/>
                      </a:cubicBezTo>
                      <a:cubicBezTo>
                        <a:pt x="19896" y="16881"/>
                        <a:pt x="20158" y="16833"/>
                        <a:pt x="20432" y="16750"/>
                      </a:cubicBezTo>
                      <a:cubicBezTo>
                        <a:pt x="20444" y="16762"/>
                        <a:pt x="20455" y="16774"/>
                        <a:pt x="20479" y="16774"/>
                      </a:cubicBezTo>
                      <a:cubicBezTo>
                        <a:pt x="20634" y="16821"/>
                        <a:pt x="20848" y="16845"/>
                        <a:pt x="21027" y="16845"/>
                      </a:cubicBezTo>
                      <a:cubicBezTo>
                        <a:pt x="20848" y="17643"/>
                        <a:pt x="20813" y="18441"/>
                        <a:pt x="20598" y="19214"/>
                      </a:cubicBezTo>
                      <a:cubicBezTo>
                        <a:pt x="20574" y="19262"/>
                        <a:pt x="20598" y="19310"/>
                        <a:pt x="20622" y="19334"/>
                      </a:cubicBezTo>
                      <a:cubicBezTo>
                        <a:pt x="20539" y="19905"/>
                        <a:pt x="20455" y="20465"/>
                        <a:pt x="20420" y="21012"/>
                      </a:cubicBezTo>
                      <a:cubicBezTo>
                        <a:pt x="20420" y="21059"/>
                        <a:pt x="20457" y="21083"/>
                        <a:pt x="20492" y="21083"/>
                      </a:cubicBezTo>
                      <a:cubicBezTo>
                        <a:pt x="20519" y="21083"/>
                        <a:pt x="20545" y="21068"/>
                        <a:pt x="20551" y="21036"/>
                      </a:cubicBezTo>
                      <a:cubicBezTo>
                        <a:pt x="20563" y="20941"/>
                        <a:pt x="20574" y="20869"/>
                        <a:pt x="20598" y="20774"/>
                      </a:cubicBezTo>
                      <a:cubicBezTo>
                        <a:pt x="20612" y="20836"/>
                        <a:pt x="20670" y="20875"/>
                        <a:pt x="20728" y="20875"/>
                      </a:cubicBezTo>
                      <a:cubicBezTo>
                        <a:pt x="20770" y="20875"/>
                        <a:pt x="20811" y="20855"/>
                        <a:pt x="20836" y="20810"/>
                      </a:cubicBezTo>
                      <a:cubicBezTo>
                        <a:pt x="21134" y="20357"/>
                        <a:pt x="21229" y="19846"/>
                        <a:pt x="21336" y="19322"/>
                      </a:cubicBezTo>
                      <a:cubicBezTo>
                        <a:pt x="21348" y="19226"/>
                        <a:pt x="21289" y="19143"/>
                        <a:pt x="21194" y="19131"/>
                      </a:cubicBezTo>
                      <a:cubicBezTo>
                        <a:pt x="21098" y="19131"/>
                        <a:pt x="21015" y="19107"/>
                        <a:pt x="20920" y="19107"/>
                      </a:cubicBezTo>
                      <a:cubicBezTo>
                        <a:pt x="21075" y="18536"/>
                        <a:pt x="21217" y="17952"/>
                        <a:pt x="21348" y="17357"/>
                      </a:cubicBezTo>
                      <a:lnTo>
                        <a:pt x="21348" y="17357"/>
                      </a:lnTo>
                      <a:cubicBezTo>
                        <a:pt x="21336" y="22620"/>
                        <a:pt x="21467" y="27906"/>
                        <a:pt x="21467" y="33145"/>
                      </a:cubicBezTo>
                      <a:cubicBezTo>
                        <a:pt x="21467" y="34109"/>
                        <a:pt x="21467" y="35097"/>
                        <a:pt x="21456" y="36062"/>
                      </a:cubicBezTo>
                      <a:cubicBezTo>
                        <a:pt x="21336" y="35955"/>
                        <a:pt x="21217" y="35871"/>
                        <a:pt x="21098" y="35776"/>
                      </a:cubicBezTo>
                      <a:cubicBezTo>
                        <a:pt x="21081" y="35765"/>
                        <a:pt x="21064" y="35759"/>
                        <a:pt x="21048" y="35759"/>
                      </a:cubicBezTo>
                      <a:cubicBezTo>
                        <a:pt x="20965" y="35759"/>
                        <a:pt x="20911" y="35895"/>
                        <a:pt x="20991" y="35955"/>
                      </a:cubicBezTo>
                      <a:cubicBezTo>
                        <a:pt x="21146" y="36062"/>
                        <a:pt x="21289" y="36193"/>
                        <a:pt x="21456" y="36276"/>
                      </a:cubicBezTo>
                      <a:lnTo>
                        <a:pt x="21456" y="36812"/>
                      </a:lnTo>
                      <a:cubicBezTo>
                        <a:pt x="21194" y="36609"/>
                        <a:pt x="20908" y="36431"/>
                        <a:pt x="20634" y="36252"/>
                      </a:cubicBezTo>
                      <a:cubicBezTo>
                        <a:pt x="20614" y="36239"/>
                        <a:pt x="20595" y="36233"/>
                        <a:pt x="20576" y="36233"/>
                      </a:cubicBezTo>
                      <a:cubicBezTo>
                        <a:pt x="20482" y="36233"/>
                        <a:pt x="20416" y="36385"/>
                        <a:pt x="20515" y="36455"/>
                      </a:cubicBezTo>
                      <a:cubicBezTo>
                        <a:pt x="20670" y="36550"/>
                        <a:pt x="20813" y="36657"/>
                        <a:pt x="20967" y="36776"/>
                      </a:cubicBezTo>
                      <a:cubicBezTo>
                        <a:pt x="20848" y="36788"/>
                        <a:pt x="20848" y="36990"/>
                        <a:pt x="20979" y="36990"/>
                      </a:cubicBezTo>
                      <a:cubicBezTo>
                        <a:pt x="21075" y="36990"/>
                        <a:pt x="21086" y="36907"/>
                        <a:pt x="21075" y="36848"/>
                      </a:cubicBezTo>
                      <a:lnTo>
                        <a:pt x="21075" y="36848"/>
                      </a:lnTo>
                      <a:cubicBezTo>
                        <a:pt x="21194" y="36943"/>
                        <a:pt x="21325" y="37026"/>
                        <a:pt x="21456" y="37110"/>
                      </a:cubicBezTo>
                      <a:cubicBezTo>
                        <a:pt x="21456" y="37312"/>
                        <a:pt x="21456" y="37526"/>
                        <a:pt x="21444" y="37729"/>
                      </a:cubicBezTo>
                      <a:cubicBezTo>
                        <a:pt x="21372" y="37681"/>
                        <a:pt x="21289" y="37645"/>
                        <a:pt x="21229" y="37598"/>
                      </a:cubicBezTo>
                      <a:cubicBezTo>
                        <a:pt x="21229" y="37586"/>
                        <a:pt x="21253" y="37562"/>
                        <a:pt x="21253" y="37550"/>
                      </a:cubicBezTo>
                      <a:cubicBezTo>
                        <a:pt x="21292" y="37472"/>
                        <a:pt x="21213" y="37409"/>
                        <a:pt x="21134" y="37409"/>
                      </a:cubicBezTo>
                      <a:cubicBezTo>
                        <a:pt x="21093" y="37409"/>
                        <a:pt x="21051" y="37426"/>
                        <a:pt x="21027" y="37467"/>
                      </a:cubicBezTo>
                      <a:lnTo>
                        <a:pt x="21027" y="37479"/>
                      </a:lnTo>
                      <a:cubicBezTo>
                        <a:pt x="20813" y="37324"/>
                        <a:pt x="20610" y="37169"/>
                        <a:pt x="20432" y="36967"/>
                      </a:cubicBezTo>
                      <a:cubicBezTo>
                        <a:pt x="20408" y="36946"/>
                        <a:pt x="20383" y="36937"/>
                        <a:pt x="20359" y="36937"/>
                      </a:cubicBezTo>
                      <a:cubicBezTo>
                        <a:pt x="20273" y="36937"/>
                        <a:pt x="20200" y="37050"/>
                        <a:pt x="20265" y="37133"/>
                      </a:cubicBezTo>
                      <a:cubicBezTo>
                        <a:pt x="20444" y="37312"/>
                        <a:pt x="20658" y="37538"/>
                        <a:pt x="20896" y="37717"/>
                      </a:cubicBezTo>
                      <a:cubicBezTo>
                        <a:pt x="20848" y="37788"/>
                        <a:pt x="20801" y="37860"/>
                        <a:pt x="20777" y="37943"/>
                      </a:cubicBezTo>
                      <a:cubicBezTo>
                        <a:pt x="20610" y="37848"/>
                        <a:pt x="20432" y="37776"/>
                        <a:pt x="20265" y="37681"/>
                      </a:cubicBezTo>
                      <a:cubicBezTo>
                        <a:pt x="20247" y="37672"/>
                        <a:pt x="20231" y="37668"/>
                        <a:pt x="20215" y="37668"/>
                      </a:cubicBezTo>
                      <a:cubicBezTo>
                        <a:pt x="20125" y="37668"/>
                        <a:pt x="20077" y="37799"/>
                        <a:pt x="20158" y="37860"/>
                      </a:cubicBezTo>
                      <a:cubicBezTo>
                        <a:pt x="20324" y="37955"/>
                        <a:pt x="20491" y="38062"/>
                        <a:pt x="20658" y="38145"/>
                      </a:cubicBezTo>
                      <a:cubicBezTo>
                        <a:pt x="20324" y="38788"/>
                        <a:pt x="20039" y="39455"/>
                        <a:pt x="19741" y="40098"/>
                      </a:cubicBezTo>
                      <a:cubicBezTo>
                        <a:pt x="19717" y="40155"/>
                        <a:pt x="19770" y="40212"/>
                        <a:pt x="19821" y="40212"/>
                      </a:cubicBezTo>
                      <a:cubicBezTo>
                        <a:pt x="19845" y="40212"/>
                        <a:pt x="19869" y="40200"/>
                        <a:pt x="19884" y="40169"/>
                      </a:cubicBezTo>
                      <a:cubicBezTo>
                        <a:pt x="19896" y="40158"/>
                        <a:pt x="19896" y="40146"/>
                        <a:pt x="19908" y="40122"/>
                      </a:cubicBezTo>
                      <a:lnTo>
                        <a:pt x="19908" y="40122"/>
                      </a:lnTo>
                      <a:cubicBezTo>
                        <a:pt x="19896" y="40158"/>
                        <a:pt x="19908" y="40181"/>
                        <a:pt x="19920" y="40229"/>
                      </a:cubicBezTo>
                      <a:cubicBezTo>
                        <a:pt x="20039" y="40384"/>
                        <a:pt x="20158" y="40515"/>
                        <a:pt x="20265" y="40658"/>
                      </a:cubicBezTo>
                      <a:cubicBezTo>
                        <a:pt x="20217" y="40777"/>
                        <a:pt x="20182" y="40920"/>
                        <a:pt x="20134" y="41039"/>
                      </a:cubicBezTo>
                      <a:cubicBezTo>
                        <a:pt x="19979" y="40860"/>
                        <a:pt x="19836" y="40693"/>
                        <a:pt x="19705" y="40503"/>
                      </a:cubicBezTo>
                      <a:cubicBezTo>
                        <a:pt x="19681" y="40473"/>
                        <a:pt x="19650" y="40460"/>
                        <a:pt x="19619" y="40460"/>
                      </a:cubicBezTo>
                      <a:cubicBezTo>
                        <a:pt x="19526" y="40460"/>
                        <a:pt x="19429" y="40569"/>
                        <a:pt x="19491" y="40658"/>
                      </a:cubicBezTo>
                      <a:lnTo>
                        <a:pt x="20027" y="41336"/>
                      </a:lnTo>
                      <a:cubicBezTo>
                        <a:pt x="19967" y="41491"/>
                        <a:pt x="19908" y="41646"/>
                        <a:pt x="19848" y="41812"/>
                      </a:cubicBezTo>
                      <a:cubicBezTo>
                        <a:pt x="19705" y="41670"/>
                        <a:pt x="19551" y="41539"/>
                        <a:pt x="19408" y="41420"/>
                      </a:cubicBezTo>
                      <a:cubicBezTo>
                        <a:pt x="19381" y="41395"/>
                        <a:pt x="19351" y="41385"/>
                        <a:pt x="19323" y="41385"/>
                      </a:cubicBezTo>
                      <a:cubicBezTo>
                        <a:pt x="19228" y="41385"/>
                        <a:pt x="19149" y="41503"/>
                        <a:pt x="19241" y="41586"/>
                      </a:cubicBezTo>
                      <a:cubicBezTo>
                        <a:pt x="19420" y="41753"/>
                        <a:pt x="19586" y="41896"/>
                        <a:pt x="19765" y="42063"/>
                      </a:cubicBezTo>
                      <a:cubicBezTo>
                        <a:pt x="19729" y="42146"/>
                        <a:pt x="19705" y="42229"/>
                        <a:pt x="19670" y="42313"/>
                      </a:cubicBezTo>
                      <a:cubicBezTo>
                        <a:pt x="19654" y="42376"/>
                        <a:pt x="19712" y="42429"/>
                        <a:pt x="19767" y="42429"/>
                      </a:cubicBezTo>
                      <a:cubicBezTo>
                        <a:pt x="19794" y="42429"/>
                        <a:pt x="19820" y="42416"/>
                        <a:pt x="19836" y="42384"/>
                      </a:cubicBezTo>
                      <a:cubicBezTo>
                        <a:pt x="19860" y="42324"/>
                        <a:pt x="19896" y="42265"/>
                        <a:pt x="19908" y="42205"/>
                      </a:cubicBezTo>
                      <a:cubicBezTo>
                        <a:pt x="20027" y="42313"/>
                        <a:pt x="20146" y="42432"/>
                        <a:pt x="20265" y="42539"/>
                      </a:cubicBezTo>
                      <a:cubicBezTo>
                        <a:pt x="20205" y="42670"/>
                        <a:pt x="20146" y="42789"/>
                        <a:pt x="20098" y="42920"/>
                      </a:cubicBezTo>
                      <a:cubicBezTo>
                        <a:pt x="19884" y="42717"/>
                        <a:pt x="19658" y="42491"/>
                        <a:pt x="19443" y="42289"/>
                      </a:cubicBezTo>
                      <a:cubicBezTo>
                        <a:pt x="19417" y="42262"/>
                        <a:pt x="19387" y="42251"/>
                        <a:pt x="19357" y="42251"/>
                      </a:cubicBezTo>
                      <a:cubicBezTo>
                        <a:pt x="19255" y="42251"/>
                        <a:pt x="19160" y="42387"/>
                        <a:pt x="19253" y="42479"/>
                      </a:cubicBezTo>
                      <a:cubicBezTo>
                        <a:pt x="19491" y="42717"/>
                        <a:pt x="19741" y="42955"/>
                        <a:pt x="19979" y="43206"/>
                      </a:cubicBezTo>
                      <a:cubicBezTo>
                        <a:pt x="19920" y="43336"/>
                        <a:pt x="19860" y="43491"/>
                        <a:pt x="19801" y="43622"/>
                      </a:cubicBezTo>
                      <a:cubicBezTo>
                        <a:pt x="19598" y="43420"/>
                        <a:pt x="19372" y="43217"/>
                        <a:pt x="19170" y="43015"/>
                      </a:cubicBezTo>
                      <a:cubicBezTo>
                        <a:pt x="19145" y="42991"/>
                        <a:pt x="19118" y="42980"/>
                        <a:pt x="19093" y="42980"/>
                      </a:cubicBezTo>
                      <a:cubicBezTo>
                        <a:pt x="19005" y="42980"/>
                        <a:pt x="18929" y="43099"/>
                        <a:pt x="19003" y="43182"/>
                      </a:cubicBezTo>
                      <a:cubicBezTo>
                        <a:pt x="19241" y="43420"/>
                        <a:pt x="19467" y="43634"/>
                        <a:pt x="19705" y="43860"/>
                      </a:cubicBezTo>
                      <a:cubicBezTo>
                        <a:pt x="19622" y="44027"/>
                        <a:pt x="19562" y="44206"/>
                        <a:pt x="19491" y="44372"/>
                      </a:cubicBezTo>
                      <a:cubicBezTo>
                        <a:pt x="19459" y="44436"/>
                        <a:pt x="19528" y="44494"/>
                        <a:pt x="19592" y="44494"/>
                      </a:cubicBezTo>
                      <a:cubicBezTo>
                        <a:pt x="19623" y="44494"/>
                        <a:pt x="19654" y="44479"/>
                        <a:pt x="19670" y="44444"/>
                      </a:cubicBezTo>
                      <a:cubicBezTo>
                        <a:pt x="19729" y="44289"/>
                        <a:pt x="19789" y="44158"/>
                        <a:pt x="19860" y="44027"/>
                      </a:cubicBezTo>
                      <a:lnTo>
                        <a:pt x="20265" y="44432"/>
                      </a:lnTo>
                      <a:lnTo>
                        <a:pt x="20003" y="45003"/>
                      </a:lnTo>
                      <a:cubicBezTo>
                        <a:pt x="19503" y="44527"/>
                        <a:pt x="19015" y="44051"/>
                        <a:pt x="18539" y="43563"/>
                      </a:cubicBezTo>
                      <a:cubicBezTo>
                        <a:pt x="18514" y="43538"/>
                        <a:pt x="18487" y="43528"/>
                        <a:pt x="18462" y="43528"/>
                      </a:cubicBezTo>
                      <a:cubicBezTo>
                        <a:pt x="18374" y="43528"/>
                        <a:pt x="18298" y="43647"/>
                        <a:pt x="18372" y="43729"/>
                      </a:cubicBezTo>
                      <a:cubicBezTo>
                        <a:pt x="18872" y="44253"/>
                        <a:pt x="19372" y="44765"/>
                        <a:pt x="19884" y="45277"/>
                      </a:cubicBezTo>
                      <a:cubicBezTo>
                        <a:pt x="19801" y="45444"/>
                        <a:pt x="19741" y="45599"/>
                        <a:pt x="19670" y="45765"/>
                      </a:cubicBezTo>
                      <a:cubicBezTo>
                        <a:pt x="19086" y="45230"/>
                        <a:pt x="18491" y="44706"/>
                        <a:pt x="17931" y="44170"/>
                      </a:cubicBezTo>
                      <a:cubicBezTo>
                        <a:pt x="17906" y="44144"/>
                        <a:pt x="17877" y="44133"/>
                        <a:pt x="17849" y="44133"/>
                      </a:cubicBezTo>
                      <a:cubicBezTo>
                        <a:pt x="17749" y="44133"/>
                        <a:pt x="17659" y="44274"/>
                        <a:pt x="17753" y="44349"/>
                      </a:cubicBezTo>
                      <a:cubicBezTo>
                        <a:pt x="18348" y="44920"/>
                        <a:pt x="18931" y="45515"/>
                        <a:pt x="19527" y="46111"/>
                      </a:cubicBezTo>
                      <a:cubicBezTo>
                        <a:pt x="19479" y="46230"/>
                        <a:pt x="19431" y="46349"/>
                        <a:pt x="19372" y="46468"/>
                      </a:cubicBezTo>
                      <a:cubicBezTo>
                        <a:pt x="18943" y="46063"/>
                        <a:pt x="18515" y="45658"/>
                        <a:pt x="18098" y="45241"/>
                      </a:cubicBezTo>
                      <a:cubicBezTo>
                        <a:pt x="18074" y="45220"/>
                        <a:pt x="18048" y="45212"/>
                        <a:pt x="18023" y="45212"/>
                      </a:cubicBezTo>
                      <a:cubicBezTo>
                        <a:pt x="17935" y="45212"/>
                        <a:pt x="17860" y="45322"/>
                        <a:pt x="17943" y="45396"/>
                      </a:cubicBezTo>
                      <a:cubicBezTo>
                        <a:pt x="18372" y="45837"/>
                        <a:pt x="18812" y="46301"/>
                        <a:pt x="19253" y="46777"/>
                      </a:cubicBezTo>
                      <a:lnTo>
                        <a:pt x="19027" y="47361"/>
                      </a:lnTo>
                      <a:cubicBezTo>
                        <a:pt x="18586" y="46932"/>
                        <a:pt x="18158" y="46492"/>
                        <a:pt x="17741" y="46051"/>
                      </a:cubicBezTo>
                      <a:cubicBezTo>
                        <a:pt x="17718" y="46029"/>
                        <a:pt x="17694" y="46020"/>
                        <a:pt x="17671" y="46020"/>
                      </a:cubicBezTo>
                      <a:cubicBezTo>
                        <a:pt x="17596" y="46020"/>
                        <a:pt x="17534" y="46118"/>
                        <a:pt x="17598" y="46182"/>
                      </a:cubicBezTo>
                      <a:cubicBezTo>
                        <a:pt x="18038" y="46646"/>
                        <a:pt x="18479" y="47135"/>
                        <a:pt x="18943" y="47623"/>
                      </a:cubicBezTo>
                      <a:cubicBezTo>
                        <a:pt x="18931" y="47682"/>
                        <a:pt x="18967" y="47718"/>
                        <a:pt x="19027" y="47718"/>
                      </a:cubicBezTo>
                      <a:lnTo>
                        <a:pt x="19384" y="48075"/>
                      </a:lnTo>
                      <a:cubicBezTo>
                        <a:pt x="19324" y="48206"/>
                        <a:pt x="19289" y="48337"/>
                        <a:pt x="19229" y="48456"/>
                      </a:cubicBezTo>
                      <a:cubicBezTo>
                        <a:pt x="18539" y="47885"/>
                        <a:pt x="17860" y="47289"/>
                        <a:pt x="17205" y="46670"/>
                      </a:cubicBezTo>
                      <a:cubicBezTo>
                        <a:pt x="17184" y="46652"/>
                        <a:pt x="17160" y="46644"/>
                        <a:pt x="17137" y="46644"/>
                      </a:cubicBezTo>
                      <a:cubicBezTo>
                        <a:pt x="17058" y="46644"/>
                        <a:pt x="16988" y="46739"/>
                        <a:pt x="17062" y="46813"/>
                      </a:cubicBezTo>
                      <a:cubicBezTo>
                        <a:pt x="17741" y="47468"/>
                        <a:pt x="18408" y="48135"/>
                        <a:pt x="19086" y="48790"/>
                      </a:cubicBezTo>
                      <a:cubicBezTo>
                        <a:pt x="19003" y="48992"/>
                        <a:pt x="18931" y="49206"/>
                        <a:pt x="18836" y="49432"/>
                      </a:cubicBezTo>
                      <a:cubicBezTo>
                        <a:pt x="18491" y="49206"/>
                        <a:pt x="18158" y="48992"/>
                        <a:pt x="17824" y="48754"/>
                      </a:cubicBezTo>
                      <a:cubicBezTo>
                        <a:pt x="17806" y="48742"/>
                        <a:pt x="17788" y="48736"/>
                        <a:pt x="17772" y="48736"/>
                      </a:cubicBezTo>
                      <a:cubicBezTo>
                        <a:pt x="17694" y="48736"/>
                        <a:pt x="17652" y="48861"/>
                        <a:pt x="17741" y="48921"/>
                      </a:cubicBezTo>
                      <a:cubicBezTo>
                        <a:pt x="18062" y="49159"/>
                        <a:pt x="18408" y="49432"/>
                        <a:pt x="18753" y="49683"/>
                      </a:cubicBezTo>
                      <a:cubicBezTo>
                        <a:pt x="18705" y="49790"/>
                        <a:pt x="18658" y="49885"/>
                        <a:pt x="18634" y="50004"/>
                      </a:cubicBezTo>
                      <a:cubicBezTo>
                        <a:pt x="18372" y="49849"/>
                        <a:pt x="18122" y="49694"/>
                        <a:pt x="17884" y="49528"/>
                      </a:cubicBezTo>
                      <a:cubicBezTo>
                        <a:pt x="17875" y="49523"/>
                        <a:pt x="17866" y="49521"/>
                        <a:pt x="17857" y="49521"/>
                      </a:cubicBezTo>
                      <a:cubicBezTo>
                        <a:pt x="17799" y="49521"/>
                        <a:pt x="17760" y="49616"/>
                        <a:pt x="17812" y="49647"/>
                      </a:cubicBezTo>
                      <a:cubicBezTo>
                        <a:pt x="18062" y="49825"/>
                        <a:pt x="18300" y="50004"/>
                        <a:pt x="18550" y="50206"/>
                      </a:cubicBezTo>
                      <a:lnTo>
                        <a:pt x="18336" y="50778"/>
                      </a:lnTo>
                      <a:lnTo>
                        <a:pt x="18336" y="50802"/>
                      </a:lnTo>
                      <a:cubicBezTo>
                        <a:pt x="17598" y="50385"/>
                        <a:pt x="16872" y="49980"/>
                        <a:pt x="16110" y="49611"/>
                      </a:cubicBezTo>
                      <a:cubicBezTo>
                        <a:pt x="16098" y="49603"/>
                        <a:pt x="16087" y="49600"/>
                        <a:pt x="16076" y="49600"/>
                      </a:cubicBezTo>
                      <a:cubicBezTo>
                        <a:pt x="16019" y="49600"/>
                        <a:pt x="15978" y="49690"/>
                        <a:pt x="16038" y="49730"/>
                      </a:cubicBezTo>
                      <a:cubicBezTo>
                        <a:pt x="16967" y="50206"/>
                        <a:pt x="17860" y="50706"/>
                        <a:pt x="18729" y="51242"/>
                      </a:cubicBezTo>
                      <a:cubicBezTo>
                        <a:pt x="18586" y="51599"/>
                        <a:pt x="18455" y="51957"/>
                        <a:pt x="18312" y="52326"/>
                      </a:cubicBezTo>
                      <a:cubicBezTo>
                        <a:pt x="18304" y="52366"/>
                        <a:pt x="18345" y="52401"/>
                        <a:pt x="18380" y="52401"/>
                      </a:cubicBezTo>
                      <a:cubicBezTo>
                        <a:pt x="18396" y="52401"/>
                        <a:pt x="18412" y="52393"/>
                        <a:pt x="18419" y="52373"/>
                      </a:cubicBezTo>
                      <a:cubicBezTo>
                        <a:pt x="18574" y="52028"/>
                        <a:pt x="18729" y="51695"/>
                        <a:pt x="18896" y="51349"/>
                      </a:cubicBezTo>
                      <a:cubicBezTo>
                        <a:pt x="19110" y="51480"/>
                        <a:pt x="19312" y="51599"/>
                        <a:pt x="19503" y="51730"/>
                      </a:cubicBezTo>
                      <a:cubicBezTo>
                        <a:pt x="19253" y="52314"/>
                        <a:pt x="19003" y="52897"/>
                        <a:pt x="18765" y="53481"/>
                      </a:cubicBezTo>
                      <a:cubicBezTo>
                        <a:pt x="18742" y="53519"/>
                        <a:pt x="18777" y="53547"/>
                        <a:pt x="18815" y="53547"/>
                      </a:cubicBezTo>
                      <a:cubicBezTo>
                        <a:pt x="18837" y="53547"/>
                        <a:pt x="18859" y="53538"/>
                        <a:pt x="18872" y="53516"/>
                      </a:cubicBezTo>
                      <a:cubicBezTo>
                        <a:pt x="19122" y="52957"/>
                        <a:pt x="19384" y="52385"/>
                        <a:pt x="19658" y="51826"/>
                      </a:cubicBezTo>
                      <a:cubicBezTo>
                        <a:pt x="19824" y="51933"/>
                        <a:pt x="19967" y="52028"/>
                        <a:pt x="20122" y="52135"/>
                      </a:cubicBezTo>
                      <a:cubicBezTo>
                        <a:pt x="19979" y="52480"/>
                        <a:pt x="19848" y="52802"/>
                        <a:pt x="19729" y="53147"/>
                      </a:cubicBezTo>
                      <a:cubicBezTo>
                        <a:pt x="18693" y="53778"/>
                        <a:pt x="17705" y="54469"/>
                        <a:pt x="16741" y="55243"/>
                      </a:cubicBezTo>
                      <a:cubicBezTo>
                        <a:pt x="15133" y="56314"/>
                        <a:pt x="13574" y="57445"/>
                        <a:pt x="12216" y="58862"/>
                      </a:cubicBezTo>
                      <a:cubicBezTo>
                        <a:pt x="12216" y="58763"/>
                        <a:pt x="12140" y="58663"/>
                        <a:pt x="12052" y="58663"/>
                      </a:cubicBezTo>
                      <a:cubicBezTo>
                        <a:pt x="12024" y="58663"/>
                        <a:pt x="11995" y="58673"/>
                        <a:pt x="11966" y="58696"/>
                      </a:cubicBezTo>
                      <a:cubicBezTo>
                        <a:pt x="11876" y="58776"/>
                        <a:pt x="11777" y="58806"/>
                        <a:pt x="11683" y="58806"/>
                      </a:cubicBezTo>
                      <a:cubicBezTo>
                        <a:pt x="11666" y="58806"/>
                        <a:pt x="11649" y="58805"/>
                        <a:pt x="11633" y="58803"/>
                      </a:cubicBezTo>
                      <a:cubicBezTo>
                        <a:pt x="11847" y="58624"/>
                        <a:pt x="12026" y="58398"/>
                        <a:pt x="12145" y="58160"/>
                      </a:cubicBezTo>
                      <a:cubicBezTo>
                        <a:pt x="12204" y="58148"/>
                        <a:pt x="12240" y="58100"/>
                        <a:pt x="12264" y="58029"/>
                      </a:cubicBezTo>
                      <a:cubicBezTo>
                        <a:pt x="15562" y="47647"/>
                        <a:pt x="18193" y="36907"/>
                        <a:pt x="20384" y="26239"/>
                      </a:cubicBezTo>
                      <a:cubicBezTo>
                        <a:pt x="20406" y="26159"/>
                        <a:pt x="20335" y="26106"/>
                        <a:pt x="20271" y="26106"/>
                      </a:cubicBezTo>
                      <a:cubicBezTo>
                        <a:pt x="20229" y="26106"/>
                        <a:pt x="20191" y="26128"/>
                        <a:pt x="20182" y="26180"/>
                      </a:cubicBezTo>
                      <a:cubicBezTo>
                        <a:pt x="17634" y="36836"/>
                        <a:pt x="14776" y="47361"/>
                        <a:pt x="11871" y="57922"/>
                      </a:cubicBezTo>
                      <a:cubicBezTo>
                        <a:pt x="11847" y="58017"/>
                        <a:pt x="11883" y="58088"/>
                        <a:pt x="11931" y="58136"/>
                      </a:cubicBezTo>
                      <a:cubicBezTo>
                        <a:pt x="11811" y="58279"/>
                        <a:pt x="11681" y="58422"/>
                        <a:pt x="11514" y="58517"/>
                      </a:cubicBezTo>
                      <a:cubicBezTo>
                        <a:pt x="11502" y="58517"/>
                        <a:pt x="11502" y="58505"/>
                        <a:pt x="11490" y="58505"/>
                      </a:cubicBezTo>
                      <a:cubicBezTo>
                        <a:pt x="10502" y="58362"/>
                        <a:pt x="9537" y="58326"/>
                        <a:pt x="8573" y="58041"/>
                      </a:cubicBezTo>
                      <a:cubicBezTo>
                        <a:pt x="8566" y="58039"/>
                        <a:pt x="8559" y="58038"/>
                        <a:pt x="8552" y="58038"/>
                      </a:cubicBezTo>
                      <a:cubicBezTo>
                        <a:pt x="8460" y="58038"/>
                        <a:pt x="8425" y="58185"/>
                        <a:pt x="8525" y="58207"/>
                      </a:cubicBezTo>
                      <a:cubicBezTo>
                        <a:pt x="9283" y="58438"/>
                        <a:pt x="10173" y="58689"/>
                        <a:pt x="11008" y="58689"/>
                      </a:cubicBezTo>
                      <a:cubicBezTo>
                        <a:pt x="11078" y="58689"/>
                        <a:pt x="11147" y="58687"/>
                        <a:pt x="11216" y="58684"/>
                      </a:cubicBezTo>
                      <a:lnTo>
                        <a:pt x="11216" y="58684"/>
                      </a:lnTo>
                      <a:cubicBezTo>
                        <a:pt x="11133" y="58731"/>
                        <a:pt x="11097" y="58791"/>
                        <a:pt x="11097" y="58862"/>
                      </a:cubicBezTo>
                      <a:cubicBezTo>
                        <a:pt x="9645" y="58755"/>
                        <a:pt x="8347" y="58636"/>
                        <a:pt x="6966" y="57922"/>
                      </a:cubicBezTo>
                      <a:cubicBezTo>
                        <a:pt x="6949" y="57913"/>
                        <a:pt x="6933" y="57910"/>
                        <a:pt x="6917" y="57910"/>
                      </a:cubicBezTo>
                      <a:cubicBezTo>
                        <a:pt x="6818" y="57910"/>
                        <a:pt x="6744" y="58052"/>
                        <a:pt x="6847" y="58124"/>
                      </a:cubicBezTo>
                      <a:cubicBezTo>
                        <a:pt x="7969" y="58746"/>
                        <a:pt x="9381" y="59273"/>
                        <a:pt x="10732" y="59273"/>
                      </a:cubicBezTo>
                      <a:cubicBezTo>
                        <a:pt x="11115" y="59273"/>
                        <a:pt x="11494" y="59231"/>
                        <a:pt x="11859" y="59136"/>
                      </a:cubicBezTo>
                      <a:lnTo>
                        <a:pt x="11871" y="59136"/>
                      </a:lnTo>
                      <a:cubicBezTo>
                        <a:pt x="11055" y="59475"/>
                        <a:pt x="10197" y="59617"/>
                        <a:pt x="9319" y="59617"/>
                      </a:cubicBezTo>
                      <a:cubicBezTo>
                        <a:pt x="6277" y="59617"/>
                        <a:pt x="3000" y="57910"/>
                        <a:pt x="441" y="56755"/>
                      </a:cubicBezTo>
                      <a:cubicBezTo>
                        <a:pt x="477" y="56719"/>
                        <a:pt x="524" y="56695"/>
                        <a:pt x="536" y="56636"/>
                      </a:cubicBezTo>
                      <a:cubicBezTo>
                        <a:pt x="4942" y="42670"/>
                        <a:pt x="9180" y="28454"/>
                        <a:pt x="12133" y="14107"/>
                      </a:cubicBezTo>
                      <a:close/>
                      <a:moveTo>
                        <a:pt x="33528" y="28192"/>
                      </a:moveTo>
                      <a:cubicBezTo>
                        <a:pt x="34314" y="28989"/>
                        <a:pt x="35922" y="29216"/>
                        <a:pt x="36838" y="29466"/>
                      </a:cubicBezTo>
                      <a:cubicBezTo>
                        <a:pt x="37832" y="29727"/>
                        <a:pt x="38825" y="29890"/>
                        <a:pt x="39809" y="29890"/>
                      </a:cubicBezTo>
                      <a:cubicBezTo>
                        <a:pt x="40394" y="29890"/>
                        <a:pt x="40976" y="29833"/>
                        <a:pt x="41553" y="29704"/>
                      </a:cubicBezTo>
                      <a:cubicBezTo>
                        <a:pt x="41672" y="29692"/>
                        <a:pt x="41780" y="29680"/>
                        <a:pt x="41899" y="29668"/>
                      </a:cubicBezTo>
                      <a:lnTo>
                        <a:pt x="41922" y="29668"/>
                      </a:lnTo>
                      <a:cubicBezTo>
                        <a:pt x="41929" y="29765"/>
                        <a:pt x="42019" y="29819"/>
                        <a:pt x="42109" y="29819"/>
                      </a:cubicBezTo>
                      <a:cubicBezTo>
                        <a:pt x="42186" y="29819"/>
                        <a:pt x="42264" y="29780"/>
                        <a:pt x="42291" y="29692"/>
                      </a:cubicBezTo>
                      <a:cubicBezTo>
                        <a:pt x="42315" y="29668"/>
                        <a:pt x="42315" y="29644"/>
                        <a:pt x="42327" y="29621"/>
                      </a:cubicBezTo>
                      <a:cubicBezTo>
                        <a:pt x="42399" y="29609"/>
                        <a:pt x="42470" y="29585"/>
                        <a:pt x="42530" y="29573"/>
                      </a:cubicBezTo>
                      <a:cubicBezTo>
                        <a:pt x="42565" y="29609"/>
                        <a:pt x="42613" y="29621"/>
                        <a:pt x="42649" y="29621"/>
                      </a:cubicBezTo>
                      <a:cubicBezTo>
                        <a:pt x="42684" y="29621"/>
                        <a:pt x="42696" y="29621"/>
                        <a:pt x="42708" y="29609"/>
                      </a:cubicBezTo>
                      <a:cubicBezTo>
                        <a:pt x="42756" y="32204"/>
                        <a:pt x="42803" y="34800"/>
                        <a:pt x="42803" y="37371"/>
                      </a:cubicBezTo>
                      <a:cubicBezTo>
                        <a:pt x="42803" y="43848"/>
                        <a:pt x="42589" y="50385"/>
                        <a:pt x="42792" y="56850"/>
                      </a:cubicBezTo>
                      <a:cubicBezTo>
                        <a:pt x="42673" y="56831"/>
                        <a:pt x="42552" y="56824"/>
                        <a:pt x="42429" y="56824"/>
                      </a:cubicBezTo>
                      <a:cubicBezTo>
                        <a:pt x="42093" y="56824"/>
                        <a:pt x="41748" y="56877"/>
                        <a:pt x="41434" y="56886"/>
                      </a:cubicBezTo>
                      <a:cubicBezTo>
                        <a:pt x="41303" y="56886"/>
                        <a:pt x="41303" y="57088"/>
                        <a:pt x="41434" y="57088"/>
                      </a:cubicBezTo>
                      <a:cubicBezTo>
                        <a:pt x="41739" y="57105"/>
                        <a:pt x="42074" y="57152"/>
                        <a:pt x="42401" y="57152"/>
                      </a:cubicBezTo>
                      <a:cubicBezTo>
                        <a:pt x="42534" y="57152"/>
                        <a:pt x="42665" y="57144"/>
                        <a:pt x="42792" y="57124"/>
                      </a:cubicBezTo>
                      <a:cubicBezTo>
                        <a:pt x="42803" y="57493"/>
                        <a:pt x="42803" y="57862"/>
                        <a:pt x="42815" y="58243"/>
                      </a:cubicBezTo>
                      <a:cubicBezTo>
                        <a:pt x="42434" y="58303"/>
                        <a:pt x="42030" y="58362"/>
                        <a:pt x="41625" y="58374"/>
                      </a:cubicBezTo>
                      <a:cubicBezTo>
                        <a:pt x="41524" y="58380"/>
                        <a:pt x="41419" y="58383"/>
                        <a:pt x="41315" y="58383"/>
                      </a:cubicBezTo>
                      <a:cubicBezTo>
                        <a:pt x="41211" y="58383"/>
                        <a:pt x="41107" y="58380"/>
                        <a:pt x="41006" y="58374"/>
                      </a:cubicBezTo>
                      <a:cubicBezTo>
                        <a:pt x="40898" y="58374"/>
                        <a:pt x="39994" y="58303"/>
                        <a:pt x="40172" y="58100"/>
                      </a:cubicBezTo>
                      <a:cubicBezTo>
                        <a:pt x="40192" y="58071"/>
                        <a:pt x="40164" y="58034"/>
                        <a:pt x="40133" y="58034"/>
                      </a:cubicBezTo>
                      <a:cubicBezTo>
                        <a:pt x="40126" y="58034"/>
                        <a:pt x="40119" y="58036"/>
                        <a:pt x="40113" y="58041"/>
                      </a:cubicBezTo>
                      <a:cubicBezTo>
                        <a:pt x="39827" y="58315"/>
                        <a:pt x="40375" y="58517"/>
                        <a:pt x="40553" y="58565"/>
                      </a:cubicBezTo>
                      <a:cubicBezTo>
                        <a:pt x="40887" y="58654"/>
                        <a:pt x="41244" y="58693"/>
                        <a:pt x="41603" y="58693"/>
                      </a:cubicBezTo>
                      <a:cubicBezTo>
                        <a:pt x="42014" y="58693"/>
                        <a:pt x="42428" y="58641"/>
                        <a:pt x="42815" y="58553"/>
                      </a:cubicBezTo>
                      <a:lnTo>
                        <a:pt x="42815" y="58553"/>
                      </a:lnTo>
                      <a:cubicBezTo>
                        <a:pt x="42803" y="58576"/>
                        <a:pt x="42768" y="58600"/>
                        <a:pt x="42756" y="58624"/>
                      </a:cubicBezTo>
                      <a:cubicBezTo>
                        <a:pt x="42696" y="58684"/>
                        <a:pt x="42732" y="58755"/>
                        <a:pt x="42792" y="58791"/>
                      </a:cubicBezTo>
                      <a:cubicBezTo>
                        <a:pt x="41397" y="59578"/>
                        <a:pt x="40005" y="59886"/>
                        <a:pt x="38606" y="59886"/>
                      </a:cubicBezTo>
                      <a:cubicBezTo>
                        <a:pt x="37234" y="59886"/>
                        <a:pt x="35854" y="59590"/>
                        <a:pt x="34457" y="59160"/>
                      </a:cubicBezTo>
                      <a:cubicBezTo>
                        <a:pt x="34457" y="59148"/>
                        <a:pt x="34433" y="59112"/>
                        <a:pt x="34421" y="59100"/>
                      </a:cubicBezTo>
                      <a:cubicBezTo>
                        <a:pt x="34183" y="58898"/>
                        <a:pt x="33838" y="58731"/>
                        <a:pt x="33505" y="58660"/>
                      </a:cubicBezTo>
                      <a:cubicBezTo>
                        <a:pt x="33528" y="58017"/>
                        <a:pt x="33540" y="57374"/>
                        <a:pt x="33564" y="56719"/>
                      </a:cubicBezTo>
                      <a:cubicBezTo>
                        <a:pt x="33576" y="56731"/>
                        <a:pt x="33588" y="56755"/>
                        <a:pt x="33624" y="56755"/>
                      </a:cubicBezTo>
                      <a:cubicBezTo>
                        <a:pt x="33743" y="56755"/>
                        <a:pt x="33743" y="56576"/>
                        <a:pt x="33624" y="56576"/>
                      </a:cubicBezTo>
                      <a:cubicBezTo>
                        <a:pt x="33588" y="56576"/>
                        <a:pt x="33576" y="56588"/>
                        <a:pt x="33564" y="56600"/>
                      </a:cubicBezTo>
                      <a:cubicBezTo>
                        <a:pt x="33707" y="50147"/>
                        <a:pt x="33540" y="43658"/>
                        <a:pt x="33540" y="37193"/>
                      </a:cubicBezTo>
                      <a:cubicBezTo>
                        <a:pt x="33540" y="34193"/>
                        <a:pt x="33540" y="31192"/>
                        <a:pt x="33528" y="28192"/>
                      </a:cubicBezTo>
                      <a:close/>
                      <a:moveTo>
                        <a:pt x="45555" y="1"/>
                      </a:moveTo>
                      <a:cubicBezTo>
                        <a:pt x="45530" y="1"/>
                        <a:pt x="45506" y="16"/>
                        <a:pt x="45506" y="45"/>
                      </a:cubicBezTo>
                      <a:cubicBezTo>
                        <a:pt x="45506" y="81"/>
                        <a:pt x="45494" y="105"/>
                        <a:pt x="45494" y="141"/>
                      </a:cubicBezTo>
                      <a:lnTo>
                        <a:pt x="45482" y="141"/>
                      </a:lnTo>
                      <a:cubicBezTo>
                        <a:pt x="44220" y="569"/>
                        <a:pt x="43006" y="1153"/>
                        <a:pt x="41851" y="1831"/>
                      </a:cubicBezTo>
                      <a:cubicBezTo>
                        <a:pt x="41004" y="1726"/>
                        <a:pt x="40181" y="1665"/>
                        <a:pt x="39375" y="1665"/>
                      </a:cubicBezTo>
                      <a:cubicBezTo>
                        <a:pt x="38277" y="1665"/>
                        <a:pt x="37210" y="1778"/>
                        <a:pt x="36160" y="2046"/>
                      </a:cubicBezTo>
                      <a:cubicBezTo>
                        <a:pt x="36160" y="1998"/>
                        <a:pt x="36160" y="1950"/>
                        <a:pt x="36148" y="1903"/>
                      </a:cubicBezTo>
                      <a:lnTo>
                        <a:pt x="36148" y="1903"/>
                      </a:lnTo>
                      <a:cubicBezTo>
                        <a:pt x="36173" y="1913"/>
                        <a:pt x="36200" y="1918"/>
                        <a:pt x="36228" y="1918"/>
                      </a:cubicBezTo>
                      <a:cubicBezTo>
                        <a:pt x="36329" y="1918"/>
                        <a:pt x="36431" y="1851"/>
                        <a:pt x="36422" y="1748"/>
                      </a:cubicBezTo>
                      <a:cubicBezTo>
                        <a:pt x="36386" y="1403"/>
                        <a:pt x="36362" y="1057"/>
                        <a:pt x="36303" y="712"/>
                      </a:cubicBezTo>
                      <a:cubicBezTo>
                        <a:pt x="36283" y="612"/>
                        <a:pt x="36211" y="511"/>
                        <a:pt x="36096" y="511"/>
                      </a:cubicBezTo>
                      <a:cubicBezTo>
                        <a:pt x="36075" y="511"/>
                        <a:pt x="36053" y="514"/>
                        <a:pt x="36029" y="522"/>
                      </a:cubicBezTo>
                      <a:cubicBezTo>
                        <a:pt x="35493" y="700"/>
                        <a:pt x="34969" y="915"/>
                        <a:pt x="34469" y="1153"/>
                      </a:cubicBezTo>
                      <a:cubicBezTo>
                        <a:pt x="34421" y="1153"/>
                        <a:pt x="34398" y="1165"/>
                        <a:pt x="34362" y="1188"/>
                      </a:cubicBezTo>
                      <a:cubicBezTo>
                        <a:pt x="32516" y="2070"/>
                        <a:pt x="30861" y="3272"/>
                        <a:pt x="29040" y="4225"/>
                      </a:cubicBezTo>
                      <a:cubicBezTo>
                        <a:pt x="26873" y="5356"/>
                        <a:pt x="24718" y="6391"/>
                        <a:pt x="22753" y="7796"/>
                      </a:cubicBezTo>
                      <a:cubicBezTo>
                        <a:pt x="22741" y="7785"/>
                        <a:pt x="22741" y="7773"/>
                        <a:pt x="22730" y="7773"/>
                      </a:cubicBezTo>
                      <a:cubicBezTo>
                        <a:pt x="22714" y="7749"/>
                        <a:pt x="22690" y="7738"/>
                        <a:pt x="22667" y="7738"/>
                      </a:cubicBezTo>
                      <a:cubicBezTo>
                        <a:pt x="22621" y="7738"/>
                        <a:pt x="22579" y="7781"/>
                        <a:pt x="22610" y="7844"/>
                      </a:cubicBezTo>
                      <a:cubicBezTo>
                        <a:pt x="22610" y="7856"/>
                        <a:pt x="22622" y="7856"/>
                        <a:pt x="22634" y="7880"/>
                      </a:cubicBezTo>
                      <a:cubicBezTo>
                        <a:pt x="22527" y="7880"/>
                        <a:pt x="22432" y="7880"/>
                        <a:pt x="22337" y="7904"/>
                      </a:cubicBezTo>
                      <a:cubicBezTo>
                        <a:pt x="21991" y="7999"/>
                        <a:pt x="21622" y="8225"/>
                        <a:pt x="21575" y="8618"/>
                      </a:cubicBezTo>
                      <a:cubicBezTo>
                        <a:pt x="21575" y="8630"/>
                        <a:pt x="21575" y="8642"/>
                        <a:pt x="21598" y="8666"/>
                      </a:cubicBezTo>
                      <a:cubicBezTo>
                        <a:pt x="21598" y="8749"/>
                        <a:pt x="21598" y="8856"/>
                        <a:pt x="21575" y="8939"/>
                      </a:cubicBezTo>
                      <a:cubicBezTo>
                        <a:pt x="19241" y="9999"/>
                        <a:pt x="16967" y="11190"/>
                        <a:pt x="14729" y="12464"/>
                      </a:cubicBezTo>
                      <a:cubicBezTo>
                        <a:pt x="14716" y="12459"/>
                        <a:pt x="14703" y="12457"/>
                        <a:pt x="14690" y="12457"/>
                      </a:cubicBezTo>
                      <a:cubicBezTo>
                        <a:pt x="14629" y="12457"/>
                        <a:pt x="14567" y="12500"/>
                        <a:pt x="14538" y="12559"/>
                      </a:cubicBezTo>
                      <a:lnTo>
                        <a:pt x="14002" y="12880"/>
                      </a:lnTo>
                      <a:cubicBezTo>
                        <a:pt x="14084" y="12799"/>
                        <a:pt x="14009" y="12665"/>
                        <a:pt x="13896" y="12665"/>
                      </a:cubicBezTo>
                      <a:cubicBezTo>
                        <a:pt x="13877" y="12665"/>
                        <a:pt x="13856" y="12669"/>
                        <a:pt x="13836" y="12678"/>
                      </a:cubicBezTo>
                      <a:cubicBezTo>
                        <a:pt x="13288" y="12952"/>
                        <a:pt x="12752" y="13249"/>
                        <a:pt x="12204" y="13535"/>
                      </a:cubicBezTo>
                      <a:cubicBezTo>
                        <a:pt x="12157" y="13547"/>
                        <a:pt x="12157" y="13595"/>
                        <a:pt x="12157" y="13619"/>
                      </a:cubicBezTo>
                      <a:cubicBezTo>
                        <a:pt x="12145" y="13690"/>
                        <a:pt x="12145" y="13773"/>
                        <a:pt x="12133" y="13857"/>
                      </a:cubicBezTo>
                      <a:cubicBezTo>
                        <a:pt x="12109" y="13845"/>
                        <a:pt x="12097" y="13845"/>
                        <a:pt x="12085" y="13833"/>
                      </a:cubicBezTo>
                      <a:cubicBezTo>
                        <a:pt x="12061" y="13812"/>
                        <a:pt x="12037" y="13803"/>
                        <a:pt x="12016" y="13803"/>
                      </a:cubicBezTo>
                      <a:cubicBezTo>
                        <a:pt x="11952" y="13803"/>
                        <a:pt x="11910" y="13881"/>
                        <a:pt x="11954" y="13952"/>
                      </a:cubicBezTo>
                      <a:cubicBezTo>
                        <a:pt x="11919" y="13964"/>
                        <a:pt x="11907" y="13976"/>
                        <a:pt x="11895" y="14023"/>
                      </a:cubicBezTo>
                      <a:cubicBezTo>
                        <a:pt x="8109" y="28263"/>
                        <a:pt x="4513" y="42491"/>
                        <a:pt x="48" y="56540"/>
                      </a:cubicBezTo>
                      <a:cubicBezTo>
                        <a:pt x="0" y="56671"/>
                        <a:pt x="72" y="56767"/>
                        <a:pt x="167" y="56826"/>
                      </a:cubicBezTo>
                      <a:cubicBezTo>
                        <a:pt x="143" y="56874"/>
                        <a:pt x="167" y="56910"/>
                        <a:pt x="203" y="56945"/>
                      </a:cubicBezTo>
                      <a:cubicBezTo>
                        <a:pt x="2282" y="58340"/>
                        <a:pt x="6132" y="60297"/>
                        <a:pt x="9282" y="60297"/>
                      </a:cubicBezTo>
                      <a:cubicBezTo>
                        <a:pt x="10407" y="60297"/>
                        <a:pt x="11442" y="60048"/>
                        <a:pt x="12276" y="59434"/>
                      </a:cubicBezTo>
                      <a:lnTo>
                        <a:pt x="12288" y="59410"/>
                      </a:lnTo>
                      <a:cubicBezTo>
                        <a:pt x="12335" y="59374"/>
                        <a:pt x="12395" y="59338"/>
                        <a:pt x="12454" y="59291"/>
                      </a:cubicBezTo>
                      <a:cubicBezTo>
                        <a:pt x="12466" y="59315"/>
                        <a:pt x="12490" y="59327"/>
                        <a:pt x="12514" y="59327"/>
                      </a:cubicBezTo>
                      <a:cubicBezTo>
                        <a:pt x="12585" y="59327"/>
                        <a:pt x="12621" y="59255"/>
                        <a:pt x="12609" y="59196"/>
                      </a:cubicBezTo>
                      <a:cubicBezTo>
                        <a:pt x="14419" y="57862"/>
                        <a:pt x="16360" y="56552"/>
                        <a:pt x="18098" y="55100"/>
                      </a:cubicBezTo>
                      <a:cubicBezTo>
                        <a:pt x="19134" y="54397"/>
                        <a:pt x="20170" y="53683"/>
                        <a:pt x="21146" y="52897"/>
                      </a:cubicBezTo>
                      <a:cubicBezTo>
                        <a:pt x="21152" y="52898"/>
                        <a:pt x="21158" y="52899"/>
                        <a:pt x="21164" y="52899"/>
                      </a:cubicBezTo>
                      <a:cubicBezTo>
                        <a:pt x="21215" y="52899"/>
                        <a:pt x="21253" y="52855"/>
                        <a:pt x="21253" y="52802"/>
                      </a:cubicBezTo>
                      <a:cubicBezTo>
                        <a:pt x="21277" y="52778"/>
                        <a:pt x="21325" y="52742"/>
                        <a:pt x="21360" y="52719"/>
                      </a:cubicBezTo>
                      <a:cubicBezTo>
                        <a:pt x="21384" y="54409"/>
                        <a:pt x="21432" y="56124"/>
                        <a:pt x="21515" y="57826"/>
                      </a:cubicBezTo>
                      <a:cubicBezTo>
                        <a:pt x="21515" y="57939"/>
                        <a:pt x="21604" y="57993"/>
                        <a:pt x="21688" y="57993"/>
                      </a:cubicBezTo>
                      <a:cubicBezTo>
                        <a:pt x="21711" y="57993"/>
                        <a:pt x="21733" y="57989"/>
                        <a:pt x="21753" y="57981"/>
                      </a:cubicBezTo>
                      <a:cubicBezTo>
                        <a:pt x="21777" y="58005"/>
                        <a:pt x="21789" y="58017"/>
                        <a:pt x="21801" y="58017"/>
                      </a:cubicBezTo>
                      <a:cubicBezTo>
                        <a:pt x="23622" y="59148"/>
                        <a:pt x="26075" y="59327"/>
                        <a:pt x="28171" y="59434"/>
                      </a:cubicBezTo>
                      <a:cubicBezTo>
                        <a:pt x="28564" y="59452"/>
                        <a:pt x="28959" y="59469"/>
                        <a:pt x="29351" y="59469"/>
                      </a:cubicBezTo>
                      <a:cubicBezTo>
                        <a:pt x="30489" y="59469"/>
                        <a:pt x="31595" y="59327"/>
                        <a:pt x="32516" y="58672"/>
                      </a:cubicBezTo>
                      <a:cubicBezTo>
                        <a:pt x="32528" y="58660"/>
                        <a:pt x="32552" y="58660"/>
                        <a:pt x="32564" y="58636"/>
                      </a:cubicBezTo>
                      <a:cubicBezTo>
                        <a:pt x="32707" y="58517"/>
                        <a:pt x="32862" y="58398"/>
                        <a:pt x="32993" y="58255"/>
                      </a:cubicBezTo>
                      <a:cubicBezTo>
                        <a:pt x="32993" y="58386"/>
                        <a:pt x="32993" y="58517"/>
                        <a:pt x="33005" y="58672"/>
                      </a:cubicBezTo>
                      <a:lnTo>
                        <a:pt x="32909" y="58672"/>
                      </a:lnTo>
                      <a:cubicBezTo>
                        <a:pt x="32755" y="58684"/>
                        <a:pt x="32731" y="58874"/>
                        <a:pt x="32874" y="58934"/>
                      </a:cubicBezTo>
                      <a:cubicBezTo>
                        <a:pt x="32933" y="58969"/>
                        <a:pt x="32993" y="58969"/>
                        <a:pt x="33040" y="58993"/>
                      </a:cubicBezTo>
                      <a:cubicBezTo>
                        <a:pt x="33052" y="59005"/>
                        <a:pt x="33052" y="59029"/>
                        <a:pt x="33064" y="59029"/>
                      </a:cubicBezTo>
                      <a:cubicBezTo>
                        <a:pt x="34887" y="59825"/>
                        <a:pt x="36947" y="60508"/>
                        <a:pt x="38937" y="60508"/>
                      </a:cubicBezTo>
                      <a:cubicBezTo>
                        <a:pt x="40431" y="60508"/>
                        <a:pt x="41886" y="60123"/>
                        <a:pt x="43173" y="59112"/>
                      </a:cubicBezTo>
                      <a:cubicBezTo>
                        <a:pt x="43173" y="59112"/>
                        <a:pt x="43173" y="59100"/>
                        <a:pt x="43184" y="59100"/>
                      </a:cubicBezTo>
                      <a:cubicBezTo>
                        <a:pt x="47768" y="55874"/>
                        <a:pt x="51697" y="51218"/>
                        <a:pt x="55353" y="46992"/>
                      </a:cubicBezTo>
                      <a:cubicBezTo>
                        <a:pt x="55499" y="46734"/>
                        <a:pt x="55338" y="46465"/>
                        <a:pt x="55159" y="46465"/>
                      </a:cubicBezTo>
                      <a:cubicBezTo>
                        <a:pt x="55148" y="46465"/>
                        <a:pt x="55137" y="46466"/>
                        <a:pt x="55126" y="46468"/>
                      </a:cubicBezTo>
                      <a:lnTo>
                        <a:pt x="55126" y="46420"/>
                      </a:lnTo>
                      <a:cubicBezTo>
                        <a:pt x="55138" y="46361"/>
                        <a:pt x="55138" y="46301"/>
                        <a:pt x="55126" y="46242"/>
                      </a:cubicBezTo>
                      <a:cubicBezTo>
                        <a:pt x="55353" y="39860"/>
                        <a:pt x="55317" y="33478"/>
                        <a:pt x="55293" y="27084"/>
                      </a:cubicBezTo>
                      <a:cubicBezTo>
                        <a:pt x="55257" y="20619"/>
                        <a:pt x="55805" y="13845"/>
                        <a:pt x="55126" y="7404"/>
                      </a:cubicBezTo>
                      <a:cubicBezTo>
                        <a:pt x="55312" y="7217"/>
                        <a:pt x="55160" y="6903"/>
                        <a:pt x="54955" y="6903"/>
                      </a:cubicBezTo>
                      <a:cubicBezTo>
                        <a:pt x="54910" y="6903"/>
                        <a:pt x="54863" y="6917"/>
                        <a:pt x="54817" y="6951"/>
                      </a:cubicBezTo>
                      <a:cubicBezTo>
                        <a:pt x="54317" y="7296"/>
                        <a:pt x="53817" y="7654"/>
                        <a:pt x="53305" y="7999"/>
                      </a:cubicBezTo>
                      <a:cubicBezTo>
                        <a:pt x="53186" y="7856"/>
                        <a:pt x="53043" y="7773"/>
                        <a:pt x="52805" y="7701"/>
                      </a:cubicBezTo>
                      <a:cubicBezTo>
                        <a:pt x="52705" y="7671"/>
                        <a:pt x="52611" y="7663"/>
                        <a:pt x="52518" y="7663"/>
                      </a:cubicBezTo>
                      <a:cubicBezTo>
                        <a:pt x="52406" y="7663"/>
                        <a:pt x="52298" y="7675"/>
                        <a:pt x="52189" y="7675"/>
                      </a:cubicBezTo>
                      <a:cubicBezTo>
                        <a:pt x="52140" y="7675"/>
                        <a:pt x="52092" y="7672"/>
                        <a:pt x="52043" y="7665"/>
                      </a:cubicBezTo>
                      <a:cubicBezTo>
                        <a:pt x="51447" y="7606"/>
                        <a:pt x="50900" y="7415"/>
                        <a:pt x="50316" y="7344"/>
                      </a:cubicBezTo>
                      <a:cubicBezTo>
                        <a:pt x="50127" y="7318"/>
                        <a:pt x="49936" y="7305"/>
                        <a:pt x="49747" y="7305"/>
                      </a:cubicBezTo>
                      <a:cubicBezTo>
                        <a:pt x="49057" y="7305"/>
                        <a:pt x="48381" y="7477"/>
                        <a:pt x="47792" y="7832"/>
                      </a:cubicBezTo>
                      <a:cubicBezTo>
                        <a:pt x="47804" y="7249"/>
                        <a:pt x="47876" y="6630"/>
                        <a:pt x="47709" y="6058"/>
                      </a:cubicBezTo>
                      <a:cubicBezTo>
                        <a:pt x="47685" y="5975"/>
                        <a:pt x="47590" y="5891"/>
                        <a:pt x="47506" y="5891"/>
                      </a:cubicBezTo>
                      <a:cubicBezTo>
                        <a:pt x="46899" y="5927"/>
                        <a:pt x="46221" y="6237"/>
                        <a:pt x="45542" y="6689"/>
                      </a:cubicBezTo>
                      <a:cubicBezTo>
                        <a:pt x="45566" y="6570"/>
                        <a:pt x="45590" y="6427"/>
                        <a:pt x="45601" y="6344"/>
                      </a:cubicBezTo>
                      <a:cubicBezTo>
                        <a:pt x="45732" y="5701"/>
                        <a:pt x="45649" y="4939"/>
                        <a:pt x="45661" y="4284"/>
                      </a:cubicBezTo>
                      <a:cubicBezTo>
                        <a:pt x="45685" y="3117"/>
                        <a:pt x="45792" y="1903"/>
                        <a:pt x="45709" y="736"/>
                      </a:cubicBezTo>
                      <a:cubicBezTo>
                        <a:pt x="45720" y="593"/>
                        <a:pt x="45732" y="450"/>
                        <a:pt x="45732" y="319"/>
                      </a:cubicBezTo>
                      <a:cubicBezTo>
                        <a:pt x="45732" y="236"/>
                        <a:pt x="45685" y="176"/>
                        <a:pt x="45625" y="153"/>
                      </a:cubicBezTo>
                      <a:cubicBezTo>
                        <a:pt x="45625" y="117"/>
                        <a:pt x="45613" y="81"/>
                        <a:pt x="45613" y="45"/>
                      </a:cubicBezTo>
                      <a:cubicBezTo>
                        <a:pt x="45607" y="16"/>
                        <a:pt x="45581" y="1"/>
                        <a:pt x="455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9" name="Google Shape;14381;p51">
                  <a:extLst>
                    <a:ext uri="{FF2B5EF4-FFF2-40B4-BE49-F238E27FC236}">
                      <a16:creationId xmlns:a16="http://schemas.microsoft.com/office/drawing/2014/main" id="{2CCBCDF3-2D49-C02B-C257-BEDD5B2AB8C5}"/>
                    </a:ext>
                  </a:extLst>
                </p:cNvPr>
                <p:cNvSpPr/>
                <p:nvPr/>
              </p:nvSpPr>
              <p:spPr>
                <a:xfrm>
                  <a:off x="4222500" y="3002200"/>
                  <a:ext cx="71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430" extrusionOk="0">
                      <a:moveTo>
                        <a:pt x="130" y="1"/>
                      </a:moveTo>
                      <a:cubicBezTo>
                        <a:pt x="67" y="1"/>
                        <a:pt x="0" y="64"/>
                        <a:pt x="38" y="147"/>
                      </a:cubicBezTo>
                      <a:cubicBezTo>
                        <a:pt x="62" y="230"/>
                        <a:pt x="109" y="313"/>
                        <a:pt x="157" y="397"/>
                      </a:cubicBezTo>
                      <a:cubicBezTo>
                        <a:pt x="172" y="420"/>
                        <a:pt x="191" y="429"/>
                        <a:pt x="209" y="429"/>
                      </a:cubicBezTo>
                      <a:cubicBezTo>
                        <a:pt x="248" y="429"/>
                        <a:pt x="284" y="386"/>
                        <a:pt x="276" y="337"/>
                      </a:cubicBezTo>
                      <a:cubicBezTo>
                        <a:pt x="264" y="254"/>
                        <a:pt x="228" y="159"/>
                        <a:pt x="216" y="75"/>
                      </a:cubicBezTo>
                      <a:cubicBezTo>
                        <a:pt x="203" y="22"/>
                        <a:pt x="167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0" name="Google Shape;14382;p51">
                  <a:extLst>
                    <a:ext uri="{FF2B5EF4-FFF2-40B4-BE49-F238E27FC236}">
                      <a16:creationId xmlns:a16="http://schemas.microsoft.com/office/drawing/2014/main" id="{9F1076AC-30F0-A614-A681-F2729FACD171}"/>
                    </a:ext>
                  </a:extLst>
                </p:cNvPr>
                <p:cNvSpPr/>
                <p:nvPr/>
              </p:nvSpPr>
              <p:spPr>
                <a:xfrm>
                  <a:off x="4302325" y="2713800"/>
                  <a:ext cx="6250" cy="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194" extrusionOk="0">
                      <a:moveTo>
                        <a:pt x="101" y="1"/>
                      </a:moveTo>
                      <a:cubicBezTo>
                        <a:pt x="0" y="1"/>
                        <a:pt x="6" y="193"/>
                        <a:pt x="119" y="193"/>
                      </a:cubicBezTo>
                      <a:cubicBezTo>
                        <a:pt x="250" y="193"/>
                        <a:pt x="250" y="3"/>
                        <a:pt x="119" y="3"/>
                      </a:cubicBezTo>
                      <a:cubicBezTo>
                        <a:pt x="113" y="1"/>
                        <a:pt x="107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1" name="Google Shape;14383;p51">
                  <a:extLst>
                    <a:ext uri="{FF2B5EF4-FFF2-40B4-BE49-F238E27FC236}">
                      <a16:creationId xmlns:a16="http://schemas.microsoft.com/office/drawing/2014/main" id="{6DCA4B66-8D72-ED1D-7AE1-6D620B03E97D}"/>
                    </a:ext>
                  </a:extLst>
                </p:cNvPr>
                <p:cNvSpPr/>
                <p:nvPr/>
              </p:nvSpPr>
              <p:spPr>
                <a:xfrm>
                  <a:off x="4598550" y="1967900"/>
                  <a:ext cx="18400" cy="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698" extrusionOk="0">
                      <a:moveTo>
                        <a:pt x="679" y="1"/>
                      </a:moveTo>
                      <a:cubicBezTo>
                        <a:pt x="663" y="1"/>
                        <a:pt x="649" y="9"/>
                        <a:pt x="641" y="26"/>
                      </a:cubicBezTo>
                      <a:cubicBezTo>
                        <a:pt x="367" y="502"/>
                        <a:pt x="188" y="1038"/>
                        <a:pt x="21" y="1561"/>
                      </a:cubicBezTo>
                      <a:cubicBezTo>
                        <a:pt x="0" y="1646"/>
                        <a:pt x="63" y="1698"/>
                        <a:pt x="130" y="1698"/>
                      </a:cubicBezTo>
                      <a:cubicBezTo>
                        <a:pt x="176" y="1698"/>
                        <a:pt x="224" y="1674"/>
                        <a:pt x="248" y="1621"/>
                      </a:cubicBezTo>
                      <a:cubicBezTo>
                        <a:pt x="438" y="1109"/>
                        <a:pt x="641" y="597"/>
                        <a:pt x="736" y="73"/>
                      </a:cubicBezTo>
                      <a:cubicBezTo>
                        <a:pt x="736" y="27"/>
                        <a:pt x="706" y="1"/>
                        <a:pt x="6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2" name="Google Shape;14384;p51">
                  <a:extLst>
                    <a:ext uri="{FF2B5EF4-FFF2-40B4-BE49-F238E27FC236}">
                      <a16:creationId xmlns:a16="http://schemas.microsoft.com/office/drawing/2014/main" id="{5705B159-EBF7-C243-BDC4-5AA03E2924D4}"/>
                    </a:ext>
                  </a:extLst>
                </p:cNvPr>
                <p:cNvSpPr/>
                <p:nvPr/>
              </p:nvSpPr>
              <p:spPr>
                <a:xfrm>
                  <a:off x="4597425" y="1994075"/>
                  <a:ext cx="18575" cy="5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2014" extrusionOk="0">
                      <a:moveTo>
                        <a:pt x="650" y="1"/>
                      </a:moveTo>
                      <a:cubicBezTo>
                        <a:pt x="619" y="1"/>
                        <a:pt x="588" y="19"/>
                        <a:pt x="578" y="62"/>
                      </a:cubicBezTo>
                      <a:cubicBezTo>
                        <a:pt x="388" y="693"/>
                        <a:pt x="138" y="1300"/>
                        <a:pt x="7" y="1943"/>
                      </a:cubicBezTo>
                      <a:cubicBezTo>
                        <a:pt x="0" y="1990"/>
                        <a:pt x="31" y="2014"/>
                        <a:pt x="63" y="2014"/>
                      </a:cubicBezTo>
                      <a:cubicBezTo>
                        <a:pt x="89" y="2014"/>
                        <a:pt x="115" y="1999"/>
                        <a:pt x="126" y="1967"/>
                      </a:cubicBezTo>
                      <a:cubicBezTo>
                        <a:pt x="364" y="1360"/>
                        <a:pt x="543" y="717"/>
                        <a:pt x="721" y="98"/>
                      </a:cubicBezTo>
                      <a:cubicBezTo>
                        <a:pt x="743" y="41"/>
                        <a:pt x="696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3" name="Google Shape;14385;p51">
                  <a:extLst>
                    <a:ext uri="{FF2B5EF4-FFF2-40B4-BE49-F238E27FC236}">
                      <a16:creationId xmlns:a16="http://schemas.microsoft.com/office/drawing/2014/main" id="{C9712B24-A97B-D9FD-12C2-58EE4159C00C}"/>
                    </a:ext>
                  </a:extLst>
                </p:cNvPr>
                <p:cNvSpPr/>
                <p:nvPr/>
              </p:nvSpPr>
              <p:spPr>
                <a:xfrm>
                  <a:off x="4512750" y="2126175"/>
                  <a:ext cx="57525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76" extrusionOk="0">
                      <a:moveTo>
                        <a:pt x="2171" y="1"/>
                      </a:moveTo>
                      <a:cubicBezTo>
                        <a:pt x="2163" y="1"/>
                        <a:pt x="2153" y="2"/>
                        <a:pt x="2144" y="5"/>
                      </a:cubicBezTo>
                      <a:cubicBezTo>
                        <a:pt x="1589" y="91"/>
                        <a:pt x="1035" y="146"/>
                        <a:pt x="475" y="146"/>
                      </a:cubicBezTo>
                      <a:cubicBezTo>
                        <a:pt x="337" y="146"/>
                        <a:pt x="199" y="143"/>
                        <a:pt x="60" y="136"/>
                      </a:cubicBezTo>
                      <a:cubicBezTo>
                        <a:pt x="1" y="136"/>
                        <a:pt x="1" y="195"/>
                        <a:pt x="48" y="207"/>
                      </a:cubicBezTo>
                      <a:cubicBezTo>
                        <a:pt x="386" y="252"/>
                        <a:pt x="723" y="276"/>
                        <a:pt x="1060" y="276"/>
                      </a:cubicBezTo>
                      <a:cubicBezTo>
                        <a:pt x="1437" y="276"/>
                        <a:pt x="1814" y="246"/>
                        <a:pt x="2191" y="183"/>
                      </a:cubicBezTo>
                      <a:cubicBezTo>
                        <a:pt x="2301" y="173"/>
                        <a:pt x="2269" y="1"/>
                        <a:pt x="217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Google Shape;14386;p51">
                  <a:extLst>
                    <a:ext uri="{FF2B5EF4-FFF2-40B4-BE49-F238E27FC236}">
                      <a16:creationId xmlns:a16="http://schemas.microsoft.com/office/drawing/2014/main" id="{4E4931FA-5836-F3D4-74F1-335BAFEC917A}"/>
                    </a:ext>
                  </a:extLst>
                </p:cNvPr>
                <p:cNvSpPr/>
                <p:nvPr/>
              </p:nvSpPr>
              <p:spPr>
                <a:xfrm>
                  <a:off x="4573775" y="2126575"/>
                  <a:ext cx="3600" cy="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108" extrusionOk="0">
                      <a:moveTo>
                        <a:pt x="60" y="1"/>
                      </a:moveTo>
                      <a:cubicBezTo>
                        <a:pt x="0" y="1"/>
                        <a:pt x="0" y="108"/>
                        <a:pt x="60" y="108"/>
                      </a:cubicBezTo>
                      <a:cubicBezTo>
                        <a:pt x="143" y="108"/>
                        <a:pt x="143" y="1"/>
                        <a:pt x="6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4387;p51">
                  <a:extLst>
                    <a:ext uri="{FF2B5EF4-FFF2-40B4-BE49-F238E27FC236}">
                      <a16:creationId xmlns:a16="http://schemas.microsoft.com/office/drawing/2014/main" id="{83A8D81E-913B-0BD4-20CB-CA57788D926E}"/>
                    </a:ext>
                  </a:extLst>
                </p:cNvPr>
                <p:cNvSpPr/>
                <p:nvPr/>
              </p:nvSpPr>
              <p:spPr>
                <a:xfrm>
                  <a:off x="4540725" y="2142200"/>
                  <a:ext cx="38425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40" extrusionOk="0">
                      <a:moveTo>
                        <a:pt x="1039" y="1"/>
                      </a:moveTo>
                      <a:cubicBezTo>
                        <a:pt x="722" y="1"/>
                        <a:pt x="409" y="34"/>
                        <a:pt x="108" y="43"/>
                      </a:cubicBezTo>
                      <a:cubicBezTo>
                        <a:pt x="1" y="43"/>
                        <a:pt x="1" y="197"/>
                        <a:pt x="108" y="197"/>
                      </a:cubicBezTo>
                      <a:cubicBezTo>
                        <a:pt x="409" y="206"/>
                        <a:pt x="722" y="239"/>
                        <a:pt x="1039" y="239"/>
                      </a:cubicBezTo>
                      <a:cubicBezTo>
                        <a:pt x="1161" y="239"/>
                        <a:pt x="1283" y="234"/>
                        <a:pt x="1406" y="221"/>
                      </a:cubicBezTo>
                      <a:cubicBezTo>
                        <a:pt x="1537" y="209"/>
                        <a:pt x="1537" y="31"/>
                        <a:pt x="1406" y="19"/>
                      </a:cubicBezTo>
                      <a:cubicBezTo>
                        <a:pt x="1283" y="5"/>
                        <a:pt x="1161" y="1"/>
                        <a:pt x="103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4388;p51">
                  <a:extLst>
                    <a:ext uri="{FF2B5EF4-FFF2-40B4-BE49-F238E27FC236}">
                      <a16:creationId xmlns:a16="http://schemas.microsoft.com/office/drawing/2014/main" id="{028DA630-8797-95D3-FC01-3A39F5711C8E}"/>
                    </a:ext>
                  </a:extLst>
                </p:cNvPr>
                <p:cNvSpPr/>
                <p:nvPr/>
              </p:nvSpPr>
              <p:spPr>
                <a:xfrm>
                  <a:off x="4548875" y="2156325"/>
                  <a:ext cx="30575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" h="373" extrusionOk="0">
                      <a:moveTo>
                        <a:pt x="592" y="1"/>
                      </a:moveTo>
                      <a:cubicBezTo>
                        <a:pt x="422" y="1"/>
                        <a:pt x="250" y="28"/>
                        <a:pt x="103" y="61"/>
                      </a:cubicBezTo>
                      <a:cubicBezTo>
                        <a:pt x="0" y="95"/>
                        <a:pt x="19" y="252"/>
                        <a:pt x="127" y="252"/>
                      </a:cubicBezTo>
                      <a:cubicBezTo>
                        <a:pt x="131" y="252"/>
                        <a:pt x="135" y="252"/>
                        <a:pt x="139" y="251"/>
                      </a:cubicBezTo>
                      <a:cubicBezTo>
                        <a:pt x="205" y="247"/>
                        <a:pt x="270" y="244"/>
                        <a:pt x="335" y="244"/>
                      </a:cubicBezTo>
                      <a:cubicBezTo>
                        <a:pt x="449" y="244"/>
                        <a:pt x="562" y="253"/>
                        <a:pt x="675" y="275"/>
                      </a:cubicBezTo>
                      <a:cubicBezTo>
                        <a:pt x="806" y="299"/>
                        <a:pt x="937" y="359"/>
                        <a:pt x="1092" y="370"/>
                      </a:cubicBezTo>
                      <a:cubicBezTo>
                        <a:pt x="1100" y="372"/>
                        <a:pt x="1107" y="373"/>
                        <a:pt x="1115" y="373"/>
                      </a:cubicBezTo>
                      <a:cubicBezTo>
                        <a:pt x="1222" y="373"/>
                        <a:pt x="1218" y="212"/>
                        <a:pt x="1151" y="156"/>
                      </a:cubicBezTo>
                      <a:cubicBezTo>
                        <a:pt x="996" y="40"/>
                        <a:pt x="795" y="1"/>
                        <a:pt x="59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4389;p51">
                  <a:extLst>
                    <a:ext uri="{FF2B5EF4-FFF2-40B4-BE49-F238E27FC236}">
                      <a16:creationId xmlns:a16="http://schemas.microsoft.com/office/drawing/2014/main" id="{485DD32E-065D-E2BD-2DAC-7418DB5BE0D3}"/>
                    </a:ext>
                  </a:extLst>
                </p:cNvPr>
                <p:cNvSpPr/>
                <p:nvPr/>
              </p:nvSpPr>
              <p:spPr>
                <a:xfrm>
                  <a:off x="4554500" y="2177475"/>
                  <a:ext cx="22275" cy="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348" extrusionOk="0">
                      <a:moveTo>
                        <a:pt x="142" y="0"/>
                      </a:moveTo>
                      <a:cubicBezTo>
                        <a:pt x="20" y="0"/>
                        <a:pt x="1" y="204"/>
                        <a:pt x="117" y="227"/>
                      </a:cubicBezTo>
                      <a:cubicBezTo>
                        <a:pt x="315" y="282"/>
                        <a:pt x="493" y="347"/>
                        <a:pt x="688" y="347"/>
                      </a:cubicBezTo>
                      <a:cubicBezTo>
                        <a:pt x="704" y="347"/>
                        <a:pt x="720" y="347"/>
                        <a:pt x="736" y="346"/>
                      </a:cubicBezTo>
                      <a:cubicBezTo>
                        <a:pt x="831" y="346"/>
                        <a:pt x="891" y="179"/>
                        <a:pt x="795" y="144"/>
                      </a:cubicBezTo>
                      <a:cubicBezTo>
                        <a:pt x="581" y="48"/>
                        <a:pt x="379" y="36"/>
                        <a:pt x="152" y="1"/>
                      </a:cubicBezTo>
                      <a:cubicBezTo>
                        <a:pt x="149" y="0"/>
                        <a:pt x="145" y="0"/>
                        <a:pt x="1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4390;p51">
                  <a:extLst>
                    <a:ext uri="{FF2B5EF4-FFF2-40B4-BE49-F238E27FC236}">
                      <a16:creationId xmlns:a16="http://schemas.microsoft.com/office/drawing/2014/main" id="{2F191D62-088F-97D1-A372-C97CB54F6874}"/>
                    </a:ext>
                  </a:extLst>
                </p:cNvPr>
                <p:cNvSpPr/>
                <p:nvPr/>
              </p:nvSpPr>
              <p:spPr>
                <a:xfrm>
                  <a:off x="4569000" y="2189375"/>
                  <a:ext cx="7175" cy="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228" extrusionOk="0">
                      <a:moveTo>
                        <a:pt x="156" y="1"/>
                      </a:moveTo>
                      <a:cubicBezTo>
                        <a:pt x="1" y="1"/>
                        <a:pt x="1" y="227"/>
                        <a:pt x="156" y="227"/>
                      </a:cubicBezTo>
                      <a:cubicBezTo>
                        <a:pt x="287" y="227"/>
                        <a:pt x="28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4391;p51">
                  <a:extLst>
                    <a:ext uri="{FF2B5EF4-FFF2-40B4-BE49-F238E27FC236}">
                      <a16:creationId xmlns:a16="http://schemas.microsoft.com/office/drawing/2014/main" id="{A69F8A72-4D84-608B-0CCF-CE522C240560}"/>
                    </a:ext>
                  </a:extLst>
                </p:cNvPr>
                <p:cNvSpPr/>
                <p:nvPr/>
              </p:nvSpPr>
              <p:spPr>
                <a:xfrm>
                  <a:off x="4572875" y="2205175"/>
                  <a:ext cx="5100" cy="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43" extrusionOk="0">
                      <a:moveTo>
                        <a:pt x="96" y="0"/>
                      </a:moveTo>
                      <a:cubicBezTo>
                        <a:pt x="1" y="0"/>
                        <a:pt x="1" y="143"/>
                        <a:pt x="96" y="143"/>
                      </a:cubicBezTo>
                      <a:cubicBezTo>
                        <a:pt x="203" y="143"/>
                        <a:pt x="203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14392;p51">
                  <a:extLst>
                    <a:ext uri="{FF2B5EF4-FFF2-40B4-BE49-F238E27FC236}">
                      <a16:creationId xmlns:a16="http://schemas.microsoft.com/office/drawing/2014/main" id="{F6E867AB-573E-CFF4-AF18-5BF26865DB4E}"/>
                    </a:ext>
                  </a:extLst>
                </p:cNvPr>
                <p:cNvSpPr/>
                <p:nvPr/>
              </p:nvSpPr>
              <p:spPr>
                <a:xfrm>
                  <a:off x="4348450" y="2585875"/>
                  <a:ext cx="50600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" h="1448" extrusionOk="0">
                      <a:moveTo>
                        <a:pt x="84" y="0"/>
                      </a:moveTo>
                      <a:cubicBezTo>
                        <a:pt x="48" y="0"/>
                        <a:pt x="0" y="36"/>
                        <a:pt x="48" y="83"/>
                      </a:cubicBezTo>
                      <a:cubicBezTo>
                        <a:pt x="310" y="298"/>
                        <a:pt x="655" y="429"/>
                        <a:pt x="941" y="619"/>
                      </a:cubicBezTo>
                      <a:cubicBezTo>
                        <a:pt x="1262" y="857"/>
                        <a:pt x="1560" y="1143"/>
                        <a:pt x="1870" y="1429"/>
                      </a:cubicBezTo>
                      <a:cubicBezTo>
                        <a:pt x="1888" y="1442"/>
                        <a:pt x="1906" y="1448"/>
                        <a:pt x="1923" y="1448"/>
                      </a:cubicBezTo>
                      <a:cubicBezTo>
                        <a:pt x="1983" y="1448"/>
                        <a:pt x="2023" y="1377"/>
                        <a:pt x="1977" y="1322"/>
                      </a:cubicBezTo>
                      <a:cubicBezTo>
                        <a:pt x="1727" y="1012"/>
                        <a:pt x="1441" y="774"/>
                        <a:pt x="1120" y="536"/>
                      </a:cubicBezTo>
                      <a:cubicBezTo>
                        <a:pt x="822" y="322"/>
                        <a:pt x="441" y="60"/>
                        <a:pt x="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14393;p51">
                  <a:extLst>
                    <a:ext uri="{FF2B5EF4-FFF2-40B4-BE49-F238E27FC236}">
                      <a16:creationId xmlns:a16="http://schemas.microsoft.com/office/drawing/2014/main" id="{8C58F9B9-F3B7-1186-D845-0F09515D77D5}"/>
                    </a:ext>
                  </a:extLst>
                </p:cNvPr>
                <p:cNvSpPr/>
                <p:nvPr/>
              </p:nvSpPr>
              <p:spPr>
                <a:xfrm>
                  <a:off x="4381975" y="2594075"/>
                  <a:ext cx="41075" cy="2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1150" extrusionOk="0">
                      <a:moveTo>
                        <a:pt x="121" y="1"/>
                      </a:moveTo>
                      <a:cubicBezTo>
                        <a:pt x="55" y="1"/>
                        <a:pt x="1" y="85"/>
                        <a:pt x="64" y="148"/>
                      </a:cubicBezTo>
                      <a:cubicBezTo>
                        <a:pt x="505" y="529"/>
                        <a:pt x="969" y="875"/>
                        <a:pt x="1469" y="1137"/>
                      </a:cubicBezTo>
                      <a:cubicBezTo>
                        <a:pt x="1486" y="1146"/>
                        <a:pt x="1502" y="1150"/>
                        <a:pt x="1517" y="1150"/>
                      </a:cubicBezTo>
                      <a:cubicBezTo>
                        <a:pt x="1598" y="1150"/>
                        <a:pt x="1643" y="1032"/>
                        <a:pt x="1553" y="982"/>
                      </a:cubicBezTo>
                      <a:cubicBezTo>
                        <a:pt x="1076" y="696"/>
                        <a:pt x="624" y="386"/>
                        <a:pt x="183" y="29"/>
                      </a:cubicBezTo>
                      <a:cubicBezTo>
                        <a:pt x="163" y="9"/>
                        <a:pt x="141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14394;p51">
                  <a:extLst>
                    <a:ext uri="{FF2B5EF4-FFF2-40B4-BE49-F238E27FC236}">
                      <a16:creationId xmlns:a16="http://schemas.microsoft.com/office/drawing/2014/main" id="{222EDE69-D745-6F8E-BA84-C6B858EFDC77}"/>
                    </a:ext>
                  </a:extLst>
                </p:cNvPr>
                <p:cNvSpPr/>
                <p:nvPr/>
              </p:nvSpPr>
              <p:spPr>
                <a:xfrm>
                  <a:off x="4595800" y="2043650"/>
                  <a:ext cx="32100" cy="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3654" extrusionOk="0">
                      <a:moveTo>
                        <a:pt x="1178" y="1"/>
                      </a:moveTo>
                      <a:cubicBezTo>
                        <a:pt x="1139" y="1"/>
                        <a:pt x="1099" y="24"/>
                        <a:pt x="1084" y="79"/>
                      </a:cubicBezTo>
                      <a:cubicBezTo>
                        <a:pt x="882" y="817"/>
                        <a:pt x="655" y="1579"/>
                        <a:pt x="453" y="2318"/>
                      </a:cubicBezTo>
                      <a:cubicBezTo>
                        <a:pt x="358" y="2639"/>
                        <a:pt x="1" y="3270"/>
                        <a:pt x="215" y="3592"/>
                      </a:cubicBezTo>
                      <a:cubicBezTo>
                        <a:pt x="235" y="3623"/>
                        <a:pt x="274" y="3653"/>
                        <a:pt x="323" y="3653"/>
                      </a:cubicBezTo>
                      <a:cubicBezTo>
                        <a:pt x="330" y="3653"/>
                        <a:pt x="338" y="3653"/>
                        <a:pt x="346" y="3651"/>
                      </a:cubicBezTo>
                      <a:cubicBezTo>
                        <a:pt x="429" y="3604"/>
                        <a:pt x="465" y="3568"/>
                        <a:pt x="477" y="3484"/>
                      </a:cubicBezTo>
                      <a:cubicBezTo>
                        <a:pt x="489" y="3437"/>
                        <a:pt x="465" y="3377"/>
                        <a:pt x="429" y="3365"/>
                      </a:cubicBezTo>
                      <a:cubicBezTo>
                        <a:pt x="417" y="3365"/>
                        <a:pt x="417" y="3353"/>
                        <a:pt x="405" y="3353"/>
                      </a:cubicBezTo>
                      <a:cubicBezTo>
                        <a:pt x="401" y="3346"/>
                        <a:pt x="396" y="3343"/>
                        <a:pt x="390" y="3343"/>
                      </a:cubicBezTo>
                      <a:cubicBezTo>
                        <a:pt x="379" y="3343"/>
                        <a:pt x="366" y="3353"/>
                        <a:pt x="358" y="3353"/>
                      </a:cubicBezTo>
                      <a:cubicBezTo>
                        <a:pt x="512" y="2961"/>
                        <a:pt x="774" y="2008"/>
                        <a:pt x="810" y="1877"/>
                      </a:cubicBezTo>
                      <a:cubicBezTo>
                        <a:pt x="953" y="1294"/>
                        <a:pt x="1120" y="698"/>
                        <a:pt x="1263" y="115"/>
                      </a:cubicBezTo>
                      <a:cubicBezTo>
                        <a:pt x="1283" y="46"/>
                        <a:pt x="1232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14395;p51">
                  <a:extLst>
                    <a:ext uri="{FF2B5EF4-FFF2-40B4-BE49-F238E27FC236}">
                      <a16:creationId xmlns:a16="http://schemas.microsoft.com/office/drawing/2014/main" id="{01FD5A91-644C-D19F-FACD-A98CA25B87C1}"/>
                    </a:ext>
                  </a:extLst>
                </p:cNvPr>
                <p:cNvSpPr/>
                <p:nvPr/>
              </p:nvSpPr>
              <p:spPr>
                <a:xfrm>
                  <a:off x="4610800" y="2055000"/>
                  <a:ext cx="26475" cy="6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" h="2746" extrusionOk="0">
                      <a:moveTo>
                        <a:pt x="934" y="1"/>
                      </a:moveTo>
                      <a:cubicBezTo>
                        <a:pt x="897" y="1"/>
                        <a:pt x="859" y="20"/>
                        <a:pt x="841" y="66"/>
                      </a:cubicBezTo>
                      <a:cubicBezTo>
                        <a:pt x="722" y="494"/>
                        <a:pt x="591" y="935"/>
                        <a:pt x="448" y="1364"/>
                      </a:cubicBezTo>
                      <a:cubicBezTo>
                        <a:pt x="293" y="1792"/>
                        <a:pt x="91" y="2209"/>
                        <a:pt x="8" y="2638"/>
                      </a:cubicBezTo>
                      <a:cubicBezTo>
                        <a:pt x="0" y="2699"/>
                        <a:pt x="42" y="2745"/>
                        <a:pt x="88" y="2745"/>
                      </a:cubicBezTo>
                      <a:cubicBezTo>
                        <a:pt x="114" y="2745"/>
                        <a:pt x="141" y="2731"/>
                        <a:pt x="163" y="2697"/>
                      </a:cubicBezTo>
                      <a:cubicBezTo>
                        <a:pt x="639" y="1983"/>
                        <a:pt x="817" y="935"/>
                        <a:pt x="1044" y="125"/>
                      </a:cubicBezTo>
                      <a:cubicBezTo>
                        <a:pt x="1058" y="52"/>
                        <a:pt x="996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14396;p51">
                  <a:extLst>
                    <a:ext uri="{FF2B5EF4-FFF2-40B4-BE49-F238E27FC236}">
                      <a16:creationId xmlns:a16="http://schemas.microsoft.com/office/drawing/2014/main" id="{BA5FCD14-A0E8-468A-F5F7-70CF7579D0CE}"/>
                    </a:ext>
                  </a:extLst>
                </p:cNvPr>
                <p:cNvSpPr/>
                <p:nvPr/>
              </p:nvSpPr>
              <p:spPr>
                <a:xfrm>
                  <a:off x="4003350" y="3190950"/>
                  <a:ext cx="63825" cy="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3" h="537" extrusionOk="0">
                      <a:moveTo>
                        <a:pt x="161" y="0"/>
                      </a:moveTo>
                      <a:cubicBezTo>
                        <a:pt x="46" y="0"/>
                        <a:pt x="1" y="172"/>
                        <a:pt x="124" y="217"/>
                      </a:cubicBezTo>
                      <a:cubicBezTo>
                        <a:pt x="686" y="369"/>
                        <a:pt x="1347" y="537"/>
                        <a:pt x="1967" y="537"/>
                      </a:cubicBezTo>
                      <a:cubicBezTo>
                        <a:pt x="2122" y="537"/>
                        <a:pt x="2274" y="526"/>
                        <a:pt x="2422" y="502"/>
                      </a:cubicBezTo>
                      <a:cubicBezTo>
                        <a:pt x="2553" y="467"/>
                        <a:pt x="2553" y="241"/>
                        <a:pt x="2422" y="229"/>
                      </a:cubicBezTo>
                      <a:cubicBezTo>
                        <a:pt x="1672" y="121"/>
                        <a:pt x="934" y="169"/>
                        <a:pt x="184" y="2"/>
                      </a:cubicBezTo>
                      <a:cubicBezTo>
                        <a:pt x="176" y="1"/>
                        <a:pt x="169" y="0"/>
                        <a:pt x="1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14397;p51">
                  <a:extLst>
                    <a:ext uri="{FF2B5EF4-FFF2-40B4-BE49-F238E27FC236}">
                      <a16:creationId xmlns:a16="http://schemas.microsoft.com/office/drawing/2014/main" id="{67F96079-255A-5609-AE54-0DFB5C8888B2}"/>
                    </a:ext>
                  </a:extLst>
                </p:cNvPr>
                <p:cNvSpPr/>
                <p:nvPr/>
              </p:nvSpPr>
              <p:spPr>
                <a:xfrm>
                  <a:off x="4021800" y="3173675"/>
                  <a:ext cx="5282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564" extrusionOk="0">
                      <a:moveTo>
                        <a:pt x="137" y="1"/>
                      </a:moveTo>
                      <a:cubicBezTo>
                        <a:pt x="35" y="1"/>
                        <a:pt x="0" y="148"/>
                        <a:pt x="101" y="181"/>
                      </a:cubicBezTo>
                      <a:cubicBezTo>
                        <a:pt x="614" y="349"/>
                        <a:pt x="1220" y="563"/>
                        <a:pt x="1772" y="563"/>
                      </a:cubicBezTo>
                      <a:cubicBezTo>
                        <a:pt x="1847" y="563"/>
                        <a:pt x="1921" y="559"/>
                        <a:pt x="1994" y="551"/>
                      </a:cubicBezTo>
                      <a:cubicBezTo>
                        <a:pt x="2077" y="539"/>
                        <a:pt x="2113" y="420"/>
                        <a:pt x="2017" y="384"/>
                      </a:cubicBezTo>
                      <a:cubicBezTo>
                        <a:pt x="1720" y="301"/>
                        <a:pt x="1398" y="277"/>
                        <a:pt x="1089" y="217"/>
                      </a:cubicBezTo>
                      <a:cubicBezTo>
                        <a:pt x="767" y="158"/>
                        <a:pt x="458" y="86"/>
                        <a:pt x="160" y="3"/>
                      </a:cubicBezTo>
                      <a:cubicBezTo>
                        <a:pt x="152" y="1"/>
                        <a:pt x="14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14398;p51">
                  <a:extLst>
                    <a:ext uri="{FF2B5EF4-FFF2-40B4-BE49-F238E27FC236}">
                      <a16:creationId xmlns:a16="http://schemas.microsoft.com/office/drawing/2014/main" id="{60801596-407E-1431-CCA5-8D455F824C9F}"/>
                    </a:ext>
                  </a:extLst>
                </p:cNvPr>
                <p:cNvSpPr/>
                <p:nvPr/>
              </p:nvSpPr>
              <p:spPr>
                <a:xfrm>
                  <a:off x="4043850" y="3161775"/>
                  <a:ext cx="391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489" extrusionOk="0">
                      <a:moveTo>
                        <a:pt x="186" y="1"/>
                      </a:moveTo>
                      <a:cubicBezTo>
                        <a:pt x="57" y="1"/>
                        <a:pt x="0" y="206"/>
                        <a:pt x="147" y="229"/>
                      </a:cubicBezTo>
                      <a:cubicBezTo>
                        <a:pt x="373" y="288"/>
                        <a:pt x="635" y="336"/>
                        <a:pt x="873" y="396"/>
                      </a:cubicBezTo>
                      <a:cubicBezTo>
                        <a:pt x="1038" y="434"/>
                        <a:pt x="1202" y="489"/>
                        <a:pt x="1366" y="489"/>
                      </a:cubicBezTo>
                      <a:cubicBezTo>
                        <a:pt x="1404" y="489"/>
                        <a:pt x="1443" y="486"/>
                        <a:pt x="1481" y="479"/>
                      </a:cubicBezTo>
                      <a:cubicBezTo>
                        <a:pt x="1564" y="455"/>
                        <a:pt x="1564" y="324"/>
                        <a:pt x="1516" y="276"/>
                      </a:cubicBezTo>
                      <a:cubicBezTo>
                        <a:pt x="1338" y="157"/>
                        <a:pt x="1112" y="157"/>
                        <a:pt x="897" y="122"/>
                      </a:cubicBezTo>
                      <a:cubicBezTo>
                        <a:pt x="659" y="74"/>
                        <a:pt x="445" y="38"/>
                        <a:pt x="207" y="3"/>
                      </a:cubicBezTo>
                      <a:cubicBezTo>
                        <a:pt x="200" y="1"/>
                        <a:pt x="193" y="1"/>
                        <a:pt x="1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14399;p51">
                  <a:extLst>
                    <a:ext uri="{FF2B5EF4-FFF2-40B4-BE49-F238E27FC236}">
                      <a16:creationId xmlns:a16="http://schemas.microsoft.com/office/drawing/2014/main" id="{1B8F715A-3156-511C-3A30-D0BFE4452E89}"/>
                    </a:ext>
                  </a:extLst>
                </p:cNvPr>
                <p:cNvSpPr/>
                <p:nvPr/>
              </p:nvSpPr>
              <p:spPr>
                <a:xfrm>
                  <a:off x="4062500" y="3141275"/>
                  <a:ext cx="18425" cy="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315" extrusionOk="0">
                      <a:moveTo>
                        <a:pt x="139" y="0"/>
                      </a:moveTo>
                      <a:cubicBezTo>
                        <a:pt x="30" y="0"/>
                        <a:pt x="0" y="157"/>
                        <a:pt x="104" y="192"/>
                      </a:cubicBezTo>
                      <a:cubicBezTo>
                        <a:pt x="258" y="239"/>
                        <a:pt x="425" y="263"/>
                        <a:pt x="568" y="311"/>
                      </a:cubicBezTo>
                      <a:cubicBezTo>
                        <a:pt x="578" y="314"/>
                        <a:pt x="587" y="315"/>
                        <a:pt x="596" y="315"/>
                      </a:cubicBezTo>
                      <a:cubicBezTo>
                        <a:pt x="696" y="315"/>
                        <a:pt x="737" y="142"/>
                        <a:pt x="628" y="120"/>
                      </a:cubicBezTo>
                      <a:cubicBezTo>
                        <a:pt x="473" y="73"/>
                        <a:pt x="318" y="49"/>
                        <a:pt x="151" y="1"/>
                      </a:cubicBezTo>
                      <a:cubicBezTo>
                        <a:pt x="147" y="1"/>
                        <a:pt x="143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14400;p51">
                  <a:extLst>
                    <a:ext uri="{FF2B5EF4-FFF2-40B4-BE49-F238E27FC236}">
                      <a16:creationId xmlns:a16="http://schemas.microsoft.com/office/drawing/2014/main" id="{1072D157-BEB2-4211-83F9-4D8D9DAC9CBA}"/>
                    </a:ext>
                  </a:extLst>
                </p:cNvPr>
                <p:cNvSpPr/>
                <p:nvPr/>
              </p:nvSpPr>
              <p:spPr>
                <a:xfrm>
                  <a:off x="4076400" y="3131175"/>
                  <a:ext cx="2700" cy="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96" extrusionOk="0">
                      <a:moveTo>
                        <a:pt x="48" y="0"/>
                      </a:moveTo>
                      <a:cubicBezTo>
                        <a:pt x="0" y="0"/>
                        <a:pt x="0" y="96"/>
                        <a:pt x="48" y="96"/>
                      </a:cubicBezTo>
                      <a:cubicBezTo>
                        <a:pt x="107" y="96"/>
                        <a:pt x="107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14401;p51">
                  <a:extLst>
                    <a:ext uri="{FF2B5EF4-FFF2-40B4-BE49-F238E27FC236}">
                      <a16:creationId xmlns:a16="http://schemas.microsoft.com/office/drawing/2014/main" id="{67A0C949-298A-8005-5A69-F8D1CCA9CB0A}"/>
                    </a:ext>
                  </a:extLst>
                </p:cNvPr>
                <p:cNvSpPr/>
                <p:nvPr/>
              </p:nvSpPr>
              <p:spPr>
                <a:xfrm>
                  <a:off x="4077275" y="3126100"/>
                  <a:ext cx="62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25" extrusionOk="0">
                      <a:moveTo>
                        <a:pt x="13" y="1"/>
                      </a:moveTo>
                      <a:cubicBezTo>
                        <a:pt x="1" y="1"/>
                        <a:pt x="1" y="25"/>
                        <a:pt x="13" y="25"/>
                      </a:cubicBezTo>
                      <a:cubicBezTo>
                        <a:pt x="25" y="25"/>
                        <a:pt x="25" y="1"/>
                        <a:pt x="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14402;p51">
                  <a:extLst>
                    <a:ext uri="{FF2B5EF4-FFF2-40B4-BE49-F238E27FC236}">
                      <a16:creationId xmlns:a16="http://schemas.microsoft.com/office/drawing/2014/main" id="{B1186AD9-F6E9-00B7-F61B-82199CF2DAA5}"/>
                    </a:ext>
                  </a:extLst>
                </p:cNvPr>
                <p:cNvSpPr/>
                <p:nvPr/>
              </p:nvSpPr>
              <p:spPr>
                <a:xfrm>
                  <a:off x="4309750" y="2626950"/>
                  <a:ext cx="4500" cy="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43" extrusionOk="0">
                      <a:moveTo>
                        <a:pt x="84" y="0"/>
                      </a:moveTo>
                      <a:cubicBezTo>
                        <a:pt x="1" y="0"/>
                        <a:pt x="1" y="143"/>
                        <a:pt x="84" y="143"/>
                      </a:cubicBezTo>
                      <a:cubicBezTo>
                        <a:pt x="179" y="143"/>
                        <a:pt x="179" y="0"/>
                        <a:pt x="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14403;p51">
                  <a:extLst>
                    <a:ext uri="{FF2B5EF4-FFF2-40B4-BE49-F238E27FC236}">
                      <a16:creationId xmlns:a16="http://schemas.microsoft.com/office/drawing/2014/main" id="{2A7BA79E-F4F8-3875-559F-7EAE2670824C}"/>
                    </a:ext>
                  </a:extLst>
                </p:cNvPr>
                <p:cNvSpPr/>
                <p:nvPr/>
              </p:nvSpPr>
              <p:spPr>
                <a:xfrm>
                  <a:off x="4093325" y="2379900"/>
                  <a:ext cx="147700" cy="4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" h="1934" extrusionOk="0">
                      <a:moveTo>
                        <a:pt x="178" y="1"/>
                      </a:moveTo>
                      <a:cubicBezTo>
                        <a:pt x="64" y="1"/>
                        <a:pt x="0" y="169"/>
                        <a:pt x="109" y="238"/>
                      </a:cubicBezTo>
                      <a:cubicBezTo>
                        <a:pt x="1688" y="1238"/>
                        <a:pt x="3537" y="1934"/>
                        <a:pt x="5420" y="1934"/>
                      </a:cubicBezTo>
                      <a:cubicBezTo>
                        <a:pt x="5511" y="1934"/>
                        <a:pt x="5602" y="1932"/>
                        <a:pt x="5693" y="1929"/>
                      </a:cubicBezTo>
                      <a:cubicBezTo>
                        <a:pt x="5907" y="1905"/>
                        <a:pt x="5907" y="1631"/>
                        <a:pt x="5693" y="1595"/>
                      </a:cubicBezTo>
                      <a:cubicBezTo>
                        <a:pt x="3728" y="1405"/>
                        <a:pt x="1978" y="1036"/>
                        <a:pt x="252" y="24"/>
                      </a:cubicBezTo>
                      <a:cubicBezTo>
                        <a:pt x="226" y="8"/>
                        <a:pt x="201" y="1"/>
                        <a:pt x="17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14404;p51">
                  <a:extLst>
                    <a:ext uri="{FF2B5EF4-FFF2-40B4-BE49-F238E27FC236}">
                      <a16:creationId xmlns:a16="http://schemas.microsoft.com/office/drawing/2014/main" id="{02DD6F82-03FE-FE42-FB8C-EAF5B5569A03}"/>
                    </a:ext>
                  </a:extLst>
                </p:cNvPr>
                <p:cNvSpPr/>
                <p:nvPr/>
              </p:nvSpPr>
              <p:spPr>
                <a:xfrm>
                  <a:off x="4150575" y="2380275"/>
                  <a:ext cx="90725" cy="3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9" h="1238" extrusionOk="0">
                      <a:moveTo>
                        <a:pt x="150" y="0"/>
                      </a:moveTo>
                      <a:cubicBezTo>
                        <a:pt x="61" y="0"/>
                        <a:pt x="1" y="132"/>
                        <a:pt x="105" y="164"/>
                      </a:cubicBezTo>
                      <a:cubicBezTo>
                        <a:pt x="1153" y="640"/>
                        <a:pt x="2343" y="1116"/>
                        <a:pt x="3522" y="1235"/>
                      </a:cubicBezTo>
                      <a:cubicBezTo>
                        <a:pt x="3530" y="1237"/>
                        <a:pt x="3537" y="1238"/>
                        <a:pt x="3543" y="1238"/>
                      </a:cubicBezTo>
                      <a:cubicBezTo>
                        <a:pt x="3629" y="1238"/>
                        <a:pt x="3624" y="1102"/>
                        <a:pt x="3558" y="1080"/>
                      </a:cubicBezTo>
                      <a:cubicBezTo>
                        <a:pt x="2427" y="723"/>
                        <a:pt x="1296" y="485"/>
                        <a:pt x="188" y="9"/>
                      </a:cubicBezTo>
                      <a:cubicBezTo>
                        <a:pt x="175" y="3"/>
                        <a:pt x="162" y="0"/>
                        <a:pt x="15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14405;p51">
                  <a:extLst>
                    <a:ext uri="{FF2B5EF4-FFF2-40B4-BE49-F238E27FC236}">
                      <a16:creationId xmlns:a16="http://schemas.microsoft.com/office/drawing/2014/main" id="{27400FE0-AD7E-3F3B-ED79-8D517C4FC558}"/>
                    </a:ext>
                  </a:extLst>
                </p:cNvPr>
                <p:cNvSpPr/>
                <p:nvPr/>
              </p:nvSpPr>
              <p:spPr>
                <a:xfrm>
                  <a:off x="4171325" y="2364800"/>
                  <a:ext cx="67025" cy="2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1" h="950" extrusionOk="0">
                      <a:moveTo>
                        <a:pt x="132" y="1"/>
                      </a:moveTo>
                      <a:cubicBezTo>
                        <a:pt x="46" y="1"/>
                        <a:pt x="0" y="145"/>
                        <a:pt x="85" y="187"/>
                      </a:cubicBezTo>
                      <a:cubicBezTo>
                        <a:pt x="847" y="521"/>
                        <a:pt x="1728" y="902"/>
                        <a:pt x="2573" y="949"/>
                      </a:cubicBezTo>
                      <a:cubicBezTo>
                        <a:pt x="2680" y="949"/>
                        <a:pt x="2680" y="818"/>
                        <a:pt x="2609" y="771"/>
                      </a:cubicBezTo>
                      <a:cubicBezTo>
                        <a:pt x="1799" y="473"/>
                        <a:pt x="966" y="330"/>
                        <a:pt x="168" y="9"/>
                      </a:cubicBezTo>
                      <a:cubicBezTo>
                        <a:pt x="155" y="3"/>
                        <a:pt x="14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14406;p51">
                  <a:extLst>
                    <a:ext uri="{FF2B5EF4-FFF2-40B4-BE49-F238E27FC236}">
                      <a16:creationId xmlns:a16="http://schemas.microsoft.com/office/drawing/2014/main" id="{9A18B275-9254-2A72-FB42-4D9F6DD50DF1}"/>
                    </a:ext>
                  </a:extLst>
                </p:cNvPr>
                <p:cNvSpPr/>
                <p:nvPr/>
              </p:nvSpPr>
              <p:spPr>
                <a:xfrm>
                  <a:off x="4193850" y="2359000"/>
                  <a:ext cx="4477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" h="481" extrusionOk="0">
                      <a:moveTo>
                        <a:pt x="163" y="1"/>
                      </a:moveTo>
                      <a:cubicBezTo>
                        <a:pt x="47" y="1"/>
                        <a:pt x="0" y="184"/>
                        <a:pt x="124" y="229"/>
                      </a:cubicBezTo>
                      <a:cubicBezTo>
                        <a:pt x="509" y="369"/>
                        <a:pt x="945" y="481"/>
                        <a:pt x="1364" y="481"/>
                      </a:cubicBezTo>
                      <a:cubicBezTo>
                        <a:pt x="1476" y="481"/>
                        <a:pt x="1587" y="473"/>
                        <a:pt x="1696" y="455"/>
                      </a:cubicBezTo>
                      <a:cubicBezTo>
                        <a:pt x="1791" y="443"/>
                        <a:pt x="1791" y="288"/>
                        <a:pt x="1696" y="276"/>
                      </a:cubicBezTo>
                      <a:cubicBezTo>
                        <a:pt x="1196" y="181"/>
                        <a:pt x="696" y="169"/>
                        <a:pt x="184" y="3"/>
                      </a:cubicBezTo>
                      <a:cubicBezTo>
                        <a:pt x="176" y="1"/>
                        <a:pt x="169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14407;p51">
                  <a:extLst>
                    <a:ext uri="{FF2B5EF4-FFF2-40B4-BE49-F238E27FC236}">
                      <a16:creationId xmlns:a16="http://schemas.microsoft.com/office/drawing/2014/main" id="{8CB9C464-8606-68AB-D823-F30D2A521DC9}"/>
                    </a:ext>
                  </a:extLst>
                </p:cNvPr>
                <p:cNvSpPr/>
                <p:nvPr/>
              </p:nvSpPr>
              <p:spPr>
                <a:xfrm>
                  <a:off x="4205050" y="2341925"/>
                  <a:ext cx="31550" cy="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452" extrusionOk="0">
                      <a:moveTo>
                        <a:pt x="159" y="0"/>
                      </a:moveTo>
                      <a:cubicBezTo>
                        <a:pt x="36" y="0"/>
                        <a:pt x="0" y="190"/>
                        <a:pt x="140" y="233"/>
                      </a:cubicBezTo>
                      <a:cubicBezTo>
                        <a:pt x="450" y="316"/>
                        <a:pt x="760" y="412"/>
                        <a:pt x="1069" y="447"/>
                      </a:cubicBezTo>
                      <a:cubicBezTo>
                        <a:pt x="1081" y="450"/>
                        <a:pt x="1092" y="452"/>
                        <a:pt x="1102" y="452"/>
                      </a:cubicBezTo>
                      <a:cubicBezTo>
                        <a:pt x="1220" y="452"/>
                        <a:pt x="1261" y="278"/>
                        <a:pt x="1141" y="245"/>
                      </a:cubicBezTo>
                      <a:cubicBezTo>
                        <a:pt x="843" y="138"/>
                        <a:pt x="510" y="78"/>
                        <a:pt x="200" y="7"/>
                      </a:cubicBezTo>
                      <a:cubicBezTo>
                        <a:pt x="185" y="2"/>
                        <a:pt x="172" y="0"/>
                        <a:pt x="1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14408;p51">
                  <a:extLst>
                    <a:ext uri="{FF2B5EF4-FFF2-40B4-BE49-F238E27FC236}">
                      <a16:creationId xmlns:a16="http://schemas.microsoft.com/office/drawing/2014/main" id="{85BFC262-C70D-3931-9EA7-F863CDB423F8}"/>
                    </a:ext>
                  </a:extLst>
                </p:cNvPr>
                <p:cNvSpPr/>
                <p:nvPr/>
              </p:nvSpPr>
              <p:spPr>
                <a:xfrm>
                  <a:off x="4226100" y="2321250"/>
                  <a:ext cx="7475" cy="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39" extrusionOk="0">
                      <a:moveTo>
                        <a:pt x="144" y="0"/>
                      </a:moveTo>
                      <a:cubicBezTo>
                        <a:pt x="1" y="0"/>
                        <a:pt x="1" y="239"/>
                        <a:pt x="144" y="239"/>
                      </a:cubicBezTo>
                      <a:cubicBezTo>
                        <a:pt x="299" y="239"/>
                        <a:pt x="299" y="0"/>
                        <a:pt x="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14409;p51">
                  <a:extLst>
                    <a:ext uri="{FF2B5EF4-FFF2-40B4-BE49-F238E27FC236}">
                      <a16:creationId xmlns:a16="http://schemas.microsoft.com/office/drawing/2014/main" id="{E9CC4D27-94F0-A4C0-A66C-A7577502ECD4}"/>
                    </a:ext>
                  </a:extLst>
                </p:cNvPr>
                <p:cNvSpPr/>
                <p:nvPr/>
              </p:nvSpPr>
              <p:spPr>
                <a:xfrm>
                  <a:off x="4794325" y="3185650"/>
                  <a:ext cx="51825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3" h="342" extrusionOk="0">
                      <a:moveTo>
                        <a:pt x="156" y="0"/>
                      </a:moveTo>
                      <a:cubicBezTo>
                        <a:pt x="1" y="0"/>
                        <a:pt x="1" y="238"/>
                        <a:pt x="156" y="238"/>
                      </a:cubicBezTo>
                      <a:cubicBezTo>
                        <a:pt x="650" y="268"/>
                        <a:pt x="1152" y="341"/>
                        <a:pt x="1641" y="341"/>
                      </a:cubicBezTo>
                      <a:cubicBezTo>
                        <a:pt x="1730" y="341"/>
                        <a:pt x="1818" y="339"/>
                        <a:pt x="1906" y="333"/>
                      </a:cubicBezTo>
                      <a:cubicBezTo>
                        <a:pt x="2025" y="333"/>
                        <a:pt x="2073" y="131"/>
                        <a:pt x="1942" y="119"/>
                      </a:cubicBezTo>
                      <a:cubicBezTo>
                        <a:pt x="1358" y="24"/>
                        <a:pt x="751" y="24"/>
                        <a:pt x="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14410;p51">
                  <a:extLst>
                    <a:ext uri="{FF2B5EF4-FFF2-40B4-BE49-F238E27FC236}">
                      <a16:creationId xmlns:a16="http://schemas.microsoft.com/office/drawing/2014/main" id="{2BEDC451-3F5C-3F3A-5B7E-D9FC57D713C7}"/>
                    </a:ext>
                  </a:extLst>
                </p:cNvPr>
                <p:cNvSpPr/>
                <p:nvPr/>
              </p:nvSpPr>
              <p:spPr>
                <a:xfrm>
                  <a:off x="4815475" y="3159150"/>
                  <a:ext cx="27400" cy="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227" extrusionOk="0">
                      <a:moveTo>
                        <a:pt x="941" y="0"/>
                      </a:moveTo>
                      <a:cubicBezTo>
                        <a:pt x="679" y="0"/>
                        <a:pt x="393" y="0"/>
                        <a:pt x="131" y="12"/>
                      </a:cubicBezTo>
                      <a:cubicBezTo>
                        <a:pt x="128" y="12"/>
                        <a:pt x="124" y="12"/>
                        <a:pt x="120" y="12"/>
                      </a:cubicBezTo>
                      <a:cubicBezTo>
                        <a:pt x="0" y="12"/>
                        <a:pt x="4" y="203"/>
                        <a:pt x="131" y="203"/>
                      </a:cubicBezTo>
                      <a:cubicBezTo>
                        <a:pt x="393" y="203"/>
                        <a:pt x="679" y="203"/>
                        <a:pt x="941" y="227"/>
                      </a:cubicBezTo>
                      <a:cubicBezTo>
                        <a:pt x="1096" y="227"/>
                        <a:pt x="1096" y="0"/>
                        <a:pt x="9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14411;p51">
                  <a:extLst>
                    <a:ext uri="{FF2B5EF4-FFF2-40B4-BE49-F238E27FC236}">
                      <a16:creationId xmlns:a16="http://schemas.microsoft.com/office/drawing/2014/main" id="{A92E9880-AF99-1159-D37E-F421463674E1}"/>
                    </a:ext>
                  </a:extLst>
                </p:cNvPr>
                <p:cNvSpPr/>
                <p:nvPr/>
              </p:nvSpPr>
              <p:spPr>
                <a:xfrm>
                  <a:off x="4832450" y="3141875"/>
                  <a:ext cx="1577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430" extrusionOk="0">
                      <a:moveTo>
                        <a:pt x="381" y="0"/>
                      </a:moveTo>
                      <a:cubicBezTo>
                        <a:pt x="358" y="0"/>
                        <a:pt x="333" y="11"/>
                        <a:pt x="310" y="37"/>
                      </a:cubicBezTo>
                      <a:lnTo>
                        <a:pt x="190" y="156"/>
                      </a:lnTo>
                      <a:cubicBezTo>
                        <a:pt x="167" y="179"/>
                        <a:pt x="167" y="191"/>
                        <a:pt x="167" y="227"/>
                      </a:cubicBezTo>
                      <a:lnTo>
                        <a:pt x="131" y="227"/>
                      </a:lnTo>
                      <a:cubicBezTo>
                        <a:pt x="127" y="227"/>
                        <a:pt x="124" y="227"/>
                        <a:pt x="121" y="227"/>
                      </a:cubicBezTo>
                      <a:cubicBezTo>
                        <a:pt x="0" y="227"/>
                        <a:pt x="4" y="430"/>
                        <a:pt x="155" y="430"/>
                      </a:cubicBezTo>
                      <a:cubicBezTo>
                        <a:pt x="262" y="430"/>
                        <a:pt x="381" y="430"/>
                        <a:pt x="512" y="418"/>
                      </a:cubicBezTo>
                      <a:cubicBezTo>
                        <a:pt x="631" y="406"/>
                        <a:pt x="631" y="239"/>
                        <a:pt x="512" y="227"/>
                      </a:cubicBezTo>
                      <a:lnTo>
                        <a:pt x="393" y="227"/>
                      </a:lnTo>
                      <a:lnTo>
                        <a:pt x="452" y="168"/>
                      </a:lnTo>
                      <a:cubicBezTo>
                        <a:pt x="516" y="104"/>
                        <a:pt x="456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14412;p51">
                  <a:extLst>
                    <a:ext uri="{FF2B5EF4-FFF2-40B4-BE49-F238E27FC236}">
                      <a16:creationId xmlns:a16="http://schemas.microsoft.com/office/drawing/2014/main" id="{C7907CAE-A3A1-5766-0C77-C1BDB8B05FEB}"/>
                    </a:ext>
                  </a:extLst>
                </p:cNvPr>
                <p:cNvSpPr/>
                <p:nvPr/>
              </p:nvSpPr>
              <p:spPr>
                <a:xfrm>
                  <a:off x="4797025" y="2262875"/>
                  <a:ext cx="42875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" h="359" extrusionOk="0">
                      <a:moveTo>
                        <a:pt x="124" y="0"/>
                      </a:moveTo>
                      <a:cubicBezTo>
                        <a:pt x="0" y="0"/>
                        <a:pt x="7" y="217"/>
                        <a:pt x="155" y="240"/>
                      </a:cubicBezTo>
                      <a:cubicBezTo>
                        <a:pt x="607" y="276"/>
                        <a:pt x="1084" y="335"/>
                        <a:pt x="1548" y="359"/>
                      </a:cubicBezTo>
                      <a:cubicBezTo>
                        <a:pt x="1691" y="359"/>
                        <a:pt x="1715" y="145"/>
                        <a:pt x="1584" y="121"/>
                      </a:cubicBezTo>
                      <a:cubicBezTo>
                        <a:pt x="1107" y="38"/>
                        <a:pt x="631" y="26"/>
                        <a:pt x="143" y="2"/>
                      </a:cubicBezTo>
                      <a:cubicBezTo>
                        <a:pt x="136" y="1"/>
                        <a:pt x="130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14413;p51">
                  <a:extLst>
                    <a:ext uri="{FF2B5EF4-FFF2-40B4-BE49-F238E27FC236}">
                      <a16:creationId xmlns:a16="http://schemas.microsoft.com/office/drawing/2014/main" id="{3F45F8E2-EC4D-C9AB-9A31-1108C8DD0B3D}"/>
                    </a:ext>
                  </a:extLst>
                </p:cNvPr>
                <p:cNvSpPr/>
                <p:nvPr/>
              </p:nvSpPr>
              <p:spPr>
                <a:xfrm>
                  <a:off x="4814575" y="2250075"/>
                  <a:ext cx="3157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290" extrusionOk="0">
                      <a:moveTo>
                        <a:pt x="703" y="0"/>
                      </a:moveTo>
                      <a:cubicBezTo>
                        <a:pt x="525" y="0"/>
                        <a:pt x="346" y="7"/>
                        <a:pt x="167" y="14"/>
                      </a:cubicBezTo>
                      <a:cubicBezTo>
                        <a:pt x="1" y="14"/>
                        <a:pt x="1" y="276"/>
                        <a:pt x="167" y="276"/>
                      </a:cubicBezTo>
                      <a:cubicBezTo>
                        <a:pt x="346" y="283"/>
                        <a:pt x="525" y="289"/>
                        <a:pt x="703" y="289"/>
                      </a:cubicBezTo>
                      <a:cubicBezTo>
                        <a:pt x="834" y="289"/>
                        <a:pt x="965" y="286"/>
                        <a:pt x="1096" y="276"/>
                      </a:cubicBezTo>
                      <a:cubicBezTo>
                        <a:pt x="1263" y="252"/>
                        <a:pt x="1263" y="38"/>
                        <a:pt x="1096" y="14"/>
                      </a:cubicBezTo>
                      <a:cubicBezTo>
                        <a:pt x="965" y="4"/>
                        <a:pt x="834" y="0"/>
                        <a:pt x="70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14414;p51">
                  <a:extLst>
                    <a:ext uri="{FF2B5EF4-FFF2-40B4-BE49-F238E27FC236}">
                      <a16:creationId xmlns:a16="http://schemas.microsoft.com/office/drawing/2014/main" id="{A0867EE4-F3D8-1CBD-4A0F-9B6F11854331}"/>
                    </a:ext>
                  </a:extLst>
                </p:cNvPr>
                <p:cNvSpPr/>
                <p:nvPr/>
              </p:nvSpPr>
              <p:spPr>
                <a:xfrm>
                  <a:off x="4826575" y="2238850"/>
                  <a:ext cx="15825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311" extrusionOk="0">
                      <a:moveTo>
                        <a:pt x="146" y="1"/>
                      </a:moveTo>
                      <a:cubicBezTo>
                        <a:pt x="43" y="1"/>
                        <a:pt x="1" y="192"/>
                        <a:pt x="128" y="213"/>
                      </a:cubicBezTo>
                      <a:lnTo>
                        <a:pt x="485" y="308"/>
                      </a:lnTo>
                      <a:cubicBezTo>
                        <a:pt x="493" y="310"/>
                        <a:pt x="500" y="310"/>
                        <a:pt x="508" y="310"/>
                      </a:cubicBezTo>
                      <a:cubicBezTo>
                        <a:pt x="608" y="310"/>
                        <a:pt x="633" y="164"/>
                        <a:pt x="533" y="141"/>
                      </a:cubicBezTo>
                      <a:cubicBezTo>
                        <a:pt x="414" y="94"/>
                        <a:pt x="306" y="46"/>
                        <a:pt x="187" y="10"/>
                      </a:cubicBezTo>
                      <a:cubicBezTo>
                        <a:pt x="173" y="4"/>
                        <a:pt x="159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14415;p51">
                  <a:extLst>
                    <a:ext uri="{FF2B5EF4-FFF2-40B4-BE49-F238E27FC236}">
                      <a16:creationId xmlns:a16="http://schemas.microsoft.com/office/drawing/2014/main" id="{B5E9CAD8-C7ED-18B0-6582-91109B1A59DC}"/>
                    </a:ext>
                  </a:extLst>
                </p:cNvPr>
                <p:cNvSpPr/>
                <p:nvPr/>
              </p:nvSpPr>
              <p:spPr>
                <a:xfrm>
                  <a:off x="4841075" y="2229875"/>
                  <a:ext cx="7750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51" extrusionOk="0">
                      <a:moveTo>
                        <a:pt x="167" y="0"/>
                      </a:moveTo>
                      <a:cubicBezTo>
                        <a:pt x="0" y="24"/>
                        <a:pt x="0" y="250"/>
                        <a:pt x="167" y="250"/>
                      </a:cubicBezTo>
                      <a:cubicBezTo>
                        <a:pt x="310" y="250"/>
                        <a:pt x="310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4416;p51">
                  <a:extLst>
                    <a:ext uri="{FF2B5EF4-FFF2-40B4-BE49-F238E27FC236}">
                      <a16:creationId xmlns:a16="http://schemas.microsoft.com/office/drawing/2014/main" id="{A9F642F4-8770-6A6A-32DE-F63C00B74C7C}"/>
                    </a:ext>
                  </a:extLst>
                </p:cNvPr>
                <p:cNvSpPr/>
                <p:nvPr/>
              </p:nvSpPr>
              <p:spPr>
                <a:xfrm>
                  <a:off x="4920950" y="2150925"/>
                  <a:ext cx="170925" cy="11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7" h="4795" extrusionOk="0">
                      <a:moveTo>
                        <a:pt x="6665" y="1"/>
                      </a:moveTo>
                      <a:cubicBezTo>
                        <a:pt x="6648" y="1"/>
                        <a:pt x="6632" y="5"/>
                        <a:pt x="6616" y="15"/>
                      </a:cubicBezTo>
                      <a:cubicBezTo>
                        <a:pt x="4330" y="1337"/>
                        <a:pt x="2223" y="3087"/>
                        <a:pt x="79" y="4623"/>
                      </a:cubicBezTo>
                      <a:cubicBezTo>
                        <a:pt x="1" y="4672"/>
                        <a:pt x="52" y="4795"/>
                        <a:pt x="120" y="4795"/>
                      </a:cubicBezTo>
                      <a:cubicBezTo>
                        <a:pt x="134" y="4795"/>
                        <a:pt x="149" y="4790"/>
                        <a:pt x="163" y="4777"/>
                      </a:cubicBezTo>
                      <a:cubicBezTo>
                        <a:pt x="2342" y="3265"/>
                        <a:pt x="4723" y="1884"/>
                        <a:pt x="6747" y="194"/>
                      </a:cubicBezTo>
                      <a:cubicBezTo>
                        <a:pt x="6837" y="114"/>
                        <a:pt x="6751" y="1"/>
                        <a:pt x="666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14417;p51">
                  <a:extLst>
                    <a:ext uri="{FF2B5EF4-FFF2-40B4-BE49-F238E27FC236}">
                      <a16:creationId xmlns:a16="http://schemas.microsoft.com/office/drawing/2014/main" id="{FDEBD1B7-C61D-6B22-6AE6-DB429F3F78F0}"/>
                    </a:ext>
                  </a:extLst>
                </p:cNvPr>
                <p:cNvSpPr/>
                <p:nvPr/>
              </p:nvSpPr>
              <p:spPr>
                <a:xfrm>
                  <a:off x="4920250" y="2271975"/>
                  <a:ext cx="16100" cy="11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4672" extrusionOk="0">
                      <a:moveTo>
                        <a:pt x="145" y="1"/>
                      </a:moveTo>
                      <a:cubicBezTo>
                        <a:pt x="100" y="1"/>
                        <a:pt x="55" y="36"/>
                        <a:pt x="48" y="90"/>
                      </a:cubicBezTo>
                      <a:cubicBezTo>
                        <a:pt x="0" y="1317"/>
                        <a:pt x="155" y="2626"/>
                        <a:pt x="369" y="3841"/>
                      </a:cubicBezTo>
                      <a:cubicBezTo>
                        <a:pt x="369" y="4079"/>
                        <a:pt x="369" y="4317"/>
                        <a:pt x="393" y="4555"/>
                      </a:cubicBezTo>
                      <a:cubicBezTo>
                        <a:pt x="393" y="4632"/>
                        <a:pt x="447" y="4671"/>
                        <a:pt x="500" y="4671"/>
                      </a:cubicBezTo>
                      <a:cubicBezTo>
                        <a:pt x="554" y="4671"/>
                        <a:pt x="608" y="4632"/>
                        <a:pt x="608" y="4555"/>
                      </a:cubicBezTo>
                      <a:cubicBezTo>
                        <a:pt x="608" y="4412"/>
                        <a:pt x="608" y="4257"/>
                        <a:pt x="619" y="4115"/>
                      </a:cubicBezTo>
                      <a:cubicBezTo>
                        <a:pt x="619" y="4103"/>
                        <a:pt x="643" y="4103"/>
                        <a:pt x="643" y="4103"/>
                      </a:cubicBezTo>
                      <a:lnTo>
                        <a:pt x="643" y="3936"/>
                      </a:lnTo>
                      <a:cubicBezTo>
                        <a:pt x="643" y="2864"/>
                        <a:pt x="608" y="1840"/>
                        <a:pt x="596" y="793"/>
                      </a:cubicBezTo>
                      <a:cubicBezTo>
                        <a:pt x="596" y="727"/>
                        <a:pt x="548" y="694"/>
                        <a:pt x="500" y="694"/>
                      </a:cubicBezTo>
                      <a:cubicBezTo>
                        <a:pt x="453" y="694"/>
                        <a:pt x="405" y="727"/>
                        <a:pt x="405" y="793"/>
                      </a:cubicBezTo>
                      <a:lnTo>
                        <a:pt x="405" y="983"/>
                      </a:lnTo>
                      <a:cubicBezTo>
                        <a:pt x="358" y="674"/>
                        <a:pt x="298" y="364"/>
                        <a:pt x="227" y="66"/>
                      </a:cubicBezTo>
                      <a:cubicBezTo>
                        <a:pt x="211" y="21"/>
                        <a:pt x="178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14418;p51">
                  <a:extLst>
                    <a:ext uri="{FF2B5EF4-FFF2-40B4-BE49-F238E27FC236}">
                      <a16:creationId xmlns:a16="http://schemas.microsoft.com/office/drawing/2014/main" id="{6958B151-A426-28A9-177E-8A3A36084791}"/>
                    </a:ext>
                  </a:extLst>
                </p:cNvPr>
                <p:cNvSpPr/>
                <p:nvPr/>
              </p:nvSpPr>
              <p:spPr>
                <a:xfrm>
                  <a:off x="4959025" y="2152475"/>
                  <a:ext cx="153525" cy="23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1" h="9340" extrusionOk="0">
                      <a:moveTo>
                        <a:pt x="5849" y="1"/>
                      </a:moveTo>
                      <a:cubicBezTo>
                        <a:pt x="5816" y="1"/>
                        <a:pt x="5784" y="24"/>
                        <a:pt x="5784" y="72"/>
                      </a:cubicBezTo>
                      <a:cubicBezTo>
                        <a:pt x="5736" y="1739"/>
                        <a:pt x="5653" y="3394"/>
                        <a:pt x="5712" y="5073"/>
                      </a:cubicBezTo>
                      <a:cubicBezTo>
                        <a:pt x="5694" y="5061"/>
                        <a:pt x="5682" y="5055"/>
                        <a:pt x="5672" y="5055"/>
                      </a:cubicBezTo>
                      <a:cubicBezTo>
                        <a:pt x="5662" y="5055"/>
                        <a:pt x="5653" y="5061"/>
                        <a:pt x="5641" y="5073"/>
                      </a:cubicBezTo>
                      <a:cubicBezTo>
                        <a:pt x="3688" y="6263"/>
                        <a:pt x="1914" y="7787"/>
                        <a:pt x="80" y="9145"/>
                      </a:cubicBezTo>
                      <a:cubicBezTo>
                        <a:pt x="1" y="9204"/>
                        <a:pt x="55" y="9340"/>
                        <a:pt x="137" y="9340"/>
                      </a:cubicBezTo>
                      <a:cubicBezTo>
                        <a:pt x="153" y="9340"/>
                        <a:pt x="170" y="9335"/>
                        <a:pt x="188" y="9323"/>
                      </a:cubicBezTo>
                      <a:cubicBezTo>
                        <a:pt x="2033" y="7990"/>
                        <a:pt x="4045" y="6740"/>
                        <a:pt x="5760" y="5227"/>
                      </a:cubicBezTo>
                      <a:cubicBezTo>
                        <a:pt x="5760" y="5227"/>
                        <a:pt x="5760" y="5216"/>
                        <a:pt x="5772" y="5216"/>
                      </a:cubicBezTo>
                      <a:cubicBezTo>
                        <a:pt x="5807" y="5227"/>
                        <a:pt x="5831" y="5239"/>
                        <a:pt x="5855" y="5239"/>
                      </a:cubicBezTo>
                      <a:cubicBezTo>
                        <a:pt x="5855" y="5299"/>
                        <a:pt x="5903" y="5347"/>
                        <a:pt x="5974" y="5347"/>
                      </a:cubicBezTo>
                      <a:cubicBezTo>
                        <a:pt x="6129" y="5347"/>
                        <a:pt x="6141" y="5132"/>
                        <a:pt x="5998" y="5096"/>
                      </a:cubicBezTo>
                      <a:cubicBezTo>
                        <a:pt x="6069" y="3418"/>
                        <a:pt x="5962" y="1739"/>
                        <a:pt x="5915" y="72"/>
                      </a:cubicBezTo>
                      <a:cubicBezTo>
                        <a:pt x="5915" y="24"/>
                        <a:pt x="5882" y="1"/>
                        <a:pt x="58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6" name="Google Shape;14380;p51">
              <a:extLst>
                <a:ext uri="{FF2B5EF4-FFF2-40B4-BE49-F238E27FC236}">
                  <a16:creationId xmlns:a16="http://schemas.microsoft.com/office/drawing/2014/main" id="{ACAF45AE-5B37-DF5C-7696-42E9FD8607A5}"/>
                </a:ext>
              </a:extLst>
            </p:cNvPr>
            <p:cNvSpPr/>
            <p:nvPr/>
          </p:nvSpPr>
          <p:spPr>
            <a:xfrm>
              <a:off x="7970352" y="2196169"/>
              <a:ext cx="2811091" cy="3019692"/>
            </a:xfrm>
            <a:custGeom>
              <a:avLst/>
              <a:gdLst/>
              <a:ahLst/>
              <a:cxnLst/>
              <a:rect l="l" t="t" r="r" b="b"/>
              <a:pathLst>
                <a:path w="55806" h="60508" extrusionOk="0">
                  <a:moveTo>
                    <a:pt x="35362" y="1284"/>
                  </a:moveTo>
                  <a:cubicBezTo>
                    <a:pt x="35362" y="1391"/>
                    <a:pt x="35362" y="1474"/>
                    <a:pt x="35374" y="1581"/>
                  </a:cubicBezTo>
                  <a:cubicBezTo>
                    <a:pt x="35326" y="1593"/>
                    <a:pt x="35267" y="1593"/>
                    <a:pt x="35219" y="1605"/>
                  </a:cubicBezTo>
                  <a:lnTo>
                    <a:pt x="35219" y="1296"/>
                  </a:lnTo>
                  <a:cubicBezTo>
                    <a:pt x="35267" y="1296"/>
                    <a:pt x="35314" y="1284"/>
                    <a:pt x="35362" y="1284"/>
                  </a:cubicBezTo>
                  <a:close/>
                  <a:moveTo>
                    <a:pt x="35803" y="1391"/>
                  </a:moveTo>
                  <a:cubicBezTo>
                    <a:pt x="35898" y="1427"/>
                    <a:pt x="35969" y="1522"/>
                    <a:pt x="36017" y="1653"/>
                  </a:cubicBezTo>
                  <a:cubicBezTo>
                    <a:pt x="35957" y="1605"/>
                    <a:pt x="35898" y="1581"/>
                    <a:pt x="35826" y="1569"/>
                  </a:cubicBezTo>
                  <a:cubicBezTo>
                    <a:pt x="35826" y="1510"/>
                    <a:pt x="35803" y="1450"/>
                    <a:pt x="35803" y="1391"/>
                  </a:cubicBezTo>
                  <a:close/>
                  <a:moveTo>
                    <a:pt x="34838" y="1403"/>
                  </a:moveTo>
                  <a:lnTo>
                    <a:pt x="34838" y="1403"/>
                  </a:lnTo>
                  <a:cubicBezTo>
                    <a:pt x="34826" y="1510"/>
                    <a:pt x="34814" y="1629"/>
                    <a:pt x="34791" y="1748"/>
                  </a:cubicBezTo>
                  <a:cubicBezTo>
                    <a:pt x="34731" y="1760"/>
                    <a:pt x="34695" y="1784"/>
                    <a:pt x="34636" y="1819"/>
                  </a:cubicBezTo>
                  <a:lnTo>
                    <a:pt x="34636" y="1462"/>
                  </a:lnTo>
                  <a:cubicBezTo>
                    <a:pt x="34707" y="1427"/>
                    <a:pt x="34767" y="1415"/>
                    <a:pt x="34838" y="1403"/>
                  </a:cubicBezTo>
                  <a:close/>
                  <a:moveTo>
                    <a:pt x="34279" y="1593"/>
                  </a:moveTo>
                  <a:lnTo>
                    <a:pt x="34231" y="1998"/>
                  </a:lnTo>
                  <a:cubicBezTo>
                    <a:pt x="34124" y="2046"/>
                    <a:pt x="34040" y="2081"/>
                    <a:pt x="33933" y="2141"/>
                  </a:cubicBezTo>
                  <a:cubicBezTo>
                    <a:pt x="33921" y="2046"/>
                    <a:pt x="33921" y="1939"/>
                    <a:pt x="33898" y="1831"/>
                  </a:cubicBezTo>
                  <a:cubicBezTo>
                    <a:pt x="33898" y="1808"/>
                    <a:pt x="33886" y="1784"/>
                    <a:pt x="33874" y="1772"/>
                  </a:cubicBezTo>
                  <a:lnTo>
                    <a:pt x="34279" y="1593"/>
                  </a:lnTo>
                  <a:close/>
                  <a:moveTo>
                    <a:pt x="33624" y="1891"/>
                  </a:moveTo>
                  <a:cubicBezTo>
                    <a:pt x="33588" y="2058"/>
                    <a:pt x="33576" y="2189"/>
                    <a:pt x="33564" y="2343"/>
                  </a:cubicBezTo>
                  <a:cubicBezTo>
                    <a:pt x="33481" y="2379"/>
                    <a:pt x="33409" y="2427"/>
                    <a:pt x="33350" y="2462"/>
                  </a:cubicBezTo>
                  <a:cubicBezTo>
                    <a:pt x="33338" y="2367"/>
                    <a:pt x="33338" y="2284"/>
                    <a:pt x="33326" y="2177"/>
                  </a:cubicBezTo>
                  <a:cubicBezTo>
                    <a:pt x="33326" y="2129"/>
                    <a:pt x="33290" y="2105"/>
                    <a:pt x="33255" y="2081"/>
                  </a:cubicBezTo>
                  <a:cubicBezTo>
                    <a:pt x="33374" y="2022"/>
                    <a:pt x="33493" y="1950"/>
                    <a:pt x="33624" y="1891"/>
                  </a:cubicBezTo>
                  <a:close/>
                  <a:moveTo>
                    <a:pt x="33040" y="2224"/>
                  </a:moveTo>
                  <a:lnTo>
                    <a:pt x="33040" y="2224"/>
                  </a:lnTo>
                  <a:cubicBezTo>
                    <a:pt x="33028" y="2367"/>
                    <a:pt x="33005" y="2522"/>
                    <a:pt x="32993" y="2653"/>
                  </a:cubicBezTo>
                  <a:cubicBezTo>
                    <a:pt x="32981" y="2653"/>
                    <a:pt x="32969" y="2665"/>
                    <a:pt x="32969" y="2665"/>
                  </a:cubicBezTo>
                  <a:cubicBezTo>
                    <a:pt x="32909" y="2689"/>
                    <a:pt x="32862" y="2712"/>
                    <a:pt x="32802" y="2736"/>
                  </a:cubicBezTo>
                  <a:cubicBezTo>
                    <a:pt x="32814" y="2653"/>
                    <a:pt x="32814" y="2558"/>
                    <a:pt x="32826" y="2474"/>
                  </a:cubicBezTo>
                  <a:cubicBezTo>
                    <a:pt x="32826" y="2415"/>
                    <a:pt x="32814" y="2379"/>
                    <a:pt x="32766" y="2355"/>
                  </a:cubicBezTo>
                  <a:cubicBezTo>
                    <a:pt x="32874" y="2308"/>
                    <a:pt x="32969" y="2260"/>
                    <a:pt x="33040" y="2224"/>
                  </a:cubicBezTo>
                  <a:close/>
                  <a:moveTo>
                    <a:pt x="37279" y="2236"/>
                  </a:moveTo>
                  <a:lnTo>
                    <a:pt x="37279" y="2236"/>
                  </a:lnTo>
                  <a:cubicBezTo>
                    <a:pt x="36969" y="2396"/>
                    <a:pt x="36650" y="2566"/>
                    <a:pt x="36347" y="2737"/>
                  </a:cubicBezTo>
                  <a:lnTo>
                    <a:pt x="36347" y="2737"/>
                  </a:lnTo>
                  <a:cubicBezTo>
                    <a:pt x="36443" y="2680"/>
                    <a:pt x="36540" y="2619"/>
                    <a:pt x="36636" y="2558"/>
                  </a:cubicBezTo>
                  <a:cubicBezTo>
                    <a:pt x="36731" y="2498"/>
                    <a:pt x="36743" y="2415"/>
                    <a:pt x="36731" y="2343"/>
                  </a:cubicBezTo>
                  <a:cubicBezTo>
                    <a:pt x="36838" y="2320"/>
                    <a:pt x="36934" y="2296"/>
                    <a:pt x="37041" y="2284"/>
                  </a:cubicBezTo>
                  <a:cubicBezTo>
                    <a:pt x="37112" y="2260"/>
                    <a:pt x="37196" y="2248"/>
                    <a:pt x="37279" y="2236"/>
                  </a:cubicBezTo>
                  <a:close/>
                  <a:moveTo>
                    <a:pt x="32481" y="2546"/>
                  </a:moveTo>
                  <a:lnTo>
                    <a:pt x="32481" y="2546"/>
                  </a:lnTo>
                  <a:cubicBezTo>
                    <a:pt x="32457" y="2665"/>
                    <a:pt x="32445" y="2796"/>
                    <a:pt x="32433" y="2939"/>
                  </a:cubicBezTo>
                  <a:cubicBezTo>
                    <a:pt x="32314" y="2986"/>
                    <a:pt x="32195" y="3058"/>
                    <a:pt x="32064" y="3093"/>
                  </a:cubicBezTo>
                  <a:cubicBezTo>
                    <a:pt x="32064" y="3022"/>
                    <a:pt x="32052" y="2951"/>
                    <a:pt x="32028" y="2879"/>
                  </a:cubicBezTo>
                  <a:cubicBezTo>
                    <a:pt x="32028" y="2855"/>
                    <a:pt x="32016" y="2843"/>
                    <a:pt x="31993" y="2843"/>
                  </a:cubicBezTo>
                  <a:cubicBezTo>
                    <a:pt x="32159" y="2736"/>
                    <a:pt x="32326" y="2653"/>
                    <a:pt x="32481" y="2546"/>
                  </a:cubicBezTo>
                  <a:close/>
                  <a:moveTo>
                    <a:pt x="32969" y="3284"/>
                  </a:moveTo>
                  <a:cubicBezTo>
                    <a:pt x="32921" y="3332"/>
                    <a:pt x="32862" y="3367"/>
                    <a:pt x="32814" y="3391"/>
                  </a:cubicBezTo>
                  <a:lnTo>
                    <a:pt x="32814" y="3367"/>
                  </a:lnTo>
                  <a:cubicBezTo>
                    <a:pt x="32862" y="3332"/>
                    <a:pt x="32909" y="3320"/>
                    <a:pt x="32969" y="3284"/>
                  </a:cubicBezTo>
                  <a:close/>
                  <a:moveTo>
                    <a:pt x="31790" y="2974"/>
                  </a:moveTo>
                  <a:lnTo>
                    <a:pt x="31790" y="2974"/>
                  </a:lnTo>
                  <a:cubicBezTo>
                    <a:pt x="31743" y="3070"/>
                    <a:pt x="31743" y="3153"/>
                    <a:pt x="31743" y="3260"/>
                  </a:cubicBezTo>
                  <a:cubicBezTo>
                    <a:pt x="31623" y="3320"/>
                    <a:pt x="31504" y="3379"/>
                    <a:pt x="31373" y="3439"/>
                  </a:cubicBezTo>
                  <a:lnTo>
                    <a:pt x="31373" y="3260"/>
                  </a:lnTo>
                  <a:lnTo>
                    <a:pt x="31373" y="3248"/>
                  </a:lnTo>
                  <a:cubicBezTo>
                    <a:pt x="31504" y="3153"/>
                    <a:pt x="31635" y="3070"/>
                    <a:pt x="31790" y="2974"/>
                  </a:cubicBezTo>
                  <a:close/>
                  <a:moveTo>
                    <a:pt x="31064" y="3439"/>
                  </a:moveTo>
                  <a:lnTo>
                    <a:pt x="31052" y="3582"/>
                  </a:lnTo>
                  <a:cubicBezTo>
                    <a:pt x="30957" y="3629"/>
                    <a:pt x="30850" y="3689"/>
                    <a:pt x="30742" y="3736"/>
                  </a:cubicBezTo>
                  <a:lnTo>
                    <a:pt x="30742" y="3724"/>
                  </a:lnTo>
                  <a:cubicBezTo>
                    <a:pt x="30742" y="3689"/>
                    <a:pt x="30742" y="3677"/>
                    <a:pt x="30731" y="3641"/>
                  </a:cubicBezTo>
                  <a:cubicBezTo>
                    <a:pt x="30838" y="3570"/>
                    <a:pt x="30945" y="3510"/>
                    <a:pt x="31064" y="3439"/>
                  </a:cubicBezTo>
                  <a:close/>
                  <a:moveTo>
                    <a:pt x="32338" y="3570"/>
                  </a:moveTo>
                  <a:lnTo>
                    <a:pt x="32338" y="3594"/>
                  </a:lnTo>
                  <a:lnTo>
                    <a:pt x="32338" y="3629"/>
                  </a:lnTo>
                  <a:cubicBezTo>
                    <a:pt x="32255" y="3677"/>
                    <a:pt x="32147" y="3736"/>
                    <a:pt x="32052" y="3784"/>
                  </a:cubicBezTo>
                  <a:lnTo>
                    <a:pt x="32052" y="3677"/>
                  </a:lnTo>
                  <a:cubicBezTo>
                    <a:pt x="32147" y="3653"/>
                    <a:pt x="32231" y="3617"/>
                    <a:pt x="32338" y="3570"/>
                  </a:cubicBezTo>
                  <a:close/>
                  <a:moveTo>
                    <a:pt x="30385" y="3867"/>
                  </a:moveTo>
                  <a:lnTo>
                    <a:pt x="30385" y="3903"/>
                  </a:lnTo>
                  <a:cubicBezTo>
                    <a:pt x="30350" y="3927"/>
                    <a:pt x="30278" y="3951"/>
                    <a:pt x="30242" y="3975"/>
                  </a:cubicBezTo>
                  <a:cubicBezTo>
                    <a:pt x="30278" y="3951"/>
                    <a:pt x="30350" y="3915"/>
                    <a:pt x="30385" y="3867"/>
                  </a:cubicBezTo>
                  <a:close/>
                  <a:moveTo>
                    <a:pt x="40470" y="2165"/>
                  </a:moveTo>
                  <a:lnTo>
                    <a:pt x="40470" y="2165"/>
                  </a:lnTo>
                  <a:cubicBezTo>
                    <a:pt x="40720" y="2177"/>
                    <a:pt x="40958" y="2189"/>
                    <a:pt x="41208" y="2189"/>
                  </a:cubicBezTo>
                  <a:cubicBezTo>
                    <a:pt x="40303" y="2760"/>
                    <a:pt x="39422" y="3367"/>
                    <a:pt x="38577" y="4010"/>
                  </a:cubicBezTo>
                  <a:cubicBezTo>
                    <a:pt x="39196" y="3463"/>
                    <a:pt x="39803" y="2915"/>
                    <a:pt x="40422" y="2367"/>
                  </a:cubicBezTo>
                  <a:cubicBezTo>
                    <a:pt x="40494" y="2308"/>
                    <a:pt x="40494" y="2224"/>
                    <a:pt x="40470" y="2165"/>
                  </a:cubicBezTo>
                  <a:close/>
                  <a:moveTo>
                    <a:pt x="39172" y="2129"/>
                  </a:moveTo>
                  <a:cubicBezTo>
                    <a:pt x="38362" y="2772"/>
                    <a:pt x="37565" y="3391"/>
                    <a:pt x="36755" y="4022"/>
                  </a:cubicBezTo>
                  <a:cubicBezTo>
                    <a:pt x="37446" y="3415"/>
                    <a:pt x="38100" y="2772"/>
                    <a:pt x="38755" y="2129"/>
                  </a:cubicBezTo>
                  <a:close/>
                  <a:moveTo>
                    <a:pt x="31695" y="3855"/>
                  </a:moveTo>
                  <a:cubicBezTo>
                    <a:pt x="31695" y="3903"/>
                    <a:pt x="31695" y="3951"/>
                    <a:pt x="31683" y="3986"/>
                  </a:cubicBezTo>
                  <a:cubicBezTo>
                    <a:pt x="31576" y="4046"/>
                    <a:pt x="31457" y="4105"/>
                    <a:pt x="31350" y="4165"/>
                  </a:cubicBezTo>
                  <a:cubicBezTo>
                    <a:pt x="31350" y="4153"/>
                    <a:pt x="31373" y="4153"/>
                    <a:pt x="31373" y="4141"/>
                  </a:cubicBezTo>
                  <a:cubicBezTo>
                    <a:pt x="31373" y="4094"/>
                    <a:pt x="31385" y="4034"/>
                    <a:pt x="31385" y="3986"/>
                  </a:cubicBezTo>
                  <a:lnTo>
                    <a:pt x="31695" y="3855"/>
                  </a:lnTo>
                  <a:close/>
                  <a:moveTo>
                    <a:pt x="31052" y="4141"/>
                  </a:moveTo>
                  <a:cubicBezTo>
                    <a:pt x="31052" y="4213"/>
                    <a:pt x="31123" y="4260"/>
                    <a:pt x="31159" y="4272"/>
                  </a:cubicBezTo>
                  <a:cubicBezTo>
                    <a:pt x="31016" y="4367"/>
                    <a:pt x="30861" y="4451"/>
                    <a:pt x="30707" y="4522"/>
                  </a:cubicBezTo>
                  <a:cubicBezTo>
                    <a:pt x="30719" y="4451"/>
                    <a:pt x="30731" y="4356"/>
                    <a:pt x="30731" y="4272"/>
                  </a:cubicBezTo>
                  <a:cubicBezTo>
                    <a:pt x="30850" y="4248"/>
                    <a:pt x="30957" y="4201"/>
                    <a:pt x="31052" y="4141"/>
                  </a:cubicBezTo>
                  <a:close/>
                  <a:moveTo>
                    <a:pt x="30326" y="4475"/>
                  </a:moveTo>
                  <a:cubicBezTo>
                    <a:pt x="30326" y="4570"/>
                    <a:pt x="30326" y="4641"/>
                    <a:pt x="30361" y="4725"/>
                  </a:cubicBezTo>
                  <a:cubicBezTo>
                    <a:pt x="30302" y="4760"/>
                    <a:pt x="30230" y="4808"/>
                    <a:pt x="30171" y="4856"/>
                  </a:cubicBezTo>
                  <a:cubicBezTo>
                    <a:pt x="30183" y="4748"/>
                    <a:pt x="30195" y="4653"/>
                    <a:pt x="30195" y="4534"/>
                  </a:cubicBezTo>
                  <a:cubicBezTo>
                    <a:pt x="30242" y="4522"/>
                    <a:pt x="30290" y="4498"/>
                    <a:pt x="30326" y="4475"/>
                  </a:cubicBezTo>
                  <a:close/>
                  <a:moveTo>
                    <a:pt x="29778" y="4737"/>
                  </a:moveTo>
                  <a:lnTo>
                    <a:pt x="29778" y="4737"/>
                  </a:lnTo>
                  <a:cubicBezTo>
                    <a:pt x="29766" y="4856"/>
                    <a:pt x="29754" y="4963"/>
                    <a:pt x="29766" y="5082"/>
                  </a:cubicBezTo>
                  <a:cubicBezTo>
                    <a:pt x="29588" y="5177"/>
                    <a:pt x="29409" y="5284"/>
                    <a:pt x="29242" y="5391"/>
                  </a:cubicBezTo>
                  <a:cubicBezTo>
                    <a:pt x="29254" y="5320"/>
                    <a:pt x="29254" y="5237"/>
                    <a:pt x="29254" y="5165"/>
                  </a:cubicBezTo>
                  <a:cubicBezTo>
                    <a:pt x="29254" y="5106"/>
                    <a:pt x="29266" y="5034"/>
                    <a:pt x="29266" y="4975"/>
                  </a:cubicBezTo>
                  <a:cubicBezTo>
                    <a:pt x="29421" y="4879"/>
                    <a:pt x="29599" y="4808"/>
                    <a:pt x="29778" y="4737"/>
                  </a:cubicBezTo>
                  <a:close/>
                  <a:moveTo>
                    <a:pt x="28956" y="5106"/>
                  </a:moveTo>
                  <a:lnTo>
                    <a:pt x="28956" y="5106"/>
                  </a:lnTo>
                  <a:cubicBezTo>
                    <a:pt x="28933" y="5260"/>
                    <a:pt x="28945" y="5403"/>
                    <a:pt x="28992" y="5522"/>
                  </a:cubicBezTo>
                  <a:cubicBezTo>
                    <a:pt x="28873" y="5594"/>
                    <a:pt x="28754" y="5653"/>
                    <a:pt x="28635" y="5725"/>
                  </a:cubicBezTo>
                  <a:cubicBezTo>
                    <a:pt x="28671" y="5582"/>
                    <a:pt x="28671" y="5403"/>
                    <a:pt x="28659" y="5237"/>
                  </a:cubicBezTo>
                  <a:cubicBezTo>
                    <a:pt x="28754" y="5189"/>
                    <a:pt x="28861" y="5153"/>
                    <a:pt x="28956" y="5106"/>
                  </a:cubicBezTo>
                  <a:close/>
                  <a:moveTo>
                    <a:pt x="28349" y="5391"/>
                  </a:moveTo>
                  <a:cubicBezTo>
                    <a:pt x="28349" y="5558"/>
                    <a:pt x="28361" y="5701"/>
                    <a:pt x="28421" y="5820"/>
                  </a:cubicBezTo>
                  <a:cubicBezTo>
                    <a:pt x="28421" y="5832"/>
                    <a:pt x="28445" y="5832"/>
                    <a:pt x="28456" y="5832"/>
                  </a:cubicBezTo>
                  <a:cubicBezTo>
                    <a:pt x="28278" y="5939"/>
                    <a:pt x="28099" y="6046"/>
                    <a:pt x="27921" y="6165"/>
                  </a:cubicBezTo>
                  <a:cubicBezTo>
                    <a:pt x="27992" y="5987"/>
                    <a:pt x="28004" y="5760"/>
                    <a:pt x="28004" y="5546"/>
                  </a:cubicBezTo>
                  <a:cubicBezTo>
                    <a:pt x="28052" y="5534"/>
                    <a:pt x="28111" y="5510"/>
                    <a:pt x="28171" y="5475"/>
                  </a:cubicBezTo>
                  <a:lnTo>
                    <a:pt x="28349" y="5391"/>
                  </a:lnTo>
                  <a:close/>
                  <a:moveTo>
                    <a:pt x="45066" y="5963"/>
                  </a:moveTo>
                  <a:lnTo>
                    <a:pt x="45066" y="6284"/>
                  </a:lnTo>
                  <a:lnTo>
                    <a:pt x="45018" y="6332"/>
                  </a:lnTo>
                  <a:lnTo>
                    <a:pt x="45066" y="5963"/>
                  </a:lnTo>
                  <a:close/>
                  <a:moveTo>
                    <a:pt x="44970" y="6653"/>
                  </a:moveTo>
                  <a:cubicBezTo>
                    <a:pt x="44970" y="6665"/>
                    <a:pt x="44970" y="6689"/>
                    <a:pt x="44982" y="6701"/>
                  </a:cubicBezTo>
                  <a:cubicBezTo>
                    <a:pt x="44970" y="6713"/>
                    <a:pt x="44970" y="6749"/>
                    <a:pt x="44958" y="6761"/>
                  </a:cubicBezTo>
                  <a:cubicBezTo>
                    <a:pt x="44958" y="6725"/>
                    <a:pt x="44958" y="6689"/>
                    <a:pt x="44970" y="6653"/>
                  </a:cubicBezTo>
                  <a:close/>
                  <a:moveTo>
                    <a:pt x="27706" y="5737"/>
                  </a:moveTo>
                  <a:cubicBezTo>
                    <a:pt x="27694" y="5891"/>
                    <a:pt x="27694" y="6058"/>
                    <a:pt x="27742" y="6213"/>
                  </a:cubicBezTo>
                  <a:cubicBezTo>
                    <a:pt x="27754" y="6237"/>
                    <a:pt x="27766" y="6249"/>
                    <a:pt x="27802" y="6261"/>
                  </a:cubicBezTo>
                  <a:cubicBezTo>
                    <a:pt x="27373" y="6522"/>
                    <a:pt x="26932" y="6784"/>
                    <a:pt x="26504" y="7058"/>
                  </a:cubicBezTo>
                  <a:cubicBezTo>
                    <a:pt x="26563" y="6820"/>
                    <a:pt x="26575" y="6558"/>
                    <a:pt x="26575" y="6308"/>
                  </a:cubicBezTo>
                  <a:cubicBezTo>
                    <a:pt x="26718" y="6213"/>
                    <a:pt x="26861" y="6130"/>
                    <a:pt x="27028" y="6058"/>
                  </a:cubicBezTo>
                  <a:lnTo>
                    <a:pt x="27028" y="6058"/>
                  </a:lnTo>
                  <a:cubicBezTo>
                    <a:pt x="27016" y="6189"/>
                    <a:pt x="27016" y="6332"/>
                    <a:pt x="27040" y="6463"/>
                  </a:cubicBezTo>
                  <a:cubicBezTo>
                    <a:pt x="27045" y="6519"/>
                    <a:pt x="27088" y="6544"/>
                    <a:pt x="27135" y="6544"/>
                  </a:cubicBezTo>
                  <a:cubicBezTo>
                    <a:pt x="27188" y="6544"/>
                    <a:pt x="27247" y="6513"/>
                    <a:pt x="27266" y="6463"/>
                  </a:cubicBezTo>
                  <a:cubicBezTo>
                    <a:pt x="27302" y="6284"/>
                    <a:pt x="27325" y="6106"/>
                    <a:pt x="27337" y="5915"/>
                  </a:cubicBezTo>
                  <a:cubicBezTo>
                    <a:pt x="27456" y="5856"/>
                    <a:pt x="27587" y="5796"/>
                    <a:pt x="27706" y="5737"/>
                  </a:cubicBezTo>
                  <a:close/>
                  <a:moveTo>
                    <a:pt x="26278" y="6415"/>
                  </a:moveTo>
                  <a:lnTo>
                    <a:pt x="26278" y="6415"/>
                  </a:lnTo>
                  <a:cubicBezTo>
                    <a:pt x="26254" y="6642"/>
                    <a:pt x="26242" y="6880"/>
                    <a:pt x="26266" y="7106"/>
                  </a:cubicBezTo>
                  <a:cubicBezTo>
                    <a:pt x="26266" y="7118"/>
                    <a:pt x="26278" y="7130"/>
                    <a:pt x="26301" y="7142"/>
                  </a:cubicBezTo>
                  <a:cubicBezTo>
                    <a:pt x="26182" y="7225"/>
                    <a:pt x="26063" y="7296"/>
                    <a:pt x="25920" y="7368"/>
                  </a:cubicBezTo>
                  <a:cubicBezTo>
                    <a:pt x="25956" y="7249"/>
                    <a:pt x="25908" y="7142"/>
                    <a:pt x="25908" y="7023"/>
                  </a:cubicBezTo>
                  <a:cubicBezTo>
                    <a:pt x="25897" y="6892"/>
                    <a:pt x="25897" y="6749"/>
                    <a:pt x="25908" y="6606"/>
                  </a:cubicBezTo>
                  <a:cubicBezTo>
                    <a:pt x="26039" y="6546"/>
                    <a:pt x="26159" y="6475"/>
                    <a:pt x="26278" y="6415"/>
                  </a:cubicBezTo>
                  <a:close/>
                  <a:moveTo>
                    <a:pt x="25647" y="6749"/>
                  </a:moveTo>
                  <a:lnTo>
                    <a:pt x="25647" y="6749"/>
                  </a:lnTo>
                  <a:cubicBezTo>
                    <a:pt x="25611" y="6999"/>
                    <a:pt x="25611" y="7296"/>
                    <a:pt x="25766" y="7475"/>
                  </a:cubicBezTo>
                  <a:cubicBezTo>
                    <a:pt x="25647" y="7558"/>
                    <a:pt x="25504" y="7642"/>
                    <a:pt x="25385" y="7713"/>
                  </a:cubicBezTo>
                  <a:cubicBezTo>
                    <a:pt x="25373" y="7642"/>
                    <a:pt x="25361" y="7558"/>
                    <a:pt x="25361" y="7475"/>
                  </a:cubicBezTo>
                  <a:cubicBezTo>
                    <a:pt x="25325" y="7296"/>
                    <a:pt x="25301" y="7106"/>
                    <a:pt x="25266" y="6927"/>
                  </a:cubicBezTo>
                  <a:cubicBezTo>
                    <a:pt x="25385" y="6868"/>
                    <a:pt x="25527" y="6808"/>
                    <a:pt x="25647" y="6749"/>
                  </a:cubicBezTo>
                  <a:close/>
                  <a:moveTo>
                    <a:pt x="25004" y="7058"/>
                  </a:moveTo>
                  <a:cubicBezTo>
                    <a:pt x="25016" y="7201"/>
                    <a:pt x="25016" y="7368"/>
                    <a:pt x="25027" y="7523"/>
                  </a:cubicBezTo>
                  <a:cubicBezTo>
                    <a:pt x="25051" y="7654"/>
                    <a:pt x="25051" y="7773"/>
                    <a:pt x="25075" y="7892"/>
                  </a:cubicBezTo>
                  <a:cubicBezTo>
                    <a:pt x="24968" y="7951"/>
                    <a:pt x="24873" y="8023"/>
                    <a:pt x="24765" y="8082"/>
                  </a:cubicBezTo>
                  <a:cubicBezTo>
                    <a:pt x="24754" y="7975"/>
                    <a:pt x="24718" y="7856"/>
                    <a:pt x="24694" y="7737"/>
                  </a:cubicBezTo>
                  <a:cubicBezTo>
                    <a:pt x="24658" y="7582"/>
                    <a:pt x="24658" y="7427"/>
                    <a:pt x="24670" y="7261"/>
                  </a:cubicBezTo>
                  <a:cubicBezTo>
                    <a:pt x="24670" y="7249"/>
                    <a:pt x="24658" y="7237"/>
                    <a:pt x="24658" y="7225"/>
                  </a:cubicBezTo>
                  <a:cubicBezTo>
                    <a:pt x="24777" y="7165"/>
                    <a:pt x="24896" y="7118"/>
                    <a:pt x="25004" y="7058"/>
                  </a:cubicBezTo>
                  <a:close/>
                  <a:moveTo>
                    <a:pt x="23301" y="7880"/>
                  </a:moveTo>
                  <a:cubicBezTo>
                    <a:pt x="23301" y="7892"/>
                    <a:pt x="23289" y="7904"/>
                    <a:pt x="23289" y="7915"/>
                  </a:cubicBezTo>
                  <a:cubicBezTo>
                    <a:pt x="23289" y="7975"/>
                    <a:pt x="23289" y="8035"/>
                    <a:pt x="23301" y="8094"/>
                  </a:cubicBezTo>
                  <a:cubicBezTo>
                    <a:pt x="23241" y="8046"/>
                    <a:pt x="23170" y="7999"/>
                    <a:pt x="23099" y="7963"/>
                  </a:cubicBezTo>
                  <a:cubicBezTo>
                    <a:pt x="23170" y="7939"/>
                    <a:pt x="23230" y="7904"/>
                    <a:pt x="23301" y="7880"/>
                  </a:cubicBezTo>
                  <a:close/>
                  <a:moveTo>
                    <a:pt x="47328" y="7463"/>
                  </a:moveTo>
                  <a:cubicBezTo>
                    <a:pt x="47352" y="7582"/>
                    <a:pt x="47387" y="7725"/>
                    <a:pt x="47387" y="7892"/>
                  </a:cubicBezTo>
                  <a:cubicBezTo>
                    <a:pt x="47399" y="7951"/>
                    <a:pt x="47423" y="7999"/>
                    <a:pt x="47471" y="8023"/>
                  </a:cubicBezTo>
                  <a:cubicBezTo>
                    <a:pt x="47435" y="8046"/>
                    <a:pt x="47399" y="8082"/>
                    <a:pt x="47352" y="8118"/>
                  </a:cubicBezTo>
                  <a:cubicBezTo>
                    <a:pt x="47316" y="8142"/>
                    <a:pt x="47268" y="8154"/>
                    <a:pt x="47221" y="8189"/>
                  </a:cubicBezTo>
                  <a:cubicBezTo>
                    <a:pt x="47268" y="7951"/>
                    <a:pt x="47316" y="7701"/>
                    <a:pt x="47328" y="7463"/>
                  </a:cubicBezTo>
                  <a:close/>
                  <a:moveTo>
                    <a:pt x="22789" y="8106"/>
                  </a:moveTo>
                  <a:cubicBezTo>
                    <a:pt x="22789" y="8130"/>
                    <a:pt x="22813" y="8130"/>
                    <a:pt x="22849" y="8130"/>
                  </a:cubicBezTo>
                  <a:cubicBezTo>
                    <a:pt x="22860" y="8142"/>
                    <a:pt x="22860" y="8154"/>
                    <a:pt x="22872" y="8154"/>
                  </a:cubicBezTo>
                  <a:cubicBezTo>
                    <a:pt x="22825" y="8154"/>
                    <a:pt x="22801" y="8189"/>
                    <a:pt x="22789" y="8225"/>
                  </a:cubicBezTo>
                  <a:lnTo>
                    <a:pt x="22706" y="8154"/>
                  </a:lnTo>
                  <a:cubicBezTo>
                    <a:pt x="22741" y="8142"/>
                    <a:pt x="22753" y="8130"/>
                    <a:pt x="22789" y="8106"/>
                  </a:cubicBezTo>
                  <a:close/>
                  <a:moveTo>
                    <a:pt x="23134" y="8225"/>
                  </a:moveTo>
                  <a:cubicBezTo>
                    <a:pt x="23170" y="8249"/>
                    <a:pt x="23218" y="8261"/>
                    <a:pt x="23241" y="8273"/>
                  </a:cubicBezTo>
                  <a:cubicBezTo>
                    <a:pt x="23253" y="8281"/>
                    <a:pt x="23264" y="8283"/>
                    <a:pt x="23273" y="8283"/>
                  </a:cubicBezTo>
                  <a:cubicBezTo>
                    <a:pt x="23292" y="8283"/>
                    <a:pt x="23305" y="8273"/>
                    <a:pt x="23313" y="8273"/>
                  </a:cubicBezTo>
                  <a:cubicBezTo>
                    <a:pt x="23313" y="8320"/>
                    <a:pt x="23337" y="8344"/>
                    <a:pt x="23349" y="8392"/>
                  </a:cubicBezTo>
                  <a:cubicBezTo>
                    <a:pt x="23277" y="8332"/>
                    <a:pt x="23218" y="8296"/>
                    <a:pt x="23134" y="8225"/>
                  </a:cubicBezTo>
                  <a:close/>
                  <a:moveTo>
                    <a:pt x="23682" y="7713"/>
                  </a:moveTo>
                  <a:cubicBezTo>
                    <a:pt x="23658" y="7975"/>
                    <a:pt x="23658" y="8296"/>
                    <a:pt x="23718" y="8570"/>
                  </a:cubicBezTo>
                  <a:cubicBezTo>
                    <a:pt x="23682" y="8558"/>
                    <a:pt x="23634" y="8523"/>
                    <a:pt x="23587" y="8511"/>
                  </a:cubicBezTo>
                  <a:cubicBezTo>
                    <a:pt x="23551" y="8320"/>
                    <a:pt x="23515" y="8130"/>
                    <a:pt x="23503" y="7915"/>
                  </a:cubicBezTo>
                  <a:cubicBezTo>
                    <a:pt x="23503" y="7856"/>
                    <a:pt x="23456" y="7832"/>
                    <a:pt x="23408" y="7832"/>
                  </a:cubicBezTo>
                  <a:cubicBezTo>
                    <a:pt x="23503" y="7785"/>
                    <a:pt x="23587" y="7737"/>
                    <a:pt x="23682" y="7713"/>
                  </a:cubicBezTo>
                  <a:close/>
                  <a:moveTo>
                    <a:pt x="24432" y="7344"/>
                  </a:moveTo>
                  <a:lnTo>
                    <a:pt x="24432" y="7344"/>
                  </a:lnTo>
                  <a:cubicBezTo>
                    <a:pt x="24396" y="7642"/>
                    <a:pt x="24396" y="7999"/>
                    <a:pt x="24527" y="8261"/>
                  </a:cubicBezTo>
                  <a:cubicBezTo>
                    <a:pt x="24468" y="8296"/>
                    <a:pt x="24408" y="8332"/>
                    <a:pt x="24361" y="8368"/>
                  </a:cubicBezTo>
                  <a:cubicBezTo>
                    <a:pt x="24373" y="8237"/>
                    <a:pt x="24349" y="8142"/>
                    <a:pt x="24325" y="8011"/>
                  </a:cubicBezTo>
                  <a:cubicBezTo>
                    <a:pt x="24313" y="7844"/>
                    <a:pt x="24313" y="7701"/>
                    <a:pt x="24325" y="7534"/>
                  </a:cubicBezTo>
                  <a:cubicBezTo>
                    <a:pt x="24325" y="7481"/>
                    <a:pt x="24289" y="7454"/>
                    <a:pt x="24252" y="7454"/>
                  </a:cubicBezTo>
                  <a:cubicBezTo>
                    <a:pt x="24215" y="7454"/>
                    <a:pt x="24176" y="7481"/>
                    <a:pt x="24170" y="7534"/>
                  </a:cubicBezTo>
                  <a:cubicBezTo>
                    <a:pt x="24134" y="7796"/>
                    <a:pt x="24075" y="8177"/>
                    <a:pt x="24230" y="8416"/>
                  </a:cubicBezTo>
                  <a:cubicBezTo>
                    <a:pt x="24230" y="8427"/>
                    <a:pt x="24242" y="8427"/>
                    <a:pt x="24254" y="8439"/>
                  </a:cubicBezTo>
                  <a:cubicBezTo>
                    <a:pt x="24170" y="8499"/>
                    <a:pt x="24075" y="8558"/>
                    <a:pt x="23992" y="8606"/>
                  </a:cubicBezTo>
                  <a:cubicBezTo>
                    <a:pt x="23956" y="8475"/>
                    <a:pt x="23932" y="8320"/>
                    <a:pt x="23920" y="8189"/>
                  </a:cubicBezTo>
                  <a:cubicBezTo>
                    <a:pt x="23896" y="7999"/>
                    <a:pt x="23884" y="7796"/>
                    <a:pt x="23896" y="7606"/>
                  </a:cubicBezTo>
                  <a:cubicBezTo>
                    <a:pt x="24063" y="7523"/>
                    <a:pt x="24242" y="7427"/>
                    <a:pt x="24432" y="7344"/>
                  </a:cubicBezTo>
                  <a:close/>
                  <a:moveTo>
                    <a:pt x="21896" y="8535"/>
                  </a:moveTo>
                  <a:lnTo>
                    <a:pt x="21896" y="8535"/>
                  </a:lnTo>
                  <a:cubicBezTo>
                    <a:pt x="21860" y="8606"/>
                    <a:pt x="21848" y="8666"/>
                    <a:pt x="21825" y="8749"/>
                  </a:cubicBezTo>
                  <a:lnTo>
                    <a:pt x="21825" y="8606"/>
                  </a:lnTo>
                  <a:cubicBezTo>
                    <a:pt x="21825" y="8570"/>
                    <a:pt x="21860" y="8547"/>
                    <a:pt x="21896" y="8535"/>
                  </a:cubicBezTo>
                  <a:close/>
                  <a:moveTo>
                    <a:pt x="26099" y="7665"/>
                  </a:moveTo>
                  <a:cubicBezTo>
                    <a:pt x="25539" y="8046"/>
                    <a:pt x="25004" y="8463"/>
                    <a:pt x="24468" y="8880"/>
                  </a:cubicBezTo>
                  <a:cubicBezTo>
                    <a:pt x="24337" y="8832"/>
                    <a:pt x="24182" y="8785"/>
                    <a:pt x="24051" y="8725"/>
                  </a:cubicBezTo>
                  <a:cubicBezTo>
                    <a:pt x="24730" y="8380"/>
                    <a:pt x="25420" y="8023"/>
                    <a:pt x="26099" y="7665"/>
                  </a:cubicBezTo>
                  <a:close/>
                  <a:moveTo>
                    <a:pt x="39767" y="2141"/>
                  </a:moveTo>
                  <a:cubicBezTo>
                    <a:pt x="39886" y="2141"/>
                    <a:pt x="39982" y="2141"/>
                    <a:pt x="40101" y="2153"/>
                  </a:cubicBezTo>
                  <a:cubicBezTo>
                    <a:pt x="37303" y="4558"/>
                    <a:pt x="34374" y="6749"/>
                    <a:pt x="31433" y="8939"/>
                  </a:cubicBezTo>
                  <a:cubicBezTo>
                    <a:pt x="31326" y="8963"/>
                    <a:pt x="31219" y="8987"/>
                    <a:pt x="31123" y="8999"/>
                  </a:cubicBezTo>
                  <a:cubicBezTo>
                    <a:pt x="31016" y="9023"/>
                    <a:pt x="30921" y="9023"/>
                    <a:pt x="30826" y="9035"/>
                  </a:cubicBezTo>
                  <a:cubicBezTo>
                    <a:pt x="33945" y="7070"/>
                    <a:pt x="36898" y="4748"/>
                    <a:pt x="39684" y="2379"/>
                  </a:cubicBezTo>
                  <a:cubicBezTo>
                    <a:pt x="39779" y="2308"/>
                    <a:pt x="39791" y="2212"/>
                    <a:pt x="39767" y="2141"/>
                  </a:cubicBezTo>
                  <a:close/>
                  <a:moveTo>
                    <a:pt x="33743" y="3796"/>
                  </a:moveTo>
                  <a:lnTo>
                    <a:pt x="33743" y="3796"/>
                  </a:lnTo>
                  <a:cubicBezTo>
                    <a:pt x="30861" y="5475"/>
                    <a:pt x="27992" y="7225"/>
                    <a:pt x="25313" y="9166"/>
                  </a:cubicBezTo>
                  <a:cubicBezTo>
                    <a:pt x="25099" y="9106"/>
                    <a:pt x="24885" y="9035"/>
                    <a:pt x="24670" y="8963"/>
                  </a:cubicBezTo>
                  <a:cubicBezTo>
                    <a:pt x="27647" y="7106"/>
                    <a:pt x="30659" y="5415"/>
                    <a:pt x="33743" y="3796"/>
                  </a:cubicBezTo>
                  <a:close/>
                  <a:moveTo>
                    <a:pt x="38303" y="2141"/>
                  </a:moveTo>
                  <a:cubicBezTo>
                    <a:pt x="35291" y="4570"/>
                    <a:pt x="32266" y="6963"/>
                    <a:pt x="29159" y="9261"/>
                  </a:cubicBezTo>
                  <a:cubicBezTo>
                    <a:pt x="28587" y="9332"/>
                    <a:pt x="28004" y="9392"/>
                    <a:pt x="27444" y="9404"/>
                  </a:cubicBezTo>
                  <a:cubicBezTo>
                    <a:pt x="30909" y="7118"/>
                    <a:pt x="34660" y="4927"/>
                    <a:pt x="37743" y="2189"/>
                  </a:cubicBezTo>
                  <a:cubicBezTo>
                    <a:pt x="37934" y="2165"/>
                    <a:pt x="38124" y="2141"/>
                    <a:pt x="38303" y="2141"/>
                  </a:cubicBezTo>
                  <a:close/>
                  <a:moveTo>
                    <a:pt x="34469" y="3879"/>
                  </a:moveTo>
                  <a:lnTo>
                    <a:pt x="34469" y="3879"/>
                  </a:lnTo>
                  <a:cubicBezTo>
                    <a:pt x="31754" y="5618"/>
                    <a:pt x="29171" y="7618"/>
                    <a:pt x="26575" y="9428"/>
                  </a:cubicBezTo>
                  <a:lnTo>
                    <a:pt x="26420" y="9428"/>
                  </a:lnTo>
                  <a:cubicBezTo>
                    <a:pt x="26159" y="9380"/>
                    <a:pt x="25897" y="9320"/>
                    <a:pt x="25647" y="9261"/>
                  </a:cubicBezTo>
                  <a:cubicBezTo>
                    <a:pt x="28635" y="7582"/>
                    <a:pt x="31540" y="5701"/>
                    <a:pt x="34469" y="3879"/>
                  </a:cubicBezTo>
                  <a:close/>
                  <a:moveTo>
                    <a:pt x="46695" y="6854"/>
                  </a:moveTo>
                  <a:cubicBezTo>
                    <a:pt x="46825" y="6854"/>
                    <a:pt x="46938" y="6889"/>
                    <a:pt x="47042" y="6951"/>
                  </a:cubicBezTo>
                  <a:cubicBezTo>
                    <a:pt x="47018" y="7118"/>
                    <a:pt x="46994" y="7284"/>
                    <a:pt x="47018" y="7427"/>
                  </a:cubicBezTo>
                  <a:cubicBezTo>
                    <a:pt x="47018" y="7451"/>
                    <a:pt x="47030" y="7475"/>
                    <a:pt x="47042" y="7499"/>
                  </a:cubicBezTo>
                  <a:cubicBezTo>
                    <a:pt x="46983" y="7773"/>
                    <a:pt x="46935" y="8023"/>
                    <a:pt x="46923" y="8296"/>
                  </a:cubicBezTo>
                  <a:cubicBezTo>
                    <a:pt x="46923" y="8320"/>
                    <a:pt x="46935" y="8332"/>
                    <a:pt x="46935" y="8344"/>
                  </a:cubicBezTo>
                  <a:cubicBezTo>
                    <a:pt x="46744" y="8475"/>
                    <a:pt x="46554" y="8606"/>
                    <a:pt x="46352" y="8773"/>
                  </a:cubicBezTo>
                  <a:cubicBezTo>
                    <a:pt x="45828" y="9189"/>
                    <a:pt x="45280" y="9582"/>
                    <a:pt x="44732" y="9975"/>
                  </a:cubicBezTo>
                  <a:lnTo>
                    <a:pt x="44720" y="9963"/>
                  </a:lnTo>
                  <a:cubicBezTo>
                    <a:pt x="44828" y="9320"/>
                    <a:pt x="44887" y="8677"/>
                    <a:pt x="44958" y="8035"/>
                  </a:cubicBezTo>
                  <a:cubicBezTo>
                    <a:pt x="44970" y="7951"/>
                    <a:pt x="44899" y="7904"/>
                    <a:pt x="44828" y="7892"/>
                  </a:cubicBezTo>
                  <a:cubicBezTo>
                    <a:pt x="45006" y="7737"/>
                    <a:pt x="45197" y="7594"/>
                    <a:pt x="45387" y="7439"/>
                  </a:cubicBezTo>
                  <a:lnTo>
                    <a:pt x="45387" y="7439"/>
                  </a:lnTo>
                  <a:cubicBezTo>
                    <a:pt x="45256" y="8058"/>
                    <a:pt x="45125" y="8666"/>
                    <a:pt x="45018" y="9273"/>
                  </a:cubicBezTo>
                  <a:cubicBezTo>
                    <a:pt x="44989" y="9424"/>
                    <a:pt x="45109" y="9527"/>
                    <a:pt x="45228" y="9527"/>
                  </a:cubicBezTo>
                  <a:cubicBezTo>
                    <a:pt x="45307" y="9527"/>
                    <a:pt x="45385" y="9483"/>
                    <a:pt x="45423" y="9380"/>
                  </a:cubicBezTo>
                  <a:cubicBezTo>
                    <a:pt x="45435" y="9320"/>
                    <a:pt x="45459" y="9249"/>
                    <a:pt x="45482" y="9189"/>
                  </a:cubicBezTo>
                  <a:cubicBezTo>
                    <a:pt x="45494" y="9142"/>
                    <a:pt x="45482" y="9094"/>
                    <a:pt x="45459" y="9070"/>
                  </a:cubicBezTo>
                  <a:cubicBezTo>
                    <a:pt x="45554" y="8475"/>
                    <a:pt x="45625" y="7880"/>
                    <a:pt x="45697" y="7284"/>
                  </a:cubicBezTo>
                  <a:cubicBezTo>
                    <a:pt x="45697" y="7261"/>
                    <a:pt x="45685" y="7249"/>
                    <a:pt x="45685" y="7237"/>
                  </a:cubicBezTo>
                  <a:cubicBezTo>
                    <a:pt x="45756" y="7189"/>
                    <a:pt x="45840" y="7142"/>
                    <a:pt x="45923" y="7106"/>
                  </a:cubicBezTo>
                  <a:lnTo>
                    <a:pt x="45923" y="7106"/>
                  </a:lnTo>
                  <a:cubicBezTo>
                    <a:pt x="45804" y="7665"/>
                    <a:pt x="45685" y="8249"/>
                    <a:pt x="45601" y="8832"/>
                  </a:cubicBezTo>
                  <a:cubicBezTo>
                    <a:pt x="45580" y="8963"/>
                    <a:pt x="45686" y="9053"/>
                    <a:pt x="45791" y="9053"/>
                  </a:cubicBezTo>
                  <a:cubicBezTo>
                    <a:pt x="45859" y="9053"/>
                    <a:pt x="45926" y="9016"/>
                    <a:pt x="45959" y="8928"/>
                  </a:cubicBezTo>
                  <a:cubicBezTo>
                    <a:pt x="45994" y="8797"/>
                    <a:pt x="46030" y="8666"/>
                    <a:pt x="46078" y="8535"/>
                  </a:cubicBezTo>
                  <a:cubicBezTo>
                    <a:pt x="46090" y="8487"/>
                    <a:pt x="46078" y="8439"/>
                    <a:pt x="46042" y="8416"/>
                  </a:cubicBezTo>
                  <a:cubicBezTo>
                    <a:pt x="46113" y="7951"/>
                    <a:pt x="46173" y="7475"/>
                    <a:pt x="46256" y="7011"/>
                  </a:cubicBezTo>
                  <a:lnTo>
                    <a:pt x="46256" y="6963"/>
                  </a:lnTo>
                  <a:cubicBezTo>
                    <a:pt x="46316" y="6939"/>
                    <a:pt x="46375" y="6927"/>
                    <a:pt x="46435" y="6903"/>
                  </a:cubicBezTo>
                  <a:lnTo>
                    <a:pt x="46435" y="6903"/>
                  </a:lnTo>
                  <a:cubicBezTo>
                    <a:pt x="46435" y="7142"/>
                    <a:pt x="46435" y="7404"/>
                    <a:pt x="46399" y="7642"/>
                  </a:cubicBezTo>
                  <a:cubicBezTo>
                    <a:pt x="46375" y="7915"/>
                    <a:pt x="46256" y="8213"/>
                    <a:pt x="46280" y="8487"/>
                  </a:cubicBezTo>
                  <a:cubicBezTo>
                    <a:pt x="46287" y="8554"/>
                    <a:pt x="46341" y="8593"/>
                    <a:pt x="46397" y="8593"/>
                  </a:cubicBezTo>
                  <a:cubicBezTo>
                    <a:pt x="46432" y="8593"/>
                    <a:pt x="46467" y="8578"/>
                    <a:pt x="46494" y="8547"/>
                  </a:cubicBezTo>
                  <a:cubicBezTo>
                    <a:pt x="46649" y="8320"/>
                    <a:pt x="46649" y="7963"/>
                    <a:pt x="46685" y="7701"/>
                  </a:cubicBezTo>
                  <a:cubicBezTo>
                    <a:pt x="46697" y="7415"/>
                    <a:pt x="46685" y="7142"/>
                    <a:pt x="46637" y="6856"/>
                  </a:cubicBezTo>
                  <a:cubicBezTo>
                    <a:pt x="46657" y="6854"/>
                    <a:pt x="46676" y="6854"/>
                    <a:pt x="46695" y="6854"/>
                  </a:cubicBezTo>
                  <a:close/>
                  <a:moveTo>
                    <a:pt x="47471" y="8630"/>
                  </a:moveTo>
                  <a:cubicBezTo>
                    <a:pt x="46661" y="9154"/>
                    <a:pt x="45851" y="9701"/>
                    <a:pt x="45054" y="10273"/>
                  </a:cubicBezTo>
                  <a:cubicBezTo>
                    <a:pt x="45590" y="9868"/>
                    <a:pt x="46101" y="9451"/>
                    <a:pt x="46673" y="9094"/>
                  </a:cubicBezTo>
                  <a:cubicBezTo>
                    <a:pt x="46935" y="8916"/>
                    <a:pt x="47209" y="8749"/>
                    <a:pt x="47471" y="8630"/>
                  </a:cubicBezTo>
                  <a:close/>
                  <a:moveTo>
                    <a:pt x="43042" y="9404"/>
                  </a:moveTo>
                  <a:lnTo>
                    <a:pt x="43042" y="9404"/>
                  </a:lnTo>
                  <a:cubicBezTo>
                    <a:pt x="42982" y="9725"/>
                    <a:pt x="42923" y="10047"/>
                    <a:pt x="42875" y="10380"/>
                  </a:cubicBezTo>
                  <a:lnTo>
                    <a:pt x="42827" y="9570"/>
                  </a:lnTo>
                  <a:cubicBezTo>
                    <a:pt x="42911" y="9511"/>
                    <a:pt x="42982" y="9463"/>
                    <a:pt x="43042" y="9404"/>
                  </a:cubicBezTo>
                  <a:close/>
                  <a:moveTo>
                    <a:pt x="44673" y="8023"/>
                  </a:moveTo>
                  <a:lnTo>
                    <a:pt x="44673" y="8023"/>
                  </a:lnTo>
                  <a:cubicBezTo>
                    <a:pt x="44554" y="8725"/>
                    <a:pt x="44399" y="9439"/>
                    <a:pt x="44316" y="10154"/>
                  </a:cubicBezTo>
                  <a:cubicBezTo>
                    <a:pt x="44316" y="10201"/>
                    <a:pt x="44316" y="10225"/>
                    <a:pt x="44339" y="10261"/>
                  </a:cubicBezTo>
                  <a:lnTo>
                    <a:pt x="43625" y="10749"/>
                  </a:lnTo>
                  <a:lnTo>
                    <a:pt x="43625" y="10713"/>
                  </a:lnTo>
                  <a:lnTo>
                    <a:pt x="43625" y="10690"/>
                  </a:lnTo>
                  <a:cubicBezTo>
                    <a:pt x="43708" y="10154"/>
                    <a:pt x="43780" y="9606"/>
                    <a:pt x="43851" y="9070"/>
                  </a:cubicBezTo>
                  <a:cubicBezTo>
                    <a:pt x="43871" y="8970"/>
                    <a:pt x="43790" y="8895"/>
                    <a:pt x="43714" y="8895"/>
                  </a:cubicBezTo>
                  <a:cubicBezTo>
                    <a:pt x="43700" y="8895"/>
                    <a:pt x="43686" y="8898"/>
                    <a:pt x="43673" y="8904"/>
                  </a:cubicBezTo>
                  <a:cubicBezTo>
                    <a:pt x="43768" y="8808"/>
                    <a:pt x="43887" y="8725"/>
                    <a:pt x="44006" y="8606"/>
                  </a:cubicBezTo>
                  <a:lnTo>
                    <a:pt x="44006" y="8606"/>
                  </a:lnTo>
                  <a:cubicBezTo>
                    <a:pt x="43958" y="8916"/>
                    <a:pt x="43899" y="9213"/>
                    <a:pt x="43851" y="9523"/>
                  </a:cubicBezTo>
                  <a:cubicBezTo>
                    <a:pt x="43815" y="9820"/>
                    <a:pt x="43720" y="10118"/>
                    <a:pt x="43768" y="10440"/>
                  </a:cubicBezTo>
                  <a:cubicBezTo>
                    <a:pt x="43774" y="10486"/>
                    <a:pt x="43822" y="10510"/>
                    <a:pt x="43869" y="10510"/>
                  </a:cubicBezTo>
                  <a:cubicBezTo>
                    <a:pt x="43906" y="10510"/>
                    <a:pt x="43943" y="10495"/>
                    <a:pt x="43958" y="10463"/>
                  </a:cubicBezTo>
                  <a:cubicBezTo>
                    <a:pt x="44101" y="10178"/>
                    <a:pt x="44101" y="9868"/>
                    <a:pt x="44125" y="9570"/>
                  </a:cubicBezTo>
                  <a:cubicBezTo>
                    <a:pt x="44173" y="9189"/>
                    <a:pt x="44208" y="8808"/>
                    <a:pt x="44268" y="8427"/>
                  </a:cubicBezTo>
                  <a:cubicBezTo>
                    <a:pt x="44268" y="8416"/>
                    <a:pt x="44256" y="8416"/>
                    <a:pt x="44256" y="8392"/>
                  </a:cubicBezTo>
                  <a:cubicBezTo>
                    <a:pt x="44399" y="8273"/>
                    <a:pt x="44530" y="8154"/>
                    <a:pt x="44673" y="8023"/>
                  </a:cubicBezTo>
                  <a:close/>
                  <a:moveTo>
                    <a:pt x="20836" y="9737"/>
                  </a:moveTo>
                  <a:cubicBezTo>
                    <a:pt x="20860" y="9761"/>
                    <a:pt x="20848" y="9797"/>
                    <a:pt x="20836" y="9832"/>
                  </a:cubicBezTo>
                  <a:cubicBezTo>
                    <a:pt x="20801" y="10130"/>
                    <a:pt x="20717" y="10487"/>
                    <a:pt x="20777" y="10785"/>
                  </a:cubicBezTo>
                  <a:lnTo>
                    <a:pt x="20682" y="10832"/>
                  </a:lnTo>
                  <a:cubicBezTo>
                    <a:pt x="20682" y="10809"/>
                    <a:pt x="20670" y="10785"/>
                    <a:pt x="20658" y="10761"/>
                  </a:cubicBezTo>
                  <a:cubicBezTo>
                    <a:pt x="20670" y="10511"/>
                    <a:pt x="20682" y="10273"/>
                    <a:pt x="20670" y="10011"/>
                  </a:cubicBezTo>
                  <a:cubicBezTo>
                    <a:pt x="20670" y="9940"/>
                    <a:pt x="20634" y="9892"/>
                    <a:pt x="20598" y="9856"/>
                  </a:cubicBezTo>
                  <a:cubicBezTo>
                    <a:pt x="20670" y="9809"/>
                    <a:pt x="20753" y="9773"/>
                    <a:pt x="20836" y="9737"/>
                  </a:cubicBezTo>
                  <a:close/>
                  <a:moveTo>
                    <a:pt x="43601" y="8983"/>
                  </a:moveTo>
                  <a:cubicBezTo>
                    <a:pt x="43601" y="8984"/>
                    <a:pt x="43601" y="8986"/>
                    <a:pt x="43601" y="8987"/>
                  </a:cubicBezTo>
                  <a:cubicBezTo>
                    <a:pt x="43482" y="9606"/>
                    <a:pt x="43351" y="10201"/>
                    <a:pt x="43232" y="10809"/>
                  </a:cubicBezTo>
                  <a:cubicBezTo>
                    <a:pt x="43220" y="10868"/>
                    <a:pt x="43244" y="10928"/>
                    <a:pt x="43280" y="10975"/>
                  </a:cubicBezTo>
                  <a:cubicBezTo>
                    <a:pt x="43220" y="11011"/>
                    <a:pt x="43161" y="11047"/>
                    <a:pt x="43101" y="11094"/>
                  </a:cubicBezTo>
                  <a:cubicBezTo>
                    <a:pt x="43101" y="11071"/>
                    <a:pt x="43113" y="11071"/>
                    <a:pt x="43113" y="11059"/>
                  </a:cubicBezTo>
                  <a:cubicBezTo>
                    <a:pt x="43125" y="10987"/>
                    <a:pt x="43077" y="10940"/>
                    <a:pt x="43030" y="10940"/>
                  </a:cubicBezTo>
                  <a:cubicBezTo>
                    <a:pt x="43089" y="10380"/>
                    <a:pt x="43161" y="9809"/>
                    <a:pt x="43244" y="9261"/>
                  </a:cubicBezTo>
                  <a:cubicBezTo>
                    <a:pt x="43351" y="9166"/>
                    <a:pt x="43458" y="9094"/>
                    <a:pt x="43554" y="9023"/>
                  </a:cubicBezTo>
                  <a:cubicBezTo>
                    <a:pt x="43575" y="9009"/>
                    <a:pt x="43587" y="8995"/>
                    <a:pt x="43601" y="8983"/>
                  </a:cubicBezTo>
                  <a:close/>
                  <a:moveTo>
                    <a:pt x="42208" y="10047"/>
                  </a:moveTo>
                  <a:lnTo>
                    <a:pt x="42208" y="10047"/>
                  </a:lnTo>
                  <a:cubicBezTo>
                    <a:pt x="42137" y="10428"/>
                    <a:pt x="42053" y="10821"/>
                    <a:pt x="42053" y="11213"/>
                  </a:cubicBezTo>
                  <a:cubicBezTo>
                    <a:pt x="42018" y="10892"/>
                    <a:pt x="41970" y="10582"/>
                    <a:pt x="41899" y="10273"/>
                  </a:cubicBezTo>
                  <a:lnTo>
                    <a:pt x="42208" y="10047"/>
                  </a:lnTo>
                  <a:close/>
                  <a:moveTo>
                    <a:pt x="20205" y="10035"/>
                  </a:moveTo>
                  <a:cubicBezTo>
                    <a:pt x="20205" y="10380"/>
                    <a:pt x="20182" y="10702"/>
                    <a:pt x="20134" y="11023"/>
                  </a:cubicBezTo>
                  <a:cubicBezTo>
                    <a:pt x="20122" y="11071"/>
                    <a:pt x="20134" y="11118"/>
                    <a:pt x="20134" y="11154"/>
                  </a:cubicBezTo>
                  <a:cubicBezTo>
                    <a:pt x="20015" y="11225"/>
                    <a:pt x="19896" y="11297"/>
                    <a:pt x="19789" y="11356"/>
                  </a:cubicBezTo>
                  <a:cubicBezTo>
                    <a:pt x="19812" y="11023"/>
                    <a:pt x="19789" y="10702"/>
                    <a:pt x="19789" y="10368"/>
                  </a:cubicBezTo>
                  <a:cubicBezTo>
                    <a:pt x="19789" y="10332"/>
                    <a:pt x="19777" y="10297"/>
                    <a:pt x="19765" y="10249"/>
                  </a:cubicBezTo>
                  <a:lnTo>
                    <a:pt x="20205" y="10035"/>
                  </a:lnTo>
                  <a:close/>
                  <a:moveTo>
                    <a:pt x="42577" y="9749"/>
                  </a:moveTo>
                  <a:cubicBezTo>
                    <a:pt x="42565" y="10035"/>
                    <a:pt x="42553" y="10297"/>
                    <a:pt x="42530" y="10582"/>
                  </a:cubicBezTo>
                  <a:cubicBezTo>
                    <a:pt x="42530" y="10868"/>
                    <a:pt x="42506" y="11166"/>
                    <a:pt x="42565" y="11428"/>
                  </a:cubicBezTo>
                  <a:cubicBezTo>
                    <a:pt x="42411" y="11523"/>
                    <a:pt x="42268" y="11630"/>
                    <a:pt x="42113" y="11714"/>
                  </a:cubicBezTo>
                  <a:cubicBezTo>
                    <a:pt x="42101" y="11594"/>
                    <a:pt x="42101" y="11487"/>
                    <a:pt x="42089" y="11368"/>
                  </a:cubicBezTo>
                  <a:lnTo>
                    <a:pt x="42089" y="11368"/>
                  </a:lnTo>
                  <a:cubicBezTo>
                    <a:pt x="42113" y="11416"/>
                    <a:pt x="42158" y="11443"/>
                    <a:pt x="42199" y="11443"/>
                  </a:cubicBezTo>
                  <a:cubicBezTo>
                    <a:pt x="42241" y="11443"/>
                    <a:pt x="42280" y="11416"/>
                    <a:pt x="42291" y="11356"/>
                  </a:cubicBezTo>
                  <a:cubicBezTo>
                    <a:pt x="42446" y="10880"/>
                    <a:pt x="42446" y="10332"/>
                    <a:pt x="42470" y="9820"/>
                  </a:cubicBezTo>
                  <a:cubicBezTo>
                    <a:pt x="42506" y="9797"/>
                    <a:pt x="42553" y="9761"/>
                    <a:pt x="42577" y="9749"/>
                  </a:cubicBezTo>
                  <a:close/>
                  <a:moveTo>
                    <a:pt x="19301" y="10511"/>
                  </a:moveTo>
                  <a:cubicBezTo>
                    <a:pt x="19289" y="10856"/>
                    <a:pt x="19241" y="11213"/>
                    <a:pt x="19253" y="11571"/>
                  </a:cubicBezTo>
                  <a:cubicBezTo>
                    <a:pt x="19253" y="11606"/>
                    <a:pt x="19265" y="11654"/>
                    <a:pt x="19289" y="11690"/>
                  </a:cubicBezTo>
                  <a:cubicBezTo>
                    <a:pt x="19217" y="11725"/>
                    <a:pt x="19122" y="11785"/>
                    <a:pt x="19050" y="11833"/>
                  </a:cubicBezTo>
                  <a:lnTo>
                    <a:pt x="19050" y="11702"/>
                  </a:lnTo>
                  <a:lnTo>
                    <a:pt x="19050" y="10880"/>
                  </a:lnTo>
                  <a:cubicBezTo>
                    <a:pt x="19050" y="10773"/>
                    <a:pt x="19003" y="10713"/>
                    <a:pt x="18931" y="10690"/>
                  </a:cubicBezTo>
                  <a:cubicBezTo>
                    <a:pt x="19050" y="10630"/>
                    <a:pt x="19181" y="10571"/>
                    <a:pt x="19301" y="10511"/>
                  </a:cubicBezTo>
                  <a:close/>
                  <a:moveTo>
                    <a:pt x="18598" y="10832"/>
                  </a:moveTo>
                  <a:lnTo>
                    <a:pt x="18598" y="10868"/>
                  </a:lnTo>
                  <a:cubicBezTo>
                    <a:pt x="18586" y="11130"/>
                    <a:pt x="18562" y="11416"/>
                    <a:pt x="18539" y="11690"/>
                  </a:cubicBezTo>
                  <a:cubicBezTo>
                    <a:pt x="18527" y="11868"/>
                    <a:pt x="18503" y="12023"/>
                    <a:pt x="18539" y="12166"/>
                  </a:cubicBezTo>
                  <a:cubicBezTo>
                    <a:pt x="18455" y="12214"/>
                    <a:pt x="18360" y="12285"/>
                    <a:pt x="18253" y="12345"/>
                  </a:cubicBezTo>
                  <a:cubicBezTo>
                    <a:pt x="18288" y="12214"/>
                    <a:pt x="18288" y="12083"/>
                    <a:pt x="18288" y="11952"/>
                  </a:cubicBezTo>
                  <a:cubicBezTo>
                    <a:pt x="18300" y="11654"/>
                    <a:pt x="18324" y="11344"/>
                    <a:pt x="18336" y="11047"/>
                  </a:cubicBezTo>
                  <a:cubicBezTo>
                    <a:pt x="18336" y="11011"/>
                    <a:pt x="18336" y="10987"/>
                    <a:pt x="18324" y="10963"/>
                  </a:cubicBezTo>
                  <a:cubicBezTo>
                    <a:pt x="18408" y="10928"/>
                    <a:pt x="18503" y="10880"/>
                    <a:pt x="18598" y="10832"/>
                  </a:cubicBezTo>
                  <a:close/>
                  <a:moveTo>
                    <a:pt x="41696" y="10428"/>
                  </a:moveTo>
                  <a:cubicBezTo>
                    <a:pt x="41744" y="10940"/>
                    <a:pt x="41768" y="11452"/>
                    <a:pt x="41768" y="11952"/>
                  </a:cubicBezTo>
                  <a:cubicBezTo>
                    <a:pt x="41494" y="12130"/>
                    <a:pt x="41196" y="12321"/>
                    <a:pt x="40910" y="12499"/>
                  </a:cubicBezTo>
                  <a:cubicBezTo>
                    <a:pt x="40946" y="12440"/>
                    <a:pt x="40958" y="12368"/>
                    <a:pt x="40982" y="12309"/>
                  </a:cubicBezTo>
                  <a:cubicBezTo>
                    <a:pt x="40994" y="12261"/>
                    <a:pt x="40982" y="12237"/>
                    <a:pt x="40970" y="12214"/>
                  </a:cubicBezTo>
                  <a:cubicBezTo>
                    <a:pt x="41041" y="11773"/>
                    <a:pt x="41125" y="11309"/>
                    <a:pt x="41148" y="10868"/>
                  </a:cubicBezTo>
                  <a:cubicBezTo>
                    <a:pt x="41220" y="10809"/>
                    <a:pt x="41303" y="10761"/>
                    <a:pt x="41375" y="10702"/>
                  </a:cubicBezTo>
                  <a:lnTo>
                    <a:pt x="41375" y="10702"/>
                  </a:lnTo>
                  <a:lnTo>
                    <a:pt x="41279" y="11368"/>
                  </a:lnTo>
                  <a:cubicBezTo>
                    <a:pt x="41208" y="11594"/>
                    <a:pt x="41101" y="11868"/>
                    <a:pt x="41208" y="12106"/>
                  </a:cubicBezTo>
                  <a:cubicBezTo>
                    <a:pt x="41235" y="12160"/>
                    <a:pt x="41280" y="12191"/>
                    <a:pt x="41328" y="12191"/>
                  </a:cubicBezTo>
                  <a:cubicBezTo>
                    <a:pt x="41365" y="12191"/>
                    <a:pt x="41403" y="12172"/>
                    <a:pt x="41434" y="12130"/>
                  </a:cubicBezTo>
                  <a:cubicBezTo>
                    <a:pt x="41577" y="11928"/>
                    <a:pt x="41553" y="11642"/>
                    <a:pt x="41577" y="11404"/>
                  </a:cubicBezTo>
                  <a:cubicBezTo>
                    <a:pt x="41613" y="11106"/>
                    <a:pt x="41637" y="10797"/>
                    <a:pt x="41684" y="10499"/>
                  </a:cubicBezTo>
                  <a:lnTo>
                    <a:pt x="41684" y="10451"/>
                  </a:lnTo>
                  <a:lnTo>
                    <a:pt x="41696" y="10428"/>
                  </a:lnTo>
                  <a:close/>
                  <a:moveTo>
                    <a:pt x="50769" y="8118"/>
                  </a:moveTo>
                  <a:cubicBezTo>
                    <a:pt x="51031" y="8142"/>
                    <a:pt x="51316" y="8189"/>
                    <a:pt x="51590" y="8237"/>
                  </a:cubicBezTo>
                  <a:cubicBezTo>
                    <a:pt x="49498" y="9583"/>
                    <a:pt x="47495" y="11101"/>
                    <a:pt x="45549" y="12685"/>
                  </a:cubicBezTo>
                  <a:lnTo>
                    <a:pt x="45549" y="12685"/>
                  </a:lnTo>
                  <a:cubicBezTo>
                    <a:pt x="47341" y="11198"/>
                    <a:pt x="49083" y="9640"/>
                    <a:pt x="50769" y="8118"/>
                  </a:cubicBezTo>
                  <a:close/>
                  <a:moveTo>
                    <a:pt x="21420" y="12702"/>
                  </a:moveTo>
                  <a:lnTo>
                    <a:pt x="21420" y="12916"/>
                  </a:lnTo>
                  <a:cubicBezTo>
                    <a:pt x="21420" y="12857"/>
                    <a:pt x="21384" y="12797"/>
                    <a:pt x="21336" y="12761"/>
                  </a:cubicBezTo>
                  <a:cubicBezTo>
                    <a:pt x="21372" y="12737"/>
                    <a:pt x="21396" y="12714"/>
                    <a:pt x="21420" y="12702"/>
                  </a:cubicBezTo>
                  <a:close/>
                  <a:moveTo>
                    <a:pt x="40779" y="11106"/>
                  </a:moveTo>
                  <a:cubicBezTo>
                    <a:pt x="40732" y="11535"/>
                    <a:pt x="40660" y="11964"/>
                    <a:pt x="40553" y="12416"/>
                  </a:cubicBezTo>
                  <a:cubicBezTo>
                    <a:pt x="40529" y="12535"/>
                    <a:pt x="40613" y="12607"/>
                    <a:pt x="40684" y="12618"/>
                  </a:cubicBezTo>
                  <a:cubicBezTo>
                    <a:pt x="40529" y="12726"/>
                    <a:pt x="40351" y="12833"/>
                    <a:pt x="40184" y="12940"/>
                  </a:cubicBezTo>
                  <a:cubicBezTo>
                    <a:pt x="40303" y="12714"/>
                    <a:pt x="40303" y="12464"/>
                    <a:pt x="40327" y="12202"/>
                  </a:cubicBezTo>
                  <a:cubicBezTo>
                    <a:pt x="40375" y="11904"/>
                    <a:pt x="40410" y="11606"/>
                    <a:pt x="40446" y="11333"/>
                  </a:cubicBezTo>
                  <a:cubicBezTo>
                    <a:pt x="40553" y="11249"/>
                    <a:pt x="40672" y="11178"/>
                    <a:pt x="40779" y="11106"/>
                  </a:cubicBezTo>
                  <a:close/>
                  <a:moveTo>
                    <a:pt x="40148" y="11523"/>
                  </a:moveTo>
                  <a:lnTo>
                    <a:pt x="40148" y="11523"/>
                  </a:lnTo>
                  <a:cubicBezTo>
                    <a:pt x="40125" y="11725"/>
                    <a:pt x="40089" y="11940"/>
                    <a:pt x="40041" y="12142"/>
                  </a:cubicBezTo>
                  <a:cubicBezTo>
                    <a:pt x="40017" y="12404"/>
                    <a:pt x="39934" y="12654"/>
                    <a:pt x="39982" y="12892"/>
                  </a:cubicBezTo>
                  <a:cubicBezTo>
                    <a:pt x="40002" y="12942"/>
                    <a:pt x="40046" y="12967"/>
                    <a:pt x="40095" y="12967"/>
                  </a:cubicBezTo>
                  <a:cubicBezTo>
                    <a:pt x="40105" y="12967"/>
                    <a:pt x="40115" y="12966"/>
                    <a:pt x="40125" y="12964"/>
                  </a:cubicBezTo>
                  <a:lnTo>
                    <a:pt x="40125" y="12964"/>
                  </a:lnTo>
                  <a:cubicBezTo>
                    <a:pt x="39958" y="13071"/>
                    <a:pt x="39815" y="13154"/>
                    <a:pt x="39648" y="13261"/>
                  </a:cubicBezTo>
                  <a:lnTo>
                    <a:pt x="39648" y="13238"/>
                  </a:lnTo>
                  <a:cubicBezTo>
                    <a:pt x="39601" y="13035"/>
                    <a:pt x="39708" y="12702"/>
                    <a:pt x="39720" y="12499"/>
                  </a:cubicBezTo>
                  <a:cubicBezTo>
                    <a:pt x="39755" y="12249"/>
                    <a:pt x="39779" y="12011"/>
                    <a:pt x="39803" y="11761"/>
                  </a:cubicBezTo>
                  <a:cubicBezTo>
                    <a:pt x="39922" y="11690"/>
                    <a:pt x="40029" y="11594"/>
                    <a:pt x="40148" y="11523"/>
                  </a:cubicBezTo>
                  <a:close/>
                  <a:moveTo>
                    <a:pt x="13728" y="12976"/>
                  </a:moveTo>
                  <a:cubicBezTo>
                    <a:pt x="13490" y="13118"/>
                    <a:pt x="13240" y="13249"/>
                    <a:pt x="13002" y="13392"/>
                  </a:cubicBezTo>
                  <a:cubicBezTo>
                    <a:pt x="13002" y="13380"/>
                    <a:pt x="12990" y="13369"/>
                    <a:pt x="12978" y="13357"/>
                  </a:cubicBezTo>
                  <a:cubicBezTo>
                    <a:pt x="13228" y="13238"/>
                    <a:pt x="13478" y="13095"/>
                    <a:pt x="13728" y="12976"/>
                  </a:cubicBezTo>
                  <a:close/>
                  <a:moveTo>
                    <a:pt x="17848" y="11202"/>
                  </a:moveTo>
                  <a:lnTo>
                    <a:pt x="17848" y="11202"/>
                  </a:lnTo>
                  <a:cubicBezTo>
                    <a:pt x="17812" y="11452"/>
                    <a:pt x="17800" y="11666"/>
                    <a:pt x="17765" y="11904"/>
                  </a:cubicBezTo>
                  <a:cubicBezTo>
                    <a:pt x="17741" y="12142"/>
                    <a:pt x="17669" y="12392"/>
                    <a:pt x="17860" y="12571"/>
                  </a:cubicBezTo>
                  <a:cubicBezTo>
                    <a:pt x="17872" y="12595"/>
                    <a:pt x="17872" y="12595"/>
                    <a:pt x="17884" y="12595"/>
                  </a:cubicBezTo>
                  <a:cubicBezTo>
                    <a:pt x="17765" y="12666"/>
                    <a:pt x="17634" y="12761"/>
                    <a:pt x="17515" y="12833"/>
                  </a:cubicBezTo>
                  <a:lnTo>
                    <a:pt x="16574" y="13416"/>
                  </a:lnTo>
                  <a:cubicBezTo>
                    <a:pt x="16657" y="13166"/>
                    <a:pt x="16634" y="12904"/>
                    <a:pt x="16657" y="12666"/>
                  </a:cubicBezTo>
                  <a:cubicBezTo>
                    <a:pt x="16669" y="12368"/>
                    <a:pt x="16681" y="12071"/>
                    <a:pt x="16717" y="11785"/>
                  </a:cubicBezTo>
                  <a:cubicBezTo>
                    <a:pt x="16848" y="11714"/>
                    <a:pt x="16979" y="11654"/>
                    <a:pt x="17134" y="11583"/>
                  </a:cubicBezTo>
                  <a:lnTo>
                    <a:pt x="17134" y="11583"/>
                  </a:lnTo>
                  <a:cubicBezTo>
                    <a:pt x="17110" y="11809"/>
                    <a:pt x="17098" y="12023"/>
                    <a:pt x="17086" y="12261"/>
                  </a:cubicBezTo>
                  <a:cubicBezTo>
                    <a:pt x="17038" y="12476"/>
                    <a:pt x="16979" y="12702"/>
                    <a:pt x="17110" y="12892"/>
                  </a:cubicBezTo>
                  <a:cubicBezTo>
                    <a:pt x="17138" y="12935"/>
                    <a:pt x="17193" y="12969"/>
                    <a:pt x="17247" y="12969"/>
                  </a:cubicBezTo>
                  <a:cubicBezTo>
                    <a:pt x="17283" y="12969"/>
                    <a:pt x="17319" y="12954"/>
                    <a:pt x="17348" y="12916"/>
                  </a:cubicBezTo>
                  <a:cubicBezTo>
                    <a:pt x="17503" y="12726"/>
                    <a:pt x="17467" y="12535"/>
                    <a:pt x="17455" y="12297"/>
                  </a:cubicBezTo>
                  <a:cubicBezTo>
                    <a:pt x="17455" y="12023"/>
                    <a:pt x="17443" y="11749"/>
                    <a:pt x="17443" y="11475"/>
                  </a:cubicBezTo>
                  <a:cubicBezTo>
                    <a:pt x="17443" y="11452"/>
                    <a:pt x="17443" y="11428"/>
                    <a:pt x="17431" y="11404"/>
                  </a:cubicBezTo>
                  <a:cubicBezTo>
                    <a:pt x="17562" y="11344"/>
                    <a:pt x="17693" y="11273"/>
                    <a:pt x="17848" y="11202"/>
                  </a:cubicBezTo>
                  <a:close/>
                  <a:moveTo>
                    <a:pt x="39482" y="11999"/>
                  </a:moveTo>
                  <a:cubicBezTo>
                    <a:pt x="39422" y="12285"/>
                    <a:pt x="39374" y="12559"/>
                    <a:pt x="39339" y="12845"/>
                  </a:cubicBezTo>
                  <a:cubicBezTo>
                    <a:pt x="39303" y="13035"/>
                    <a:pt x="39196" y="13297"/>
                    <a:pt x="39398" y="13428"/>
                  </a:cubicBezTo>
                  <a:cubicBezTo>
                    <a:pt x="39303" y="13488"/>
                    <a:pt x="39196" y="13547"/>
                    <a:pt x="39113" y="13607"/>
                  </a:cubicBezTo>
                  <a:cubicBezTo>
                    <a:pt x="39184" y="13416"/>
                    <a:pt x="39184" y="13202"/>
                    <a:pt x="39220" y="12999"/>
                  </a:cubicBezTo>
                  <a:cubicBezTo>
                    <a:pt x="39255" y="12702"/>
                    <a:pt x="39291" y="12392"/>
                    <a:pt x="39339" y="12095"/>
                  </a:cubicBezTo>
                  <a:cubicBezTo>
                    <a:pt x="39374" y="12071"/>
                    <a:pt x="39434" y="12023"/>
                    <a:pt x="39482" y="11999"/>
                  </a:cubicBezTo>
                  <a:close/>
                  <a:moveTo>
                    <a:pt x="16288" y="11975"/>
                  </a:moveTo>
                  <a:cubicBezTo>
                    <a:pt x="16276" y="12202"/>
                    <a:pt x="16253" y="12440"/>
                    <a:pt x="16229" y="12666"/>
                  </a:cubicBezTo>
                  <a:cubicBezTo>
                    <a:pt x="16205" y="12940"/>
                    <a:pt x="16145" y="13202"/>
                    <a:pt x="16205" y="13476"/>
                  </a:cubicBezTo>
                  <a:cubicBezTo>
                    <a:pt x="16217" y="13535"/>
                    <a:pt x="16253" y="13559"/>
                    <a:pt x="16288" y="13571"/>
                  </a:cubicBezTo>
                  <a:cubicBezTo>
                    <a:pt x="16110" y="13678"/>
                    <a:pt x="15931" y="13785"/>
                    <a:pt x="15764" y="13904"/>
                  </a:cubicBezTo>
                  <a:cubicBezTo>
                    <a:pt x="15836" y="13678"/>
                    <a:pt x="15800" y="13428"/>
                    <a:pt x="15800" y="13202"/>
                  </a:cubicBezTo>
                  <a:cubicBezTo>
                    <a:pt x="15800" y="12880"/>
                    <a:pt x="15812" y="12547"/>
                    <a:pt x="15812" y="12214"/>
                  </a:cubicBezTo>
                  <a:cubicBezTo>
                    <a:pt x="15979" y="12142"/>
                    <a:pt x="16133" y="12071"/>
                    <a:pt x="16288" y="11975"/>
                  </a:cubicBezTo>
                  <a:close/>
                  <a:moveTo>
                    <a:pt x="39005" y="12309"/>
                  </a:moveTo>
                  <a:cubicBezTo>
                    <a:pt x="38993" y="12511"/>
                    <a:pt x="38958" y="12737"/>
                    <a:pt x="38922" y="12952"/>
                  </a:cubicBezTo>
                  <a:cubicBezTo>
                    <a:pt x="38886" y="13190"/>
                    <a:pt x="38803" y="13452"/>
                    <a:pt x="38874" y="13690"/>
                  </a:cubicBezTo>
                  <a:cubicBezTo>
                    <a:pt x="38874" y="13714"/>
                    <a:pt x="38886" y="13726"/>
                    <a:pt x="38898" y="13738"/>
                  </a:cubicBezTo>
                  <a:cubicBezTo>
                    <a:pt x="38779" y="13809"/>
                    <a:pt x="38660" y="13892"/>
                    <a:pt x="38529" y="13964"/>
                  </a:cubicBezTo>
                  <a:cubicBezTo>
                    <a:pt x="38624" y="13547"/>
                    <a:pt x="38648" y="13118"/>
                    <a:pt x="38708" y="12714"/>
                  </a:cubicBezTo>
                  <a:cubicBezTo>
                    <a:pt x="38720" y="12642"/>
                    <a:pt x="38684" y="12595"/>
                    <a:pt x="38624" y="12559"/>
                  </a:cubicBezTo>
                  <a:cubicBezTo>
                    <a:pt x="38755" y="12476"/>
                    <a:pt x="38874" y="12404"/>
                    <a:pt x="39005" y="12309"/>
                  </a:cubicBezTo>
                  <a:close/>
                  <a:moveTo>
                    <a:pt x="22420" y="8320"/>
                  </a:moveTo>
                  <a:cubicBezTo>
                    <a:pt x="22634" y="8594"/>
                    <a:pt x="22872" y="8844"/>
                    <a:pt x="23158" y="9035"/>
                  </a:cubicBezTo>
                  <a:cubicBezTo>
                    <a:pt x="22884" y="8892"/>
                    <a:pt x="22670" y="8689"/>
                    <a:pt x="22503" y="8451"/>
                  </a:cubicBezTo>
                  <a:cubicBezTo>
                    <a:pt x="22474" y="8415"/>
                    <a:pt x="22435" y="8400"/>
                    <a:pt x="22397" y="8400"/>
                  </a:cubicBezTo>
                  <a:cubicBezTo>
                    <a:pt x="22311" y="8400"/>
                    <a:pt x="22231" y="8479"/>
                    <a:pt x="22289" y="8570"/>
                  </a:cubicBezTo>
                  <a:cubicBezTo>
                    <a:pt x="23051" y="9856"/>
                    <a:pt x="24623" y="9928"/>
                    <a:pt x="25980" y="10106"/>
                  </a:cubicBezTo>
                  <a:cubicBezTo>
                    <a:pt x="26755" y="10199"/>
                    <a:pt x="27544" y="10272"/>
                    <a:pt x="28325" y="10272"/>
                  </a:cubicBezTo>
                  <a:cubicBezTo>
                    <a:pt x="29152" y="10272"/>
                    <a:pt x="29971" y="10190"/>
                    <a:pt x="30754" y="9963"/>
                  </a:cubicBezTo>
                  <a:cubicBezTo>
                    <a:pt x="30774" y="9967"/>
                    <a:pt x="30794" y="9970"/>
                    <a:pt x="30815" y="9970"/>
                  </a:cubicBezTo>
                  <a:cubicBezTo>
                    <a:pt x="30856" y="9970"/>
                    <a:pt x="30901" y="9959"/>
                    <a:pt x="30957" y="9928"/>
                  </a:cubicBezTo>
                  <a:cubicBezTo>
                    <a:pt x="30981" y="9916"/>
                    <a:pt x="30992" y="9904"/>
                    <a:pt x="31028" y="9868"/>
                  </a:cubicBezTo>
                  <a:cubicBezTo>
                    <a:pt x="31397" y="9737"/>
                    <a:pt x="31766" y="9570"/>
                    <a:pt x="32124" y="9380"/>
                  </a:cubicBezTo>
                  <a:cubicBezTo>
                    <a:pt x="32141" y="9386"/>
                    <a:pt x="32153" y="9389"/>
                    <a:pt x="32165" y="9389"/>
                  </a:cubicBezTo>
                  <a:cubicBezTo>
                    <a:pt x="32177" y="9389"/>
                    <a:pt x="32189" y="9386"/>
                    <a:pt x="32207" y="9380"/>
                  </a:cubicBezTo>
                  <a:cubicBezTo>
                    <a:pt x="32231" y="9368"/>
                    <a:pt x="32243" y="9344"/>
                    <a:pt x="32278" y="9320"/>
                  </a:cubicBezTo>
                  <a:lnTo>
                    <a:pt x="32278" y="9320"/>
                  </a:lnTo>
                  <a:cubicBezTo>
                    <a:pt x="32207" y="10356"/>
                    <a:pt x="32159" y="11404"/>
                    <a:pt x="32112" y="12464"/>
                  </a:cubicBezTo>
                  <a:cubicBezTo>
                    <a:pt x="32100" y="12440"/>
                    <a:pt x="32088" y="12428"/>
                    <a:pt x="32052" y="12428"/>
                  </a:cubicBezTo>
                  <a:cubicBezTo>
                    <a:pt x="31862" y="12428"/>
                    <a:pt x="31862" y="12726"/>
                    <a:pt x="32052" y="12726"/>
                  </a:cubicBezTo>
                  <a:cubicBezTo>
                    <a:pt x="32064" y="12726"/>
                    <a:pt x="32088" y="12714"/>
                    <a:pt x="32100" y="12714"/>
                  </a:cubicBezTo>
                  <a:cubicBezTo>
                    <a:pt x="32088" y="13071"/>
                    <a:pt x="32064" y="13428"/>
                    <a:pt x="32064" y="13785"/>
                  </a:cubicBezTo>
                  <a:cubicBezTo>
                    <a:pt x="32044" y="13726"/>
                    <a:pt x="32001" y="13684"/>
                    <a:pt x="31933" y="13684"/>
                  </a:cubicBezTo>
                  <a:cubicBezTo>
                    <a:pt x="31918" y="13684"/>
                    <a:pt x="31902" y="13686"/>
                    <a:pt x="31885" y="13690"/>
                  </a:cubicBezTo>
                  <a:cubicBezTo>
                    <a:pt x="30971" y="13997"/>
                    <a:pt x="29963" y="14118"/>
                    <a:pt x="28920" y="14118"/>
                  </a:cubicBezTo>
                  <a:cubicBezTo>
                    <a:pt x="26570" y="14118"/>
                    <a:pt x="24037" y="13505"/>
                    <a:pt x="21968" y="13035"/>
                  </a:cubicBezTo>
                  <a:cubicBezTo>
                    <a:pt x="21968" y="12797"/>
                    <a:pt x="21944" y="12571"/>
                    <a:pt x="21944" y="12345"/>
                  </a:cubicBezTo>
                  <a:cubicBezTo>
                    <a:pt x="21991" y="12309"/>
                    <a:pt x="22051" y="12261"/>
                    <a:pt x="22098" y="12237"/>
                  </a:cubicBezTo>
                  <a:cubicBezTo>
                    <a:pt x="22122" y="12214"/>
                    <a:pt x="22146" y="12202"/>
                    <a:pt x="22158" y="12178"/>
                  </a:cubicBezTo>
                  <a:cubicBezTo>
                    <a:pt x="24305" y="12799"/>
                    <a:pt x="26654" y="13313"/>
                    <a:pt x="28953" y="13313"/>
                  </a:cubicBezTo>
                  <a:cubicBezTo>
                    <a:pt x="29917" y="13313"/>
                    <a:pt x="30873" y="13222"/>
                    <a:pt x="31802" y="13011"/>
                  </a:cubicBezTo>
                  <a:cubicBezTo>
                    <a:pt x="31941" y="12977"/>
                    <a:pt x="31877" y="12785"/>
                    <a:pt x="31754" y="12785"/>
                  </a:cubicBezTo>
                  <a:cubicBezTo>
                    <a:pt x="31750" y="12785"/>
                    <a:pt x="31746" y="12785"/>
                    <a:pt x="31743" y="12785"/>
                  </a:cubicBezTo>
                  <a:cubicBezTo>
                    <a:pt x="30851" y="12922"/>
                    <a:pt x="29987" y="12980"/>
                    <a:pt x="29139" y="12980"/>
                  </a:cubicBezTo>
                  <a:cubicBezTo>
                    <a:pt x="26804" y="12980"/>
                    <a:pt x="24584" y="12536"/>
                    <a:pt x="22218" y="12047"/>
                  </a:cubicBezTo>
                  <a:cubicBezTo>
                    <a:pt x="22218" y="11928"/>
                    <a:pt x="22122" y="11821"/>
                    <a:pt x="22027" y="11821"/>
                  </a:cubicBezTo>
                  <a:cubicBezTo>
                    <a:pt x="22146" y="11416"/>
                    <a:pt x="22158" y="11011"/>
                    <a:pt x="22146" y="10582"/>
                  </a:cubicBezTo>
                  <a:cubicBezTo>
                    <a:pt x="22146" y="10178"/>
                    <a:pt x="22063" y="9630"/>
                    <a:pt x="22098" y="9142"/>
                  </a:cubicBezTo>
                  <a:cubicBezTo>
                    <a:pt x="22122" y="9130"/>
                    <a:pt x="22146" y="9094"/>
                    <a:pt x="22158" y="9082"/>
                  </a:cubicBezTo>
                  <a:cubicBezTo>
                    <a:pt x="22325" y="9070"/>
                    <a:pt x="22325" y="8808"/>
                    <a:pt x="22146" y="8808"/>
                  </a:cubicBezTo>
                  <a:cubicBezTo>
                    <a:pt x="22170" y="8666"/>
                    <a:pt x="22229" y="8511"/>
                    <a:pt x="22313" y="8380"/>
                  </a:cubicBezTo>
                  <a:lnTo>
                    <a:pt x="22337" y="8380"/>
                  </a:lnTo>
                  <a:cubicBezTo>
                    <a:pt x="22372" y="8368"/>
                    <a:pt x="22396" y="8356"/>
                    <a:pt x="22420" y="8320"/>
                  </a:cubicBezTo>
                  <a:close/>
                  <a:moveTo>
                    <a:pt x="38446" y="12666"/>
                  </a:moveTo>
                  <a:cubicBezTo>
                    <a:pt x="38386" y="13154"/>
                    <a:pt x="38267" y="13666"/>
                    <a:pt x="38243" y="14142"/>
                  </a:cubicBezTo>
                  <a:cubicBezTo>
                    <a:pt x="38172" y="14190"/>
                    <a:pt x="38089" y="14250"/>
                    <a:pt x="38005" y="14285"/>
                  </a:cubicBezTo>
                  <a:cubicBezTo>
                    <a:pt x="38041" y="14154"/>
                    <a:pt x="38065" y="14023"/>
                    <a:pt x="38089" y="13892"/>
                  </a:cubicBezTo>
                  <a:cubicBezTo>
                    <a:pt x="38124" y="13619"/>
                    <a:pt x="38160" y="13333"/>
                    <a:pt x="38172" y="13059"/>
                  </a:cubicBezTo>
                  <a:cubicBezTo>
                    <a:pt x="38172" y="12964"/>
                    <a:pt x="38112" y="12916"/>
                    <a:pt x="38041" y="12916"/>
                  </a:cubicBezTo>
                  <a:cubicBezTo>
                    <a:pt x="38172" y="12833"/>
                    <a:pt x="38303" y="12737"/>
                    <a:pt x="38446" y="12666"/>
                  </a:cubicBezTo>
                  <a:close/>
                  <a:moveTo>
                    <a:pt x="15407" y="12440"/>
                  </a:moveTo>
                  <a:lnTo>
                    <a:pt x="15407" y="12440"/>
                  </a:lnTo>
                  <a:cubicBezTo>
                    <a:pt x="15383" y="12702"/>
                    <a:pt x="15371" y="12964"/>
                    <a:pt x="15371" y="13214"/>
                  </a:cubicBezTo>
                  <a:cubicBezTo>
                    <a:pt x="15324" y="13488"/>
                    <a:pt x="15252" y="13797"/>
                    <a:pt x="15419" y="14047"/>
                  </a:cubicBezTo>
                  <a:lnTo>
                    <a:pt x="15467" y="14095"/>
                  </a:lnTo>
                  <a:cubicBezTo>
                    <a:pt x="15324" y="14190"/>
                    <a:pt x="15181" y="14273"/>
                    <a:pt x="15050" y="14369"/>
                  </a:cubicBezTo>
                  <a:lnTo>
                    <a:pt x="15050" y="14321"/>
                  </a:lnTo>
                  <a:cubicBezTo>
                    <a:pt x="15110" y="13785"/>
                    <a:pt x="15014" y="13214"/>
                    <a:pt x="14895" y="12702"/>
                  </a:cubicBezTo>
                  <a:cubicBezTo>
                    <a:pt x="15062" y="12607"/>
                    <a:pt x="15240" y="12535"/>
                    <a:pt x="15407" y="12440"/>
                  </a:cubicBezTo>
                  <a:close/>
                  <a:moveTo>
                    <a:pt x="12812" y="13428"/>
                  </a:moveTo>
                  <a:cubicBezTo>
                    <a:pt x="12824" y="13750"/>
                    <a:pt x="12859" y="14083"/>
                    <a:pt x="12883" y="14392"/>
                  </a:cubicBezTo>
                  <a:cubicBezTo>
                    <a:pt x="12728" y="14273"/>
                    <a:pt x="12550" y="14142"/>
                    <a:pt x="12383" y="14011"/>
                  </a:cubicBezTo>
                  <a:cubicBezTo>
                    <a:pt x="12371" y="13892"/>
                    <a:pt x="12347" y="13773"/>
                    <a:pt x="12347" y="13654"/>
                  </a:cubicBezTo>
                  <a:cubicBezTo>
                    <a:pt x="12502" y="13571"/>
                    <a:pt x="12669" y="13499"/>
                    <a:pt x="12812" y="13428"/>
                  </a:cubicBezTo>
                  <a:close/>
                  <a:moveTo>
                    <a:pt x="13169" y="13547"/>
                  </a:moveTo>
                  <a:cubicBezTo>
                    <a:pt x="13181" y="13904"/>
                    <a:pt x="13228" y="14273"/>
                    <a:pt x="13264" y="14631"/>
                  </a:cubicBezTo>
                  <a:cubicBezTo>
                    <a:pt x="13264" y="14631"/>
                    <a:pt x="13240" y="14631"/>
                    <a:pt x="13240" y="14619"/>
                  </a:cubicBezTo>
                  <a:lnTo>
                    <a:pt x="13240" y="14583"/>
                  </a:lnTo>
                  <a:cubicBezTo>
                    <a:pt x="13264" y="14523"/>
                    <a:pt x="13216" y="14488"/>
                    <a:pt x="13169" y="14488"/>
                  </a:cubicBezTo>
                  <a:cubicBezTo>
                    <a:pt x="13121" y="14190"/>
                    <a:pt x="13085" y="13892"/>
                    <a:pt x="13050" y="13595"/>
                  </a:cubicBezTo>
                  <a:cubicBezTo>
                    <a:pt x="13085" y="13595"/>
                    <a:pt x="13121" y="13571"/>
                    <a:pt x="13169" y="13547"/>
                  </a:cubicBezTo>
                  <a:close/>
                  <a:moveTo>
                    <a:pt x="37924" y="13049"/>
                  </a:moveTo>
                  <a:lnTo>
                    <a:pt x="37924" y="13049"/>
                  </a:lnTo>
                  <a:cubicBezTo>
                    <a:pt x="37923" y="13055"/>
                    <a:pt x="37922" y="13062"/>
                    <a:pt x="37922" y="13071"/>
                  </a:cubicBezTo>
                  <a:cubicBezTo>
                    <a:pt x="37886" y="13357"/>
                    <a:pt x="37862" y="13654"/>
                    <a:pt x="37803" y="13928"/>
                  </a:cubicBezTo>
                  <a:cubicBezTo>
                    <a:pt x="37755" y="14131"/>
                    <a:pt x="37684" y="14321"/>
                    <a:pt x="37708" y="14512"/>
                  </a:cubicBezTo>
                  <a:cubicBezTo>
                    <a:pt x="37612" y="14571"/>
                    <a:pt x="37517" y="14642"/>
                    <a:pt x="37410" y="14702"/>
                  </a:cubicBezTo>
                  <a:cubicBezTo>
                    <a:pt x="37517" y="14214"/>
                    <a:pt x="37577" y="13690"/>
                    <a:pt x="37648" y="13214"/>
                  </a:cubicBezTo>
                  <a:cubicBezTo>
                    <a:pt x="37740" y="13163"/>
                    <a:pt x="37832" y="13103"/>
                    <a:pt x="37924" y="13049"/>
                  </a:cubicBezTo>
                  <a:close/>
                  <a:moveTo>
                    <a:pt x="34945" y="14631"/>
                  </a:moveTo>
                  <a:cubicBezTo>
                    <a:pt x="34945" y="14678"/>
                    <a:pt x="34933" y="14702"/>
                    <a:pt x="34933" y="14750"/>
                  </a:cubicBezTo>
                  <a:cubicBezTo>
                    <a:pt x="34910" y="14726"/>
                    <a:pt x="34886" y="14690"/>
                    <a:pt x="34874" y="14666"/>
                  </a:cubicBezTo>
                  <a:cubicBezTo>
                    <a:pt x="34886" y="14666"/>
                    <a:pt x="34910" y="14642"/>
                    <a:pt x="34945" y="14631"/>
                  </a:cubicBezTo>
                  <a:close/>
                  <a:moveTo>
                    <a:pt x="14550" y="12857"/>
                  </a:moveTo>
                  <a:cubicBezTo>
                    <a:pt x="14586" y="13380"/>
                    <a:pt x="14538" y="13892"/>
                    <a:pt x="14586" y="14404"/>
                  </a:cubicBezTo>
                  <a:cubicBezTo>
                    <a:pt x="14586" y="14488"/>
                    <a:pt x="14645" y="14547"/>
                    <a:pt x="14705" y="14583"/>
                  </a:cubicBezTo>
                  <a:cubicBezTo>
                    <a:pt x="14574" y="14678"/>
                    <a:pt x="14455" y="14762"/>
                    <a:pt x="14312" y="14857"/>
                  </a:cubicBezTo>
                  <a:lnTo>
                    <a:pt x="14312" y="14726"/>
                  </a:lnTo>
                  <a:cubicBezTo>
                    <a:pt x="14300" y="14166"/>
                    <a:pt x="14217" y="13607"/>
                    <a:pt x="14157" y="13071"/>
                  </a:cubicBezTo>
                  <a:cubicBezTo>
                    <a:pt x="14288" y="12999"/>
                    <a:pt x="14419" y="12940"/>
                    <a:pt x="14550" y="12857"/>
                  </a:cubicBezTo>
                  <a:close/>
                  <a:moveTo>
                    <a:pt x="34624" y="14762"/>
                  </a:moveTo>
                  <a:cubicBezTo>
                    <a:pt x="34648" y="14821"/>
                    <a:pt x="34671" y="14869"/>
                    <a:pt x="34695" y="14928"/>
                  </a:cubicBezTo>
                  <a:cubicBezTo>
                    <a:pt x="34648" y="14881"/>
                    <a:pt x="34588" y="14845"/>
                    <a:pt x="34541" y="14797"/>
                  </a:cubicBezTo>
                  <a:cubicBezTo>
                    <a:pt x="34576" y="14785"/>
                    <a:pt x="34600" y="14785"/>
                    <a:pt x="34624" y="14762"/>
                  </a:cubicBezTo>
                  <a:close/>
                  <a:moveTo>
                    <a:pt x="13764" y="13249"/>
                  </a:moveTo>
                  <a:cubicBezTo>
                    <a:pt x="13776" y="13785"/>
                    <a:pt x="13764" y="14333"/>
                    <a:pt x="13824" y="14869"/>
                  </a:cubicBezTo>
                  <a:cubicBezTo>
                    <a:pt x="13831" y="14942"/>
                    <a:pt x="13861" y="14997"/>
                    <a:pt x="13905" y="15034"/>
                  </a:cubicBezTo>
                  <a:lnTo>
                    <a:pt x="13905" y="15034"/>
                  </a:lnTo>
                  <a:cubicBezTo>
                    <a:pt x="13843" y="15000"/>
                    <a:pt x="13777" y="14966"/>
                    <a:pt x="13716" y="14928"/>
                  </a:cubicBezTo>
                  <a:lnTo>
                    <a:pt x="13716" y="14916"/>
                  </a:lnTo>
                  <a:cubicBezTo>
                    <a:pt x="13728" y="14821"/>
                    <a:pt x="13693" y="14762"/>
                    <a:pt x="13633" y="14738"/>
                  </a:cubicBezTo>
                  <a:cubicBezTo>
                    <a:pt x="13562" y="14309"/>
                    <a:pt x="13466" y="13857"/>
                    <a:pt x="13407" y="13428"/>
                  </a:cubicBezTo>
                  <a:lnTo>
                    <a:pt x="13764" y="13249"/>
                  </a:lnTo>
                  <a:close/>
                  <a:moveTo>
                    <a:pt x="13968" y="15072"/>
                  </a:moveTo>
                  <a:lnTo>
                    <a:pt x="13968" y="15072"/>
                  </a:lnTo>
                  <a:cubicBezTo>
                    <a:pt x="13979" y="15076"/>
                    <a:pt x="13991" y="15080"/>
                    <a:pt x="14002" y="15083"/>
                  </a:cubicBezTo>
                  <a:lnTo>
                    <a:pt x="14002" y="15095"/>
                  </a:lnTo>
                  <a:cubicBezTo>
                    <a:pt x="13991" y="15087"/>
                    <a:pt x="13980" y="15080"/>
                    <a:pt x="13968" y="15072"/>
                  </a:cubicBezTo>
                  <a:close/>
                  <a:moveTo>
                    <a:pt x="35362" y="14452"/>
                  </a:moveTo>
                  <a:cubicBezTo>
                    <a:pt x="35326" y="14678"/>
                    <a:pt x="35314" y="14904"/>
                    <a:pt x="35314" y="15143"/>
                  </a:cubicBezTo>
                  <a:cubicBezTo>
                    <a:pt x="35303" y="15119"/>
                    <a:pt x="35267" y="15107"/>
                    <a:pt x="35255" y="15095"/>
                  </a:cubicBezTo>
                  <a:cubicBezTo>
                    <a:pt x="35243" y="14916"/>
                    <a:pt x="35207" y="14726"/>
                    <a:pt x="35183" y="14547"/>
                  </a:cubicBezTo>
                  <a:lnTo>
                    <a:pt x="35362" y="14452"/>
                  </a:lnTo>
                  <a:close/>
                  <a:moveTo>
                    <a:pt x="37338" y="13392"/>
                  </a:moveTo>
                  <a:cubicBezTo>
                    <a:pt x="37231" y="13904"/>
                    <a:pt x="37136" y="14404"/>
                    <a:pt x="37100" y="14916"/>
                  </a:cubicBezTo>
                  <a:cubicBezTo>
                    <a:pt x="36874" y="15059"/>
                    <a:pt x="36672" y="15214"/>
                    <a:pt x="36446" y="15357"/>
                  </a:cubicBezTo>
                  <a:cubicBezTo>
                    <a:pt x="36457" y="15166"/>
                    <a:pt x="36481" y="14976"/>
                    <a:pt x="36493" y="14797"/>
                  </a:cubicBezTo>
                  <a:lnTo>
                    <a:pt x="36576" y="13857"/>
                  </a:lnTo>
                  <a:cubicBezTo>
                    <a:pt x="36660" y="13809"/>
                    <a:pt x="36719" y="13785"/>
                    <a:pt x="36791" y="13738"/>
                  </a:cubicBezTo>
                  <a:lnTo>
                    <a:pt x="36791" y="13738"/>
                  </a:lnTo>
                  <a:cubicBezTo>
                    <a:pt x="36707" y="14107"/>
                    <a:pt x="36636" y="14547"/>
                    <a:pt x="36684" y="14928"/>
                  </a:cubicBezTo>
                  <a:cubicBezTo>
                    <a:pt x="36690" y="14997"/>
                    <a:pt x="36744" y="15037"/>
                    <a:pt x="36798" y="15037"/>
                  </a:cubicBezTo>
                  <a:cubicBezTo>
                    <a:pt x="36838" y="15037"/>
                    <a:pt x="36878" y="15015"/>
                    <a:pt x="36898" y="14964"/>
                  </a:cubicBezTo>
                  <a:cubicBezTo>
                    <a:pt x="37017" y="14523"/>
                    <a:pt x="37017" y="14023"/>
                    <a:pt x="37041" y="13571"/>
                  </a:cubicBezTo>
                  <a:cubicBezTo>
                    <a:pt x="37148" y="13511"/>
                    <a:pt x="37255" y="13452"/>
                    <a:pt x="37338" y="13392"/>
                  </a:cubicBezTo>
                  <a:close/>
                  <a:moveTo>
                    <a:pt x="35862" y="14202"/>
                  </a:moveTo>
                  <a:lnTo>
                    <a:pt x="35862" y="14202"/>
                  </a:lnTo>
                  <a:cubicBezTo>
                    <a:pt x="35886" y="14428"/>
                    <a:pt x="35826" y="14738"/>
                    <a:pt x="35826" y="14845"/>
                  </a:cubicBezTo>
                  <a:lnTo>
                    <a:pt x="35779" y="15416"/>
                  </a:lnTo>
                  <a:cubicBezTo>
                    <a:pt x="35672" y="15357"/>
                    <a:pt x="35564" y="15321"/>
                    <a:pt x="35481" y="15250"/>
                  </a:cubicBezTo>
                  <a:cubicBezTo>
                    <a:pt x="35469" y="14976"/>
                    <a:pt x="35433" y="14702"/>
                    <a:pt x="35422" y="14416"/>
                  </a:cubicBezTo>
                  <a:lnTo>
                    <a:pt x="35862" y="14202"/>
                  </a:lnTo>
                  <a:close/>
                  <a:moveTo>
                    <a:pt x="21563" y="9428"/>
                  </a:moveTo>
                  <a:cubicBezTo>
                    <a:pt x="21515" y="9987"/>
                    <a:pt x="21491" y="10571"/>
                    <a:pt x="21456" y="11154"/>
                  </a:cubicBezTo>
                  <a:cubicBezTo>
                    <a:pt x="21420" y="11154"/>
                    <a:pt x="21384" y="11166"/>
                    <a:pt x="21336" y="11190"/>
                  </a:cubicBezTo>
                  <a:cubicBezTo>
                    <a:pt x="19193" y="12654"/>
                    <a:pt x="16979" y="14023"/>
                    <a:pt x="14895" y="15559"/>
                  </a:cubicBezTo>
                  <a:cubicBezTo>
                    <a:pt x="14645" y="15440"/>
                    <a:pt x="14407" y="15321"/>
                    <a:pt x="14169" y="15178"/>
                  </a:cubicBezTo>
                  <a:cubicBezTo>
                    <a:pt x="16503" y="14107"/>
                    <a:pt x="19015" y="12642"/>
                    <a:pt x="21027" y="10999"/>
                  </a:cubicBezTo>
                  <a:cubicBezTo>
                    <a:pt x="21086" y="10999"/>
                    <a:pt x="21158" y="10975"/>
                    <a:pt x="21194" y="10904"/>
                  </a:cubicBezTo>
                  <a:cubicBezTo>
                    <a:pt x="21206" y="10868"/>
                    <a:pt x="21217" y="10821"/>
                    <a:pt x="21229" y="10761"/>
                  </a:cubicBezTo>
                  <a:cubicBezTo>
                    <a:pt x="21253" y="10785"/>
                    <a:pt x="21277" y="10809"/>
                    <a:pt x="21325" y="10809"/>
                  </a:cubicBezTo>
                  <a:cubicBezTo>
                    <a:pt x="21491" y="10809"/>
                    <a:pt x="21491" y="10571"/>
                    <a:pt x="21325" y="10571"/>
                  </a:cubicBezTo>
                  <a:cubicBezTo>
                    <a:pt x="21313" y="10571"/>
                    <a:pt x="21289" y="10582"/>
                    <a:pt x="21277" y="10582"/>
                  </a:cubicBezTo>
                  <a:cubicBezTo>
                    <a:pt x="21313" y="10332"/>
                    <a:pt x="21289" y="10059"/>
                    <a:pt x="21289" y="9832"/>
                  </a:cubicBezTo>
                  <a:cubicBezTo>
                    <a:pt x="21289" y="9701"/>
                    <a:pt x="21206" y="9642"/>
                    <a:pt x="21110" y="9630"/>
                  </a:cubicBezTo>
                  <a:cubicBezTo>
                    <a:pt x="21265" y="9559"/>
                    <a:pt x="21408" y="9487"/>
                    <a:pt x="21563" y="9428"/>
                  </a:cubicBezTo>
                  <a:close/>
                  <a:moveTo>
                    <a:pt x="36315" y="13976"/>
                  </a:moveTo>
                  <a:lnTo>
                    <a:pt x="36219" y="14785"/>
                  </a:lnTo>
                  <a:cubicBezTo>
                    <a:pt x="36195" y="15035"/>
                    <a:pt x="36148" y="15297"/>
                    <a:pt x="36148" y="15547"/>
                  </a:cubicBezTo>
                  <a:cubicBezTo>
                    <a:pt x="36136" y="15571"/>
                    <a:pt x="36124" y="15571"/>
                    <a:pt x="36124" y="15583"/>
                  </a:cubicBezTo>
                  <a:cubicBezTo>
                    <a:pt x="36065" y="15547"/>
                    <a:pt x="36005" y="15535"/>
                    <a:pt x="35945" y="15512"/>
                  </a:cubicBezTo>
                  <a:cubicBezTo>
                    <a:pt x="35969" y="15154"/>
                    <a:pt x="35969" y="14797"/>
                    <a:pt x="35969" y="14440"/>
                  </a:cubicBezTo>
                  <a:cubicBezTo>
                    <a:pt x="35969" y="14345"/>
                    <a:pt x="35981" y="14238"/>
                    <a:pt x="35969" y="14154"/>
                  </a:cubicBezTo>
                  <a:cubicBezTo>
                    <a:pt x="36088" y="14083"/>
                    <a:pt x="36195" y="14035"/>
                    <a:pt x="36315" y="13976"/>
                  </a:cubicBezTo>
                  <a:close/>
                  <a:moveTo>
                    <a:pt x="21432" y="11761"/>
                  </a:moveTo>
                  <a:cubicBezTo>
                    <a:pt x="21444" y="11868"/>
                    <a:pt x="21444" y="11964"/>
                    <a:pt x="21432" y="12083"/>
                  </a:cubicBezTo>
                  <a:cubicBezTo>
                    <a:pt x="19479" y="13214"/>
                    <a:pt x="17800" y="14785"/>
                    <a:pt x="15860" y="15952"/>
                  </a:cubicBezTo>
                  <a:cubicBezTo>
                    <a:pt x="15657" y="15881"/>
                    <a:pt x="15443" y="15809"/>
                    <a:pt x="15240" y="15714"/>
                  </a:cubicBezTo>
                  <a:cubicBezTo>
                    <a:pt x="17396" y="14571"/>
                    <a:pt x="19431" y="13142"/>
                    <a:pt x="21432" y="11761"/>
                  </a:cubicBezTo>
                  <a:close/>
                  <a:moveTo>
                    <a:pt x="42684" y="11952"/>
                  </a:moveTo>
                  <a:lnTo>
                    <a:pt x="42684" y="11952"/>
                  </a:lnTo>
                  <a:cubicBezTo>
                    <a:pt x="40910" y="13249"/>
                    <a:pt x="39160" y="14607"/>
                    <a:pt x="37434" y="15952"/>
                  </a:cubicBezTo>
                  <a:cubicBezTo>
                    <a:pt x="37088" y="15881"/>
                    <a:pt x="36731" y="15797"/>
                    <a:pt x="36398" y="15690"/>
                  </a:cubicBezTo>
                  <a:cubicBezTo>
                    <a:pt x="38577" y="14619"/>
                    <a:pt x="40660" y="13309"/>
                    <a:pt x="42684" y="11952"/>
                  </a:cubicBezTo>
                  <a:close/>
                  <a:moveTo>
                    <a:pt x="51971" y="8296"/>
                  </a:moveTo>
                  <a:cubicBezTo>
                    <a:pt x="52186" y="8332"/>
                    <a:pt x="52424" y="8380"/>
                    <a:pt x="52686" y="8427"/>
                  </a:cubicBezTo>
                  <a:cubicBezTo>
                    <a:pt x="49316" y="10761"/>
                    <a:pt x="45923" y="13202"/>
                    <a:pt x="43006" y="16000"/>
                  </a:cubicBezTo>
                  <a:cubicBezTo>
                    <a:pt x="42986" y="15960"/>
                    <a:pt x="42950" y="15937"/>
                    <a:pt x="42904" y="15937"/>
                  </a:cubicBezTo>
                  <a:cubicBezTo>
                    <a:pt x="42895" y="15937"/>
                    <a:pt x="42885" y="15938"/>
                    <a:pt x="42875" y="15940"/>
                  </a:cubicBezTo>
                  <a:cubicBezTo>
                    <a:pt x="42696" y="15952"/>
                    <a:pt x="42530" y="15988"/>
                    <a:pt x="42351" y="16000"/>
                  </a:cubicBezTo>
                  <a:cubicBezTo>
                    <a:pt x="45506" y="13357"/>
                    <a:pt x="48804" y="10916"/>
                    <a:pt x="51971" y="8296"/>
                  </a:cubicBezTo>
                  <a:close/>
                  <a:moveTo>
                    <a:pt x="49316" y="8082"/>
                  </a:moveTo>
                  <a:lnTo>
                    <a:pt x="49316" y="8082"/>
                  </a:lnTo>
                  <a:cubicBezTo>
                    <a:pt x="45637" y="10451"/>
                    <a:pt x="42208" y="13357"/>
                    <a:pt x="38874" y="16155"/>
                  </a:cubicBezTo>
                  <a:cubicBezTo>
                    <a:pt x="38601" y="16119"/>
                    <a:pt x="38303" y="16095"/>
                    <a:pt x="37993" y="16047"/>
                  </a:cubicBezTo>
                  <a:cubicBezTo>
                    <a:pt x="41518" y="13333"/>
                    <a:pt x="45149" y="10797"/>
                    <a:pt x="48733" y="8177"/>
                  </a:cubicBezTo>
                  <a:cubicBezTo>
                    <a:pt x="48935" y="8130"/>
                    <a:pt x="49126" y="8094"/>
                    <a:pt x="49316" y="8082"/>
                  </a:cubicBezTo>
                  <a:close/>
                  <a:moveTo>
                    <a:pt x="44796" y="13303"/>
                  </a:moveTo>
                  <a:lnTo>
                    <a:pt x="44796" y="13303"/>
                  </a:lnTo>
                  <a:cubicBezTo>
                    <a:pt x="43680" y="14227"/>
                    <a:pt x="42582" y="15168"/>
                    <a:pt x="41494" y="16107"/>
                  </a:cubicBezTo>
                  <a:cubicBezTo>
                    <a:pt x="41339" y="16119"/>
                    <a:pt x="41172" y="16131"/>
                    <a:pt x="41029" y="16155"/>
                  </a:cubicBezTo>
                  <a:cubicBezTo>
                    <a:pt x="42306" y="15266"/>
                    <a:pt x="43563" y="14304"/>
                    <a:pt x="44796" y="13303"/>
                  </a:cubicBezTo>
                  <a:close/>
                  <a:moveTo>
                    <a:pt x="49948" y="8060"/>
                  </a:moveTo>
                  <a:cubicBezTo>
                    <a:pt x="50091" y="8060"/>
                    <a:pt x="50236" y="8074"/>
                    <a:pt x="50376" y="8082"/>
                  </a:cubicBezTo>
                  <a:cubicBezTo>
                    <a:pt x="46923" y="10582"/>
                    <a:pt x="43327" y="13249"/>
                    <a:pt x="40256" y="16190"/>
                  </a:cubicBezTo>
                  <a:cubicBezTo>
                    <a:pt x="40172" y="16198"/>
                    <a:pt x="40086" y="16201"/>
                    <a:pt x="39999" y="16201"/>
                  </a:cubicBezTo>
                  <a:cubicBezTo>
                    <a:pt x="39824" y="16201"/>
                    <a:pt x="39644" y="16190"/>
                    <a:pt x="39470" y="16190"/>
                  </a:cubicBezTo>
                  <a:cubicBezTo>
                    <a:pt x="42815" y="13380"/>
                    <a:pt x="46363" y="10821"/>
                    <a:pt x="49757" y="8070"/>
                  </a:cubicBezTo>
                  <a:cubicBezTo>
                    <a:pt x="49819" y="8063"/>
                    <a:pt x="49883" y="8060"/>
                    <a:pt x="49948" y="8060"/>
                  </a:cubicBezTo>
                  <a:close/>
                  <a:moveTo>
                    <a:pt x="21420" y="12952"/>
                  </a:moveTo>
                  <a:cubicBezTo>
                    <a:pt x="21420" y="13059"/>
                    <a:pt x="21420" y="13178"/>
                    <a:pt x="21396" y="13273"/>
                  </a:cubicBezTo>
                  <a:cubicBezTo>
                    <a:pt x="20658" y="13690"/>
                    <a:pt x="20003" y="14381"/>
                    <a:pt x="19336" y="14881"/>
                  </a:cubicBezTo>
                  <a:cubicBezTo>
                    <a:pt x="18705" y="15357"/>
                    <a:pt x="18062" y="15821"/>
                    <a:pt x="17407" y="16286"/>
                  </a:cubicBezTo>
                  <a:cubicBezTo>
                    <a:pt x="17145" y="16274"/>
                    <a:pt x="16872" y="16226"/>
                    <a:pt x="16598" y="16178"/>
                  </a:cubicBezTo>
                  <a:cubicBezTo>
                    <a:pt x="16467" y="16155"/>
                    <a:pt x="16336" y="16107"/>
                    <a:pt x="16217" y="16071"/>
                  </a:cubicBezTo>
                  <a:cubicBezTo>
                    <a:pt x="17979" y="15381"/>
                    <a:pt x="19467" y="14154"/>
                    <a:pt x="20979" y="13023"/>
                  </a:cubicBezTo>
                  <a:cubicBezTo>
                    <a:pt x="21015" y="13095"/>
                    <a:pt x="21086" y="13178"/>
                    <a:pt x="21194" y="13178"/>
                  </a:cubicBezTo>
                  <a:cubicBezTo>
                    <a:pt x="21336" y="13178"/>
                    <a:pt x="21420" y="13071"/>
                    <a:pt x="21420" y="12952"/>
                  </a:cubicBezTo>
                  <a:close/>
                  <a:moveTo>
                    <a:pt x="21384" y="13904"/>
                  </a:moveTo>
                  <a:cubicBezTo>
                    <a:pt x="21384" y="14083"/>
                    <a:pt x="21372" y="14261"/>
                    <a:pt x="21372" y="14440"/>
                  </a:cubicBezTo>
                  <a:cubicBezTo>
                    <a:pt x="20955" y="14666"/>
                    <a:pt x="20563" y="15023"/>
                    <a:pt x="20229" y="15285"/>
                  </a:cubicBezTo>
                  <a:cubicBezTo>
                    <a:pt x="19777" y="15631"/>
                    <a:pt x="19301" y="15940"/>
                    <a:pt x="18884" y="16309"/>
                  </a:cubicBezTo>
                  <a:lnTo>
                    <a:pt x="18003" y="16309"/>
                  </a:lnTo>
                  <a:cubicBezTo>
                    <a:pt x="18634" y="15928"/>
                    <a:pt x="19241" y="15524"/>
                    <a:pt x="19836" y="15083"/>
                  </a:cubicBezTo>
                  <a:cubicBezTo>
                    <a:pt x="20324" y="14702"/>
                    <a:pt x="20920" y="14333"/>
                    <a:pt x="21384" y="13904"/>
                  </a:cubicBezTo>
                  <a:close/>
                  <a:moveTo>
                    <a:pt x="21372" y="15095"/>
                  </a:moveTo>
                  <a:cubicBezTo>
                    <a:pt x="21372" y="15535"/>
                    <a:pt x="21372" y="15976"/>
                    <a:pt x="21360" y="16417"/>
                  </a:cubicBezTo>
                  <a:cubicBezTo>
                    <a:pt x="21268" y="16338"/>
                    <a:pt x="21158" y="16294"/>
                    <a:pt x="21047" y="16294"/>
                  </a:cubicBezTo>
                  <a:cubicBezTo>
                    <a:pt x="20972" y="16294"/>
                    <a:pt x="20896" y="16314"/>
                    <a:pt x="20825" y="16357"/>
                  </a:cubicBezTo>
                  <a:cubicBezTo>
                    <a:pt x="20801" y="16345"/>
                    <a:pt x="20777" y="16333"/>
                    <a:pt x="20741" y="16333"/>
                  </a:cubicBezTo>
                  <a:cubicBezTo>
                    <a:pt x="20622" y="16333"/>
                    <a:pt x="20527" y="16333"/>
                    <a:pt x="20408" y="16309"/>
                  </a:cubicBezTo>
                  <a:cubicBezTo>
                    <a:pt x="20598" y="16166"/>
                    <a:pt x="20777" y="15988"/>
                    <a:pt x="20920" y="15809"/>
                  </a:cubicBezTo>
                  <a:lnTo>
                    <a:pt x="20920" y="15809"/>
                  </a:lnTo>
                  <a:cubicBezTo>
                    <a:pt x="20860" y="15916"/>
                    <a:pt x="20920" y="16155"/>
                    <a:pt x="21134" y="16155"/>
                  </a:cubicBezTo>
                  <a:cubicBezTo>
                    <a:pt x="21420" y="16155"/>
                    <a:pt x="21432" y="15702"/>
                    <a:pt x="21134" y="15702"/>
                  </a:cubicBezTo>
                  <a:cubicBezTo>
                    <a:pt x="21075" y="15702"/>
                    <a:pt x="21027" y="15738"/>
                    <a:pt x="20979" y="15762"/>
                  </a:cubicBezTo>
                  <a:cubicBezTo>
                    <a:pt x="21027" y="15714"/>
                    <a:pt x="21075" y="15678"/>
                    <a:pt x="21098" y="15631"/>
                  </a:cubicBezTo>
                  <a:cubicBezTo>
                    <a:pt x="21166" y="15543"/>
                    <a:pt x="21076" y="15448"/>
                    <a:pt x="20995" y="15448"/>
                  </a:cubicBezTo>
                  <a:cubicBezTo>
                    <a:pt x="20977" y="15448"/>
                    <a:pt x="20959" y="15453"/>
                    <a:pt x="20944" y="15464"/>
                  </a:cubicBezTo>
                  <a:cubicBezTo>
                    <a:pt x="20551" y="15678"/>
                    <a:pt x="20205" y="16000"/>
                    <a:pt x="19884" y="16309"/>
                  </a:cubicBezTo>
                  <a:lnTo>
                    <a:pt x="19515" y="16309"/>
                  </a:lnTo>
                  <a:cubicBezTo>
                    <a:pt x="19896" y="16071"/>
                    <a:pt x="20265" y="15821"/>
                    <a:pt x="20646" y="15571"/>
                  </a:cubicBezTo>
                  <a:cubicBezTo>
                    <a:pt x="20860" y="15416"/>
                    <a:pt x="21134" y="15250"/>
                    <a:pt x="21372" y="15095"/>
                  </a:cubicBezTo>
                  <a:close/>
                  <a:moveTo>
                    <a:pt x="21360" y="16750"/>
                  </a:moveTo>
                  <a:lnTo>
                    <a:pt x="21360" y="17190"/>
                  </a:lnTo>
                  <a:cubicBezTo>
                    <a:pt x="21339" y="17158"/>
                    <a:pt x="21301" y="17141"/>
                    <a:pt x="21261" y="17141"/>
                  </a:cubicBezTo>
                  <a:cubicBezTo>
                    <a:pt x="21212" y="17141"/>
                    <a:pt x="21160" y="17167"/>
                    <a:pt x="21134" y="17226"/>
                  </a:cubicBezTo>
                  <a:lnTo>
                    <a:pt x="21134" y="17238"/>
                  </a:lnTo>
                  <a:cubicBezTo>
                    <a:pt x="21134" y="17107"/>
                    <a:pt x="21122" y="16952"/>
                    <a:pt x="21098" y="16821"/>
                  </a:cubicBezTo>
                  <a:cubicBezTo>
                    <a:pt x="21194" y="16809"/>
                    <a:pt x="21277" y="16786"/>
                    <a:pt x="21360" y="16750"/>
                  </a:cubicBezTo>
                  <a:close/>
                  <a:moveTo>
                    <a:pt x="20860" y="19393"/>
                  </a:moveTo>
                  <a:cubicBezTo>
                    <a:pt x="20896" y="19393"/>
                    <a:pt x="20932" y="19405"/>
                    <a:pt x="20967" y="19405"/>
                  </a:cubicBezTo>
                  <a:cubicBezTo>
                    <a:pt x="20884" y="19619"/>
                    <a:pt x="20789" y="19810"/>
                    <a:pt x="20717" y="20024"/>
                  </a:cubicBezTo>
                  <a:cubicBezTo>
                    <a:pt x="20765" y="19810"/>
                    <a:pt x="20825" y="19607"/>
                    <a:pt x="20860" y="19393"/>
                  </a:cubicBezTo>
                  <a:close/>
                  <a:moveTo>
                    <a:pt x="33719" y="21822"/>
                  </a:moveTo>
                  <a:cubicBezTo>
                    <a:pt x="33731" y="21846"/>
                    <a:pt x="33767" y="21870"/>
                    <a:pt x="33779" y="21893"/>
                  </a:cubicBezTo>
                  <a:cubicBezTo>
                    <a:pt x="33767" y="21881"/>
                    <a:pt x="33743" y="21881"/>
                    <a:pt x="33719" y="21870"/>
                  </a:cubicBezTo>
                  <a:lnTo>
                    <a:pt x="33719" y="21822"/>
                  </a:lnTo>
                  <a:close/>
                  <a:moveTo>
                    <a:pt x="33814" y="21453"/>
                  </a:moveTo>
                  <a:lnTo>
                    <a:pt x="33814" y="21453"/>
                  </a:lnTo>
                  <a:cubicBezTo>
                    <a:pt x="33945" y="21536"/>
                    <a:pt x="34100" y="21608"/>
                    <a:pt x="34243" y="21691"/>
                  </a:cubicBezTo>
                  <a:cubicBezTo>
                    <a:pt x="34219" y="21727"/>
                    <a:pt x="34219" y="21786"/>
                    <a:pt x="34255" y="21834"/>
                  </a:cubicBezTo>
                  <a:cubicBezTo>
                    <a:pt x="34362" y="21953"/>
                    <a:pt x="34481" y="22084"/>
                    <a:pt x="34588" y="22203"/>
                  </a:cubicBezTo>
                  <a:cubicBezTo>
                    <a:pt x="34517" y="22179"/>
                    <a:pt x="34421" y="22143"/>
                    <a:pt x="34350" y="22120"/>
                  </a:cubicBezTo>
                  <a:cubicBezTo>
                    <a:pt x="34362" y="22084"/>
                    <a:pt x="34350" y="22072"/>
                    <a:pt x="34326" y="22048"/>
                  </a:cubicBezTo>
                  <a:cubicBezTo>
                    <a:pt x="34183" y="21834"/>
                    <a:pt x="33993" y="21643"/>
                    <a:pt x="33814" y="21453"/>
                  </a:cubicBezTo>
                  <a:close/>
                  <a:moveTo>
                    <a:pt x="34671" y="21870"/>
                  </a:moveTo>
                  <a:cubicBezTo>
                    <a:pt x="34814" y="21929"/>
                    <a:pt x="34957" y="21965"/>
                    <a:pt x="35088" y="22012"/>
                  </a:cubicBezTo>
                  <a:cubicBezTo>
                    <a:pt x="35076" y="22048"/>
                    <a:pt x="35064" y="22072"/>
                    <a:pt x="35088" y="22120"/>
                  </a:cubicBezTo>
                  <a:cubicBezTo>
                    <a:pt x="35172" y="22227"/>
                    <a:pt x="35255" y="22346"/>
                    <a:pt x="35362" y="22465"/>
                  </a:cubicBezTo>
                  <a:cubicBezTo>
                    <a:pt x="35267" y="22441"/>
                    <a:pt x="35195" y="22417"/>
                    <a:pt x="35124" y="22382"/>
                  </a:cubicBezTo>
                  <a:cubicBezTo>
                    <a:pt x="34993" y="22191"/>
                    <a:pt x="34838" y="22024"/>
                    <a:pt x="34671" y="21870"/>
                  </a:cubicBezTo>
                  <a:close/>
                  <a:moveTo>
                    <a:pt x="33779" y="15119"/>
                  </a:moveTo>
                  <a:cubicBezTo>
                    <a:pt x="35407" y="16556"/>
                    <a:pt x="37339" y="17178"/>
                    <a:pt x="39333" y="17178"/>
                  </a:cubicBezTo>
                  <a:cubicBezTo>
                    <a:pt x="40445" y="17178"/>
                    <a:pt x="41576" y="16985"/>
                    <a:pt x="42684" y="16631"/>
                  </a:cubicBezTo>
                  <a:cubicBezTo>
                    <a:pt x="42708" y="16631"/>
                    <a:pt x="42744" y="16631"/>
                    <a:pt x="42768" y="16607"/>
                  </a:cubicBezTo>
                  <a:cubicBezTo>
                    <a:pt x="42780" y="16607"/>
                    <a:pt x="42780" y="16595"/>
                    <a:pt x="42803" y="16595"/>
                  </a:cubicBezTo>
                  <a:cubicBezTo>
                    <a:pt x="42851" y="16583"/>
                    <a:pt x="42911" y="16571"/>
                    <a:pt x="42946" y="16547"/>
                  </a:cubicBezTo>
                  <a:lnTo>
                    <a:pt x="42946" y="16547"/>
                  </a:lnTo>
                  <a:cubicBezTo>
                    <a:pt x="42815" y="18167"/>
                    <a:pt x="42744" y="19798"/>
                    <a:pt x="42696" y="21429"/>
                  </a:cubicBezTo>
                  <a:cubicBezTo>
                    <a:pt x="42684" y="21381"/>
                    <a:pt x="42649" y="21358"/>
                    <a:pt x="42589" y="21358"/>
                  </a:cubicBezTo>
                  <a:cubicBezTo>
                    <a:pt x="42307" y="21334"/>
                    <a:pt x="42022" y="21326"/>
                    <a:pt x="41735" y="21326"/>
                  </a:cubicBezTo>
                  <a:cubicBezTo>
                    <a:pt x="41160" y="21326"/>
                    <a:pt x="40581" y="21358"/>
                    <a:pt x="40017" y="21358"/>
                  </a:cubicBezTo>
                  <a:cubicBezTo>
                    <a:pt x="39851" y="21358"/>
                    <a:pt x="39851" y="21608"/>
                    <a:pt x="40017" y="21608"/>
                  </a:cubicBezTo>
                  <a:cubicBezTo>
                    <a:pt x="40531" y="21622"/>
                    <a:pt x="41058" y="21645"/>
                    <a:pt x="41582" y="21645"/>
                  </a:cubicBezTo>
                  <a:cubicBezTo>
                    <a:pt x="41920" y="21645"/>
                    <a:pt x="42257" y="21636"/>
                    <a:pt x="42589" y="21608"/>
                  </a:cubicBezTo>
                  <a:cubicBezTo>
                    <a:pt x="42649" y="21608"/>
                    <a:pt x="42684" y="21584"/>
                    <a:pt x="42696" y="21536"/>
                  </a:cubicBezTo>
                  <a:lnTo>
                    <a:pt x="42696" y="21536"/>
                  </a:lnTo>
                  <a:cubicBezTo>
                    <a:pt x="42684" y="21881"/>
                    <a:pt x="42684" y="22227"/>
                    <a:pt x="42684" y="22548"/>
                  </a:cubicBezTo>
                  <a:cubicBezTo>
                    <a:pt x="39636" y="22274"/>
                    <a:pt x="36672" y="22203"/>
                    <a:pt x="33743" y="21250"/>
                  </a:cubicBezTo>
                  <a:cubicBezTo>
                    <a:pt x="33767" y="20691"/>
                    <a:pt x="33767" y="20119"/>
                    <a:pt x="33767" y="19560"/>
                  </a:cubicBezTo>
                  <a:cubicBezTo>
                    <a:pt x="33755" y="18119"/>
                    <a:pt x="33386" y="16524"/>
                    <a:pt x="33779" y="15119"/>
                  </a:cubicBezTo>
                  <a:close/>
                  <a:moveTo>
                    <a:pt x="35338" y="22084"/>
                  </a:moveTo>
                  <a:cubicBezTo>
                    <a:pt x="35774" y="22199"/>
                    <a:pt x="36216" y="22286"/>
                    <a:pt x="36664" y="22360"/>
                  </a:cubicBezTo>
                  <a:lnTo>
                    <a:pt x="36664" y="22360"/>
                  </a:lnTo>
                  <a:cubicBezTo>
                    <a:pt x="36609" y="22372"/>
                    <a:pt x="36559" y="22439"/>
                    <a:pt x="36600" y="22489"/>
                  </a:cubicBezTo>
                  <a:cubicBezTo>
                    <a:pt x="36684" y="22608"/>
                    <a:pt x="36791" y="22751"/>
                    <a:pt x="36910" y="22905"/>
                  </a:cubicBezTo>
                  <a:cubicBezTo>
                    <a:pt x="36791" y="22870"/>
                    <a:pt x="36672" y="22846"/>
                    <a:pt x="36565" y="22810"/>
                  </a:cubicBezTo>
                  <a:cubicBezTo>
                    <a:pt x="36517" y="22774"/>
                    <a:pt x="36481" y="22739"/>
                    <a:pt x="36410" y="22691"/>
                  </a:cubicBezTo>
                  <a:cubicBezTo>
                    <a:pt x="36255" y="22560"/>
                    <a:pt x="36112" y="22393"/>
                    <a:pt x="35981" y="22251"/>
                  </a:cubicBezTo>
                  <a:cubicBezTo>
                    <a:pt x="35974" y="22240"/>
                    <a:pt x="35965" y="22236"/>
                    <a:pt x="35955" y="22236"/>
                  </a:cubicBezTo>
                  <a:cubicBezTo>
                    <a:pt x="35929" y="22236"/>
                    <a:pt x="35901" y="22264"/>
                    <a:pt x="35910" y="22298"/>
                  </a:cubicBezTo>
                  <a:cubicBezTo>
                    <a:pt x="35957" y="22429"/>
                    <a:pt x="36017" y="22560"/>
                    <a:pt x="36100" y="22691"/>
                  </a:cubicBezTo>
                  <a:lnTo>
                    <a:pt x="35791" y="22608"/>
                  </a:lnTo>
                  <a:cubicBezTo>
                    <a:pt x="35731" y="22536"/>
                    <a:pt x="35660" y="22477"/>
                    <a:pt x="35600" y="22393"/>
                  </a:cubicBezTo>
                  <a:cubicBezTo>
                    <a:pt x="35505" y="22298"/>
                    <a:pt x="35422" y="22191"/>
                    <a:pt x="35338" y="22084"/>
                  </a:cubicBezTo>
                  <a:close/>
                  <a:moveTo>
                    <a:pt x="42137" y="22977"/>
                  </a:moveTo>
                  <a:cubicBezTo>
                    <a:pt x="42113" y="23013"/>
                    <a:pt x="42113" y="23013"/>
                    <a:pt x="42101" y="23024"/>
                  </a:cubicBezTo>
                  <a:cubicBezTo>
                    <a:pt x="42101" y="23013"/>
                    <a:pt x="42089" y="23001"/>
                    <a:pt x="42065" y="22977"/>
                  </a:cubicBezTo>
                  <a:close/>
                  <a:moveTo>
                    <a:pt x="36717" y="22369"/>
                  </a:moveTo>
                  <a:cubicBezTo>
                    <a:pt x="36900" y="22398"/>
                    <a:pt x="37083" y="22426"/>
                    <a:pt x="37267" y="22453"/>
                  </a:cubicBezTo>
                  <a:cubicBezTo>
                    <a:pt x="37374" y="22655"/>
                    <a:pt x="37553" y="22929"/>
                    <a:pt x="37755" y="23084"/>
                  </a:cubicBezTo>
                  <a:cubicBezTo>
                    <a:pt x="37636" y="23060"/>
                    <a:pt x="37529" y="23036"/>
                    <a:pt x="37434" y="23013"/>
                  </a:cubicBezTo>
                  <a:cubicBezTo>
                    <a:pt x="37338" y="22917"/>
                    <a:pt x="37219" y="22846"/>
                    <a:pt x="37136" y="22774"/>
                  </a:cubicBezTo>
                  <a:cubicBezTo>
                    <a:pt x="36981" y="22655"/>
                    <a:pt x="36850" y="22524"/>
                    <a:pt x="36731" y="22382"/>
                  </a:cubicBezTo>
                  <a:cubicBezTo>
                    <a:pt x="36727" y="22376"/>
                    <a:pt x="36722" y="22372"/>
                    <a:pt x="36717" y="22369"/>
                  </a:cubicBezTo>
                  <a:close/>
                  <a:moveTo>
                    <a:pt x="40005" y="22882"/>
                  </a:moveTo>
                  <a:lnTo>
                    <a:pt x="40005" y="22882"/>
                  </a:lnTo>
                  <a:cubicBezTo>
                    <a:pt x="40089" y="22894"/>
                    <a:pt x="40172" y="22894"/>
                    <a:pt x="40256" y="22905"/>
                  </a:cubicBezTo>
                  <a:cubicBezTo>
                    <a:pt x="40303" y="22953"/>
                    <a:pt x="40327" y="23001"/>
                    <a:pt x="40363" y="23036"/>
                  </a:cubicBezTo>
                  <a:cubicBezTo>
                    <a:pt x="40327" y="23036"/>
                    <a:pt x="40303" y="23072"/>
                    <a:pt x="40267" y="23096"/>
                  </a:cubicBezTo>
                  <a:cubicBezTo>
                    <a:pt x="40266" y="23098"/>
                    <a:pt x="40264" y="23099"/>
                    <a:pt x="40261" y="23099"/>
                  </a:cubicBezTo>
                  <a:cubicBezTo>
                    <a:pt x="40233" y="23099"/>
                    <a:pt x="40124" y="23000"/>
                    <a:pt x="40005" y="22882"/>
                  </a:cubicBezTo>
                  <a:close/>
                  <a:moveTo>
                    <a:pt x="42684" y="22965"/>
                  </a:moveTo>
                  <a:lnTo>
                    <a:pt x="42684" y="23084"/>
                  </a:lnTo>
                  <a:cubicBezTo>
                    <a:pt x="42637" y="23084"/>
                    <a:pt x="42613" y="23084"/>
                    <a:pt x="42577" y="23120"/>
                  </a:cubicBezTo>
                  <a:lnTo>
                    <a:pt x="42565" y="23132"/>
                  </a:lnTo>
                  <a:lnTo>
                    <a:pt x="42339" y="23001"/>
                  </a:lnTo>
                  <a:cubicBezTo>
                    <a:pt x="42458" y="23001"/>
                    <a:pt x="42577" y="22977"/>
                    <a:pt x="42684" y="22965"/>
                  </a:cubicBezTo>
                  <a:close/>
                  <a:moveTo>
                    <a:pt x="40696" y="22953"/>
                  </a:moveTo>
                  <a:cubicBezTo>
                    <a:pt x="40767" y="22953"/>
                    <a:pt x="40803" y="22965"/>
                    <a:pt x="40863" y="22965"/>
                  </a:cubicBezTo>
                  <a:cubicBezTo>
                    <a:pt x="40910" y="23013"/>
                    <a:pt x="40946" y="23072"/>
                    <a:pt x="40970" y="23132"/>
                  </a:cubicBezTo>
                  <a:cubicBezTo>
                    <a:pt x="40958" y="23132"/>
                    <a:pt x="40946" y="23132"/>
                    <a:pt x="40910" y="23144"/>
                  </a:cubicBezTo>
                  <a:cubicBezTo>
                    <a:pt x="40839" y="23084"/>
                    <a:pt x="40779" y="23013"/>
                    <a:pt x="40696" y="22953"/>
                  </a:cubicBezTo>
                  <a:close/>
                  <a:moveTo>
                    <a:pt x="41268" y="22977"/>
                  </a:moveTo>
                  <a:cubicBezTo>
                    <a:pt x="41387" y="22977"/>
                    <a:pt x="41506" y="23001"/>
                    <a:pt x="41625" y="23001"/>
                  </a:cubicBezTo>
                  <a:cubicBezTo>
                    <a:pt x="41684" y="23072"/>
                    <a:pt x="41708" y="23251"/>
                    <a:pt x="41672" y="23263"/>
                  </a:cubicBezTo>
                  <a:cubicBezTo>
                    <a:pt x="41660" y="23263"/>
                    <a:pt x="41470" y="23132"/>
                    <a:pt x="41470" y="23132"/>
                  </a:cubicBezTo>
                  <a:cubicBezTo>
                    <a:pt x="41399" y="23084"/>
                    <a:pt x="41339" y="23024"/>
                    <a:pt x="41268" y="22977"/>
                  </a:cubicBezTo>
                  <a:close/>
                  <a:moveTo>
                    <a:pt x="37636" y="22524"/>
                  </a:moveTo>
                  <a:lnTo>
                    <a:pt x="37946" y="22560"/>
                  </a:lnTo>
                  <a:cubicBezTo>
                    <a:pt x="38041" y="22679"/>
                    <a:pt x="38136" y="22798"/>
                    <a:pt x="38243" y="22905"/>
                  </a:cubicBezTo>
                  <a:cubicBezTo>
                    <a:pt x="38386" y="23036"/>
                    <a:pt x="38553" y="23215"/>
                    <a:pt x="38767" y="23215"/>
                  </a:cubicBezTo>
                  <a:cubicBezTo>
                    <a:pt x="38874" y="23215"/>
                    <a:pt x="38934" y="23096"/>
                    <a:pt x="38886" y="23013"/>
                  </a:cubicBezTo>
                  <a:cubicBezTo>
                    <a:pt x="38791" y="22846"/>
                    <a:pt x="38601" y="22786"/>
                    <a:pt x="38470" y="22703"/>
                  </a:cubicBezTo>
                  <a:cubicBezTo>
                    <a:pt x="38434" y="22679"/>
                    <a:pt x="38422" y="22655"/>
                    <a:pt x="38398" y="22643"/>
                  </a:cubicBezTo>
                  <a:lnTo>
                    <a:pt x="38398" y="22643"/>
                  </a:lnTo>
                  <a:cubicBezTo>
                    <a:pt x="38553" y="22667"/>
                    <a:pt x="38708" y="22679"/>
                    <a:pt x="38874" y="22715"/>
                  </a:cubicBezTo>
                  <a:cubicBezTo>
                    <a:pt x="39017" y="22905"/>
                    <a:pt x="39184" y="23120"/>
                    <a:pt x="39363" y="23215"/>
                  </a:cubicBezTo>
                  <a:cubicBezTo>
                    <a:pt x="39383" y="23226"/>
                    <a:pt x="39402" y="23231"/>
                    <a:pt x="39421" y="23231"/>
                  </a:cubicBezTo>
                  <a:cubicBezTo>
                    <a:pt x="39504" y="23231"/>
                    <a:pt x="39568" y="23138"/>
                    <a:pt x="39529" y="23060"/>
                  </a:cubicBezTo>
                  <a:cubicBezTo>
                    <a:pt x="39482" y="22953"/>
                    <a:pt x="39410" y="22858"/>
                    <a:pt x="39327" y="22774"/>
                  </a:cubicBezTo>
                  <a:lnTo>
                    <a:pt x="39327" y="22774"/>
                  </a:lnTo>
                  <a:cubicBezTo>
                    <a:pt x="39386" y="22786"/>
                    <a:pt x="39446" y="22786"/>
                    <a:pt x="39505" y="22798"/>
                  </a:cubicBezTo>
                  <a:cubicBezTo>
                    <a:pt x="39660" y="23013"/>
                    <a:pt x="39827" y="23215"/>
                    <a:pt x="40017" y="23358"/>
                  </a:cubicBezTo>
                  <a:cubicBezTo>
                    <a:pt x="39363" y="23310"/>
                    <a:pt x="38708" y="23239"/>
                    <a:pt x="38065" y="23132"/>
                  </a:cubicBezTo>
                  <a:cubicBezTo>
                    <a:pt x="38112" y="23120"/>
                    <a:pt x="38124" y="23084"/>
                    <a:pt x="38112" y="23036"/>
                  </a:cubicBezTo>
                  <a:cubicBezTo>
                    <a:pt x="38065" y="22882"/>
                    <a:pt x="37934" y="22834"/>
                    <a:pt x="37815" y="22727"/>
                  </a:cubicBezTo>
                  <a:cubicBezTo>
                    <a:pt x="37743" y="22667"/>
                    <a:pt x="37672" y="22596"/>
                    <a:pt x="37600" y="22524"/>
                  </a:cubicBezTo>
                  <a:close/>
                  <a:moveTo>
                    <a:pt x="40529" y="23251"/>
                  </a:moveTo>
                  <a:cubicBezTo>
                    <a:pt x="40565" y="23310"/>
                    <a:pt x="40613" y="23358"/>
                    <a:pt x="40672" y="23417"/>
                  </a:cubicBezTo>
                  <a:cubicBezTo>
                    <a:pt x="40601" y="23417"/>
                    <a:pt x="40529" y="23417"/>
                    <a:pt x="40446" y="23394"/>
                  </a:cubicBezTo>
                  <a:cubicBezTo>
                    <a:pt x="40494" y="23370"/>
                    <a:pt x="40529" y="23310"/>
                    <a:pt x="40529" y="23251"/>
                  </a:cubicBezTo>
                  <a:close/>
                  <a:moveTo>
                    <a:pt x="41148" y="23382"/>
                  </a:moveTo>
                  <a:cubicBezTo>
                    <a:pt x="41160" y="23394"/>
                    <a:pt x="41160" y="23417"/>
                    <a:pt x="41184" y="23429"/>
                  </a:cubicBezTo>
                  <a:lnTo>
                    <a:pt x="41137" y="23429"/>
                  </a:lnTo>
                  <a:cubicBezTo>
                    <a:pt x="41137" y="23417"/>
                    <a:pt x="41148" y="23394"/>
                    <a:pt x="41148" y="23382"/>
                  </a:cubicBezTo>
                  <a:close/>
                  <a:moveTo>
                    <a:pt x="33540" y="24215"/>
                  </a:moveTo>
                  <a:cubicBezTo>
                    <a:pt x="33588" y="24287"/>
                    <a:pt x="33636" y="24346"/>
                    <a:pt x="33683" y="24406"/>
                  </a:cubicBezTo>
                  <a:cubicBezTo>
                    <a:pt x="33659" y="24406"/>
                    <a:pt x="33636" y="24429"/>
                    <a:pt x="33636" y="24453"/>
                  </a:cubicBezTo>
                  <a:lnTo>
                    <a:pt x="33540" y="24763"/>
                  </a:lnTo>
                  <a:cubicBezTo>
                    <a:pt x="33528" y="24584"/>
                    <a:pt x="33528" y="24406"/>
                    <a:pt x="33540" y="24215"/>
                  </a:cubicBezTo>
                  <a:close/>
                  <a:moveTo>
                    <a:pt x="33755" y="24525"/>
                  </a:moveTo>
                  <a:cubicBezTo>
                    <a:pt x="33862" y="24632"/>
                    <a:pt x="33957" y="24751"/>
                    <a:pt x="34100" y="24858"/>
                  </a:cubicBezTo>
                  <a:cubicBezTo>
                    <a:pt x="34076" y="24858"/>
                    <a:pt x="34064" y="24870"/>
                    <a:pt x="34052" y="24882"/>
                  </a:cubicBezTo>
                  <a:cubicBezTo>
                    <a:pt x="33874" y="25215"/>
                    <a:pt x="33695" y="25560"/>
                    <a:pt x="33528" y="25918"/>
                  </a:cubicBezTo>
                  <a:lnTo>
                    <a:pt x="33528" y="25513"/>
                  </a:lnTo>
                  <a:lnTo>
                    <a:pt x="33755" y="24525"/>
                  </a:lnTo>
                  <a:close/>
                  <a:moveTo>
                    <a:pt x="33707" y="22120"/>
                  </a:moveTo>
                  <a:cubicBezTo>
                    <a:pt x="35709" y="23302"/>
                    <a:pt x="38257" y="24018"/>
                    <a:pt x="40684" y="24018"/>
                  </a:cubicBezTo>
                  <a:cubicBezTo>
                    <a:pt x="41361" y="24018"/>
                    <a:pt x="42029" y="23963"/>
                    <a:pt x="42672" y="23846"/>
                  </a:cubicBezTo>
                  <a:lnTo>
                    <a:pt x="42672" y="25894"/>
                  </a:lnTo>
                  <a:cubicBezTo>
                    <a:pt x="41862" y="26029"/>
                    <a:pt x="40891" y="26120"/>
                    <a:pt x="39879" y="26120"/>
                  </a:cubicBezTo>
                  <a:cubicBezTo>
                    <a:pt x="38660" y="26120"/>
                    <a:pt x="37381" y="25988"/>
                    <a:pt x="36243" y="25644"/>
                  </a:cubicBezTo>
                  <a:cubicBezTo>
                    <a:pt x="36218" y="25627"/>
                    <a:pt x="36187" y="25610"/>
                    <a:pt x="36158" y="25610"/>
                  </a:cubicBezTo>
                  <a:cubicBezTo>
                    <a:pt x="36146" y="25610"/>
                    <a:pt x="36135" y="25613"/>
                    <a:pt x="36124" y="25620"/>
                  </a:cubicBezTo>
                  <a:cubicBezTo>
                    <a:pt x="35791" y="25513"/>
                    <a:pt x="35481" y="25394"/>
                    <a:pt x="35183" y="25239"/>
                  </a:cubicBezTo>
                  <a:cubicBezTo>
                    <a:pt x="35172" y="25227"/>
                    <a:pt x="35148" y="25227"/>
                    <a:pt x="35136" y="25227"/>
                  </a:cubicBezTo>
                  <a:cubicBezTo>
                    <a:pt x="34493" y="24918"/>
                    <a:pt x="33945" y="24513"/>
                    <a:pt x="33528" y="23989"/>
                  </a:cubicBezTo>
                  <a:cubicBezTo>
                    <a:pt x="33528" y="23989"/>
                    <a:pt x="33517" y="23989"/>
                    <a:pt x="33517" y="23977"/>
                  </a:cubicBezTo>
                  <a:cubicBezTo>
                    <a:pt x="33624" y="23358"/>
                    <a:pt x="33683" y="22739"/>
                    <a:pt x="33707" y="22120"/>
                  </a:cubicBezTo>
                  <a:close/>
                  <a:moveTo>
                    <a:pt x="34195" y="24929"/>
                  </a:moveTo>
                  <a:cubicBezTo>
                    <a:pt x="34421" y="25096"/>
                    <a:pt x="34671" y="25239"/>
                    <a:pt x="34957" y="25382"/>
                  </a:cubicBezTo>
                  <a:cubicBezTo>
                    <a:pt x="34683" y="26061"/>
                    <a:pt x="34326" y="26692"/>
                    <a:pt x="34017" y="27346"/>
                  </a:cubicBezTo>
                  <a:cubicBezTo>
                    <a:pt x="33909" y="27299"/>
                    <a:pt x="33826" y="27239"/>
                    <a:pt x="33719" y="27192"/>
                  </a:cubicBezTo>
                  <a:cubicBezTo>
                    <a:pt x="33933" y="26656"/>
                    <a:pt x="34136" y="26120"/>
                    <a:pt x="34433" y="25620"/>
                  </a:cubicBezTo>
                  <a:cubicBezTo>
                    <a:pt x="34459" y="25586"/>
                    <a:pt x="34430" y="25553"/>
                    <a:pt x="34399" y="25553"/>
                  </a:cubicBezTo>
                  <a:cubicBezTo>
                    <a:pt x="34386" y="25553"/>
                    <a:pt x="34372" y="25558"/>
                    <a:pt x="34362" y="25572"/>
                  </a:cubicBezTo>
                  <a:cubicBezTo>
                    <a:pt x="34064" y="26013"/>
                    <a:pt x="33755" y="26513"/>
                    <a:pt x="33517" y="27025"/>
                  </a:cubicBezTo>
                  <a:lnTo>
                    <a:pt x="33517" y="26656"/>
                  </a:lnTo>
                  <a:cubicBezTo>
                    <a:pt x="33719" y="26096"/>
                    <a:pt x="33921" y="25525"/>
                    <a:pt x="34195" y="24977"/>
                  </a:cubicBezTo>
                  <a:lnTo>
                    <a:pt x="34195" y="24929"/>
                  </a:lnTo>
                  <a:close/>
                  <a:moveTo>
                    <a:pt x="35195" y="25477"/>
                  </a:moveTo>
                  <a:cubicBezTo>
                    <a:pt x="35291" y="25525"/>
                    <a:pt x="35374" y="25560"/>
                    <a:pt x="35469" y="25584"/>
                  </a:cubicBezTo>
                  <a:cubicBezTo>
                    <a:pt x="35267" y="25977"/>
                    <a:pt x="35076" y="26370"/>
                    <a:pt x="34886" y="26763"/>
                  </a:cubicBezTo>
                  <a:cubicBezTo>
                    <a:pt x="34743" y="27025"/>
                    <a:pt x="34600" y="27287"/>
                    <a:pt x="34481" y="27561"/>
                  </a:cubicBezTo>
                  <a:cubicBezTo>
                    <a:pt x="34421" y="27549"/>
                    <a:pt x="34350" y="27501"/>
                    <a:pt x="34279" y="27477"/>
                  </a:cubicBezTo>
                  <a:cubicBezTo>
                    <a:pt x="34648" y="26846"/>
                    <a:pt x="34933" y="26156"/>
                    <a:pt x="35195" y="25477"/>
                  </a:cubicBezTo>
                  <a:close/>
                  <a:moveTo>
                    <a:pt x="33600" y="27477"/>
                  </a:moveTo>
                  <a:lnTo>
                    <a:pt x="33874" y="27656"/>
                  </a:lnTo>
                  <a:cubicBezTo>
                    <a:pt x="33862" y="27704"/>
                    <a:pt x="33826" y="27739"/>
                    <a:pt x="33802" y="27799"/>
                  </a:cubicBezTo>
                  <a:lnTo>
                    <a:pt x="33802" y="27835"/>
                  </a:lnTo>
                  <a:cubicBezTo>
                    <a:pt x="33707" y="27799"/>
                    <a:pt x="33624" y="27751"/>
                    <a:pt x="33517" y="27727"/>
                  </a:cubicBezTo>
                  <a:lnTo>
                    <a:pt x="33517" y="27668"/>
                  </a:lnTo>
                  <a:cubicBezTo>
                    <a:pt x="33540" y="27608"/>
                    <a:pt x="33576" y="27549"/>
                    <a:pt x="33600" y="27477"/>
                  </a:cubicBezTo>
                  <a:close/>
                  <a:moveTo>
                    <a:pt x="35672" y="25680"/>
                  </a:moveTo>
                  <a:cubicBezTo>
                    <a:pt x="35791" y="25715"/>
                    <a:pt x="35898" y="25751"/>
                    <a:pt x="36017" y="25799"/>
                  </a:cubicBezTo>
                  <a:cubicBezTo>
                    <a:pt x="35862" y="26120"/>
                    <a:pt x="35719" y="26465"/>
                    <a:pt x="35553" y="26787"/>
                  </a:cubicBezTo>
                  <a:cubicBezTo>
                    <a:pt x="35410" y="27120"/>
                    <a:pt x="35207" y="27442"/>
                    <a:pt x="35136" y="27799"/>
                  </a:cubicBezTo>
                  <a:cubicBezTo>
                    <a:pt x="35124" y="27846"/>
                    <a:pt x="35148" y="27882"/>
                    <a:pt x="35172" y="27894"/>
                  </a:cubicBezTo>
                  <a:cubicBezTo>
                    <a:pt x="35017" y="27835"/>
                    <a:pt x="34886" y="27763"/>
                    <a:pt x="34731" y="27704"/>
                  </a:cubicBezTo>
                  <a:cubicBezTo>
                    <a:pt x="34886" y="27418"/>
                    <a:pt x="35005" y="27108"/>
                    <a:pt x="35136" y="26823"/>
                  </a:cubicBezTo>
                  <a:cubicBezTo>
                    <a:pt x="35314" y="26430"/>
                    <a:pt x="35493" y="26061"/>
                    <a:pt x="35672" y="25680"/>
                  </a:cubicBezTo>
                  <a:close/>
                  <a:moveTo>
                    <a:pt x="36267" y="25858"/>
                  </a:moveTo>
                  <a:cubicBezTo>
                    <a:pt x="36446" y="25894"/>
                    <a:pt x="36612" y="25953"/>
                    <a:pt x="36779" y="25989"/>
                  </a:cubicBezTo>
                  <a:cubicBezTo>
                    <a:pt x="36553" y="26334"/>
                    <a:pt x="36338" y="26668"/>
                    <a:pt x="36148" y="27013"/>
                  </a:cubicBezTo>
                  <a:cubicBezTo>
                    <a:pt x="35969" y="27335"/>
                    <a:pt x="35719" y="27704"/>
                    <a:pt x="35648" y="28073"/>
                  </a:cubicBezTo>
                  <a:lnTo>
                    <a:pt x="35271" y="27907"/>
                  </a:lnTo>
                  <a:lnTo>
                    <a:pt x="35271" y="27907"/>
                  </a:lnTo>
                  <a:cubicBezTo>
                    <a:pt x="35285" y="27904"/>
                    <a:pt x="35302" y="27895"/>
                    <a:pt x="35314" y="27882"/>
                  </a:cubicBezTo>
                  <a:cubicBezTo>
                    <a:pt x="35541" y="27585"/>
                    <a:pt x="35660" y="27180"/>
                    <a:pt x="35826" y="26834"/>
                  </a:cubicBezTo>
                  <a:lnTo>
                    <a:pt x="36267" y="25858"/>
                  </a:lnTo>
                  <a:close/>
                  <a:moveTo>
                    <a:pt x="34076" y="27787"/>
                  </a:moveTo>
                  <a:cubicBezTo>
                    <a:pt x="34183" y="27846"/>
                    <a:pt x="34279" y="27906"/>
                    <a:pt x="34374" y="27966"/>
                  </a:cubicBezTo>
                  <a:cubicBezTo>
                    <a:pt x="34398" y="28001"/>
                    <a:pt x="34433" y="28025"/>
                    <a:pt x="34469" y="28025"/>
                  </a:cubicBezTo>
                  <a:cubicBezTo>
                    <a:pt x="34600" y="28097"/>
                    <a:pt x="34731" y="28156"/>
                    <a:pt x="34850" y="28216"/>
                  </a:cubicBezTo>
                  <a:cubicBezTo>
                    <a:pt x="34564" y="28120"/>
                    <a:pt x="34267" y="28013"/>
                    <a:pt x="33969" y="27906"/>
                  </a:cubicBezTo>
                  <a:cubicBezTo>
                    <a:pt x="34017" y="27882"/>
                    <a:pt x="34052" y="27823"/>
                    <a:pt x="34076" y="27787"/>
                  </a:cubicBezTo>
                  <a:close/>
                  <a:moveTo>
                    <a:pt x="36957" y="26061"/>
                  </a:moveTo>
                  <a:cubicBezTo>
                    <a:pt x="37041" y="26072"/>
                    <a:pt x="37136" y="26096"/>
                    <a:pt x="37219" y="26120"/>
                  </a:cubicBezTo>
                  <a:cubicBezTo>
                    <a:pt x="36993" y="26573"/>
                    <a:pt x="36779" y="27013"/>
                    <a:pt x="36553" y="27442"/>
                  </a:cubicBezTo>
                  <a:cubicBezTo>
                    <a:pt x="36398" y="27716"/>
                    <a:pt x="36219" y="28001"/>
                    <a:pt x="36076" y="28275"/>
                  </a:cubicBezTo>
                  <a:cubicBezTo>
                    <a:pt x="35981" y="28251"/>
                    <a:pt x="35898" y="28204"/>
                    <a:pt x="35803" y="28180"/>
                  </a:cubicBezTo>
                  <a:cubicBezTo>
                    <a:pt x="36029" y="27882"/>
                    <a:pt x="36160" y="27489"/>
                    <a:pt x="36326" y="27168"/>
                  </a:cubicBezTo>
                  <a:cubicBezTo>
                    <a:pt x="36517" y="26787"/>
                    <a:pt x="36731" y="26418"/>
                    <a:pt x="36957" y="26061"/>
                  </a:cubicBezTo>
                  <a:close/>
                  <a:moveTo>
                    <a:pt x="37434" y="26180"/>
                  </a:moveTo>
                  <a:cubicBezTo>
                    <a:pt x="37458" y="26180"/>
                    <a:pt x="37493" y="26192"/>
                    <a:pt x="37505" y="26192"/>
                  </a:cubicBezTo>
                  <a:cubicBezTo>
                    <a:pt x="38231" y="26370"/>
                    <a:pt x="38946" y="26477"/>
                    <a:pt x="39672" y="26537"/>
                  </a:cubicBezTo>
                  <a:cubicBezTo>
                    <a:pt x="39315" y="27346"/>
                    <a:pt x="38946" y="28144"/>
                    <a:pt x="38636" y="28978"/>
                  </a:cubicBezTo>
                  <a:cubicBezTo>
                    <a:pt x="38470" y="28954"/>
                    <a:pt x="38327" y="28918"/>
                    <a:pt x="38184" y="28894"/>
                  </a:cubicBezTo>
                  <a:cubicBezTo>
                    <a:pt x="38243" y="28751"/>
                    <a:pt x="38339" y="28549"/>
                    <a:pt x="38362" y="28454"/>
                  </a:cubicBezTo>
                  <a:cubicBezTo>
                    <a:pt x="38589" y="27894"/>
                    <a:pt x="38886" y="27358"/>
                    <a:pt x="39124" y="26787"/>
                  </a:cubicBezTo>
                  <a:cubicBezTo>
                    <a:pt x="39166" y="26687"/>
                    <a:pt x="39080" y="26599"/>
                    <a:pt x="39004" y="26599"/>
                  </a:cubicBezTo>
                  <a:cubicBezTo>
                    <a:pt x="38971" y="26599"/>
                    <a:pt x="38940" y="26616"/>
                    <a:pt x="38922" y="26656"/>
                  </a:cubicBezTo>
                  <a:cubicBezTo>
                    <a:pt x="38636" y="27287"/>
                    <a:pt x="38303" y="27882"/>
                    <a:pt x="38029" y="28501"/>
                  </a:cubicBezTo>
                  <a:cubicBezTo>
                    <a:pt x="37981" y="28597"/>
                    <a:pt x="37922" y="28692"/>
                    <a:pt x="37874" y="28811"/>
                  </a:cubicBezTo>
                  <a:lnTo>
                    <a:pt x="37862" y="28811"/>
                  </a:lnTo>
                  <a:cubicBezTo>
                    <a:pt x="37767" y="28799"/>
                    <a:pt x="37696" y="28775"/>
                    <a:pt x="37612" y="28751"/>
                  </a:cubicBezTo>
                  <a:cubicBezTo>
                    <a:pt x="37946" y="28061"/>
                    <a:pt x="38220" y="27311"/>
                    <a:pt x="38565" y="26596"/>
                  </a:cubicBezTo>
                  <a:cubicBezTo>
                    <a:pt x="38614" y="26497"/>
                    <a:pt x="38521" y="26398"/>
                    <a:pt x="38435" y="26398"/>
                  </a:cubicBezTo>
                  <a:cubicBezTo>
                    <a:pt x="38397" y="26398"/>
                    <a:pt x="38361" y="26418"/>
                    <a:pt x="38339" y="26465"/>
                  </a:cubicBezTo>
                  <a:cubicBezTo>
                    <a:pt x="37981" y="27180"/>
                    <a:pt x="37577" y="27918"/>
                    <a:pt x="37315" y="28668"/>
                  </a:cubicBezTo>
                  <a:lnTo>
                    <a:pt x="36993" y="28573"/>
                  </a:lnTo>
                  <a:cubicBezTo>
                    <a:pt x="37315" y="27954"/>
                    <a:pt x="37565" y="27263"/>
                    <a:pt x="37850" y="26632"/>
                  </a:cubicBezTo>
                  <a:cubicBezTo>
                    <a:pt x="37875" y="26558"/>
                    <a:pt x="37815" y="26490"/>
                    <a:pt x="37759" y="26490"/>
                  </a:cubicBezTo>
                  <a:cubicBezTo>
                    <a:pt x="37734" y="26490"/>
                    <a:pt x="37710" y="26504"/>
                    <a:pt x="37696" y="26537"/>
                  </a:cubicBezTo>
                  <a:cubicBezTo>
                    <a:pt x="37374" y="27180"/>
                    <a:pt x="36993" y="27823"/>
                    <a:pt x="36696" y="28489"/>
                  </a:cubicBezTo>
                  <a:cubicBezTo>
                    <a:pt x="36600" y="28454"/>
                    <a:pt x="36493" y="28418"/>
                    <a:pt x="36386" y="28382"/>
                  </a:cubicBezTo>
                  <a:cubicBezTo>
                    <a:pt x="36541" y="28132"/>
                    <a:pt x="36660" y="27835"/>
                    <a:pt x="36791" y="27585"/>
                  </a:cubicBezTo>
                  <a:cubicBezTo>
                    <a:pt x="37017" y="27120"/>
                    <a:pt x="37231" y="26656"/>
                    <a:pt x="37434" y="26192"/>
                  </a:cubicBezTo>
                  <a:lnTo>
                    <a:pt x="37434" y="26180"/>
                  </a:lnTo>
                  <a:close/>
                  <a:moveTo>
                    <a:pt x="42684" y="28537"/>
                  </a:moveTo>
                  <a:cubicBezTo>
                    <a:pt x="42696" y="28668"/>
                    <a:pt x="42696" y="28787"/>
                    <a:pt x="42696" y="28918"/>
                  </a:cubicBezTo>
                  <a:cubicBezTo>
                    <a:pt x="42637" y="28930"/>
                    <a:pt x="42589" y="28954"/>
                    <a:pt x="42530" y="28978"/>
                  </a:cubicBezTo>
                  <a:cubicBezTo>
                    <a:pt x="42577" y="28835"/>
                    <a:pt x="42637" y="28680"/>
                    <a:pt x="42684" y="28537"/>
                  </a:cubicBezTo>
                  <a:close/>
                  <a:moveTo>
                    <a:pt x="39970" y="26537"/>
                  </a:moveTo>
                  <a:cubicBezTo>
                    <a:pt x="40089" y="26537"/>
                    <a:pt x="40196" y="26549"/>
                    <a:pt x="40315" y="26549"/>
                  </a:cubicBezTo>
                  <a:cubicBezTo>
                    <a:pt x="39934" y="27346"/>
                    <a:pt x="39494" y="28192"/>
                    <a:pt x="39255" y="29049"/>
                  </a:cubicBezTo>
                  <a:cubicBezTo>
                    <a:pt x="39184" y="29037"/>
                    <a:pt x="39101" y="29025"/>
                    <a:pt x="39017" y="29025"/>
                  </a:cubicBezTo>
                  <a:cubicBezTo>
                    <a:pt x="39363" y="28204"/>
                    <a:pt x="39660" y="27370"/>
                    <a:pt x="39970" y="26537"/>
                  </a:cubicBezTo>
                  <a:close/>
                  <a:moveTo>
                    <a:pt x="40922" y="26549"/>
                  </a:moveTo>
                  <a:cubicBezTo>
                    <a:pt x="40684" y="27025"/>
                    <a:pt x="40470" y="27525"/>
                    <a:pt x="40244" y="28013"/>
                  </a:cubicBezTo>
                  <a:cubicBezTo>
                    <a:pt x="40089" y="28370"/>
                    <a:pt x="39898" y="28739"/>
                    <a:pt x="39815" y="29132"/>
                  </a:cubicBezTo>
                  <a:cubicBezTo>
                    <a:pt x="39767" y="29132"/>
                    <a:pt x="39720" y="29109"/>
                    <a:pt x="39672" y="29109"/>
                  </a:cubicBezTo>
                  <a:cubicBezTo>
                    <a:pt x="40017" y="28335"/>
                    <a:pt x="40279" y="27525"/>
                    <a:pt x="40625" y="26751"/>
                  </a:cubicBezTo>
                  <a:cubicBezTo>
                    <a:pt x="40660" y="26668"/>
                    <a:pt x="40648" y="26608"/>
                    <a:pt x="40613" y="26549"/>
                  </a:cubicBezTo>
                  <a:close/>
                  <a:moveTo>
                    <a:pt x="42684" y="27073"/>
                  </a:moveTo>
                  <a:lnTo>
                    <a:pt x="42684" y="27537"/>
                  </a:lnTo>
                  <a:cubicBezTo>
                    <a:pt x="42470" y="28073"/>
                    <a:pt x="42280" y="28597"/>
                    <a:pt x="42089" y="29132"/>
                  </a:cubicBezTo>
                  <a:cubicBezTo>
                    <a:pt x="42041" y="29144"/>
                    <a:pt x="41982" y="29156"/>
                    <a:pt x="41934" y="29168"/>
                  </a:cubicBezTo>
                  <a:cubicBezTo>
                    <a:pt x="42161" y="28751"/>
                    <a:pt x="42256" y="28263"/>
                    <a:pt x="42411" y="27823"/>
                  </a:cubicBezTo>
                  <a:cubicBezTo>
                    <a:pt x="42506" y="27561"/>
                    <a:pt x="42589" y="27323"/>
                    <a:pt x="42684" y="27073"/>
                  </a:cubicBezTo>
                  <a:close/>
                  <a:moveTo>
                    <a:pt x="41756" y="26513"/>
                  </a:moveTo>
                  <a:lnTo>
                    <a:pt x="41756" y="26513"/>
                  </a:lnTo>
                  <a:cubicBezTo>
                    <a:pt x="41518" y="27049"/>
                    <a:pt x="41315" y="27585"/>
                    <a:pt x="41089" y="28132"/>
                  </a:cubicBezTo>
                  <a:cubicBezTo>
                    <a:pt x="40982" y="28394"/>
                    <a:pt x="40660" y="28870"/>
                    <a:pt x="40708" y="29204"/>
                  </a:cubicBezTo>
                  <a:cubicBezTo>
                    <a:pt x="40553" y="29180"/>
                    <a:pt x="40422" y="29180"/>
                    <a:pt x="40267" y="29168"/>
                  </a:cubicBezTo>
                  <a:cubicBezTo>
                    <a:pt x="40434" y="28859"/>
                    <a:pt x="40541" y="28501"/>
                    <a:pt x="40660" y="28192"/>
                  </a:cubicBezTo>
                  <a:cubicBezTo>
                    <a:pt x="40863" y="27668"/>
                    <a:pt x="41077" y="27144"/>
                    <a:pt x="41315" y="26632"/>
                  </a:cubicBezTo>
                  <a:cubicBezTo>
                    <a:pt x="41327" y="26596"/>
                    <a:pt x="41327" y="26573"/>
                    <a:pt x="41327" y="26537"/>
                  </a:cubicBezTo>
                  <a:cubicBezTo>
                    <a:pt x="41470" y="26537"/>
                    <a:pt x="41613" y="26525"/>
                    <a:pt x="41756" y="26513"/>
                  </a:cubicBezTo>
                  <a:close/>
                  <a:moveTo>
                    <a:pt x="42613" y="26418"/>
                  </a:moveTo>
                  <a:lnTo>
                    <a:pt x="42613" y="26418"/>
                  </a:lnTo>
                  <a:cubicBezTo>
                    <a:pt x="42434" y="26811"/>
                    <a:pt x="42256" y="27204"/>
                    <a:pt x="42089" y="27608"/>
                  </a:cubicBezTo>
                  <a:cubicBezTo>
                    <a:pt x="41875" y="28120"/>
                    <a:pt x="41577" y="28668"/>
                    <a:pt x="41553" y="29216"/>
                  </a:cubicBezTo>
                  <a:lnTo>
                    <a:pt x="41160" y="29216"/>
                  </a:lnTo>
                  <a:cubicBezTo>
                    <a:pt x="41160" y="29204"/>
                    <a:pt x="41184" y="29192"/>
                    <a:pt x="41160" y="29168"/>
                  </a:cubicBezTo>
                  <a:lnTo>
                    <a:pt x="41160" y="29144"/>
                  </a:lnTo>
                  <a:cubicBezTo>
                    <a:pt x="41160" y="29132"/>
                    <a:pt x="41148" y="29132"/>
                    <a:pt x="41148" y="29109"/>
                  </a:cubicBezTo>
                  <a:cubicBezTo>
                    <a:pt x="41196" y="28751"/>
                    <a:pt x="41482" y="28239"/>
                    <a:pt x="41577" y="27918"/>
                  </a:cubicBezTo>
                  <a:cubicBezTo>
                    <a:pt x="41744" y="27442"/>
                    <a:pt x="41910" y="26965"/>
                    <a:pt x="42053" y="26477"/>
                  </a:cubicBezTo>
                  <a:cubicBezTo>
                    <a:pt x="42232" y="26465"/>
                    <a:pt x="42434" y="26430"/>
                    <a:pt x="42613" y="26418"/>
                  </a:cubicBezTo>
                  <a:close/>
                  <a:moveTo>
                    <a:pt x="32159" y="34026"/>
                  </a:moveTo>
                  <a:lnTo>
                    <a:pt x="32159" y="34443"/>
                  </a:lnTo>
                  <a:cubicBezTo>
                    <a:pt x="32028" y="34383"/>
                    <a:pt x="31909" y="34276"/>
                    <a:pt x="31802" y="34169"/>
                  </a:cubicBezTo>
                  <a:cubicBezTo>
                    <a:pt x="31780" y="34149"/>
                    <a:pt x="31755" y="34141"/>
                    <a:pt x="31730" y="34141"/>
                  </a:cubicBezTo>
                  <a:cubicBezTo>
                    <a:pt x="31651" y="34141"/>
                    <a:pt x="31578" y="34230"/>
                    <a:pt x="31623" y="34312"/>
                  </a:cubicBezTo>
                  <a:cubicBezTo>
                    <a:pt x="31731" y="34490"/>
                    <a:pt x="31921" y="34693"/>
                    <a:pt x="32147" y="34812"/>
                  </a:cubicBezTo>
                  <a:lnTo>
                    <a:pt x="32147" y="34919"/>
                  </a:lnTo>
                  <a:cubicBezTo>
                    <a:pt x="31838" y="34943"/>
                    <a:pt x="31516" y="34990"/>
                    <a:pt x="31207" y="35026"/>
                  </a:cubicBezTo>
                  <a:cubicBezTo>
                    <a:pt x="31040" y="34824"/>
                    <a:pt x="30790" y="34752"/>
                    <a:pt x="30600" y="34633"/>
                  </a:cubicBezTo>
                  <a:cubicBezTo>
                    <a:pt x="30385" y="34502"/>
                    <a:pt x="30195" y="34347"/>
                    <a:pt x="30016" y="34193"/>
                  </a:cubicBezTo>
                  <a:cubicBezTo>
                    <a:pt x="30230" y="34169"/>
                    <a:pt x="30433" y="34157"/>
                    <a:pt x="30659" y="34145"/>
                  </a:cubicBezTo>
                  <a:lnTo>
                    <a:pt x="30659" y="34145"/>
                  </a:lnTo>
                  <a:cubicBezTo>
                    <a:pt x="30647" y="34169"/>
                    <a:pt x="30623" y="34204"/>
                    <a:pt x="30647" y="34228"/>
                  </a:cubicBezTo>
                  <a:cubicBezTo>
                    <a:pt x="30778" y="34431"/>
                    <a:pt x="30921" y="34562"/>
                    <a:pt x="31135" y="34693"/>
                  </a:cubicBezTo>
                  <a:cubicBezTo>
                    <a:pt x="31291" y="34796"/>
                    <a:pt x="31456" y="34928"/>
                    <a:pt x="31646" y="34928"/>
                  </a:cubicBezTo>
                  <a:cubicBezTo>
                    <a:pt x="31674" y="34928"/>
                    <a:pt x="31702" y="34925"/>
                    <a:pt x="31731" y="34919"/>
                  </a:cubicBezTo>
                  <a:cubicBezTo>
                    <a:pt x="31802" y="34907"/>
                    <a:pt x="31850" y="34800"/>
                    <a:pt x="31802" y="34740"/>
                  </a:cubicBezTo>
                  <a:cubicBezTo>
                    <a:pt x="31683" y="34574"/>
                    <a:pt x="31504" y="34550"/>
                    <a:pt x="31326" y="34454"/>
                  </a:cubicBezTo>
                  <a:cubicBezTo>
                    <a:pt x="31135" y="34371"/>
                    <a:pt x="30957" y="34252"/>
                    <a:pt x="30778" y="34145"/>
                  </a:cubicBezTo>
                  <a:cubicBezTo>
                    <a:pt x="31231" y="34109"/>
                    <a:pt x="31695" y="34073"/>
                    <a:pt x="32159" y="34026"/>
                  </a:cubicBezTo>
                  <a:close/>
                  <a:moveTo>
                    <a:pt x="29754" y="34169"/>
                  </a:moveTo>
                  <a:lnTo>
                    <a:pt x="29754" y="34169"/>
                  </a:lnTo>
                  <a:cubicBezTo>
                    <a:pt x="29730" y="34204"/>
                    <a:pt x="29754" y="34252"/>
                    <a:pt x="29778" y="34276"/>
                  </a:cubicBezTo>
                  <a:cubicBezTo>
                    <a:pt x="29969" y="34490"/>
                    <a:pt x="30183" y="34681"/>
                    <a:pt x="30409" y="34847"/>
                  </a:cubicBezTo>
                  <a:cubicBezTo>
                    <a:pt x="30492" y="34907"/>
                    <a:pt x="30588" y="34978"/>
                    <a:pt x="30683" y="35038"/>
                  </a:cubicBezTo>
                  <a:cubicBezTo>
                    <a:pt x="30588" y="35085"/>
                    <a:pt x="30480" y="35097"/>
                    <a:pt x="30385" y="35097"/>
                  </a:cubicBezTo>
                  <a:lnTo>
                    <a:pt x="30385" y="35050"/>
                  </a:lnTo>
                  <a:cubicBezTo>
                    <a:pt x="30278" y="34859"/>
                    <a:pt x="29969" y="34800"/>
                    <a:pt x="29778" y="34693"/>
                  </a:cubicBezTo>
                  <a:cubicBezTo>
                    <a:pt x="29540" y="34574"/>
                    <a:pt x="29302" y="34407"/>
                    <a:pt x="29064" y="34288"/>
                  </a:cubicBezTo>
                  <a:cubicBezTo>
                    <a:pt x="29056" y="34284"/>
                    <a:pt x="29048" y="34282"/>
                    <a:pt x="29040" y="34282"/>
                  </a:cubicBezTo>
                  <a:cubicBezTo>
                    <a:pt x="28997" y="34282"/>
                    <a:pt x="28952" y="34331"/>
                    <a:pt x="28992" y="34371"/>
                  </a:cubicBezTo>
                  <a:cubicBezTo>
                    <a:pt x="29135" y="34609"/>
                    <a:pt x="29361" y="34764"/>
                    <a:pt x="29599" y="34931"/>
                  </a:cubicBezTo>
                  <a:cubicBezTo>
                    <a:pt x="29683" y="34990"/>
                    <a:pt x="29790" y="35062"/>
                    <a:pt x="29909" y="35121"/>
                  </a:cubicBezTo>
                  <a:cubicBezTo>
                    <a:pt x="29754" y="35145"/>
                    <a:pt x="29588" y="35145"/>
                    <a:pt x="29421" y="35145"/>
                  </a:cubicBezTo>
                  <a:cubicBezTo>
                    <a:pt x="29457" y="35109"/>
                    <a:pt x="29457" y="35050"/>
                    <a:pt x="29421" y="35026"/>
                  </a:cubicBezTo>
                  <a:cubicBezTo>
                    <a:pt x="29230" y="34824"/>
                    <a:pt x="28945" y="34752"/>
                    <a:pt x="28706" y="34609"/>
                  </a:cubicBezTo>
                  <a:cubicBezTo>
                    <a:pt x="28516" y="34490"/>
                    <a:pt x="28325" y="34347"/>
                    <a:pt x="28159" y="34204"/>
                  </a:cubicBezTo>
                  <a:lnTo>
                    <a:pt x="28159" y="34204"/>
                  </a:lnTo>
                  <a:cubicBezTo>
                    <a:pt x="28293" y="34207"/>
                    <a:pt x="28425" y="34209"/>
                    <a:pt x="28557" y="34209"/>
                  </a:cubicBezTo>
                  <a:cubicBezTo>
                    <a:pt x="28953" y="34209"/>
                    <a:pt x="29343" y="34195"/>
                    <a:pt x="29754" y="34169"/>
                  </a:cubicBezTo>
                  <a:close/>
                  <a:moveTo>
                    <a:pt x="26313" y="34097"/>
                  </a:moveTo>
                  <a:lnTo>
                    <a:pt x="26313" y="34097"/>
                  </a:lnTo>
                  <a:cubicBezTo>
                    <a:pt x="26480" y="34109"/>
                    <a:pt x="26635" y="34145"/>
                    <a:pt x="26801" y="34157"/>
                  </a:cubicBezTo>
                  <a:cubicBezTo>
                    <a:pt x="26992" y="34383"/>
                    <a:pt x="27218" y="34597"/>
                    <a:pt x="27456" y="34776"/>
                  </a:cubicBezTo>
                  <a:cubicBezTo>
                    <a:pt x="27635" y="34919"/>
                    <a:pt x="27849" y="35097"/>
                    <a:pt x="28064" y="35169"/>
                  </a:cubicBezTo>
                  <a:cubicBezTo>
                    <a:pt x="27778" y="35169"/>
                    <a:pt x="27480" y="35157"/>
                    <a:pt x="27206" y="35145"/>
                  </a:cubicBezTo>
                  <a:cubicBezTo>
                    <a:pt x="27254" y="35109"/>
                    <a:pt x="27266" y="35038"/>
                    <a:pt x="27218" y="34990"/>
                  </a:cubicBezTo>
                  <a:cubicBezTo>
                    <a:pt x="26921" y="34693"/>
                    <a:pt x="26623" y="34395"/>
                    <a:pt x="26313" y="34097"/>
                  </a:cubicBezTo>
                  <a:close/>
                  <a:moveTo>
                    <a:pt x="27159" y="34193"/>
                  </a:moveTo>
                  <a:lnTo>
                    <a:pt x="27159" y="34193"/>
                  </a:lnTo>
                  <a:cubicBezTo>
                    <a:pt x="27373" y="34204"/>
                    <a:pt x="27587" y="34216"/>
                    <a:pt x="27813" y="34216"/>
                  </a:cubicBezTo>
                  <a:cubicBezTo>
                    <a:pt x="28040" y="34443"/>
                    <a:pt x="28290" y="34633"/>
                    <a:pt x="28540" y="34812"/>
                  </a:cubicBezTo>
                  <a:cubicBezTo>
                    <a:pt x="28754" y="34943"/>
                    <a:pt x="28980" y="35109"/>
                    <a:pt x="29230" y="35169"/>
                  </a:cubicBezTo>
                  <a:cubicBezTo>
                    <a:pt x="28945" y="35181"/>
                    <a:pt x="28659" y="35181"/>
                    <a:pt x="28397" y="35181"/>
                  </a:cubicBezTo>
                  <a:cubicBezTo>
                    <a:pt x="28421" y="35145"/>
                    <a:pt x="28421" y="35062"/>
                    <a:pt x="28373" y="35026"/>
                  </a:cubicBezTo>
                  <a:cubicBezTo>
                    <a:pt x="28183" y="34824"/>
                    <a:pt x="27873" y="34740"/>
                    <a:pt x="27635" y="34574"/>
                  </a:cubicBezTo>
                  <a:cubicBezTo>
                    <a:pt x="27456" y="34454"/>
                    <a:pt x="27302" y="34323"/>
                    <a:pt x="27159" y="34193"/>
                  </a:cubicBezTo>
                  <a:close/>
                  <a:moveTo>
                    <a:pt x="21098" y="37860"/>
                  </a:moveTo>
                  <a:cubicBezTo>
                    <a:pt x="21206" y="37919"/>
                    <a:pt x="21313" y="37979"/>
                    <a:pt x="21432" y="38026"/>
                  </a:cubicBezTo>
                  <a:lnTo>
                    <a:pt x="21432" y="38312"/>
                  </a:lnTo>
                  <a:cubicBezTo>
                    <a:pt x="21301" y="38217"/>
                    <a:pt x="21158" y="38145"/>
                    <a:pt x="21015" y="38074"/>
                  </a:cubicBezTo>
                  <a:cubicBezTo>
                    <a:pt x="21039" y="38003"/>
                    <a:pt x="21075" y="37943"/>
                    <a:pt x="21098" y="37860"/>
                  </a:cubicBezTo>
                  <a:close/>
                  <a:moveTo>
                    <a:pt x="21432" y="38669"/>
                  </a:moveTo>
                  <a:cubicBezTo>
                    <a:pt x="21432" y="39015"/>
                    <a:pt x="21420" y="39348"/>
                    <a:pt x="21420" y="39705"/>
                  </a:cubicBezTo>
                  <a:cubicBezTo>
                    <a:pt x="21325" y="39610"/>
                    <a:pt x="21253" y="39503"/>
                    <a:pt x="21158" y="39396"/>
                  </a:cubicBezTo>
                  <a:cubicBezTo>
                    <a:pt x="21253" y="39157"/>
                    <a:pt x="21336" y="38907"/>
                    <a:pt x="21432" y="38669"/>
                  </a:cubicBezTo>
                  <a:close/>
                  <a:moveTo>
                    <a:pt x="20896" y="38276"/>
                  </a:moveTo>
                  <a:cubicBezTo>
                    <a:pt x="21027" y="38336"/>
                    <a:pt x="21146" y="38419"/>
                    <a:pt x="21265" y="38455"/>
                  </a:cubicBezTo>
                  <a:cubicBezTo>
                    <a:pt x="21146" y="38669"/>
                    <a:pt x="21039" y="38895"/>
                    <a:pt x="20920" y="39110"/>
                  </a:cubicBezTo>
                  <a:lnTo>
                    <a:pt x="20908" y="39098"/>
                  </a:lnTo>
                  <a:cubicBezTo>
                    <a:pt x="20888" y="39073"/>
                    <a:pt x="20864" y="39062"/>
                    <a:pt x="20839" y="39062"/>
                  </a:cubicBezTo>
                  <a:cubicBezTo>
                    <a:pt x="20760" y="39062"/>
                    <a:pt x="20678" y="39174"/>
                    <a:pt x="20741" y="39265"/>
                  </a:cubicBezTo>
                  <a:cubicBezTo>
                    <a:pt x="20765" y="39288"/>
                    <a:pt x="20789" y="39312"/>
                    <a:pt x="20801" y="39336"/>
                  </a:cubicBezTo>
                  <a:cubicBezTo>
                    <a:pt x="20741" y="39467"/>
                    <a:pt x="20705" y="39586"/>
                    <a:pt x="20646" y="39729"/>
                  </a:cubicBezTo>
                  <a:lnTo>
                    <a:pt x="20372" y="39455"/>
                  </a:lnTo>
                  <a:cubicBezTo>
                    <a:pt x="20348" y="39431"/>
                    <a:pt x="20313" y="39407"/>
                    <a:pt x="20289" y="39407"/>
                  </a:cubicBezTo>
                  <a:cubicBezTo>
                    <a:pt x="20491" y="39038"/>
                    <a:pt x="20705" y="38669"/>
                    <a:pt x="20896" y="38276"/>
                  </a:cubicBezTo>
                  <a:close/>
                  <a:moveTo>
                    <a:pt x="20193" y="39622"/>
                  </a:moveTo>
                  <a:cubicBezTo>
                    <a:pt x="20193" y="39634"/>
                    <a:pt x="20205" y="39634"/>
                    <a:pt x="20205" y="39646"/>
                  </a:cubicBezTo>
                  <a:cubicBezTo>
                    <a:pt x="20313" y="39765"/>
                    <a:pt x="20432" y="39884"/>
                    <a:pt x="20539" y="40003"/>
                  </a:cubicBezTo>
                  <a:cubicBezTo>
                    <a:pt x="20491" y="40122"/>
                    <a:pt x="20432" y="40241"/>
                    <a:pt x="20384" y="40360"/>
                  </a:cubicBezTo>
                  <a:cubicBezTo>
                    <a:pt x="20313" y="40253"/>
                    <a:pt x="20229" y="40169"/>
                    <a:pt x="20146" y="40062"/>
                  </a:cubicBezTo>
                  <a:cubicBezTo>
                    <a:pt x="20122" y="40034"/>
                    <a:pt x="20093" y="40023"/>
                    <a:pt x="20064" y="40023"/>
                  </a:cubicBezTo>
                  <a:cubicBezTo>
                    <a:pt x="20019" y="40023"/>
                    <a:pt x="19972" y="40050"/>
                    <a:pt x="19943" y="40086"/>
                  </a:cubicBezTo>
                  <a:cubicBezTo>
                    <a:pt x="20015" y="39931"/>
                    <a:pt x="20110" y="39765"/>
                    <a:pt x="20193" y="39622"/>
                  </a:cubicBezTo>
                  <a:close/>
                  <a:moveTo>
                    <a:pt x="21075" y="39622"/>
                  </a:moveTo>
                  <a:lnTo>
                    <a:pt x="21301" y="39884"/>
                  </a:lnTo>
                  <a:cubicBezTo>
                    <a:pt x="21321" y="39910"/>
                    <a:pt x="21340" y="39918"/>
                    <a:pt x="21362" y="39918"/>
                  </a:cubicBezTo>
                  <a:cubicBezTo>
                    <a:pt x="21380" y="39918"/>
                    <a:pt x="21399" y="39913"/>
                    <a:pt x="21420" y="39907"/>
                  </a:cubicBezTo>
                  <a:lnTo>
                    <a:pt x="21420" y="40217"/>
                  </a:lnTo>
                  <a:cubicBezTo>
                    <a:pt x="21384" y="40277"/>
                    <a:pt x="21348" y="40324"/>
                    <a:pt x="21325" y="40384"/>
                  </a:cubicBezTo>
                  <a:cubicBezTo>
                    <a:pt x="21253" y="40336"/>
                    <a:pt x="21194" y="40277"/>
                    <a:pt x="21146" y="40229"/>
                  </a:cubicBezTo>
                  <a:cubicBezTo>
                    <a:pt x="21075" y="40146"/>
                    <a:pt x="20979" y="40062"/>
                    <a:pt x="20908" y="39979"/>
                  </a:cubicBezTo>
                  <a:cubicBezTo>
                    <a:pt x="20967" y="39860"/>
                    <a:pt x="21015" y="39741"/>
                    <a:pt x="21075" y="39622"/>
                  </a:cubicBezTo>
                  <a:close/>
                  <a:moveTo>
                    <a:pt x="20777" y="40277"/>
                  </a:moveTo>
                  <a:cubicBezTo>
                    <a:pt x="20836" y="40336"/>
                    <a:pt x="20884" y="40396"/>
                    <a:pt x="20932" y="40455"/>
                  </a:cubicBezTo>
                  <a:cubicBezTo>
                    <a:pt x="21003" y="40527"/>
                    <a:pt x="21075" y="40622"/>
                    <a:pt x="21146" y="40705"/>
                  </a:cubicBezTo>
                  <a:cubicBezTo>
                    <a:pt x="21086" y="40824"/>
                    <a:pt x="21027" y="40931"/>
                    <a:pt x="20967" y="41050"/>
                  </a:cubicBezTo>
                  <a:lnTo>
                    <a:pt x="20955" y="41039"/>
                  </a:lnTo>
                  <a:cubicBezTo>
                    <a:pt x="20836" y="40896"/>
                    <a:pt x="20729" y="40765"/>
                    <a:pt x="20622" y="40634"/>
                  </a:cubicBezTo>
                  <a:cubicBezTo>
                    <a:pt x="20670" y="40515"/>
                    <a:pt x="20729" y="40396"/>
                    <a:pt x="20777" y="40277"/>
                  </a:cubicBezTo>
                  <a:close/>
                  <a:moveTo>
                    <a:pt x="21336" y="40896"/>
                  </a:moveTo>
                  <a:lnTo>
                    <a:pt x="21384" y="40943"/>
                  </a:lnTo>
                  <a:lnTo>
                    <a:pt x="21384" y="41467"/>
                  </a:lnTo>
                  <a:cubicBezTo>
                    <a:pt x="21313" y="41396"/>
                    <a:pt x="21253" y="41312"/>
                    <a:pt x="21170" y="41241"/>
                  </a:cubicBezTo>
                  <a:cubicBezTo>
                    <a:pt x="21229" y="41122"/>
                    <a:pt x="21277" y="41015"/>
                    <a:pt x="21336" y="40896"/>
                  </a:cubicBezTo>
                  <a:close/>
                  <a:moveTo>
                    <a:pt x="20491" y="40931"/>
                  </a:moveTo>
                  <a:cubicBezTo>
                    <a:pt x="20551" y="41015"/>
                    <a:pt x="20622" y="41110"/>
                    <a:pt x="20705" y="41193"/>
                  </a:cubicBezTo>
                  <a:cubicBezTo>
                    <a:pt x="20741" y="41241"/>
                    <a:pt x="20777" y="41301"/>
                    <a:pt x="20825" y="41348"/>
                  </a:cubicBezTo>
                  <a:cubicBezTo>
                    <a:pt x="20753" y="41455"/>
                    <a:pt x="20717" y="41574"/>
                    <a:pt x="20658" y="41670"/>
                  </a:cubicBezTo>
                  <a:cubicBezTo>
                    <a:pt x="20539" y="41539"/>
                    <a:pt x="20432" y="41408"/>
                    <a:pt x="20324" y="41277"/>
                  </a:cubicBezTo>
                  <a:cubicBezTo>
                    <a:pt x="20384" y="41158"/>
                    <a:pt x="20432" y="41050"/>
                    <a:pt x="20491" y="40931"/>
                  </a:cubicBezTo>
                  <a:close/>
                  <a:moveTo>
                    <a:pt x="20193" y="41539"/>
                  </a:moveTo>
                  <a:cubicBezTo>
                    <a:pt x="20289" y="41646"/>
                    <a:pt x="20360" y="41741"/>
                    <a:pt x="20432" y="41848"/>
                  </a:cubicBezTo>
                  <a:cubicBezTo>
                    <a:pt x="20467" y="41884"/>
                    <a:pt x="20491" y="41932"/>
                    <a:pt x="20527" y="41955"/>
                  </a:cubicBezTo>
                  <a:cubicBezTo>
                    <a:pt x="20479" y="42063"/>
                    <a:pt x="20420" y="42182"/>
                    <a:pt x="20372" y="42289"/>
                  </a:cubicBezTo>
                  <a:cubicBezTo>
                    <a:pt x="20253" y="42182"/>
                    <a:pt x="20134" y="42074"/>
                    <a:pt x="20015" y="41955"/>
                  </a:cubicBezTo>
                  <a:cubicBezTo>
                    <a:pt x="20074" y="41824"/>
                    <a:pt x="20134" y="41693"/>
                    <a:pt x="20193" y="41539"/>
                  </a:cubicBezTo>
                  <a:close/>
                  <a:moveTo>
                    <a:pt x="21027" y="41574"/>
                  </a:moveTo>
                  <a:cubicBezTo>
                    <a:pt x="21122" y="41717"/>
                    <a:pt x="21229" y="41824"/>
                    <a:pt x="21384" y="41908"/>
                  </a:cubicBezTo>
                  <a:lnTo>
                    <a:pt x="21384" y="42384"/>
                  </a:lnTo>
                  <a:cubicBezTo>
                    <a:pt x="21384" y="42408"/>
                    <a:pt x="21372" y="42408"/>
                    <a:pt x="21372" y="42420"/>
                  </a:cubicBezTo>
                  <a:cubicBezTo>
                    <a:pt x="21217" y="42241"/>
                    <a:pt x="21039" y="42063"/>
                    <a:pt x="20884" y="41884"/>
                  </a:cubicBezTo>
                  <a:cubicBezTo>
                    <a:pt x="20920" y="41777"/>
                    <a:pt x="20979" y="41670"/>
                    <a:pt x="21027" y="41574"/>
                  </a:cubicBezTo>
                  <a:close/>
                  <a:moveTo>
                    <a:pt x="20717" y="42193"/>
                  </a:moveTo>
                  <a:cubicBezTo>
                    <a:pt x="20848" y="42372"/>
                    <a:pt x="21015" y="42551"/>
                    <a:pt x="21182" y="42717"/>
                  </a:cubicBezTo>
                  <a:cubicBezTo>
                    <a:pt x="21146" y="42777"/>
                    <a:pt x="21098" y="42836"/>
                    <a:pt x="21075" y="42896"/>
                  </a:cubicBezTo>
                  <a:cubicBezTo>
                    <a:pt x="20908" y="42741"/>
                    <a:pt x="20741" y="42610"/>
                    <a:pt x="20586" y="42467"/>
                  </a:cubicBezTo>
                  <a:lnTo>
                    <a:pt x="20717" y="42193"/>
                  </a:lnTo>
                  <a:close/>
                  <a:moveTo>
                    <a:pt x="21372" y="43039"/>
                  </a:moveTo>
                  <a:lnTo>
                    <a:pt x="21372" y="43194"/>
                  </a:lnTo>
                  <a:cubicBezTo>
                    <a:pt x="21360" y="43182"/>
                    <a:pt x="21336" y="43146"/>
                    <a:pt x="21325" y="43134"/>
                  </a:cubicBezTo>
                  <a:cubicBezTo>
                    <a:pt x="21325" y="43098"/>
                    <a:pt x="21336" y="43075"/>
                    <a:pt x="21372" y="43039"/>
                  </a:cubicBezTo>
                  <a:close/>
                  <a:moveTo>
                    <a:pt x="20444" y="42717"/>
                  </a:moveTo>
                  <a:cubicBezTo>
                    <a:pt x="20598" y="42860"/>
                    <a:pt x="20741" y="43015"/>
                    <a:pt x="20908" y="43146"/>
                  </a:cubicBezTo>
                  <a:cubicBezTo>
                    <a:pt x="20836" y="43265"/>
                    <a:pt x="20777" y="43384"/>
                    <a:pt x="20717" y="43503"/>
                  </a:cubicBezTo>
                  <a:cubicBezTo>
                    <a:pt x="20670" y="43467"/>
                    <a:pt x="20634" y="43432"/>
                    <a:pt x="20598" y="43396"/>
                  </a:cubicBezTo>
                  <a:cubicBezTo>
                    <a:pt x="20491" y="43289"/>
                    <a:pt x="20372" y="43194"/>
                    <a:pt x="20265" y="43086"/>
                  </a:cubicBezTo>
                  <a:cubicBezTo>
                    <a:pt x="20324" y="42967"/>
                    <a:pt x="20384" y="42848"/>
                    <a:pt x="20444" y="42717"/>
                  </a:cubicBezTo>
                  <a:close/>
                  <a:moveTo>
                    <a:pt x="21182" y="43360"/>
                  </a:moveTo>
                  <a:cubicBezTo>
                    <a:pt x="21229" y="43396"/>
                    <a:pt x="21265" y="43432"/>
                    <a:pt x="21313" y="43456"/>
                  </a:cubicBezTo>
                  <a:lnTo>
                    <a:pt x="21348" y="43456"/>
                  </a:lnTo>
                  <a:cubicBezTo>
                    <a:pt x="21348" y="43670"/>
                    <a:pt x="21348" y="43872"/>
                    <a:pt x="21336" y="44087"/>
                  </a:cubicBezTo>
                  <a:cubicBezTo>
                    <a:pt x="21325" y="44087"/>
                    <a:pt x="21325" y="44098"/>
                    <a:pt x="21313" y="44098"/>
                  </a:cubicBezTo>
                  <a:lnTo>
                    <a:pt x="20967" y="43753"/>
                  </a:lnTo>
                  <a:cubicBezTo>
                    <a:pt x="21039" y="43622"/>
                    <a:pt x="21098" y="43491"/>
                    <a:pt x="21182" y="43360"/>
                  </a:cubicBezTo>
                  <a:close/>
                  <a:moveTo>
                    <a:pt x="20146" y="43348"/>
                  </a:moveTo>
                  <a:cubicBezTo>
                    <a:pt x="20229" y="43444"/>
                    <a:pt x="20313" y="43527"/>
                    <a:pt x="20408" y="43610"/>
                  </a:cubicBezTo>
                  <a:lnTo>
                    <a:pt x="20586" y="43789"/>
                  </a:lnTo>
                  <a:cubicBezTo>
                    <a:pt x="20527" y="43908"/>
                    <a:pt x="20444" y="44039"/>
                    <a:pt x="20384" y="44158"/>
                  </a:cubicBezTo>
                  <a:cubicBezTo>
                    <a:pt x="20253" y="44027"/>
                    <a:pt x="20110" y="43896"/>
                    <a:pt x="19967" y="43753"/>
                  </a:cubicBezTo>
                  <a:lnTo>
                    <a:pt x="20146" y="43348"/>
                  </a:lnTo>
                  <a:close/>
                  <a:moveTo>
                    <a:pt x="20813" y="44039"/>
                  </a:moveTo>
                  <a:cubicBezTo>
                    <a:pt x="20932" y="44170"/>
                    <a:pt x="21039" y="44277"/>
                    <a:pt x="21158" y="44384"/>
                  </a:cubicBezTo>
                  <a:cubicBezTo>
                    <a:pt x="21098" y="44491"/>
                    <a:pt x="21039" y="44610"/>
                    <a:pt x="20979" y="44706"/>
                  </a:cubicBezTo>
                  <a:lnTo>
                    <a:pt x="20622" y="44396"/>
                  </a:lnTo>
                  <a:cubicBezTo>
                    <a:pt x="20682" y="44277"/>
                    <a:pt x="20753" y="44158"/>
                    <a:pt x="20813" y="44039"/>
                  </a:cubicBezTo>
                  <a:close/>
                  <a:moveTo>
                    <a:pt x="21277" y="44491"/>
                  </a:moveTo>
                  <a:cubicBezTo>
                    <a:pt x="21301" y="44503"/>
                    <a:pt x="21325" y="44515"/>
                    <a:pt x="21336" y="44527"/>
                  </a:cubicBezTo>
                  <a:lnTo>
                    <a:pt x="21336" y="45039"/>
                  </a:lnTo>
                  <a:cubicBezTo>
                    <a:pt x="21265" y="44968"/>
                    <a:pt x="21194" y="44908"/>
                    <a:pt x="21122" y="44825"/>
                  </a:cubicBezTo>
                  <a:cubicBezTo>
                    <a:pt x="21182" y="44718"/>
                    <a:pt x="21217" y="44610"/>
                    <a:pt x="21277" y="44491"/>
                  </a:cubicBezTo>
                  <a:close/>
                  <a:moveTo>
                    <a:pt x="20503" y="44634"/>
                  </a:moveTo>
                  <a:lnTo>
                    <a:pt x="20848" y="44980"/>
                  </a:lnTo>
                  <a:cubicBezTo>
                    <a:pt x="20765" y="45158"/>
                    <a:pt x="20658" y="45337"/>
                    <a:pt x="20563" y="45515"/>
                  </a:cubicBezTo>
                  <a:cubicBezTo>
                    <a:pt x="20444" y="45408"/>
                    <a:pt x="20336" y="45301"/>
                    <a:pt x="20229" y="45206"/>
                  </a:cubicBezTo>
                  <a:cubicBezTo>
                    <a:pt x="20313" y="45015"/>
                    <a:pt x="20408" y="44825"/>
                    <a:pt x="20503" y="44634"/>
                  </a:cubicBezTo>
                  <a:close/>
                  <a:moveTo>
                    <a:pt x="20979" y="45111"/>
                  </a:moveTo>
                  <a:cubicBezTo>
                    <a:pt x="21086" y="45230"/>
                    <a:pt x="21206" y="45337"/>
                    <a:pt x="21336" y="45444"/>
                  </a:cubicBezTo>
                  <a:lnTo>
                    <a:pt x="21336" y="46230"/>
                  </a:lnTo>
                  <a:lnTo>
                    <a:pt x="21301" y="46182"/>
                  </a:lnTo>
                  <a:cubicBezTo>
                    <a:pt x="21122" y="45992"/>
                    <a:pt x="20908" y="45813"/>
                    <a:pt x="20717" y="45646"/>
                  </a:cubicBezTo>
                  <a:lnTo>
                    <a:pt x="20979" y="45111"/>
                  </a:lnTo>
                  <a:close/>
                  <a:moveTo>
                    <a:pt x="20086" y="45480"/>
                  </a:moveTo>
                  <a:cubicBezTo>
                    <a:pt x="20193" y="45587"/>
                    <a:pt x="20301" y="45706"/>
                    <a:pt x="20408" y="45825"/>
                  </a:cubicBezTo>
                  <a:cubicBezTo>
                    <a:pt x="20324" y="45956"/>
                    <a:pt x="20265" y="46111"/>
                    <a:pt x="20193" y="46254"/>
                  </a:cubicBezTo>
                  <a:cubicBezTo>
                    <a:pt x="20074" y="46146"/>
                    <a:pt x="19967" y="46051"/>
                    <a:pt x="19860" y="45944"/>
                  </a:cubicBezTo>
                  <a:cubicBezTo>
                    <a:pt x="19943" y="45777"/>
                    <a:pt x="20015" y="45634"/>
                    <a:pt x="20086" y="45480"/>
                  </a:cubicBezTo>
                  <a:close/>
                  <a:moveTo>
                    <a:pt x="20539" y="45980"/>
                  </a:moveTo>
                  <a:cubicBezTo>
                    <a:pt x="20705" y="46134"/>
                    <a:pt x="20860" y="46301"/>
                    <a:pt x="21027" y="46456"/>
                  </a:cubicBezTo>
                  <a:cubicBezTo>
                    <a:pt x="20955" y="46563"/>
                    <a:pt x="20884" y="46706"/>
                    <a:pt x="20801" y="46825"/>
                  </a:cubicBezTo>
                  <a:cubicBezTo>
                    <a:pt x="20658" y="46670"/>
                    <a:pt x="20503" y="46527"/>
                    <a:pt x="20348" y="46396"/>
                  </a:cubicBezTo>
                  <a:cubicBezTo>
                    <a:pt x="20408" y="46254"/>
                    <a:pt x="20479" y="46111"/>
                    <a:pt x="20539" y="45980"/>
                  </a:cubicBezTo>
                  <a:close/>
                  <a:moveTo>
                    <a:pt x="19693" y="46277"/>
                  </a:moveTo>
                  <a:cubicBezTo>
                    <a:pt x="19812" y="46373"/>
                    <a:pt x="19932" y="46480"/>
                    <a:pt x="20027" y="46587"/>
                  </a:cubicBezTo>
                  <a:cubicBezTo>
                    <a:pt x="19967" y="46694"/>
                    <a:pt x="19932" y="46801"/>
                    <a:pt x="19872" y="46908"/>
                  </a:cubicBezTo>
                  <a:cubicBezTo>
                    <a:pt x="19765" y="46801"/>
                    <a:pt x="19646" y="46706"/>
                    <a:pt x="19539" y="46611"/>
                  </a:cubicBezTo>
                  <a:cubicBezTo>
                    <a:pt x="19586" y="46492"/>
                    <a:pt x="19646" y="46373"/>
                    <a:pt x="19693" y="46277"/>
                  </a:cubicBezTo>
                  <a:close/>
                  <a:moveTo>
                    <a:pt x="21206" y="46599"/>
                  </a:moveTo>
                  <a:cubicBezTo>
                    <a:pt x="21229" y="46635"/>
                    <a:pt x="21277" y="46658"/>
                    <a:pt x="21325" y="46694"/>
                  </a:cubicBezTo>
                  <a:lnTo>
                    <a:pt x="21325" y="47361"/>
                  </a:lnTo>
                  <a:cubicBezTo>
                    <a:pt x="21217" y="47242"/>
                    <a:pt x="21098" y="47135"/>
                    <a:pt x="21003" y="47016"/>
                  </a:cubicBezTo>
                  <a:cubicBezTo>
                    <a:pt x="21075" y="46885"/>
                    <a:pt x="21134" y="46730"/>
                    <a:pt x="21206" y="46599"/>
                  </a:cubicBezTo>
                  <a:close/>
                  <a:moveTo>
                    <a:pt x="20182" y="46718"/>
                  </a:moveTo>
                  <a:cubicBezTo>
                    <a:pt x="20324" y="46873"/>
                    <a:pt x="20467" y="47004"/>
                    <a:pt x="20610" y="47135"/>
                  </a:cubicBezTo>
                  <a:lnTo>
                    <a:pt x="20432" y="47444"/>
                  </a:lnTo>
                  <a:cubicBezTo>
                    <a:pt x="20301" y="47313"/>
                    <a:pt x="20146" y="47182"/>
                    <a:pt x="20015" y="47051"/>
                  </a:cubicBezTo>
                  <a:cubicBezTo>
                    <a:pt x="20063" y="46944"/>
                    <a:pt x="20122" y="46825"/>
                    <a:pt x="20182" y="46718"/>
                  </a:cubicBezTo>
                  <a:close/>
                  <a:moveTo>
                    <a:pt x="19408" y="46944"/>
                  </a:moveTo>
                  <a:cubicBezTo>
                    <a:pt x="19515" y="47027"/>
                    <a:pt x="19610" y="47135"/>
                    <a:pt x="19717" y="47254"/>
                  </a:cubicBezTo>
                  <a:cubicBezTo>
                    <a:pt x="19646" y="47432"/>
                    <a:pt x="19551" y="47611"/>
                    <a:pt x="19479" y="47789"/>
                  </a:cubicBezTo>
                  <a:cubicBezTo>
                    <a:pt x="19372" y="47682"/>
                    <a:pt x="19277" y="47587"/>
                    <a:pt x="19170" y="47492"/>
                  </a:cubicBezTo>
                  <a:cubicBezTo>
                    <a:pt x="19241" y="47301"/>
                    <a:pt x="19336" y="47123"/>
                    <a:pt x="19408" y="46944"/>
                  </a:cubicBezTo>
                  <a:close/>
                  <a:moveTo>
                    <a:pt x="20836" y="47325"/>
                  </a:moveTo>
                  <a:cubicBezTo>
                    <a:pt x="21003" y="47480"/>
                    <a:pt x="21158" y="47611"/>
                    <a:pt x="21313" y="47754"/>
                  </a:cubicBezTo>
                  <a:lnTo>
                    <a:pt x="21313" y="48051"/>
                  </a:lnTo>
                  <a:cubicBezTo>
                    <a:pt x="21277" y="48111"/>
                    <a:pt x="21253" y="48170"/>
                    <a:pt x="21217" y="48218"/>
                  </a:cubicBezTo>
                  <a:cubicBezTo>
                    <a:pt x="21039" y="48028"/>
                    <a:pt x="20860" y="47849"/>
                    <a:pt x="20670" y="47670"/>
                  </a:cubicBezTo>
                  <a:cubicBezTo>
                    <a:pt x="20729" y="47563"/>
                    <a:pt x="20777" y="47444"/>
                    <a:pt x="20836" y="47325"/>
                  </a:cubicBezTo>
                  <a:close/>
                  <a:moveTo>
                    <a:pt x="19848" y="47385"/>
                  </a:moveTo>
                  <a:lnTo>
                    <a:pt x="20253" y="47789"/>
                  </a:lnTo>
                  <a:cubicBezTo>
                    <a:pt x="20170" y="47956"/>
                    <a:pt x="20086" y="48099"/>
                    <a:pt x="20015" y="48266"/>
                  </a:cubicBezTo>
                  <a:lnTo>
                    <a:pt x="19610" y="47908"/>
                  </a:lnTo>
                  <a:cubicBezTo>
                    <a:pt x="19705" y="47730"/>
                    <a:pt x="19777" y="47563"/>
                    <a:pt x="19848" y="47385"/>
                  </a:cubicBezTo>
                  <a:close/>
                  <a:moveTo>
                    <a:pt x="19479" y="48182"/>
                  </a:moveTo>
                  <a:cubicBezTo>
                    <a:pt x="19610" y="48313"/>
                    <a:pt x="19741" y="48444"/>
                    <a:pt x="19872" y="48551"/>
                  </a:cubicBezTo>
                  <a:cubicBezTo>
                    <a:pt x="19812" y="48670"/>
                    <a:pt x="19765" y="48790"/>
                    <a:pt x="19705" y="48885"/>
                  </a:cubicBezTo>
                  <a:cubicBezTo>
                    <a:pt x="19574" y="48790"/>
                    <a:pt x="19455" y="48670"/>
                    <a:pt x="19312" y="48551"/>
                  </a:cubicBezTo>
                  <a:cubicBezTo>
                    <a:pt x="19372" y="48432"/>
                    <a:pt x="19431" y="48289"/>
                    <a:pt x="19479" y="48182"/>
                  </a:cubicBezTo>
                  <a:close/>
                  <a:moveTo>
                    <a:pt x="20503" y="48016"/>
                  </a:moveTo>
                  <a:cubicBezTo>
                    <a:pt x="20682" y="48194"/>
                    <a:pt x="20860" y="48361"/>
                    <a:pt x="21063" y="48516"/>
                  </a:cubicBezTo>
                  <a:cubicBezTo>
                    <a:pt x="20979" y="48670"/>
                    <a:pt x="20896" y="48801"/>
                    <a:pt x="20801" y="48944"/>
                  </a:cubicBezTo>
                  <a:cubicBezTo>
                    <a:pt x="20622" y="48790"/>
                    <a:pt x="20444" y="48635"/>
                    <a:pt x="20265" y="48468"/>
                  </a:cubicBezTo>
                  <a:cubicBezTo>
                    <a:pt x="20348" y="48325"/>
                    <a:pt x="20420" y="48159"/>
                    <a:pt x="20503" y="48016"/>
                  </a:cubicBezTo>
                  <a:close/>
                  <a:moveTo>
                    <a:pt x="21253" y="48682"/>
                  </a:moveTo>
                  <a:cubicBezTo>
                    <a:pt x="21277" y="48718"/>
                    <a:pt x="21313" y="48730"/>
                    <a:pt x="21336" y="48754"/>
                  </a:cubicBezTo>
                  <a:cubicBezTo>
                    <a:pt x="21313" y="48980"/>
                    <a:pt x="21325" y="49218"/>
                    <a:pt x="21325" y="49456"/>
                  </a:cubicBezTo>
                  <a:cubicBezTo>
                    <a:pt x="21217" y="49349"/>
                    <a:pt x="21122" y="49230"/>
                    <a:pt x="21015" y="49135"/>
                  </a:cubicBezTo>
                  <a:cubicBezTo>
                    <a:pt x="21086" y="48980"/>
                    <a:pt x="21158" y="48837"/>
                    <a:pt x="21253" y="48682"/>
                  </a:cubicBezTo>
                  <a:close/>
                  <a:moveTo>
                    <a:pt x="20134" y="48778"/>
                  </a:moveTo>
                  <a:cubicBezTo>
                    <a:pt x="20301" y="48932"/>
                    <a:pt x="20479" y="49087"/>
                    <a:pt x="20670" y="49230"/>
                  </a:cubicBezTo>
                  <a:lnTo>
                    <a:pt x="20491" y="49587"/>
                  </a:lnTo>
                  <a:cubicBezTo>
                    <a:pt x="20313" y="49432"/>
                    <a:pt x="20134" y="49278"/>
                    <a:pt x="19955" y="49111"/>
                  </a:cubicBezTo>
                  <a:cubicBezTo>
                    <a:pt x="20015" y="48992"/>
                    <a:pt x="20074" y="48885"/>
                    <a:pt x="20134" y="48778"/>
                  </a:cubicBezTo>
                  <a:close/>
                  <a:moveTo>
                    <a:pt x="19170" y="48897"/>
                  </a:moveTo>
                  <a:cubicBezTo>
                    <a:pt x="19289" y="49028"/>
                    <a:pt x="19420" y="49147"/>
                    <a:pt x="19539" y="49254"/>
                  </a:cubicBezTo>
                  <a:cubicBezTo>
                    <a:pt x="19467" y="49409"/>
                    <a:pt x="19396" y="49587"/>
                    <a:pt x="19312" y="49754"/>
                  </a:cubicBezTo>
                  <a:lnTo>
                    <a:pt x="18920" y="49492"/>
                  </a:lnTo>
                  <a:cubicBezTo>
                    <a:pt x="19003" y="49290"/>
                    <a:pt x="19074" y="49087"/>
                    <a:pt x="19170" y="48897"/>
                  </a:cubicBezTo>
                  <a:close/>
                  <a:moveTo>
                    <a:pt x="20860" y="49385"/>
                  </a:moveTo>
                  <a:cubicBezTo>
                    <a:pt x="21003" y="49492"/>
                    <a:pt x="21146" y="49587"/>
                    <a:pt x="21301" y="49683"/>
                  </a:cubicBezTo>
                  <a:cubicBezTo>
                    <a:pt x="21301" y="49683"/>
                    <a:pt x="21277" y="49683"/>
                    <a:pt x="21277" y="49694"/>
                  </a:cubicBezTo>
                  <a:cubicBezTo>
                    <a:pt x="21206" y="49849"/>
                    <a:pt x="21134" y="49980"/>
                    <a:pt x="21039" y="50123"/>
                  </a:cubicBezTo>
                  <a:cubicBezTo>
                    <a:pt x="20920" y="50004"/>
                    <a:pt x="20789" y="49885"/>
                    <a:pt x="20670" y="49766"/>
                  </a:cubicBezTo>
                  <a:cubicBezTo>
                    <a:pt x="20729" y="49635"/>
                    <a:pt x="20801" y="49516"/>
                    <a:pt x="20860" y="49385"/>
                  </a:cubicBezTo>
                  <a:close/>
                  <a:moveTo>
                    <a:pt x="19765" y="49468"/>
                  </a:moveTo>
                  <a:cubicBezTo>
                    <a:pt x="19955" y="49623"/>
                    <a:pt x="20134" y="49766"/>
                    <a:pt x="20313" y="49933"/>
                  </a:cubicBezTo>
                  <a:cubicBezTo>
                    <a:pt x="20253" y="50064"/>
                    <a:pt x="20182" y="50183"/>
                    <a:pt x="20122" y="50325"/>
                  </a:cubicBezTo>
                  <a:lnTo>
                    <a:pt x="19539" y="49921"/>
                  </a:lnTo>
                  <a:lnTo>
                    <a:pt x="19765" y="49468"/>
                  </a:lnTo>
                  <a:close/>
                  <a:moveTo>
                    <a:pt x="18824" y="49766"/>
                  </a:moveTo>
                  <a:cubicBezTo>
                    <a:pt x="18931" y="49861"/>
                    <a:pt x="19062" y="49968"/>
                    <a:pt x="19193" y="50064"/>
                  </a:cubicBezTo>
                  <a:cubicBezTo>
                    <a:pt x="19170" y="50159"/>
                    <a:pt x="19122" y="50242"/>
                    <a:pt x="19098" y="50337"/>
                  </a:cubicBezTo>
                  <a:cubicBezTo>
                    <a:pt x="18955" y="50242"/>
                    <a:pt x="18824" y="50171"/>
                    <a:pt x="18693" y="50075"/>
                  </a:cubicBezTo>
                  <a:lnTo>
                    <a:pt x="18824" y="49766"/>
                  </a:lnTo>
                  <a:close/>
                  <a:moveTo>
                    <a:pt x="21325" y="50064"/>
                  </a:moveTo>
                  <a:lnTo>
                    <a:pt x="21325" y="50385"/>
                  </a:lnTo>
                  <a:cubicBezTo>
                    <a:pt x="21277" y="50337"/>
                    <a:pt x="21253" y="50302"/>
                    <a:pt x="21206" y="50278"/>
                  </a:cubicBezTo>
                  <a:cubicBezTo>
                    <a:pt x="21253" y="50206"/>
                    <a:pt x="21277" y="50123"/>
                    <a:pt x="21325" y="50064"/>
                  </a:cubicBezTo>
                  <a:close/>
                  <a:moveTo>
                    <a:pt x="20503" y="50064"/>
                  </a:moveTo>
                  <a:cubicBezTo>
                    <a:pt x="20634" y="50183"/>
                    <a:pt x="20765" y="50290"/>
                    <a:pt x="20896" y="50397"/>
                  </a:cubicBezTo>
                  <a:cubicBezTo>
                    <a:pt x="20836" y="50516"/>
                    <a:pt x="20777" y="50635"/>
                    <a:pt x="20705" y="50754"/>
                  </a:cubicBezTo>
                  <a:cubicBezTo>
                    <a:pt x="20563" y="50647"/>
                    <a:pt x="20444" y="50540"/>
                    <a:pt x="20313" y="50433"/>
                  </a:cubicBezTo>
                  <a:cubicBezTo>
                    <a:pt x="20372" y="50325"/>
                    <a:pt x="20432" y="50194"/>
                    <a:pt x="20503" y="50064"/>
                  </a:cubicBezTo>
                  <a:close/>
                  <a:moveTo>
                    <a:pt x="19408" y="50218"/>
                  </a:moveTo>
                  <a:cubicBezTo>
                    <a:pt x="19586" y="50361"/>
                    <a:pt x="19777" y="50504"/>
                    <a:pt x="19967" y="50635"/>
                  </a:cubicBezTo>
                  <a:cubicBezTo>
                    <a:pt x="19943" y="50706"/>
                    <a:pt x="19908" y="50766"/>
                    <a:pt x="19884" y="50837"/>
                  </a:cubicBezTo>
                  <a:cubicBezTo>
                    <a:pt x="19693" y="50706"/>
                    <a:pt x="19479" y="50587"/>
                    <a:pt x="19289" y="50456"/>
                  </a:cubicBezTo>
                  <a:cubicBezTo>
                    <a:pt x="19336" y="50373"/>
                    <a:pt x="19360" y="50302"/>
                    <a:pt x="19408" y="50218"/>
                  </a:cubicBezTo>
                  <a:close/>
                  <a:moveTo>
                    <a:pt x="18586" y="50254"/>
                  </a:moveTo>
                  <a:cubicBezTo>
                    <a:pt x="18717" y="50361"/>
                    <a:pt x="18848" y="50468"/>
                    <a:pt x="18991" y="50564"/>
                  </a:cubicBezTo>
                  <a:cubicBezTo>
                    <a:pt x="18920" y="50718"/>
                    <a:pt x="18848" y="50897"/>
                    <a:pt x="18777" y="51064"/>
                  </a:cubicBezTo>
                  <a:cubicBezTo>
                    <a:pt x="18646" y="50968"/>
                    <a:pt x="18491" y="50897"/>
                    <a:pt x="18348" y="50826"/>
                  </a:cubicBezTo>
                  <a:cubicBezTo>
                    <a:pt x="18360" y="50826"/>
                    <a:pt x="18360" y="50814"/>
                    <a:pt x="18360" y="50790"/>
                  </a:cubicBezTo>
                  <a:lnTo>
                    <a:pt x="18586" y="50254"/>
                  </a:lnTo>
                  <a:close/>
                  <a:moveTo>
                    <a:pt x="20170" y="50754"/>
                  </a:moveTo>
                  <a:cubicBezTo>
                    <a:pt x="20301" y="50837"/>
                    <a:pt x="20444" y="50933"/>
                    <a:pt x="20598" y="51016"/>
                  </a:cubicBezTo>
                  <a:cubicBezTo>
                    <a:pt x="20563" y="51087"/>
                    <a:pt x="20527" y="51171"/>
                    <a:pt x="20491" y="51242"/>
                  </a:cubicBezTo>
                  <a:cubicBezTo>
                    <a:pt x="20360" y="51135"/>
                    <a:pt x="20205" y="51052"/>
                    <a:pt x="20074" y="50945"/>
                  </a:cubicBezTo>
                  <a:cubicBezTo>
                    <a:pt x="20086" y="50885"/>
                    <a:pt x="20134" y="50826"/>
                    <a:pt x="20170" y="50754"/>
                  </a:cubicBezTo>
                  <a:close/>
                  <a:moveTo>
                    <a:pt x="19146" y="50695"/>
                  </a:moveTo>
                  <a:cubicBezTo>
                    <a:pt x="19348" y="50837"/>
                    <a:pt x="19539" y="50992"/>
                    <a:pt x="19729" y="51123"/>
                  </a:cubicBezTo>
                  <a:cubicBezTo>
                    <a:pt x="19670" y="51254"/>
                    <a:pt x="19598" y="51409"/>
                    <a:pt x="19539" y="51540"/>
                  </a:cubicBezTo>
                  <a:cubicBezTo>
                    <a:pt x="19336" y="51409"/>
                    <a:pt x="19134" y="51290"/>
                    <a:pt x="18931" y="51147"/>
                  </a:cubicBezTo>
                  <a:cubicBezTo>
                    <a:pt x="19003" y="51004"/>
                    <a:pt x="19074" y="50861"/>
                    <a:pt x="19146" y="50695"/>
                  </a:cubicBezTo>
                  <a:close/>
                  <a:moveTo>
                    <a:pt x="21086" y="50516"/>
                  </a:moveTo>
                  <a:cubicBezTo>
                    <a:pt x="21182" y="50575"/>
                    <a:pt x="21265" y="50647"/>
                    <a:pt x="21360" y="50706"/>
                  </a:cubicBezTo>
                  <a:cubicBezTo>
                    <a:pt x="21360" y="51111"/>
                    <a:pt x="21360" y="51516"/>
                    <a:pt x="21372" y="51933"/>
                  </a:cubicBezTo>
                  <a:cubicBezTo>
                    <a:pt x="21146" y="51718"/>
                    <a:pt x="20908" y="51540"/>
                    <a:pt x="20658" y="51349"/>
                  </a:cubicBezTo>
                  <a:cubicBezTo>
                    <a:pt x="20670" y="51266"/>
                    <a:pt x="20717" y="51183"/>
                    <a:pt x="20765" y="51111"/>
                  </a:cubicBezTo>
                  <a:cubicBezTo>
                    <a:pt x="20836" y="51159"/>
                    <a:pt x="20908" y="51195"/>
                    <a:pt x="21003" y="51230"/>
                  </a:cubicBezTo>
                  <a:cubicBezTo>
                    <a:pt x="21016" y="51236"/>
                    <a:pt x="21028" y="51238"/>
                    <a:pt x="21041" y="51238"/>
                  </a:cubicBezTo>
                  <a:cubicBezTo>
                    <a:pt x="21111" y="51238"/>
                    <a:pt x="21169" y="51160"/>
                    <a:pt x="21098" y="51099"/>
                  </a:cubicBezTo>
                  <a:cubicBezTo>
                    <a:pt x="21027" y="51016"/>
                    <a:pt x="20955" y="50956"/>
                    <a:pt x="20884" y="50885"/>
                  </a:cubicBezTo>
                  <a:cubicBezTo>
                    <a:pt x="20944" y="50766"/>
                    <a:pt x="21015" y="50635"/>
                    <a:pt x="21086" y="50516"/>
                  </a:cubicBezTo>
                  <a:close/>
                  <a:moveTo>
                    <a:pt x="19908" y="51254"/>
                  </a:moveTo>
                  <a:cubicBezTo>
                    <a:pt x="20051" y="51361"/>
                    <a:pt x="20193" y="51457"/>
                    <a:pt x="20348" y="51552"/>
                  </a:cubicBezTo>
                  <a:cubicBezTo>
                    <a:pt x="20289" y="51695"/>
                    <a:pt x="20229" y="51826"/>
                    <a:pt x="20182" y="51957"/>
                  </a:cubicBezTo>
                  <a:cubicBezTo>
                    <a:pt x="20027" y="51849"/>
                    <a:pt x="19884" y="51766"/>
                    <a:pt x="19717" y="51659"/>
                  </a:cubicBezTo>
                  <a:cubicBezTo>
                    <a:pt x="19777" y="51528"/>
                    <a:pt x="19848" y="51397"/>
                    <a:pt x="19908" y="51254"/>
                  </a:cubicBezTo>
                  <a:close/>
                  <a:moveTo>
                    <a:pt x="32052" y="51707"/>
                  </a:moveTo>
                  <a:lnTo>
                    <a:pt x="32052" y="52183"/>
                  </a:lnTo>
                  <a:lnTo>
                    <a:pt x="31469" y="51730"/>
                  </a:lnTo>
                  <a:cubicBezTo>
                    <a:pt x="31671" y="51718"/>
                    <a:pt x="31862" y="51718"/>
                    <a:pt x="32052" y="51707"/>
                  </a:cubicBezTo>
                  <a:close/>
                  <a:moveTo>
                    <a:pt x="20479" y="51623"/>
                  </a:moveTo>
                  <a:cubicBezTo>
                    <a:pt x="20729" y="51790"/>
                    <a:pt x="20991" y="51957"/>
                    <a:pt x="21265" y="52088"/>
                  </a:cubicBezTo>
                  <a:lnTo>
                    <a:pt x="21313" y="52088"/>
                  </a:lnTo>
                  <a:cubicBezTo>
                    <a:pt x="21158" y="52207"/>
                    <a:pt x="21015" y="52314"/>
                    <a:pt x="20860" y="52433"/>
                  </a:cubicBezTo>
                  <a:lnTo>
                    <a:pt x="20277" y="52028"/>
                  </a:lnTo>
                  <a:cubicBezTo>
                    <a:pt x="20336" y="51897"/>
                    <a:pt x="20396" y="51766"/>
                    <a:pt x="20479" y="51623"/>
                  </a:cubicBezTo>
                  <a:close/>
                  <a:moveTo>
                    <a:pt x="24075" y="51183"/>
                  </a:moveTo>
                  <a:lnTo>
                    <a:pt x="24075" y="51183"/>
                  </a:lnTo>
                  <a:cubicBezTo>
                    <a:pt x="24611" y="51290"/>
                    <a:pt x="25146" y="51385"/>
                    <a:pt x="25682" y="51468"/>
                  </a:cubicBezTo>
                  <a:cubicBezTo>
                    <a:pt x="25968" y="51718"/>
                    <a:pt x="26266" y="51957"/>
                    <a:pt x="26551" y="52207"/>
                  </a:cubicBezTo>
                  <a:cubicBezTo>
                    <a:pt x="26766" y="52397"/>
                    <a:pt x="27004" y="52635"/>
                    <a:pt x="27242" y="52814"/>
                  </a:cubicBezTo>
                  <a:cubicBezTo>
                    <a:pt x="27222" y="52816"/>
                    <a:pt x="27199" y="52817"/>
                    <a:pt x="27176" y="52817"/>
                  </a:cubicBezTo>
                  <a:cubicBezTo>
                    <a:pt x="27077" y="52817"/>
                    <a:pt x="26955" y="52800"/>
                    <a:pt x="26849" y="52790"/>
                  </a:cubicBezTo>
                  <a:cubicBezTo>
                    <a:pt x="26587" y="52552"/>
                    <a:pt x="26266" y="52361"/>
                    <a:pt x="25968" y="52159"/>
                  </a:cubicBezTo>
                  <a:cubicBezTo>
                    <a:pt x="25635" y="51945"/>
                    <a:pt x="25301" y="51707"/>
                    <a:pt x="24968" y="51480"/>
                  </a:cubicBezTo>
                  <a:cubicBezTo>
                    <a:pt x="24949" y="51469"/>
                    <a:pt x="24930" y="51464"/>
                    <a:pt x="24912" y="51464"/>
                  </a:cubicBezTo>
                  <a:cubicBezTo>
                    <a:pt x="24820" y="51464"/>
                    <a:pt x="24759" y="51601"/>
                    <a:pt x="24849" y="51671"/>
                  </a:cubicBezTo>
                  <a:cubicBezTo>
                    <a:pt x="25158" y="51897"/>
                    <a:pt x="25480" y="52123"/>
                    <a:pt x="25778" y="52326"/>
                  </a:cubicBezTo>
                  <a:cubicBezTo>
                    <a:pt x="25956" y="52457"/>
                    <a:pt x="26147" y="52611"/>
                    <a:pt x="26337" y="52742"/>
                  </a:cubicBezTo>
                  <a:cubicBezTo>
                    <a:pt x="26159" y="52731"/>
                    <a:pt x="25980" y="52719"/>
                    <a:pt x="25789" y="52683"/>
                  </a:cubicBezTo>
                  <a:cubicBezTo>
                    <a:pt x="25277" y="52135"/>
                    <a:pt x="24646" y="51659"/>
                    <a:pt x="24075" y="51183"/>
                  </a:cubicBezTo>
                  <a:close/>
                  <a:moveTo>
                    <a:pt x="26206" y="51552"/>
                  </a:moveTo>
                  <a:lnTo>
                    <a:pt x="26206" y="51552"/>
                  </a:lnTo>
                  <a:cubicBezTo>
                    <a:pt x="26361" y="51564"/>
                    <a:pt x="26492" y="51599"/>
                    <a:pt x="26635" y="51611"/>
                  </a:cubicBezTo>
                  <a:cubicBezTo>
                    <a:pt x="27171" y="52040"/>
                    <a:pt x="27694" y="52504"/>
                    <a:pt x="28266" y="52909"/>
                  </a:cubicBezTo>
                  <a:cubicBezTo>
                    <a:pt x="28075" y="52885"/>
                    <a:pt x="27885" y="52885"/>
                    <a:pt x="27706" y="52861"/>
                  </a:cubicBezTo>
                  <a:cubicBezTo>
                    <a:pt x="27706" y="52850"/>
                    <a:pt x="27706" y="52850"/>
                    <a:pt x="27694" y="52838"/>
                  </a:cubicBezTo>
                  <a:cubicBezTo>
                    <a:pt x="27468" y="52504"/>
                    <a:pt x="27075" y="52266"/>
                    <a:pt x="26778" y="52016"/>
                  </a:cubicBezTo>
                  <a:cubicBezTo>
                    <a:pt x="26575" y="51861"/>
                    <a:pt x="26397" y="51707"/>
                    <a:pt x="26206" y="51552"/>
                  </a:cubicBezTo>
                  <a:close/>
                  <a:moveTo>
                    <a:pt x="27028" y="51635"/>
                  </a:moveTo>
                  <a:cubicBezTo>
                    <a:pt x="27266" y="51659"/>
                    <a:pt x="27504" y="51671"/>
                    <a:pt x="27754" y="51707"/>
                  </a:cubicBezTo>
                  <a:cubicBezTo>
                    <a:pt x="27754" y="51730"/>
                    <a:pt x="27754" y="51778"/>
                    <a:pt x="27802" y="51790"/>
                  </a:cubicBezTo>
                  <a:cubicBezTo>
                    <a:pt x="28337" y="52147"/>
                    <a:pt x="28861" y="52588"/>
                    <a:pt x="29433" y="52850"/>
                  </a:cubicBezTo>
                  <a:cubicBezTo>
                    <a:pt x="29452" y="52859"/>
                    <a:pt x="29472" y="52864"/>
                    <a:pt x="29492" y="52864"/>
                  </a:cubicBezTo>
                  <a:cubicBezTo>
                    <a:pt x="29592" y="52864"/>
                    <a:pt x="29677" y="52751"/>
                    <a:pt x="29588" y="52671"/>
                  </a:cubicBezTo>
                  <a:cubicBezTo>
                    <a:pt x="29135" y="52302"/>
                    <a:pt x="28599" y="52016"/>
                    <a:pt x="28099" y="51718"/>
                  </a:cubicBezTo>
                  <a:lnTo>
                    <a:pt x="28099" y="51718"/>
                  </a:lnTo>
                  <a:cubicBezTo>
                    <a:pt x="28325" y="51730"/>
                    <a:pt x="28540" y="51754"/>
                    <a:pt x="28754" y="51766"/>
                  </a:cubicBezTo>
                  <a:cubicBezTo>
                    <a:pt x="29278" y="52242"/>
                    <a:pt x="30052" y="52850"/>
                    <a:pt x="30778" y="52909"/>
                  </a:cubicBezTo>
                  <a:cubicBezTo>
                    <a:pt x="30782" y="52910"/>
                    <a:pt x="30786" y="52910"/>
                    <a:pt x="30790" y="52910"/>
                  </a:cubicBezTo>
                  <a:cubicBezTo>
                    <a:pt x="30887" y="52910"/>
                    <a:pt x="30906" y="52764"/>
                    <a:pt x="30838" y="52719"/>
                  </a:cubicBezTo>
                  <a:cubicBezTo>
                    <a:pt x="30540" y="52540"/>
                    <a:pt x="30171" y="52469"/>
                    <a:pt x="29849" y="52302"/>
                  </a:cubicBezTo>
                  <a:cubicBezTo>
                    <a:pt x="29576" y="52147"/>
                    <a:pt x="29314" y="51969"/>
                    <a:pt x="29064" y="51790"/>
                  </a:cubicBezTo>
                  <a:lnTo>
                    <a:pt x="29064" y="51790"/>
                  </a:lnTo>
                  <a:cubicBezTo>
                    <a:pt x="29397" y="51814"/>
                    <a:pt x="29707" y="51814"/>
                    <a:pt x="30028" y="51814"/>
                  </a:cubicBezTo>
                  <a:cubicBezTo>
                    <a:pt x="30254" y="52004"/>
                    <a:pt x="30480" y="52195"/>
                    <a:pt x="30719" y="52373"/>
                  </a:cubicBezTo>
                  <a:cubicBezTo>
                    <a:pt x="30952" y="52548"/>
                    <a:pt x="31265" y="52826"/>
                    <a:pt x="31558" y="52826"/>
                  </a:cubicBezTo>
                  <a:cubicBezTo>
                    <a:pt x="31564" y="52826"/>
                    <a:pt x="31570" y="52826"/>
                    <a:pt x="31576" y="52826"/>
                  </a:cubicBezTo>
                  <a:cubicBezTo>
                    <a:pt x="31659" y="52826"/>
                    <a:pt x="31719" y="52731"/>
                    <a:pt x="31671" y="52659"/>
                  </a:cubicBezTo>
                  <a:cubicBezTo>
                    <a:pt x="31516" y="52421"/>
                    <a:pt x="31195" y="52326"/>
                    <a:pt x="30957" y="52183"/>
                  </a:cubicBezTo>
                  <a:cubicBezTo>
                    <a:pt x="30766" y="52064"/>
                    <a:pt x="30588" y="51945"/>
                    <a:pt x="30409" y="51814"/>
                  </a:cubicBezTo>
                  <a:cubicBezTo>
                    <a:pt x="30659" y="51814"/>
                    <a:pt x="30897" y="51790"/>
                    <a:pt x="31147" y="51790"/>
                  </a:cubicBezTo>
                  <a:cubicBezTo>
                    <a:pt x="31147" y="51814"/>
                    <a:pt x="31147" y="51814"/>
                    <a:pt x="31159" y="51826"/>
                  </a:cubicBezTo>
                  <a:cubicBezTo>
                    <a:pt x="31457" y="52076"/>
                    <a:pt x="31754" y="52373"/>
                    <a:pt x="32064" y="52623"/>
                  </a:cubicBezTo>
                  <a:lnTo>
                    <a:pt x="32064" y="53004"/>
                  </a:lnTo>
                  <a:cubicBezTo>
                    <a:pt x="31687" y="53012"/>
                    <a:pt x="31310" y="53016"/>
                    <a:pt x="30934" y="53016"/>
                  </a:cubicBezTo>
                  <a:cubicBezTo>
                    <a:pt x="30122" y="53016"/>
                    <a:pt x="29313" y="52997"/>
                    <a:pt x="28516" y="52957"/>
                  </a:cubicBezTo>
                  <a:cubicBezTo>
                    <a:pt x="28528" y="52885"/>
                    <a:pt x="28528" y="52838"/>
                    <a:pt x="28504" y="52802"/>
                  </a:cubicBezTo>
                  <a:cubicBezTo>
                    <a:pt x="28040" y="52385"/>
                    <a:pt x="27528" y="52016"/>
                    <a:pt x="27028" y="51635"/>
                  </a:cubicBezTo>
                  <a:close/>
                  <a:moveTo>
                    <a:pt x="20205" y="52230"/>
                  </a:moveTo>
                  <a:cubicBezTo>
                    <a:pt x="20360" y="52326"/>
                    <a:pt x="20503" y="52433"/>
                    <a:pt x="20658" y="52528"/>
                  </a:cubicBezTo>
                  <a:cubicBezTo>
                    <a:pt x="20622" y="52552"/>
                    <a:pt x="20598" y="52588"/>
                    <a:pt x="20586" y="52647"/>
                  </a:cubicBezTo>
                  <a:lnTo>
                    <a:pt x="20586" y="52659"/>
                  </a:lnTo>
                  <a:cubicBezTo>
                    <a:pt x="20384" y="52778"/>
                    <a:pt x="20193" y="52921"/>
                    <a:pt x="19991" y="53052"/>
                  </a:cubicBezTo>
                  <a:cubicBezTo>
                    <a:pt x="19970" y="53045"/>
                    <a:pt x="19946" y="53038"/>
                    <a:pt x="19922" y="53038"/>
                  </a:cubicBezTo>
                  <a:cubicBezTo>
                    <a:pt x="19904" y="53038"/>
                    <a:pt x="19887" y="53042"/>
                    <a:pt x="19872" y="53052"/>
                  </a:cubicBezTo>
                  <a:cubicBezTo>
                    <a:pt x="19848" y="53076"/>
                    <a:pt x="19836" y="53076"/>
                    <a:pt x="19824" y="53088"/>
                  </a:cubicBezTo>
                  <a:cubicBezTo>
                    <a:pt x="19943" y="52802"/>
                    <a:pt x="20074" y="52504"/>
                    <a:pt x="20205" y="52230"/>
                  </a:cubicBezTo>
                  <a:close/>
                  <a:moveTo>
                    <a:pt x="54757" y="7665"/>
                  </a:moveTo>
                  <a:lnTo>
                    <a:pt x="54757" y="7665"/>
                  </a:lnTo>
                  <a:cubicBezTo>
                    <a:pt x="54114" y="14023"/>
                    <a:pt x="54638" y="20703"/>
                    <a:pt x="54603" y="27084"/>
                  </a:cubicBezTo>
                  <a:cubicBezTo>
                    <a:pt x="54579" y="33383"/>
                    <a:pt x="54543" y="39693"/>
                    <a:pt x="54757" y="45992"/>
                  </a:cubicBezTo>
                  <a:cubicBezTo>
                    <a:pt x="54698" y="46003"/>
                    <a:pt x="54650" y="46015"/>
                    <a:pt x="54591" y="46075"/>
                  </a:cubicBezTo>
                  <a:cubicBezTo>
                    <a:pt x="50888" y="50040"/>
                    <a:pt x="46911" y="53838"/>
                    <a:pt x="43351" y="57945"/>
                  </a:cubicBezTo>
                  <a:cubicBezTo>
                    <a:pt x="43589" y="51099"/>
                    <a:pt x="43363" y="44206"/>
                    <a:pt x="43363" y="37360"/>
                  </a:cubicBezTo>
                  <a:cubicBezTo>
                    <a:pt x="43363" y="32299"/>
                    <a:pt x="43577" y="27144"/>
                    <a:pt x="43470" y="22048"/>
                  </a:cubicBezTo>
                  <a:cubicBezTo>
                    <a:pt x="43577" y="20238"/>
                    <a:pt x="43542" y="18441"/>
                    <a:pt x="43232" y="16726"/>
                  </a:cubicBezTo>
                  <a:cubicBezTo>
                    <a:pt x="43220" y="16583"/>
                    <a:pt x="43220" y="16428"/>
                    <a:pt x="43208" y="16297"/>
                  </a:cubicBezTo>
                  <a:cubicBezTo>
                    <a:pt x="47137" y="13535"/>
                    <a:pt x="50793" y="10416"/>
                    <a:pt x="54757" y="7665"/>
                  </a:cubicBezTo>
                  <a:close/>
                  <a:moveTo>
                    <a:pt x="45006" y="1010"/>
                  </a:moveTo>
                  <a:lnTo>
                    <a:pt x="45006" y="1010"/>
                  </a:lnTo>
                  <a:cubicBezTo>
                    <a:pt x="45232" y="1677"/>
                    <a:pt x="44839" y="3439"/>
                    <a:pt x="44816" y="3879"/>
                  </a:cubicBezTo>
                  <a:cubicBezTo>
                    <a:pt x="44732" y="4939"/>
                    <a:pt x="44577" y="6022"/>
                    <a:pt x="44661" y="7082"/>
                  </a:cubicBezTo>
                  <a:cubicBezTo>
                    <a:pt x="44661" y="7142"/>
                    <a:pt x="44720" y="7189"/>
                    <a:pt x="44768" y="7201"/>
                  </a:cubicBezTo>
                  <a:lnTo>
                    <a:pt x="44768" y="7261"/>
                  </a:lnTo>
                  <a:cubicBezTo>
                    <a:pt x="43577" y="8201"/>
                    <a:pt x="42446" y="9356"/>
                    <a:pt x="41637" y="9951"/>
                  </a:cubicBezTo>
                  <a:cubicBezTo>
                    <a:pt x="39934" y="11225"/>
                    <a:pt x="38065" y="12249"/>
                    <a:pt x="36267" y="13345"/>
                  </a:cubicBezTo>
                  <a:cubicBezTo>
                    <a:pt x="36255" y="13321"/>
                    <a:pt x="36219" y="13309"/>
                    <a:pt x="36184" y="13309"/>
                  </a:cubicBezTo>
                  <a:cubicBezTo>
                    <a:pt x="36088" y="13309"/>
                    <a:pt x="36065" y="13392"/>
                    <a:pt x="36088" y="13464"/>
                  </a:cubicBezTo>
                  <a:cubicBezTo>
                    <a:pt x="36005" y="13523"/>
                    <a:pt x="35898" y="13583"/>
                    <a:pt x="35803" y="13642"/>
                  </a:cubicBezTo>
                  <a:lnTo>
                    <a:pt x="35803" y="13428"/>
                  </a:lnTo>
                  <a:cubicBezTo>
                    <a:pt x="35803" y="13374"/>
                    <a:pt x="35764" y="13348"/>
                    <a:pt x="35725" y="13348"/>
                  </a:cubicBezTo>
                  <a:cubicBezTo>
                    <a:pt x="35686" y="13348"/>
                    <a:pt x="35648" y="13374"/>
                    <a:pt x="35648" y="13428"/>
                  </a:cubicBezTo>
                  <a:lnTo>
                    <a:pt x="35648" y="13750"/>
                  </a:lnTo>
                  <a:cubicBezTo>
                    <a:pt x="35493" y="13857"/>
                    <a:pt x="35326" y="13940"/>
                    <a:pt x="35183" y="14047"/>
                  </a:cubicBezTo>
                  <a:cubicBezTo>
                    <a:pt x="35267" y="13750"/>
                    <a:pt x="35303" y="13392"/>
                    <a:pt x="35362" y="13095"/>
                  </a:cubicBezTo>
                  <a:cubicBezTo>
                    <a:pt x="35377" y="13015"/>
                    <a:pt x="35307" y="12962"/>
                    <a:pt x="35243" y="12962"/>
                  </a:cubicBezTo>
                  <a:cubicBezTo>
                    <a:pt x="35201" y="12962"/>
                    <a:pt x="35162" y="12984"/>
                    <a:pt x="35148" y="13035"/>
                  </a:cubicBezTo>
                  <a:cubicBezTo>
                    <a:pt x="35112" y="13249"/>
                    <a:pt x="35052" y="13452"/>
                    <a:pt x="35005" y="13666"/>
                  </a:cubicBezTo>
                  <a:cubicBezTo>
                    <a:pt x="34957" y="13845"/>
                    <a:pt x="34898" y="14035"/>
                    <a:pt x="34898" y="14226"/>
                  </a:cubicBezTo>
                  <a:cubicBezTo>
                    <a:pt x="34779" y="14297"/>
                    <a:pt x="34660" y="14381"/>
                    <a:pt x="34552" y="14464"/>
                  </a:cubicBezTo>
                  <a:cubicBezTo>
                    <a:pt x="34707" y="14059"/>
                    <a:pt x="34791" y="13619"/>
                    <a:pt x="34898" y="13214"/>
                  </a:cubicBezTo>
                  <a:cubicBezTo>
                    <a:pt x="34919" y="13134"/>
                    <a:pt x="34853" y="13081"/>
                    <a:pt x="34790" y="13081"/>
                  </a:cubicBezTo>
                  <a:cubicBezTo>
                    <a:pt x="34749" y="13081"/>
                    <a:pt x="34709" y="13103"/>
                    <a:pt x="34695" y="13154"/>
                  </a:cubicBezTo>
                  <a:cubicBezTo>
                    <a:pt x="34552" y="13619"/>
                    <a:pt x="34350" y="14107"/>
                    <a:pt x="34302" y="14583"/>
                  </a:cubicBezTo>
                  <a:cubicBezTo>
                    <a:pt x="34302" y="14607"/>
                    <a:pt x="34302" y="14619"/>
                    <a:pt x="34314" y="14631"/>
                  </a:cubicBezTo>
                  <a:cubicBezTo>
                    <a:pt x="34302" y="14619"/>
                    <a:pt x="34279" y="14607"/>
                    <a:pt x="34255" y="14607"/>
                  </a:cubicBezTo>
                  <a:cubicBezTo>
                    <a:pt x="34241" y="14598"/>
                    <a:pt x="34226" y="14594"/>
                    <a:pt x="34213" y="14594"/>
                  </a:cubicBezTo>
                  <a:cubicBezTo>
                    <a:pt x="34170" y="14594"/>
                    <a:pt x="34133" y="14633"/>
                    <a:pt x="34124" y="14678"/>
                  </a:cubicBezTo>
                  <a:cubicBezTo>
                    <a:pt x="34076" y="14690"/>
                    <a:pt x="34040" y="14690"/>
                    <a:pt x="33993" y="14702"/>
                  </a:cubicBezTo>
                  <a:cubicBezTo>
                    <a:pt x="34243" y="14166"/>
                    <a:pt x="34374" y="13547"/>
                    <a:pt x="34493" y="12976"/>
                  </a:cubicBezTo>
                  <a:cubicBezTo>
                    <a:pt x="34507" y="12934"/>
                    <a:pt x="34476" y="12909"/>
                    <a:pt x="34446" y="12909"/>
                  </a:cubicBezTo>
                  <a:cubicBezTo>
                    <a:pt x="34424" y="12909"/>
                    <a:pt x="34403" y="12922"/>
                    <a:pt x="34398" y="12952"/>
                  </a:cubicBezTo>
                  <a:cubicBezTo>
                    <a:pt x="34255" y="13547"/>
                    <a:pt x="34017" y="14083"/>
                    <a:pt x="33814" y="14642"/>
                  </a:cubicBezTo>
                  <a:cubicBezTo>
                    <a:pt x="33802" y="14666"/>
                    <a:pt x="33779" y="14666"/>
                    <a:pt x="33779" y="14678"/>
                  </a:cubicBezTo>
                  <a:cubicBezTo>
                    <a:pt x="33755" y="14738"/>
                    <a:pt x="33707" y="14797"/>
                    <a:pt x="33659" y="14857"/>
                  </a:cubicBezTo>
                  <a:cubicBezTo>
                    <a:pt x="33564" y="14916"/>
                    <a:pt x="33457" y="15000"/>
                    <a:pt x="33398" y="15107"/>
                  </a:cubicBezTo>
                  <a:cubicBezTo>
                    <a:pt x="33350" y="15166"/>
                    <a:pt x="33386" y="15226"/>
                    <a:pt x="33409" y="15250"/>
                  </a:cubicBezTo>
                  <a:cubicBezTo>
                    <a:pt x="33409" y="15250"/>
                    <a:pt x="33409" y="15274"/>
                    <a:pt x="33398" y="15274"/>
                  </a:cubicBezTo>
                  <a:cubicBezTo>
                    <a:pt x="33386" y="15274"/>
                    <a:pt x="33350" y="15274"/>
                    <a:pt x="33350" y="15297"/>
                  </a:cubicBezTo>
                  <a:lnTo>
                    <a:pt x="33267" y="15571"/>
                  </a:lnTo>
                  <a:cubicBezTo>
                    <a:pt x="33219" y="15583"/>
                    <a:pt x="33183" y="15619"/>
                    <a:pt x="33183" y="15678"/>
                  </a:cubicBezTo>
                  <a:cubicBezTo>
                    <a:pt x="33171" y="15762"/>
                    <a:pt x="33171" y="15833"/>
                    <a:pt x="33171" y="15928"/>
                  </a:cubicBezTo>
                  <a:cubicBezTo>
                    <a:pt x="33159" y="16000"/>
                    <a:pt x="33124" y="16071"/>
                    <a:pt x="33112" y="16143"/>
                  </a:cubicBezTo>
                  <a:cubicBezTo>
                    <a:pt x="33112" y="16178"/>
                    <a:pt x="33124" y="16202"/>
                    <a:pt x="33147" y="16226"/>
                  </a:cubicBezTo>
                  <a:cubicBezTo>
                    <a:pt x="32850" y="19512"/>
                    <a:pt x="33052" y="22917"/>
                    <a:pt x="33040" y="26215"/>
                  </a:cubicBezTo>
                  <a:lnTo>
                    <a:pt x="33040" y="27585"/>
                  </a:lnTo>
                  <a:cubicBezTo>
                    <a:pt x="33029" y="27580"/>
                    <a:pt x="33018" y="27578"/>
                    <a:pt x="33008" y="27578"/>
                  </a:cubicBezTo>
                  <a:cubicBezTo>
                    <a:pt x="32933" y="27578"/>
                    <a:pt x="32897" y="27685"/>
                    <a:pt x="32981" y="27727"/>
                  </a:cubicBezTo>
                  <a:cubicBezTo>
                    <a:pt x="33005" y="27739"/>
                    <a:pt x="33028" y="27739"/>
                    <a:pt x="33052" y="27751"/>
                  </a:cubicBezTo>
                  <a:cubicBezTo>
                    <a:pt x="33040" y="30906"/>
                    <a:pt x="33040" y="34062"/>
                    <a:pt x="33040" y="37229"/>
                  </a:cubicBezTo>
                  <a:cubicBezTo>
                    <a:pt x="32969" y="44098"/>
                    <a:pt x="32766" y="51064"/>
                    <a:pt x="32981" y="57981"/>
                  </a:cubicBezTo>
                  <a:cubicBezTo>
                    <a:pt x="32969" y="58005"/>
                    <a:pt x="32969" y="58017"/>
                    <a:pt x="32969" y="58029"/>
                  </a:cubicBezTo>
                  <a:lnTo>
                    <a:pt x="32874" y="58076"/>
                  </a:lnTo>
                  <a:cubicBezTo>
                    <a:pt x="32858" y="58053"/>
                    <a:pt x="32833" y="58040"/>
                    <a:pt x="32801" y="58040"/>
                  </a:cubicBezTo>
                  <a:cubicBezTo>
                    <a:pt x="32783" y="58040"/>
                    <a:pt x="32764" y="58044"/>
                    <a:pt x="32743" y="58053"/>
                  </a:cubicBezTo>
                  <a:cubicBezTo>
                    <a:pt x="32683" y="58088"/>
                    <a:pt x="32647" y="58112"/>
                    <a:pt x="32624" y="58136"/>
                  </a:cubicBezTo>
                  <a:cubicBezTo>
                    <a:pt x="32850" y="50349"/>
                    <a:pt x="32671" y="42539"/>
                    <a:pt x="32647" y="34752"/>
                  </a:cubicBezTo>
                  <a:lnTo>
                    <a:pt x="32647" y="34704"/>
                  </a:lnTo>
                  <a:lnTo>
                    <a:pt x="32647" y="34597"/>
                  </a:lnTo>
                  <a:cubicBezTo>
                    <a:pt x="32673" y="34613"/>
                    <a:pt x="32700" y="34620"/>
                    <a:pt x="32726" y="34620"/>
                  </a:cubicBezTo>
                  <a:cubicBezTo>
                    <a:pt x="32881" y="34620"/>
                    <a:pt x="33015" y="34378"/>
                    <a:pt x="32790" y="34276"/>
                  </a:cubicBezTo>
                  <a:cubicBezTo>
                    <a:pt x="32757" y="34268"/>
                    <a:pt x="32725" y="34254"/>
                    <a:pt x="32692" y="34254"/>
                  </a:cubicBezTo>
                  <a:cubicBezTo>
                    <a:pt x="32677" y="34254"/>
                    <a:pt x="32662" y="34257"/>
                    <a:pt x="32647" y="34264"/>
                  </a:cubicBezTo>
                  <a:lnTo>
                    <a:pt x="32647" y="33704"/>
                  </a:lnTo>
                  <a:cubicBezTo>
                    <a:pt x="32647" y="27263"/>
                    <a:pt x="32909" y="20750"/>
                    <a:pt x="32743" y="14273"/>
                  </a:cubicBezTo>
                  <a:cubicBezTo>
                    <a:pt x="32766" y="14273"/>
                    <a:pt x="32802" y="14273"/>
                    <a:pt x="32802" y="14226"/>
                  </a:cubicBezTo>
                  <a:cubicBezTo>
                    <a:pt x="33064" y="13214"/>
                    <a:pt x="33350" y="12202"/>
                    <a:pt x="33624" y="11178"/>
                  </a:cubicBezTo>
                  <a:cubicBezTo>
                    <a:pt x="33631" y="11140"/>
                    <a:pt x="33590" y="11111"/>
                    <a:pt x="33557" y="11111"/>
                  </a:cubicBezTo>
                  <a:cubicBezTo>
                    <a:pt x="33538" y="11111"/>
                    <a:pt x="33521" y="11121"/>
                    <a:pt x="33517" y="11142"/>
                  </a:cubicBezTo>
                  <a:cubicBezTo>
                    <a:pt x="33243" y="12118"/>
                    <a:pt x="32993" y="13083"/>
                    <a:pt x="32731" y="14047"/>
                  </a:cubicBezTo>
                  <a:cubicBezTo>
                    <a:pt x="32731" y="13821"/>
                    <a:pt x="32707" y="13607"/>
                    <a:pt x="32707" y="13380"/>
                  </a:cubicBezTo>
                  <a:cubicBezTo>
                    <a:pt x="32731" y="13380"/>
                    <a:pt x="32755" y="13369"/>
                    <a:pt x="32766" y="13333"/>
                  </a:cubicBezTo>
                  <a:cubicBezTo>
                    <a:pt x="33124" y="12487"/>
                    <a:pt x="33350" y="11583"/>
                    <a:pt x="33624" y="10702"/>
                  </a:cubicBezTo>
                  <a:cubicBezTo>
                    <a:pt x="33631" y="10664"/>
                    <a:pt x="33595" y="10635"/>
                    <a:pt x="33565" y="10635"/>
                  </a:cubicBezTo>
                  <a:cubicBezTo>
                    <a:pt x="33548" y="10635"/>
                    <a:pt x="33533" y="10644"/>
                    <a:pt x="33528" y="10666"/>
                  </a:cubicBezTo>
                  <a:cubicBezTo>
                    <a:pt x="33243" y="11416"/>
                    <a:pt x="32933" y="12154"/>
                    <a:pt x="32707" y="12916"/>
                  </a:cubicBezTo>
                  <a:cubicBezTo>
                    <a:pt x="32671" y="11654"/>
                    <a:pt x="32612" y="10404"/>
                    <a:pt x="32516" y="9154"/>
                  </a:cubicBezTo>
                  <a:cubicBezTo>
                    <a:pt x="32588" y="9106"/>
                    <a:pt x="32647" y="9082"/>
                    <a:pt x="32731" y="9035"/>
                  </a:cubicBezTo>
                  <a:cubicBezTo>
                    <a:pt x="32766" y="8999"/>
                    <a:pt x="32790" y="8963"/>
                    <a:pt x="32802" y="8928"/>
                  </a:cubicBezTo>
                  <a:cubicBezTo>
                    <a:pt x="32814" y="8939"/>
                    <a:pt x="32814" y="8939"/>
                    <a:pt x="32850" y="8939"/>
                  </a:cubicBezTo>
                  <a:cubicBezTo>
                    <a:pt x="32909" y="8939"/>
                    <a:pt x="32921" y="8880"/>
                    <a:pt x="32909" y="8856"/>
                  </a:cubicBezTo>
                  <a:cubicBezTo>
                    <a:pt x="33386" y="8499"/>
                    <a:pt x="33838" y="8142"/>
                    <a:pt x="34314" y="7785"/>
                  </a:cubicBezTo>
                  <a:cubicBezTo>
                    <a:pt x="37827" y="5451"/>
                    <a:pt x="41315" y="3082"/>
                    <a:pt x="45006" y="1010"/>
                  </a:cubicBezTo>
                  <a:close/>
                  <a:moveTo>
                    <a:pt x="43982" y="57838"/>
                  </a:moveTo>
                  <a:lnTo>
                    <a:pt x="43351" y="58505"/>
                  </a:lnTo>
                  <a:lnTo>
                    <a:pt x="43351" y="58386"/>
                  </a:lnTo>
                  <a:cubicBezTo>
                    <a:pt x="43565" y="58207"/>
                    <a:pt x="43768" y="58029"/>
                    <a:pt x="43982" y="57838"/>
                  </a:cubicBezTo>
                  <a:close/>
                  <a:moveTo>
                    <a:pt x="21968" y="13154"/>
                  </a:moveTo>
                  <a:cubicBezTo>
                    <a:pt x="23892" y="13868"/>
                    <a:pt x="26437" y="14446"/>
                    <a:pt x="28785" y="14446"/>
                  </a:cubicBezTo>
                  <a:cubicBezTo>
                    <a:pt x="29924" y="14446"/>
                    <a:pt x="31016" y="14310"/>
                    <a:pt x="31969" y="13988"/>
                  </a:cubicBezTo>
                  <a:cubicBezTo>
                    <a:pt x="32016" y="13976"/>
                    <a:pt x="32040" y="13952"/>
                    <a:pt x="32052" y="13916"/>
                  </a:cubicBezTo>
                  <a:lnTo>
                    <a:pt x="32052" y="13916"/>
                  </a:lnTo>
                  <a:cubicBezTo>
                    <a:pt x="31862" y="20512"/>
                    <a:pt x="32135" y="27144"/>
                    <a:pt x="32135" y="33716"/>
                  </a:cubicBezTo>
                  <a:lnTo>
                    <a:pt x="32135" y="33740"/>
                  </a:lnTo>
                  <a:cubicBezTo>
                    <a:pt x="31683" y="33788"/>
                    <a:pt x="31254" y="33835"/>
                    <a:pt x="30802" y="33859"/>
                  </a:cubicBezTo>
                  <a:cubicBezTo>
                    <a:pt x="30790" y="33847"/>
                    <a:pt x="30778" y="33835"/>
                    <a:pt x="30766" y="33835"/>
                  </a:cubicBezTo>
                  <a:cubicBezTo>
                    <a:pt x="30731" y="33835"/>
                    <a:pt x="30719" y="33847"/>
                    <a:pt x="30707" y="33859"/>
                  </a:cubicBezTo>
                  <a:cubicBezTo>
                    <a:pt x="29920" y="33924"/>
                    <a:pt x="29134" y="33967"/>
                    <a:pt x="28352" y="33967"/>
                  </a:cubicBezTo>
                  <a:cubicBezTo>
                    <a:pt x="27844" y="33967"/>
                    <a:pt x="27339" y="33949"/>
                    <a:pt x="26837" y="33907"/>
                  </a:cubicBezTo>
                  <a:cubicBezTo>
                    <a:pt x="26819" y="33901"/>
                    <a:pt x="26807" y="33898"/>
                    <a:pt x="26795" y="33898"/>
                  </a:cubicBezTo>
                  <a:cubicBezTo>
                    <a:pt x="26784" y="33898"/>
                    <a:pt x="26772" y="33901"/>
                    <a:pt x="26754" y="33907"/>
                  </a:cubicBezTo>
                  <a:cubicBezTo>
                    <a:pt x="25420" y="33788"/>
                    <a:pt x="24099" y="33490"/>
                    <a:pt x="22813" y="32907"/>
                  </a:cubicBezTo>
                  <a:cubicBezTo>
                    <a:pt x="22799" y="32900"/>
                    <a:pt x="22785" y="32898"/>
                    <a:pt x="22773" y="32898"/>
                  </a:cubicBezTo>
                  <a:cubicBezTo>
                    <a:pt x="22687" y="32898"/>
                    <a:pt x="22636" y="33022"/>
                    <a:pt x="22730" y="33073"/>
                  </a:cubicBezTo>
                  <a:cubicBezTo>
                    <a:pt x="23408" y="33419"/>
                    <a:pt x="24123" y="33657"/>
                    <a:pt x="24837" y="33835"/>
                  </a:cubicBezTo>
                  <a:cubicBezTo>
                    <a:pt x="24837" y="33835"/>
                    <a:pt x="24837" y="33847"/>
                    <a:pt x="24849" y="33847"/>
                  </a:cubicBezTo>
                  <a:cubicBezTo>
                    <a:pt x="25087" y="34050"/>
                    <a:pt x="25349" y="34264"/>
                    <a:pt x="25599" y="34443"/>
                  </a:cubicBezTo>
                  <a:cubicBezTo>
                    <a:pt x="25837" y="34621"/>
                    <a:pt x="26099" y="34859"/>
                    <a:pt x="26397" y="34931"/>
                  </a:cubicBezTo>
                  <a:cubicBezTo>
                    <a:pt x="26402" y="34931"/>
                    <a:pt x="26407" y="34932"/>
                    <a:pt x="26412" y="34932"/>
                  </a:cubicBezTo>
                  <a:cubicBezTo>
                    <a:pt x="26484" y="34932"/>
                    <a:pt x="26513" y="34855"/>
                    <a:pt x="26480" y="34800"/>
                  </a:cubicBezTo>
                  <a:cubicBezTo>
                    <a:pt x="26301" y="34585"/>
                    <a:pt x="26016" y="34466"/>
                    <a:pt x="25789" y="34312"/>
                  </a:cubicBezTo>
                  <a:cubicBezTo>
                    <a:pt x="25611" y="34193"/>
                    <a:pt x="25444" y="34038"/>
                    <a:pt x="25266" y="33907"/>
                  </a:cubicBezTo>
                  <a:lnTo>
                    <a:pt x="25266" y="33907"/>
                  </a:lnTo>
                  <a:lnTo>
                    <a:pt x="25980" y="34038"/>
                  </a:lnTo>
                  <a:cubicBezTo>
                    <a:pt x="26337" y="34395"/>
                    <a:pt x="26694" y="34752"/>
                    <a:pt x="27051" y="35121"/>
                  </a:cubicBezTo>
                  <a:cubicBezTo>
                    <a:pt x="25825" y="35038"/>
                    <a:pt x="24575" y="34847"/>
                    <a:pt x="23301" y="34502"/>
                  </a:cubicBezTo>
                  <a:cubicBezTo>
                    <a:pt x="23292" y="34498"/>
                    <a:pt x="23283" y="34496"/>
                    <a:pt x="23275" y="34496"/>
                  </a:cubicBezTo>
                  <a:cubicBezTo>
                    <a:pt x="23211" y="34496"/>
                    <a:pt x="23192" y="34612"/>
                    <a:pt x="23277" y="34633"/>
                  </a:cubicBezTo>
                  <a:cubicBezTo>
                    <a:pt x="25078" y="35156"/>
                    <a:pt x="26958" y="35459"/>
                    <a:pt x="28835" y="35459"/>
                  </a:cubicBezTo>
                  <a:cubicBezTo>
                    <a:pt x="29950" y="35459"/>
                    <a:pt x="31064" y="35352"/>
                    <a:pt x="32159" y="35121"/>
                  </a:cubicBezTo>
                  <a:lnTo>
                    <a:pt x="32159" y="35121"/>
                  </a:lnTo>
                  <a:cubicBezTo>
                    <a:pt x="32147" y="40527"/>
                    <a:pt x="32052" y="45944"/>
                    <a:pt x="32088" y="51361"/>
                  </a:cubicBezTo>
                  <a:cubicBezTo>
                    <a:pt x="31385" y="51421"/>
                    <a:pt x="30707" y="51457"/>
                    <a:pt x="30016" y="51468"/>
                  </a:cubicBezTo>
                  <a:lnTo>
                    <a:pt x="29945" y="51468"/>
                  </a:lnTo>
                  <a:cubicBezTo>
                    <a:pt x="29848" y="51469"/>
                    <a:pt x="29752" y="51470"/>
                    <a:pt x="29655" y="51470"/>
                  </a:cubicBezTo>
                  <a:cubicBezTo>
                    <a:pt x="28395" y="51470"/>
                    <a:pt x="27135" y="51397"/>
                    <a:pt x="25897" y="51242"/>
                  </a:cubicBezTo>
                  <a:cubicBezTo>
                    <a:pt x="25849" y="51195"/>
                    <a:pt x="25789" y="51159"/>
                    <a:pt x="25742" y="51111"/>
                  </a:cubicBezTo>
                  <a:cubicBezTo>
                    <a:pt x="25718" y="51091"/>
                    <a:pt x="25691" y="51082"/>
                    <a:pt x="25664" y="51082"/>
                  </a:cubicBezTo>
                  <a:cubicBezTo>
                    <a:pt x="25599" y="51082"/>
                    <a:pt x="25536" y="51135"/>
                    <a:pt x="25527" y="51195"/>
                  </a:cubicBezTo>
                  <a:cubicBezTo>
                    <a:pt x="24789" y="51099"/>
                    <a:pt x="24051" y="50980"/>
                    <a:pt x="23325" y="50826"/>
                  </a:cubicBezTo>
                  <a:cubicBezTo>
                    <a:pt x="23321" y="50825"/>
                    <a:pt x="23316" y="50825"/>
                    <a:pt x="23312" y="50825"/>
                  </a:cubicBezTo>
                  <a:cubicBezTo>
                    <a:pt x="23214" y="50825"/>
                    <a:pt x="23174" y="50957"/>
                    <a:pt x="23277" y="50980"/>
                  </a:cubicBezTo>
                  <a:cubicBezTo>
                    <a:pt x="23503" y="51040"/>
                    <a:pt x="23718" y="51076"/>
                    <a:pt x="23944" y="51123"/>
                  </a:cubicBezTo>
                  <a:cubicBezTo>
                    <a:pt x="23884" y="51159"/>
                    <a:pt x="23861" y="51242"/>
                    <a:pt x="23920" y="51302"/>
                  </a:cubicBezTo>
                  <a:cubicBezTo>
                    <a:pt x="24408" y="51730"/>
                    <a:pt x="24885" y="52230"/>
                    <a:pt x="25408" y="52623"/>
                  </a:cubicBezTo>
                  <a:cubicBezTo>
                    <a:pt x="25266" y="52611"/>
                    <a:pt x="25123" y="52600"/>
                    <a:pt x="24992" y="52588"/>
                  </a:cubicBezTo>
                  <a:cubicBezTo>
                    <a:pt x="24515" y="52147"/>
                    <a:pt x="23884" y="51838"/>
                    <a:pt x="23349" y="51480"/>
                  </a:cubicBezTo>
                  <a:cubicBezTo>
                    <a:pt x="23330" y="51469"/>
                    <a:pt x="23311" y="51464"/>
                    <a:pt x="23293" y="51464"/>
                  </a:cubicBezTo>
                  <a:cubicBezTo>
                    <a:pt x="23201" y="51464"/>
                    <a:pt x="23140" y="51601"/>
                    <a:pt x="23230" y="51671"/>
                  </a:cubicBezTo>
                  <a:cubicBezTo>
                    <a:pt x="23515" y="51873"/>
                    <a:pt x="23777" y="52064"/>
                    <a:pt x="24063" y="52254"/>
                  </a:cubicBezTo>
                  <a:lnTo>
                    <a:pt x="24420" y="52528"/>
                  </a:lnTo>
                  <a:cubicBezTo>
                    <a:pt x="24134" y="52480"/>
                    <a:pt x="23837" y="52445"/>
                    <a:pt x="23563" y="52409"/>
                  </a:cubicBezTo>
                  <a:cubicBezTo>
                    <a:pt x="23555" y="52407"/>
                    <a:pt x="23548" y="52406"/>
                    <a:pt x="23542" y="52406"/>
                  </a:cubicBezTo>
                  <a:cubicBezTo>
                    <a:pt x="23474" y="52406"/>
                    <a:pt x="23451" y="52506"/>
                    <a:pt x="23527" y="52528"/>
                  </a:cubicBezTo>
                  <a:cubicBezTo>
                    <a:pt x="23956" y="52611"/>
                    <a:pt x="24396" y="52683"/>
                    <a:pt x="24825" y="52766"/>
                  </a:cubicBezTo>
                  <a:cubicBezTo>
                    <a:pt x="24849" y="52778"/>
                    <a:pt x="24885" y="52790"/>
                    <a:pt x="24896" y="52802"/>
                  </a:cubicBezTo>
                  <a:cubicBezTo>
                    <a:pt x="24918" y="52813"/>
                    <a:pt x="24934" y="52819"/>
                    <a:pt x="24951" y="52819"/>
                  </a:cubicBezTo>
                  <a:cubicBezTo>
                    <a:pt x="24970" y="52819"/>
                    <a:pt x="24989" y="52810"/>
                    <a:pt x="25016" y="52790"/>
                  </a:cubicBezTo>
                  <a:cubicBezTo>
                    <a:pt x="25266" y="52838"/>
                    <a:pt x="25539" y="52885"/>
                    <a:pt x="25801" y="52909"/>
                  </a:cubicBezTo>
                  <a:cubicBezTo>
                    <a:pt x="25825" y="52909"/>
                    <a:pt x="25825" y="52921"/>
                    <a:pt x="25837" y="52921"/>
                  </a:cubicBezTo>
                  <a:cubicBezTo>
                    <a:pt x="25848" y="52937"/>
                    <a:pt x="25863" y="52944"/>
                    <a:pt x="25878" y="52944"/>
                  </a:cubicBezTo>
                  <a:cubicBezTo>
                    <a:pt x="25897" y="52944"/>
                    <a:pt x="25914" y="52934"/>
                    <a:pt x="25920" y="52921"/>
                  </a:cubicBezTo>
                  <a:cubicBezTo>
                    <a:pt x="27583" y="53153"/>
                    <a:pt x="29253" y="53259"/>
                    <a:pt x="30931" y="53259"/>
                  </a:cubicBezTo>
                  <a:cubicBezTo>
                    <a:pt x="31320" y="53259"/>
                    <a:pt x="31710" y="53254"/>
                    <a:pt x="32100" y="53242"/>
                  </a:cubicBezTo>
                  <a:cubicBezTo>
                    <a:pt x="32112" y="54886"/>
                    <a:pt x="32147" y="56529"/>
                    <a:pt x="32195" y="58184"/>
                  </a:cubicBezTo>
                  <a:cubicBezTo>
                    <a:pt x="30913" y="58478"/>
                    <a:pt x="29587" y="58638"/>
                    <a:pt x="28266" y="58638"/>
                  </a:cubicBezTo>
                  <a:cubicBezTo>
                    <a:pt x="26067" y="58638"/>
                    <a:pt x="23881" y="58197"/>
                    <a:pt x="21932" y="57207"/>
                  </a:cubicBezTo>
                  <a:cubicBezTo>
                    <a:pt x="21928" y="57203"/>
                    <a:pt x="21924" y="57202"/>
                    <a:pt x="21920" y="57202"/>
                  </a:cubicBezTo>
                  <a:cubicBezTo>
                    <a:pt x="21912" y="57202"/>
                    <a:pt x="21904" y="57207"/>
                    <a:pt x="21896" y="57207"/>
                  </a:cubicBezTo>
                  <a:cubicBezTo>
                    <a:pt x="22122" y="52123"/>
                    <a:pt x="22075" y="46992"/>
                    <a:pt x="21991" y="41872"/>
                  </a:cubicBezTo>
                  <a:cubicBezTo>
                    <a:pt x="21991" y="41848"/>
                    <a:pt x="22015" y="41836"/>
                    <a:pt x="22015" y="41836"/>
                  </a:cubicBezTo>
                  <a:cubicBezTo>
                    <a:pt x="22039" y="41777"/>
                    <a:pt x="22027" y="41729"/>
                    <a:pt x="21991" y="41705"/>
                  </a:cubicBezTo>
                  <a:cubicBezTo>
                    <a:pt x="21956" y="38860"/>
                    <a:pt x="21908" y="36002"/>
                    <a:pt x="21908" y="33180"/>
                  </a:cubicBezTo>
                  <a:cubicBezTo>
                    <a:pt x="21908" y="26525"/>
                    <a:pt x="22110" y="19822"/>
                    <a:pt x="21968" y="13154"/>
                  </a:cubicBezTo>
                  <a:close/>
                  <a:moveTo>
                    <a:pt x="12133" y="14107"/>
                  </a:moveTo>
                  <a:lnTo>
                    <a:pt x="12145" y="14131"/>
                  </a:lnTo>
                  <a:cubicBezTo>
                    <a:pt x="12157" y="14333"/>
                    <a:pt x="12216" y="14523"/>
                    <a:pt x="12335" y="14702"/>
                  </a:cubicBezTo>
                  <a:cubicBezTo>
                    <a:pt x="12361" y="14740"/>
                    <a:pt x="12399" y="14757"/>
                    <a:pt x="12436" y="14757"/>
                  </a:cubicBezTo>
                  <a:cubicBezTo>
                    <a:pt x="12502" y="14757"/>
                    <a:pt x="12565" y="14703"/>
                    <a:pt x="12550" y="14619"/>
                  </a:cubicBezTo>
                  <a:cubicBezTo>
                    <a:pt x="12526" y="14583"/>
                    <a:pt x="12526" y="14547"/>
                    <a:pt x="12514" y="14512"/>
                  </a:cubicBezTo>
                  <a:lnTo>
                    <a:pt x="12514" y="14512"/>
                  </a:lnTo>
                  <a:lnTo>
                    <a:pt x="12633" y="14631"/>
                  </a:lnTo>
                  <a:cubicBezTo>
                    <a:pt x="12550" y="14666"/>
                    <a:pt x="12502" y="14797"/>
                    <a:pt x="12597" y="14869"/>
                  </a:cubicBezTo>
                  <a:cubicBezTo>
                    <a:pt x="13097" y="15214"/>
                    <a:pt x="13645" y="15535"/>
                    <a:pt x="14240" y="15833"/>
                  </a:cubicBezTo>
                  <a:cubicBezTo>
                    <a:pt x="15627" y="16669"/>
                    <a:pt x="17248" y="17166"/>
                    <a:pt x="18829" y="17166"/>
                  </a:cubicBezTo>
                  <a:cubicBezTo>
                    <a:pt x="19026" y="17166"/>
                    <a:pt x="19224" y="17159"/>
                    <a:pt x="19420" y="17143"/>
                  </a:cubicBezTo>
                  <a:cubicBezTo>
                    <a:pt x="19551" y="17131"/>
                    <a:pt x="19634" y="17024"/>
                    <a:pt x="19610" y="16928"/>
                  </a:cubicBezTo>
                  <a:cubicBezTo>
                    <a:pt x="19896" y="16881"/>
                    <a:pt x="20158" y="16833"/>
                    <a:pt x="20432" y="16750"/>
                  </a:cubicBezTo>
                  <a:cubicBezTo>
                    <a:pt x="20444" y="16762"/>
                    <a:pt x="20455" y="16774"/>
                    <a:pt x="20479" y="16774"/>
                  </a:cubicBezTo>
                  <a:cubicBezTo>
                    <a:pt x="20634" y="16821"/>
                    <a:pt x="20848" y="16845"/>
                    <a:pt x="21027" y="16845"/>
                  </a:cubicBezTo>
                  <a:cubicBezTo>
                    <a:pt x="20848" y="17643"/>
                    <a:pt x="20813" y="18441"/>
                    <a:pt x="20598" y="19214"/>
                  </a:cubicBezTo>
                  <a:cubicBezTo>
                    <a:pt x="20574" y="19262"/>
                    <a:pt x="20598" y="19310"/>
                    <a:pt x="20622" y="19334"/>
                  </a:cubicBezTo>
                  <a:cubicBezTo>
                    <a:pt x="20539" y="19905"/>
                    <a:pt x="20455" y="20465"/>
                    <a:pt x="20420" y="21012"/>
                  </a:cubicBezTo>
                  <a:cubicBezTo>
                    <a:pt x="20420" y="21059"/>
                    <a:pt x="20457" y="21083"/>
                    <a:pt x="20492" y="21083"/>
                  </a:cubicBezTo>
                  <a:cubicBezTo>
                    <a:pt x="20519" y="21083"/>
                    <a:pt x="20545" y="21068"/>
                    <a:pt x="20551" y="21036"/>
                  </a:cubicBezTo>
                  <a:cubicBezTo>
                    <a:pt x="20563" y="20941"/>
                    <a:pt x="20574" y="20869"/>
                    <a:pt x="20598" y="20774"/>
                  </a:cubicBezTo>
                  <a:cubicBezTo>
                    <a:pt x="20612" y="20836"/>
                    <a:pt x="20670" y="20875"/>
                    <a:pt x="20728" y="20875"/>
                  </a:cubicBezTo>
                  <a:cubicBezTo>
                    <a:pt x="20770" y="20875"/>
                    <a:pt x="20811" y="20855"/>
                    <a:pt x="20836" y="20810"/>
                  </a:cubicBezTo>
                  <a:cubicBezTo>
                    <a:pt x="21134" y="20357"/>
                    <a:pt x="21229" y="19846"/>
                    <a:pt x="21336" y="19322"/>
                  </a:cubicBezTo>
                  <a:cubicBezTo>
                    <a:pt x="21348" y="19226"/>
                    <a:pt x="21289" y="19143"/>
                    <a:pt x="21194" y="19131"/>
                  </a:cubicBezTo>
                  <a:cubicBezTo>
                    <a:pt x="21098" y="19131"/>
                    <a:pt x="21015" y="19107"/>
                    <a:pt x="20920" y="19107"/>
                  </a:cubicBezTo>
                  <a:cubicBezTo>
                    <a:pt x="21075" y="18536"/>
                    <a:pt x="21217" y="17952"/>
                    <a:pt x="21348" y="17357"/>
                  </a:cubicBezTo>
                  <a:lnTo>
                    <a:pt x="21348" y="17357"/>
                  </a:lnTo>
                  <a:cubicBezTo>
                    <a:pt x="21336" y="22620"/>
                    <a:pt x="21467" y="27906"/>
                    <a:pt x="21467" y="33145"/>
                  </a:cubicBezTo>
                  <a:cubicBezTo>
                    <a:pt x="21467" y="34109"/>
                    <a:pt x="21467" y="35097"/>
                    <a:pt x="21456" y="36062"/>
                  </a:cubicBezTo>
                  <a:cubicBezTo>
                    <a:pt x="21336" y="35955"/>
                    <a:pt x="21217" y="35871"/>
                    <a:pt x="21098" y="35776"/>
                  </a:cubicBezTo>
                  <a:cubicBezTo>
                    <a:pt x="21081" y="35765"/>
                    <a:pt x="21064" y="35759"/>
                    <a:pt x="21048" y="35759"/>
                  </a:cubicBezTo>
                  <a:cubicBezTo>
                    <a:pt x="20965" y="35759"/>
                    <a:pt x="20911" y="35895"/>
                    <a:pt x="20991" y="35955"/>
                  </a:cubicBezTo>
                  <a:cubicBezTo>
                    <a:pt x="21146" y="36062"/>
                    <a:pt x="21289" y="36193"/>
                    <a:pt x="21456" y="36276"/>
                  </a:cubicBezTo>
                  <a:lnTo>
                    <a:pt x="21456" y="36812"/>
                  </a:lnTo>
                  <a:cubicBezTo>
                    <a:pt x="21194" y="36609"/>
                    <a:pt x="20908" y="36431"/>
                    <a:pt x="20634" y="36252"/>
                  </a:cubicBezTo>
                  <a:cubicBezTo>
                    <a:pt x="20614" y="36239"/>
                    <a:pt x="20595" y="36233"/>
                    <a:pt x="20576" y="36233"/>
                  </a:cubicBezTo>
                  <a:cubicBezTo>
                    <a:pt x="20482" y="36233"/>
                    <a:pt x="20416" y="36385"/>
                    <a:pt x="20515" y="36455"/>
                  </a:cubicBezTo>
                  <a:cubicBezTo>
                    <a:pt x="20670" y="36550"/>
                    <a:pt x="20813" y="36657"/>
                    <a:pt x="20967" y="36776"/>
                  </a:cubicBezTo>
                  <a:cubicBezTo>
                    <a:pt x="20848" y="36788"/>
                    <a:pt x="20848" y="36990"/>
                    <a:pt x="20979" y="36990"/>
                  </a:cubicBezTo>
                  <a:cubicBezTo>
                    <a:pt x="21075" y="36990"/>
                    <a:pt x="21086" y="36907"/>
                    <a:pt x="21075" y="36848"/>
                  </a:cubicBezTo>
                  <a:lnTo>
                    <a:pt x="21075" y="36848"/>
                  </a:lnTo>
                  <a:cubicBezTo>
                    <a:pt x="21194" y="36943"/>
                    <a:pt x="21325" y="37026"/>
                    <a:pt x="21456" y="37110"/>
                  </a:cubicBezTo>
                  <a:cubicBezTo>
                    <a:pt x="21456" y="37312"/>
                    <a:pt x="21456" y="37526"/>
                    <a:pt x="21444" y="37729"/>
                  </a:cubicBezTo>
                  <a:cubicBezTo>
                    <a:pt x="21372" y="37681"/>
                    <a:pt x="21289" y="37645"/>
                    <a:pt x="21229" y="37598"/>
                  </a:cubicBezTo>
                  <a:cubicBezTo>
                    <a:pt x="21229" y="37586"/>
                    <a:pt x="21253" y="37562"/>
                    <a:pt x="21253" y="37550"/>
                  </a:cubicBezTo>
                  <a:cubicBezTo>
                    <a:pt x="21292" y="37472"/>
                    <a:pt x="21213" y="37409"/>
                    <a:pt x="21134" y="37409"/>
                  </a:cubicBezTo>
                  <a:cubicBezTo>
                    <a:pt x="21093" y="37409"/>
                    <a:pt x="21051" y="37426"/>
                    <a:pt x="21027" y="37467"/>
                  </a:cubicBezTo>
                  <a:lnTo>
                    <a:pt x="21027" y="37479"/>
                  </a:lnTo>
                  <a:cubicBezTo>
                    <a:pt x="20813" y="37324"/>
                    <a:pt x="20610" y="37169"/>
                    <a:pt x="20432" y="36967"/>
                  </a:cubicBezTo>
                  <a:cubicBezTo>
                    <a:pt x="20408" y="36946"/>
                    <a:pt x="20383" y="36937"/>
                    <a:pt x="20359" y="36937"/>
                  </a:cubicBezTo>
                  <a:cubicBezTo>
                    <a:pt x="20273" y="36937"/>
                    <a:pt x="20200" y="37050"/>
                    <a:pt x="20265" y="37133"/>
                  </a:cubicBezTo>
                  <a:cubicBezTo>
                    <a:pt x="20444" y="37312"/>
                    <a:pt x="20658" y="37538"/>
                    <a:pt x="20896" y="37717"/>
                  </a:cubicBezTo>
                  <a:cubicBezTo>
                    <a:pt x="20848" y="37788"/>
                    <a:pt x="20801" y="37860"/>
                    <a:pt x="20777" y="37943"/>
                  </a:cubicBezTo>
                  <a:cubicBezTo>
                    <a:pt x="20610" y="37848"/>
                    <a:pt x="20432" y="37776"/>
                    <a:pt x="20265" y="37681"/>
                  </a:cubicBezTo>
                  <a:cubicBezTo>
                    <a:pt x="20247" y="37672"/>
                    <a:pt x="20231" y="37668"/>
                    <a:pt x="20215" y="37668"/>
                  </a:cubicBezTo>
                  <a:cubicBezTo>
                    <a:pt x="20125" y="37668"/>
                    <a:pt x="20077" y="37799"/>
                    <a:pt x="20158" y="37860"/>
                  </a:cubicBezTo>
                  <a:cubicBezTo>
                    <a:pt x="20324" y="37955"/>
                    <a:pt x="20491" y="38062"/>
                    <a:pt x="20658" y="38145"/>
                  </a:cubicBezTo>
                  <a:cubicBezTo>
                    <a:pt x="20324" y="38788"/>
                    <a:pt x="20039" y="39455"/>
                    <a:pt x="19741" y="40098"/>
                  </a:cubicBezTo>
                  <a:cubicBezTo>
                    <a:pt x="19717" y="40155"/>
                    <a:pt x="19770" y="40212"/>
                    <a:pt x="19821" y="40212"/>
                  </a:cubicBezTo>
                  <a:cubicBezTo>
                    <a:pt x="19845" y="40212"/>
                    <a:pt x="19869" y="40200"/>
                    <a:pt x="19884" y="40169"/>
                  </a:cubicBezTo>
                  <a:cubicBezTo>
                    <a:pt x="19896" y="40158"/>
                    <a:pt x="19896" y="40146"/>
                    <a:pt x="19908" y="40122"/>
                  </a:cubicBezTo>
                  <a:lnTo>
                    <a:pt x="19908" y="40122"/>
                  </a:lnTo>
                  <a:cubicBezTo>
                    <a:pt x="19896" y="40158"/>
                    <a:pt x="19908" y="40181"/>
                    <a:pt x="19920" y="40229"/>
                  </a:cubicBezTo>
                  <a:cubicBezTo>
                    <a:pt x="20039" y="40384"/>
                    <a:pt x="20158" y="40515"/>
                    <a:pt x="20265" y="40658"/>
                  </a:cubicBezTo>
                  <a:cubicBezTo>
                    <a:pt x="20217" y="40777"/>
                    <a:pt x="20182" y="40920"/>
                    <a:pt x="20134" y="41039"/>
                  </a:cubicBezTo>
                  <a:cubicBezTo>
                    <a:pt x="19979" y="40860"/>
                    <a:pt x="19836" y="40693"/>
                    <a:pt x="19705" y="40503"/>
                  </a:cubicBezTo>
                  <a:cubicBezTo>
                    <a:pt x="19681" y="40473"/>
                    <a:pt x="19650" y="40460"/>
                    <a:pt x="19619" y="40460"/>
                  </a:cubicBezTo>
                  <a:cubicBezTo>
                    <a:pt x="19526" y="40460"/>
                    <a:pt x="19429" y="40569"/>
                    <a:pt x="19491" y="40658"/>
                  </a:cubicBezTo>
                  <a:lnTo>
                    <a:pt x="20027" y="41336"/>
                  </a:lnTo>
                  <a:cubicBezTo>
                    <a:pt x="19967" y="41491"/>
                    <a:pt x="19908" y="41646"/>
                    <a:pt x="19848" y="41812"/>
                  </a:cubicBezTo>
                  <a:cubicBezTo>
                    <a:pt x="19705" y="41670"/>
                    <a:pt x="19551" y="41539"/>
                    <a:pt x="19408" y="41420"/>
                  </a:cubicBezTo>
                  <a:cubicBezTo>
                    <a:pt x="19381" y="41395"/>
                    <a:pt x="19351" y="41385"/>
                    <a:pt x="19323" y="41385"/>
                  </a:cubicBezTo>
                  <a:cubicBezTo>
                    <a:pt x="19228" y="41385"/>
                    <a:pt x="19149" y="41503"/>
                    <a:pt x="19241" y="41586"/>
                  </a:cubicBezTo>
                  <a:cubicBezTo>
                    <a:pt x="19420" y="41753"/>
                    <a:pt x="19586" y="41896"/>
                    <a:pt x="19765" y="42063"/>
                  </a:cubicBezTo>
                  <a:cubicBezTo>
                    <a:pt x="19729" y="42146"/>
                    <a:pt x="19705" y="42229"/>
                    <a:pt x="19670" y="42313"/>
                  </a:cubicBezTo>
                  <a:cubicBezTo>
                    <a:pt x="19654" y="42376"/>
                    <a:pt x="19712" y="42429"/>
                    <a:pt x="19767" y="42429"/>
                  </a:cubicBezTo>
                  <a:cubicBezTo>
                    <a:pt x="19794" y="42429"/>
                    <a:pt x="19820" y="42416"/>
                    <a:pt x="19836" y="42384"/>
                  </a:cubicBezTo>
                  <a:cubicBezTo>
                    <a:pt x="19860" y="42324"/>
                    <a:pt x="19896" y="42265"/>
                    <a:pt x="19908" y="42205"/>
                  </a:cubicBezTo>
                  <a:cubicBezTo>
                    <a:pt x="20027" y="42313"/>
                    <a:pt x="20146" y="42432"/>
                    <a:pt x="20265" y="42539"/>
                  </a:cubicBezTo>
                  <a:cubicBezTo>
                    <a:pt x="20205" y="42670"/>
                    <a:pt x="20146" y="42789"/>
                    <a:pt x="20098" y="42920"/>
                  </a:cubicBezTo>
                  <a:cubicBezTo>
                    <a:pt x="19884" y="42717"/>
                    <a:pt x="19658" y="42491"/>
                    <a:pt x="19443" y="42289"/>
                  </a:cubicBezTo>
                  <a:cubicBezTo>
                    <a:pt x="19417" y="42262"/>
                    <a:pt x="19387" y="42251"/>
                    <a:pt x="19357" y="42251"/>
                  </a:cubicBezTo>
                  <a:cubicBezTo>
                    <a:pt x="19255" y="42251"/>
                    <a:pt x="19160" y="42387"/>
                    <a:pt x="19253" y="42479"/>
                  </a:cubicBezTo>
                  <a:cubicBezTo>
                    <a:pt x="19491" y="42717"/>
                    <a:pt x="19741" y="42955"/>
                    <a:pt x="19979" y="43206"/>
                  </a:cubicBezTo>
                  <a:cubicBezTo>
                    <a:pt x="19920" y="43336"/>
                    <a:pt x="19860" y="43491"/>
                    <a:pt x="19801" y="43622"/>
                  </a:cubicBezTo>
                  <a:cubicBezTo>
                    <a:pt x="19598" y="43420"/>
                    <a:pt x="19372" y="43217"/>
                    <a:pt x="19170" y="43015"/>
                  </a:cubicBezTo>
                  <a:cubicBezTo>
                    <a:pt x="19145" y="42991"/>
                    <a:pt x="19118" y="42980"/>
                    <a:pt x="19093" y="42980"/>
                  </a:cubicBezTo>
                  <a:cubicBezTo>
                    <a:pt x="19005" y="42980"/>
                    <a:pt x="18929" y="43099"/>
                    <a:pt x="19003" y="43182"/>
                  </a:cubicBezTo>
                  <a:cubicBezTo>
                    <a:pt x="19241" y="43420"/>
                    <a:pt x="19467" y="43634"/>
                    <a:pt x="19705" y="43860"/>
                  </a:cubicBezTo>
                  <a:cubicBezTo>
                    <a:pt x="19622" y="44027"/>
                    <a:pt x="19562" y="44206"/>
                    <a:pt x="19491" y="44372"/>
                  </a:cubicBezTo>
                  <a:cubicBezTo>
                    <a:pt x="19459" y="44436"/>
                    <a:pt x="19528" y="44494"/>
                    <a:pt x="19592" y="44494"/>
                  </a:cubicBezTo>
                  <a:cubicBezTo>
                    <a:pt x="19623" y="44494"/>
                    <a:pt x="19654" y="44479"/>
                    <a:pt x="19670" y="44444"/>
                  </a:cubicBezTo>
                  <a:cubicBezTo>
                    <a:pt x="19729" y="44289"/>
                    <a:pt x="19789" y="44158"/>
                    <a:pt x="19860" y="44027"/>
                  </a:cubicBezTo>
                  <a:lnTo>
                    <a:pt x="20265" y="44432"/>
                  </a:lnTo>
                  <a:lnTo>
                    <a:pt x="20003" y="45003"/>
                  </a:lnTo>
                  <a:cubicBezTo>
                    <a:pt x="19503" y="44527"/>
                    <a:pt x="19015" y="44051"/>
                    <a:pt x="18539" y="43563"/>
                  </a:cubicBezTo>
                  <a:cubicBezTo>
                    <a:pt x="18514" y="43538"/>
                    <a:pt x="18487" y="43528"/>
                    <a:pt x="18462" y="43528"/>
                  </a:cubicBezTo>
                  <a:cubicBezTo>
                    <a:pt x="18374" y="43528"/>
                    <a:pt x="18298" y="43647"/>
                    <a:pt x="18372" y="43729"/>
                  </a:cubicBezTo>
                  <a:cubicBezTo>
                    <a:pt x="18872" y="44253"/>
                    <a:pt x="19372" y="44765"/>
                    <a:pt x="19884" y="45277"/>
                  </a:cubicBezTo>
                  <a:cubicBezTo>
                    <a:pt x="19801" y="45444"/>
                    <a:pt x="19741" y="45599"/>
                    <a:pt x="19670" y="45765"/>
                  </a:cubicBezTo>
                  <a:cubicBezTo>
                    <a:pt x="19086" y="45230"/>
                    <a:pt x="18491" y="44706"/>
                    <a:pt x="17931" y="44170"/>
                  </a:cubicBezTo>
                  <a:cubicBezTo>
                    <a:pt x="17906" y="44144"/>
                    <a:pt x="17877" y="44133"/>
                    <a:pt x="17849" y="44133"/>
                  </a:cubicBezTo>
                  <a:cubicBezTo>
                    <a:pt x="17749" y="44133"/>
                    <a:pt x="17659" y="44274"/>
                    <a:pt x="17753" y="44349"/>
                  </a:cubicBezTo>
                  <a:cubicBezTo>
                    <a:pt x="18348" y="44920"/>
                    <a:pt x="18931" y="45515"/>
                    <a:pt x="19527" y="46111"/>
                  </a:cubicBezTo>
                  <a:cubicBezTo>
                    <a:pt x="19479" y="46230"/>
                    <a:pt x="19431" y="46349"/>
                    <a:pt x="19372" y="46468"/>
                  </a:cubicBezTo>
                  <a:cubicBezTo>
                    <a:pt x="18943" y="46063"/>
                    <a:pt x="18515" y="45658"/>
                    <a:pt x="18098" y="45241"/>
                  </a:cubicBezTo>
                  <a:cubicBezTo>
                    <a:pt x="18074" y="45220"/>
                    <a:pt x="18048" y="45212"/>
                    <a:pt x="18023" y="45212"/>
                  </a:cubicBezTo>
                  <a:cubicBezTo>
                    <a:pt x="17935" y="45212"/>
                    <a:pt x="17860" y="45322"/>
                    <a:pt x="17943" y="45396"/>
                  </a:cubicBezTo>
                  <a:cubicBezTo>
                    <a:pt x="18372" y="45837"/>
                    <a:pt x="18812" y="46301"/>
                    <a:pt x="19253" y="46777"/>
                  </a:cubicBezTo>
                  <a:lnTo>
                    <a:pt x="19027" y="47361"/>
                  </a:lnTo>
                  <a:cubicBezTo>
                    <a:pt x="18586" y="46932"/>
                    <a:pt x="18158" y="46492"/>
                    <a:pt x="17741" y="46051"/>
                  </a:cubicBezTo>
                  <a:cubicBezTo>
                    <a:pt x="17718" y="46029"/>
                    <a:pt x="17694" y="46020"/>
                    <a:pt x="17671" y="46020"/>
                  </a:cubicBezTo>
                  <a:cubicBezTo>
                    <a:pt x="17596" y="46020"/>
                    <a:pt x="17534" y="46118"/>
                    <a:pt x="17598" y="46182"/>
                  </a:cubicBezTo>
                  <a:cubicBezTo>
                    <a:pt x="18038" y="46646"/>
                    <a:pt x="18479" y="47135"/>
                    <a:pt x="18943" y="47623"/>
                  </a:cubicBezTo>
                  <a:cubicBezTo>
                    <a:pt x="18931" y="47682"/>
                    <a:pt x="18967" y="47718"/>
                    <a:pt x="19027" y="47718"/>
                  </a:cubicBezTo>
                  <a:lnTo>
                    <a:pt x="19384" y="48075"/>
                  </a:lnTo>
                  <a:cubicBezTo>
                    <a:pt x="19324" y="48206"/>
                    <a:pt x="19289" y="48337"/>
                    <a:pt x="19229" y="48456"/>
                  </a:cubicBezTo>
                  <a:cubicBezTo>
                    <a:pt x="18539" y="47885"/>
                    <a:pt x="17860" y="47289"/>
                    <a:pt x="17205" y="46670"/>
                  </a:cubicBezTo>
                  <a:cubicBezTo>
                    <a:pt x="17184" y="46652"/>
                    <a:pt x="17160" y="46644"/>
                    <a:pt x="17137" y="46644"/>
                  </a:cubicBezTo>
                  <a:cubicBezTo>
                    <a:pt x="17058" y="46644"/>
                    <a:pt x="16988" y="46739"/>
                    <a:pt x="17062" y="46813"/>
                  </a:cubicBezTo>
                  <a:cubicBezTo>
                    <a:pt x="17741" y="47468"/>
                    <a:pt x="18408" y="48135"/>
                    <a:pt x="19086" y="48790"/>
                  </a:cubicBezTo>
                  <a:cubicBezTo>
                    <a:pt x="19003" y="48992"/>
                    <a:pt x="18931" y="49206"/>
                    <a:pt x="18836" y="49432"/>
                  </a:cubicBezTo>
                  <a:cubicBezTo>
                    <a:pt x="18491" y="49206"/>
                    <a:pt x="18158" y="48992"/>
                    <a:pt x="17824" y="48754"/>
                  </a:cubicBezTo>
                  <a:cubicBezTo>
                    <a:pt x="17806" y="48742"/>
                    <a:pt x="17788" y="48736"/>
                    <a:pt x="17772" y="48736"/>
                  </a:cubicBezTo>
                  <a:cubicBezTo>
                    <a:pt x="17694" y="48736"/>
                    <a:pt x="17652" y="48861"/>
                    <a:pt x="17741" y="48921"/>
                  </a:cubicBezTo>
                  <a:cubicBezTo>
                    <a:pt x="18062" y="49159"/>
                    <a:pt x="18408" y="49432"/>
                    <a:pt x="18753" y="49683"/>
                  </a:cubicBezTo>
                  <a:cubicBezTo>
                    <a:pt x="18705" y="49790"/>
                    <a:pt x="18658" y="49885"/>
                    <a:pt x="18634" y="50004"/>
                  </a:cubicBezTo>
                  <a:cubicBezTo>
                    <a:pt x="18372" y="49849"/>
                    <a:pt x="18122" y="49694"/>
                    <a:pt x="17884" y="49528"/>
                  </a:cubicBezTo>
                  <a:cubicBezTo>
                    <a:pt x="17875" y="49523"/>
                    <a:pt x="17866" y="49521"/>
                    <a:pt x="17857" y="49521"/>
                  </a:cubicBezTo>
                  <a:cubicBezTo>
                    <a:pt x="17799" y="49521"/>
                    <a:pt x="17760" y="49616"/>
                    <a:pt x="17812" y="49647"/>
                  </a:cubicBezTo>
                  <a:cubicBezTo>
                    <a:pt x="18062" y="49825"/>
                    <a:pt x="18300" y="50004"/>
                    <a:pt x="18550" y="50206"/>
                  </a:cubicBezTo>
                  <a:lnTo>
                    <a:pt x="18336" y="50778"/>
                  </a:lnTo>
                  <a:lnTo>
                    <a:pt x="18336" y="50802"/>
                  </a:lnTo>
                  <a:cubicBezTo>
                    <a:pt x="17598" y="50385"/>
                    <a:pt x="16872" y="49980"/>
                    <a:pt x="16110" y="49611"/>
                  </a:cubicBezTo>
                  <a:cubicBezTo>
                    <a:pt x="16098" y="49603"/>
                    <a:pt x="16087" y="49600"/>
                    <a:pt x="16076" y="49600"/>
                  </a:cubicBezTo>
                  <a:cubicBezTo>
                    <a:pt x="16019" y="49600"/>
                    <a:pt x="15978" y="49690"/>
                    <a:pt x="16038" y="49730"/>
                  </a:cubicBezTo>
                  <a:cubicBezTo>
                    <a:pt x="16967" y="50206"/>
                    <a:pt x="17860" y="50706"/>
                    <a:pt x="18729" y="51242"/>
                  </a:cubicBezTo>
                  <a:cubicBezTo>
                    <a:pt x="18586" y="51599"/>
                    <a:pt x="18455" y="51957"/>
                    <a:pt x="18312" y="52326"/>
                  </a:cubicBezTo>
                  <a:cubicBezTo>
                    <a:pt x="18304" y="52366"/>
                    <a:pt x="18345" y="52401"/>
                    <a:pt x="18380" y="52401"/>
                  </a:cubicBezTo>
                  <a:cubicBezTo>
                    <a:pt x="18396" y="52401"/>
                    <a:pt x="18412" y="52393"/>
                    <a:pt x="18419" y="52373"/>
                  </a:cubicBezTo>
                  <a:cubicBezTo>
                    <a:pt x="18574" y="52028"/>
                    <a:pt x="18729" y="51695"/>
                    <a:pt x="18896" y="51349"/>
                  </a:cubicBezTo>
                  <a:cubicBezTo>
                    <a:pt x="19110" y="51480"/>
                    <a:pt x="19312" y="51599"/>
                    <a:pt x="19503" y="51730"/>
                  </a:cubicBezTo>
                  <a:cubicBezTo>
                    <a:pt x="19253" y="52314"/>
                    <a:pt x="19003" y="52897"/>
                    <a:pt x="18765" y="53481"/>
                  </a:cubicBezTo>
                  <a:cubicBezTo>
                    <a:pt x="18742" y="53519"/>
                    <a:pt x="18777" y="53547"/>
                    <a:pt x="18815" y="53547"/>
                  </a:cubicBezTo>
                  <a:cubicBezTo>
                    <a:pt x="18837" y="53547"/>
                    <a:pt x="18859" y="53538"/>
                    <a:pt x="18872" y="53516"/>
                  </a:cubicBezTo>
                  <a:cubicBezTo>
                    <a:pt x="19122" y="52957"/>
                    <a:pt x="19384" y="52385"/>
                    <a:pt x="19658" y="51826"/>
                  </a:cubicBezTo>
                  <a:cubicBezTo>
                    <a:pt x="19824" y="51933"/>
                    <a:pt x="19967" y="52028"/>
                    <a:pt x="20122" y="52135"/>
                  </a:cubicBezTo>
                  <a:cubicBezTo>
                    <a:pt x="19979" y="52480"/>
                    <a:pt x="19848" y="52802"/>
                    <a:pt x="19729" y="53147"/>
                  </a:cubicBezTo>
                  <a:cubicBezTo>
                    <a:pt x="18693" y="53778"/>
                    <a:pt x="17705" y="54469"/>
                    <a:pt x="16741" y="55243"/>
                  </a:cubicBezTo>
                  <a:cubicBezTo>
                    <a:pt x="15133" y="56314"/>
                    <a:pt x="13574" y="57445"/>
                    <a:pt x="12216" y="58862"/>
                  </a:cubicBezTo>
                  <a:cubicBezTo>
                    <a:pt x="12216" y="58763"/>
                    <a:pt x="12140" y="58663"/>
                    <a:pt x="12052" y="58663"/>
                  </a:cubicBezTo>
                  <a:cubicBezTo>
                    <a:pt x="12024" y="58663"/>
                    <a:pt x="11995" y="58673"/>
                    <a:pt x="11966" y="58696"/>
                  </a:cubicBezTo>
                  <a:cubicBezTo>
                    <a:pt x="11876" y="58776"/>
                    <a:pt x="11777" y="58806"/>
                    <a:pt x="11683" y="58806"/>
                  </a:cubicBezTo>
                  <a:cubicBezTo>
                    <a:pt x="11666" y="58806"/>
                    <a:pt x="11649" y="58805"/>
                    <a:pt x="11633" y="58803"/>
                  </a:cubicBezTo>
                  <a:cubicBezTo>
                    <a:pt x="11847" y="58624"/>
                    <a:pt x="12026" y="58398"/>
                    <a:pt x="12145" y="58160"/>
                  </a:cubicBezTo>
                  <a:cubicBezTo>
                    <a:pt x="12204" y="58148"/>
                    <a:pt x="12240" y="58100"/>
                    <a:pt x="12264" y="58029"/>
                  </a:cubicBezTo>
                  <a:cubicBezTo>
                    <a:pt x="15562" y="47647"/>
                    <a:pt x="18193" y="36907"/>
                    <a:pt x="20384" y="26239"/>
                  </a:cubicBezTo>
                  <a:cubicBezTo>
                    <a:pt x="20406" y="26159"/>
                    <a:pt x="20335" y="26106"/>
                    <a:pt x="20271" y="26106"/>
                  </a:cubicBezTo>
                  <a:cubicBezTo>
                    <a:pt x="20229" y="26106"/>
                    <a:pt x="20191" y="26128"/>
                    <a:pt x="20182" y="26180"/>
                  </a:cubicBezTo>
                  <a:cubicBezTo>
                    <a:pt x="17634" y="36836"/>
                    <a:pt x="14776" y="47361"/>
                    <a:pt x="11871" y="57922"/>
                  </a:cubicBezTo>
                  <a:cubicBezTo>
                    <a:pt x="11847" y="58017"/>
                    <a:pt x="11883" y="58088"/>
                    <a:pt x="11931" y="58136"/>
                  </a:cubicBezTo>
                  <a:cubicBezTo>
                    <a:pt x="11811" y="58279"/>
                    <a:pt x="11681" y="58422"/>
                    <a:pt x="11514" y="58517"/>
                  </a:cubicBezTo>
                  <a:cubicBezTo>
                    <a:pt x="11502" y="58517"/>
                    <a:pt x="11502" y="58505"/>
                    <a:pt x="11490" y="58505"/>
                  </a:cubicBezTo>
                  <a:cubicBezTo>
                    <a:pt x="10502" y="58362"/>
                    <a:pt x="9537" y="58326"/>
                    <a:pt x="8573" y="58041"/>
                  </a:cubicBezTo>
                  <a:cubicBezTo>
                    <a:pt x="8566" y="58039"/>
                    <a:pt x="8559" y="58038"/>
                    <a:pt x="8552" y="58038"/>
                  </a:cubicBezTo>
                  <a:cubicBezTo>
                    <a:pt x="8460" y="58038"/>
                    <a:pt x="8425" y="58185"/>
                    <a:pt x="8525" y="58207"/>
                  </a:cubicBezTo>
                  <a:cubicBezTo>
                    <a:pt x="9283" y="58438"/>
                    <a:pt x="10173" y="58689"/>
                    <a:pt x="11008" y="58689"/>
                  </a:cubicBezTo>
                  <a:cubicBezTo>
                    <a:pt x="11078" y="58689"/>
                    <a:pt x="11147" y="58687"/>
                    <a:pt x="11216" y="58684"/>
                  </a:cubicBezTo>
                  <a:lnTo>
                    <a:pt x="11216" y="58684"/>
                  </a:lnTo>
                  <a:cubicBezTo>
                    <a:pt x="11133" y="58731"/>
                    <a:pt x="11097" y="58791"/>
                    <a:pt x="11097" y="58862"/>
                  </a:cubicBezTo>
                  <a:cubicBezTo>
                    <a:pt x="9645" y="58755"/>
                    <a:pt x="8347" y="58636"/>
                    <a:pt x="6966" y="57922"/>
                  </a:cubicBezTo>
                  <a:cubicBezTo>
                    <a:pt x="6949" y="57913"/>
                    <a:pt x="6933" y="57910"/>
                    <a:pt x="6917" y="57910"/>
                  </a:cubicBezTo>
                  <a:cubicBezTo>
                    <a:pt x="6818" y="57910"/>
                    <a:pt x="6744" y="58052"/>
                    <a:pt x="6847" y="58124"/>
                  </a:cubicBezTo>
                  <a:cubicBezTo>
                    <a:pt x="7969" y="58746"/>
                    <a:pt x="9381" y="59273"/>
                    <a:pt x="10732" y="59273"/>
                  </a:cubicBezTo>
                  <a:cubicBezTo>
                    <a:pt x="11115" y="59273"/>
                    <a:pt x="11494" y="59231"/>
                    <a:pt x="11859" y="59136"/>
                  </a:cubicBezTo>
                  <a:lnTo>
                    <a:pt x="11871" y="59136"/>
                  </a:lnTo>
                  <a:cubicBezTo>
                    <a:pt x="11055" y="59475"/>
                    <a:pt x="10197" y="59617"/>
                    <a:pt x="9319" y="59617"/>
                  </a:cubicBezTo>
                  <a:cubicBezTo>
                    <a:pt x="6277" y="59617"/>
                    <a:pt x="3000" y="57910"/>
                    <a:pt x="441" y="56755"/>
                  </a:cubicBezTo>
                  <a:cubicBezTo>
                    <a:pt x="477" y="56719"/>
                    <a:pt x="524" y="56695"/>
                    <a:pt x="536" y="56636"/>
                  </a:cubicBezTo>
                  <a:cubicBezTo>
                    <a:pt x="4942" y="42670"/>
                    <a:pt x="9180" y="28454"/>
                    <a:pt x="12133" y="14107"/>
                  </a:cubicBezTo>
                  <a:close/>
                  <a:moveTo>
                    <a:pt x="33528" y="28192"/>
                  </a:moveTo>
                  <a:cubicBezTo>
                    <a:pt x="34314" y="28989"/>
                    <a:pt x="35922" y="29216"/>
                    <a:pt x="36838" y="29466"/>
                  </a:cubicBezTo>
                  <a:cubicBezTo>
                    <a:pt x="37832" y="29727"/>
                    <a:pt x="38825" y="29890"/>
                    <a:pt x="39809" y="29890"/>
                  </a:cubicBezTo>
                  <a:cubicBezTo>
                    <a:pt x="40394" y="29890"/>
                    <a:pt x="40976" y="29833"/>
                    <a:pt x="41553" y="29704"/>
                  </a:cubicBezTo>
                  <a:cubicBezTo>
                    <a:pt x="41672" y="29692"/>
                    <a:pt x="41780" y="29680"/>
                    <a:pt x="41899" y="29668"/>
                  </a:cubicBezTo>
                  <a:lnTo>
                    <a:pt x="41922" y="29668"/>
                  </a:lnTo>
                  <a:cubicBezTo>
                    <a:pt x="41929" y="29765"/>
                    <a:pt x="42019" y="29819"/>
                    <a:pt x="42109" y="29819"/>
                  </a:cubicBezTo>
                  <a:cubicBezTo>
                    <a:pt x="42186" y="29819"/>
                    <a:pt x="42264" y="29780"/>
                    <a:pt x="42291" y="29692"/>
                  </a:cubicBezTo>
                  <a:cubicBezTo>
                    <a:pt x="42315" y="29668"/>
                    <a:pt x="42315" y="29644"/>
                    <a:pt x="42327" y="29621"/>
                  </a:cubicBezTo>
                  <a:cubicBezTo>
                    <a:pt x="42399" y="29609"/>
                    <a:pt x="42470" y="29585"/>
                    <a:pt x="42530" y="29573"/>
                  </a:cubicBezTo>
                  <a:cubicBezTo>
                    <a:pt x="42565" y="29609"/>
                    <a:pt x="42613" y="29621"/>
                    <a:pt x="42649" y="29621"/>
                  </a:cubicBezTo>
                  <a:cubicBezTo>
                    <a:pt x="42684" y="29621"/>
                    <a:pt x="42696" y="29621"/>
                    <a:pt x="42708" y="29609"/>
                  </a:cubicBezTo>
                  <a:cubicBezTo>
                    <a:pt x="42756" y="32204"/>
                    <a:pt x="42803" y="34800"/>
                    <a:pt x="42803" y="37371"/>
                  </a:cubicBezTo>
                  <a:cubicBezTo>
                    <a:pt x="42803" y="43848"/>
                    <a:pt x="42589" y="50385"/>
                    <a:pt x="42792" y="56850"/>
                  </a:cubicBezTo>
                  <a:cubicBezTo>
                    <a:pt x="42673" y="56831"/>
                    <a:pt x="42552" y="56824"/>
                    <a:pt x="42429" y="56824"/>
                  </a:cubicBezTo>
                  <a:cubicBezTo>
                    <a:pt x="42093" y="56824"/>
                    <a:pt x="41748" y="56877"/>
                    <a:pt x="41434" y="56886"/>
                  </a:cubicBezTo>
                  <a:cubicBezTo>
                    <a:pt x="41303" y="56886"/>
                    <a:pt x="41303" y="57088"/>
                    <a:pt x="41434" y="57088"/>
                  </a:cubicBezTo>
                  <a:cubicBezTo>
                    <a:pt x="41739" y="57105"/>
                    <a:pt x="42074" y="57152"/>
                    <a:pt x="42401" y="57152"/>
                  </a:cubicBezTo>
                  <a:cubicBezTo>
                    <a:pt x="42534" y="57152"/>
                    <a:pt x="42665" y="57144"/>
                    <a:pt x="42792" y="57124"/>
                  </a:cubicBezTo>
                  <a:cubicBezTo>
                    <a:pt x="42803" y="57493"/>
                    <a:pt x="42803" y="57862"/>
                    <a:pt x="42815" y="58243"/>
                  </a:cubicBezTo>
                  <a:cubicBezTo>
                    <a:pt x="42434" y="58303"/>
                    <a:pt x="42030" y="58362"/>
                    <a:pt x="41625" y="58374"/>
                  </a:cubicBezTo>
                  <a:cubicBezTo>
                    <a:pt x="41524" y="58380"/>
                    <a:pt x="41419" y="58383"/>
                    <a:pt x="41315" y="58383"/>
                  </a:cubicBezTo>
                  <a:cubicBezTo>
                    <a:pt x="41211" y="58383"/>
                    <a:pt x="41107" y="58380"/>
                    <a:pt x="41006" y="58374"/>
                  </a:cubicBezTo>
                  <a:cubicBezTo>
                    <a:pt x="40898" y="58374"/>
                    <a:pt x="39994" y="58303"/>
                    <a:pt x="40172" y="58100"/>
                  </a:cubicBezTo>
                  <a:cubicBezTo>
                    <a:pt x="40192" y="58071"/>
                    <a:pt x="40164" y="58034"/>
                    <a:pt x="40133" y="58034"/>
                  </a:cubicBezTo>
                  <a:cubicBezTo>
                    <a:pt x="40126" y="58034"/>
                    <a:pt x="40119" y="58036"/>
                    <a:pt x="40113" y="58041"/>
                  </a:cubicBezTo>
                  <a:cubicBezTo>
                    <a:pt x="39827" y="58315"/>
                    <a:pt x="40375" y="58517"/>
                    <a:pt x="40553" y="58565"/>
                  </a:cubicBezTo>
                  <a:cubicBezTo>
                    <a:pt x="40887" y="58654"/>
                    <a:pt x="41244" y="58693"/>
                    <a:pt x="41603" y="58693"/>
                  </a:cubicBezTo>
                  <a:cubicBezTo>
                    <a:pt x="42014" y="58693"/>
                    <a:pt x="42428" y="58641"/>
                    <a:pt x="42815" y="58553"/>
                  </a:cubicBezTo>
                  <a:lnTo>
                    <a:pt x="42815" y="58553"/>
                  </a:lnTo>
                  <a:cubicBezTo>
                    <a:pt x="42803" y="58576"/>
                    <a:pt x="42768" y="58600"/>
                    <a:pt x="42756" y="58624"/>
                  </a:cubicBezTo>
                  <a:cubicBezTo>
                    <a:pt x="42696" y="58684"/>
                    <a:pt x="42732" y="58755"/>
                    <a:pt x="42792" y="58791"/>
                  </a:cubicBezTo>
                  <a:cubicBezTo>
                    <a:pt x="41397" y="59578"/>
                    <a:pt x="40005" y="59886"/>
                    <a:pt x="38606" y="59886"/>
                  </a:cubicBezTo>
                  <a:cubicBezTo>
                    <a:pt x="37234" y="59886"/>
                    <a:pt x="35854" y="59590"/>
                    <a:pt x="34457" y="59160"/>
                  </a:cubicBezTo>
                  <a:cubicBezTo>
                    <a:pt x="34457" y="59148"/>
                    <a:pt x="34433" y="59112"/>
                    <a:pt x="34421" y="59100"/>
                  </a:cubicBezTo>
                  <a:cubicBezTo>
                    <a:pt x="34183" y="58898"/>
                    <a:pt x="33838" y="58731"/>
                    <a:pt x="33505" y="58660"/>
                  </a:cubicBezTo>
                  <a:cubicBezTo>
                    <a:pt x="33528" y="58017"/>
                    <a:pt x="33540" y="57374"/>
                    <a:pt x="33564" y="56719"/>
                  </a:cubicBezTo>
                  <a:cubicBezTo>
                    <a:pt x="33576" y="56731"/>
                    <a:pt x="33588" y="56755"/>
                    <a:pt x="33624" y="56755"/>
                  </a:cubicBezTo>
                  <a:cubicBezTo>
                    <a:pt x="33743" y="56755"/>
                    <a:pt x="33743" y="56576"/>
                    <a:pt x="33624" y="56576"/>
                  </a:cubicBezTo>
                  <a:cubicBezTo>
                    <a:pt x="33588" y="56576"/>
                    <a:pt x="33576" y="56588"/>
                    <a:pt x="33564" y="56600"/>
                  </a:cubicBezTo>
                  <a:cubicBezTo>
                    <a:pt x="33707" y="50147"/>
                    <a:pt x="33540" y="43658"/>
                    <a:pt x="33540" y="37193"/>
                  </a:cubicBezTo>
                  <a:cubicBezTo>
                    <a:pt x="33540" y="34193"/>
                    <a:pt x="33540" y="31192"/>
                    <a:pt x="33528" y="28192"/>
                  </a:cubicBezTo>
                  <a:close/>
                  <a:moveTo>
                    <a:pt x="45555" y="1"/>
                  </a:moveTo>
                  <a:cubicBezTo>
                    <a:pt x="45530" y="1"/>
                    <a:pt x="45506" y="16"/>
                    <a:pt x="45506" y="45"/>
                  </a:cubicBezTo>
                  <a:cubicBezTo>
                    <a:pt x="45506" y="81"/>
                    <a:pt x="45494" y="105"/>
                    <a:pt x="45494" y="141"/>
                  </a:cubicBezTo>
                  <a:lnTo>
                    <a:pt x="45482" y="141"/>
                  </a:lnTo>
                  <a:cubicBezTo>
                    <a:pt x="44220" y="569"/>
                    <a:pt x="43006" y="1153"/>
                    <a:pt x="41851" y="1831"/>
                  </a:cubicBezTo>
                  <a:cubicBezTo>
                    <a:pt x="41004" y="1726"/>
                    <a:pt x="40181" y="1665"/>
                    <a:pt x="39375" y="1665"/>
                  </a:cubicBezTo>
                  <a:cubicBezTo>
                    <a:pt x="38277" y="1665"/>
                    <a:pt x="37210" y="1778"/>
                    <a:pt x="36160" y="2046"/>
                  </a:cubicBezTo>
                  <a:cubicBezTo>
                    <a:pt x="36160" y="1998"/>
                    <a:pt x="36160" y="1950"/>
                    <a:pt x="36148" y="1903"/>
                  </a:cubicBezTo>
                  <a:lnTo>
                    <a:pt x="36148" y="1903"/>
                  </a:lnTo>
                  <a:cubicBezTo>
                    <a:pt x="36173" y="1913"/>
                    <a:pt x="36200" y="1918"/>
                    <a:pt x="36228" y="1918"/>
                  </a:cubicBezTo>
                  <a:cubicBezTo>
                    <a:pt x="36329" y="1918"/>
                    <a:pt x="36431" y="1851"/>
                    <a:pt x="36422" y="1748"/>
                  </a:cubicBezTo>
                  <a:cubicBezTo>
                    <a:pt x="36386" y="1403"/>
                    <a:pt x="36362" y="1057"/>
                    <a:pt x="36303" y="712"/>
                  </a:cubicBezTo>
                  <a:cubicBezTo>
                    <a:pt x="36283" y="612"/>
                    <a:pt x="36211" y="511"/>
                    <a:pt x="36096" y="511"/>
                  </a:cubicBezTo>
                  <a:cubicBezTo>
                    <a:pt x="36075" y="511"/>
                    <a:pt x="36053" y="514"/>
                    <a:pt x="36029" y="522"/>
                  </a:cubicBezTo>
                  <a:cubicBezTo>
                    <a:pt x="35493" y="700"/>
                    <a:pt x="34969" y="915"/>
                    <a:pt x="34469" y="1153"/>
                  </a:cubicBezTo>
                  <a:cubicBezTo>
                    <a:pt x="34421" y="1153"/>
                    <a:pt x="34398" y="1165"/>
                    <a:pt x="34362" y="1188"/>
                  </a:cubicBezTo>
                  <a:cubicBezTo>
                    <a:pt x="32516" y="2070"/>
                    <a:pt x="30861" y="3272"/>
                    <a:pt x="29040" y="4225"/>
                  </a:cubicBezTo>
                  <a:cubicBezTo>
                    <a:pt x="26873" y="5356"/>
                    <a:pt x="24718" y="6391"/>
                    <a:pt x="22753" y="7796"/>
                  </a:cubicBezTo>
                  <a:cubicBezTo>
                    <a:pt x="22741" y="7785"/>
                    <a:pt x="22741" y="7773"/>
                    <a:pt x="22730" y="7773"/>
                  </a:cubicBezTo>
                  <a:cubicBezTo>
                    <a:pt x="22714" y="7749"/>
                    <a:pt x="22690" y="7738"/>
                    <a:pt x="22667" y="7738"/>
                  </a:cubicBezTo>
                  <a:cubicBezTo>
                    <a:pt x="22621" y="7738"/>
                    <a:pt x="22579" y="7781"/>
                    <a:pt x="22610" y="7844"/>
                  </a:cubicBezTo>
                  <a:cubicBezTo>
                    <a:pt x="22610" y="7856"/>
                    <a:pt x="22622" y="7856"/>
                    <a:pt x="22634" y="7880"/>
                  </a:cubicBezTo>
                  <a:cubicBezTo>
                    <a:pt x="22527" y="7880"/>
                    <a:pt x="22432" y="7880"/>
                    <a:pt x="22337" y="7904"/>
                  </a:cubicBezTo>
                  <a:cubicBezTo>
                    <a:pt x="21991" y="7999"/>
                    <a:pt x="21622" y="8225"/>
                    <a:pt x="21575" y="8618"/>
                  </a:cubicBezTo>
                  <a:cubicBezTo>
                    <a:pt x="21575" y="8630"/>
                    <a:pt x="21575" y="8642"/>
                    <a:pt x="21598" y="8666"/>
                  </a:cubicBezTo>
                  <a:cubicBezTo>
                    <a:pt x="21598" y="8749"/>
                    <a:pt x="21598" y="8856"/>
                    <a:pt x="21575" y="8939"/>
                  </a:cubicBezTo>
                  <a:cubicBezTo>
                    <a:pt x="19241" y="9999"/>
                    <a:pt x="16967" y="11190"/>
                    <a:pt x="14729" y="12464"/>
                  </a:cubicBezTo>
                  <a:cubicBezTo>
                    <a:pt x="14716" y="12459"/>
                    <a:pt x="14703" y="12457"/>
                    <a:pt x="14690" y="12457"/>
                  </a:cubicBezTo>
                  <a:cubicBezTo>
                    <a:pt x="14629" y="12457"/>
                    <a:pt x="14567" y="12500"/>
                    <a:pt x="14538" y="12559"/>
                  </a:cubicBezTo>
                  <a:lnTo>
                    <a:pt x="14002" y="12880"/>
                  </a:lnTo>
                  <a:cubicBezTo>
                    <a:pt x="14084" y="12799"/>
                    <a:pt x="14009" y="12665"/>
                    <a:pt x="13896" y="12665"/>
                  </a:cubicBezTo>
                  <a:cubicBezTo>
                    <a:pt x="13877" y="12665"/>
                    <a:pt x="13856" y="12669"/>
                    <a:pt x="13836" y="12678"/>
                  </a:cubicBezTo>
                  <a:cubicBezTo>
                    <a:pt x="13288" y="12952"/>
                    <a:pt x="12752" y="13249"/>
                    <a:pt x="12204" y="13535"/>
                  </a:cubicBezTo>
                  <a:cubicBezTo>
                    <a:pt x="12157" y="13547"/>
                    <a:pt x="12157" y="13595"/>
                    <a:pt x="12157" y="13619"/>
                  </a:cubicBezTo>
                  <a:cubicBezTo>
                    <a:pt x="12145" y="13690"/>
                    <a:pt x="12145" y="13773"/>
                    <a:pt x="12133" y="13857"/>
                  </a:cubicBezTo>
                  <a:cubicBezTo>
                    <a:pt x="12109" y="13845"/>
                    <a:pt x="12097" y="13845"/>
                    <a:pt x="12085" y="13833"/>
                  </a:cubicBezTo>
                  <a:cubicBezTo>
                    <a:pt x="12061" y="13812"/>
                    <a:pt x="12037" y="13803"/>
                    <a:pt x="12016" y="13803"/>
                  </a:cubicBezTo>
                  <a:cubicBezTo>
                    <a:pt x="11952" y="13803"/>
                    <a:pt x="11910" y="13881"/>
                    <a:pt x="11954" y="13952"/>
                  </a:cubicBezTo>
                  <a:cubicBezTo>
                    <a:pt x="11919" y="13964"/>
                    <a:pt x="11907" y="13976"/>
                    <a:pt x="11895" y="14023"/>
                  </a:cubicBezTo>
                  <a:cubicBezTo>
                    <a:pt x="8109" y="28263"/>
                    <a:pt x="4513" y="42491"/>
                    <a:pt x="48" y="56540"/>
                  </a:cubicBezTo>
                  <a:cubicBezTo>
                    <a:pt x="0" y="56671"/>
                    <a:pt x="72" y="56767"/>
                    <a:pt x="167" y="56826"/>
                  </a:cubicBezTo>
                  <a:cubicBezTo>
                    <a:pt x="143" y="56874"/>
                    <a:pt x="167" y="56910"/>
                    <a:pt x="203" y="56945"/>
                  </a:cubicBezTo>
                  <a:cubicBezTo>
                    <a:pt x="2282" y="58340"/>
                    <a:pt x="6132" y="60297"/>
                    <a:pt x="9282" y="60297"/>
                  </a:cubicBezTo>
                  <a:cubicBezTo>
                    <a:pt x="10407" y="60297"/>
                    <a:pt x="11442" y="60048"/>
                    <a:pt x="12276" y="59434"/>
                  </a:cubicBezTo>
                  <a:lnTo>
                    <a:pt x="12288" y="59410"/>
                  </a:lnTo>
                  <a:cubicBezTo>
                    <a:pt x="12335" y="59374"/>
                    <a:pt x="12395" y="59338"/>
                    <a:pt x="12454" y="59291"/>
                  </a:cubicBezTo>
                  <a:cubicBezTo>
                    <a:pt x="12466" y="59315"/>
                    <a:pt x="12490" y="59327"/>
                    <a:pt x="12514" y="59327"/>
                  </a:cubicBezTo>
                  <a:cubicBezTo>
                    <a:pt x="12585" y="59327"/>
                    <a:pt x="12621" y="59255"/>
                    <a:pt x="12609" y="59196"/>
                  </a:cubicBezTo>
                  <a:cubicBezTo>
                    <a:pt x="14419" y="57862"/>
                    <a:pt x="16360" y="56552"/>
                    <a:pt x="18098" y="55100"/>
                  </a:cubicBezTo>
                  <a:cubicBezTo>
                    <a:pt x="19134" y="54397"/>
                    <a:pt x="20170" y="53683"/>
                    <a:pt x="21146" y="52897"/>
                  </a:cubicBezTo>
                  <a:cubicBezTo>
                    <a:pt x="21152" y="52898"/>
                    <a:pt x="21158" y="52899"/>
                    <a:pt x="21164" y="52899"/>
                  </a:cubicBezTo>
                  <a:cubicBezTo>
                    <a:pt x="21215" y="52899"/>
                    <a:pt x="21253" y="52855"/>
                    <a:pt x="21253" y="52802"/>
                  </a:cubicBezTo>
                  <a:cubicBezTo>
                    <a:pt x="21277" y="52778"/>
                    <a:pt x="21325" y="52742"/>
                    <a:pt x="21360" y="52719"/>
                  </a:cubicBezTo>
                  <a:cubicBezTo>
                    <a:pt x="21384" y="54409"/>
                    <a:pt x="21432" y="56124"/>
                    <a:pt x="21515" y="57826"/>
                  </a:cubicBezTo>
                  <a:cubicBezTo>
                    <a:pt x="21515" y="57939"/>
                    <a:pt x="21604" y="57993"/>
                    <a:pt x="21688" y="57993"/>
                  </a:cubicBezTo>
                  <a:cubicBezTo>
                    <a:pt x="21711" y="57993"/>
                    <a:pt x="21733" y="57989"/>
                    <a:pt x="21753" y="57981"/>
                  </a:cubicBezTo>
                  <a:cubicBezTo>
                    <a:pt x="21777" y="58005"/>
                    <a:pt x="21789" y="58017"/>
                    <a:pt x="21801" y="58017"/>
                  </a:cubicBezTo>
                  <a:cubicBezTo>
                    <a:pt x="23622" y="59148"/>
                    <a:pt x="26075" y="59327"/>
                    <a:pt x="28171" y="59434"/>
                  </a:cubicBezTo>
                  <a:cubicBezTo>
                    <a:pt x="28564" y="59452"/>
                    <a:pt x="28959" y="59469"/>
                    <a:pt x="29351" y="59469"/>
                  </a:cubicBezTo>
                  <a:cubicBezTo>
                    <a:pt x="30489" y="59469"/>
                    <a:pt x="31595" y="59327"/>
                    <a:pt x="32516" y="58672"/>
                  </a:cubicBezTo>
                  <a:cubicBezTo>
                    <a:pt x="32528" y="58660"/>
                    <a:pt x="32552" y="58660"/>
                    <a:pt x="32564" y="58636"/>
                  </a:cubicBezTo>
                  <a:cubicBezTo>
                    <a:pt x="32707" y="58517"/>
                    <a:pt x="32862" y="58398"/>
                    <a:pt x="32993" y="58255"/>
                  </a:cubicBezTo>
                  <a:cubicBezTo>
                    <a:pt x="32993" y="58386"/>
                    <a:pt x="32993" y="58517"/>
                    <a:pt x="33005" y="58672"/>
                  </a:cubicBezTo>
                  <a:lnTo>
                    <a:pt x="32909" y="58672"/>
                  </a:lnTo>
                  <a:cubicBezTo>
                    <a:pt x="32755" y="58684"/>
                    <a:pt x="32731" y="58874"/>
                    <a:pt x="32874" y="58934"/>
                  </a:cubicBezTo>
                  <a:cubicBezTo>
                    <a:pt x="32933" y="58969"/>
                    <a:pt x="32993" y="58969"/>
                    <a:pt x="33040" y="58993"/>
                  </a:cubicBezTo>
                  <a:cubicBezTo>
                    <a:pt x="33052" y="59005"/>
                    <a:pt x="33052" y="59029"/>
                    <a:pt x="33064" y="59029"/>
                  </a:cubicBezTo>
                  <a:cubicBezTo>
                    <a:pt x="34887" y="59825"/>
                    <a:pt x="36947" y="60508"/>
                    <a:pt x="38937" y="60508"/>
                  </a:cubicBezTo>
                  <a:cubicBezTo>
                    <a:pt x="40431" y="60508"/>
                    <a:pt x="41886" y="60123"/>
                    <a:pt x="43173" y="59112"/>
                  </a:cubicBezTo>
                  <a:cubicBezTo>
                    <a:pt x="43173" y="59112"/>
                    <a:pt x="43173" y="59100"/>
                    <a:pt x="43184" y="59100"/>
                  </a:cubicBezTo>
                  <a:cubicBezTo>
                    <a:pt x="47768" y="55874"/>
                    <a:pt x="51697" y="51218"/>
                    <a:pt x="55353" y="46992"/>
                  </a:cubicBezTo>
                  <a:cubicBezTo>
                    <a:pt x="55499" y="46734"/>
                    <a:pt x="55338" y="46465"/>
                    <a:pt x="55159" y="46465"/>
                  </a:cubicBezTo>
                  <a:cubicBezTo>
                    <a:pt x="55148" y="46465"/>
                    <a:pt x="55137" y="46466"/>
                    <a:pt x="55126" y="46468"/>
                  </a:cubicBezTo>
                  <a:lnTo>
                    <a:pt x="55126" y="46420"/>
                  </a:lnTo>
                  <a:cubicBezTo>
                    <a:pt x="55138" y="46361"/>
                    <a:pt x="55138" y="46301"/>
                    <a:pt x="55126" y="46242"/>
                  </a:cubicBezTo>
                  <a:cubicBezTo>
                    <a:pt x="55353" y="39860"/>
                    <a:pt x="55317" y="33478"/>
                    <a:pt x="55293" y="27084"/>
                  </a:cubicBezTo>
                  <a:cubicBezTo>
                    <a:pt x="55257" y="20619"/>
                    <a:pt x="55805" y="13845"/>
                    <a:pt x="55126" y="7404"/>
                  </a:cubicBezTo>
                  <a:cubicBezTo>
                    <a:pt x="55312" y="7217"/>
                    <a:pt x="55160" y="6903"/>
                    <a:pt x="54955" y="6903"/>
                  </a:cubicBezTo>
                  <a:cubicBezTo>
                    <a:pt x="54910" y="6903"/>
                    <a:pt x="54863" y="6917"/>
                    <a:pt x="54817" y="6951"/>
                  </a:cubicBezTo>
                  <a:cubicBezTo>
                    <a:pt x="54317" y="7296"/>
                    <a:pt x="53817" y="7654"/>
                    <a:pt x="53305" y="7999"/>
                  </a:cubicBezTo>
                  <a:cubicBezTo>
                    <a:pt x="53186" y="7856"/>
                    <a:pt x="53043" y="7773"/>
                    <a:pt x="52805" y="7701"/>
                  </a:cubicBezTo>
                  <a:cubicBezTo>
                    <a:pt x="52705" y="7671"/>
                    <a:pt x="52611" y="7663"/>
                    <a:pt x="52518" y="7663"/>
                  </a:cubicBezTo>
                  <a:cubicBezTo>
                    <a:pt x="52406" y="7663"/>
                    <a:pt x="52298" y="7675"/>
                    <a:pt x="52189" y="7675"/>
                  </a:cubicBezTo>
                  <a:cubicBezTo>
                    <a:pt x="52140" y="7675"/>
                    <a:pt x="52092" y="7672"/>
                    <a:pt x="52043" y="7665"/>
                  </a:cubicBezTo>
                  <a:cubicBezTo>
                    <a:pt x="51447" y="7606"/>
                    <a:pt x="50900" y="7415"/>
                    <a:pt x="50316" y="7344"/>
                  </a:cubicBezTo>
                  <a:cubicBezTo>
                    <a:pt x="50127" y="7318"/>
                    <a:pt x="49936" y="7305"/>
                    <a:pt x="49747" y="7305"/>
                  </a:cubicBezTo>
                  <a:cubicBezTo>
                    <a:pt x="49057" y="7305"/>
                    <a:pt x="48381" y="7477"/>
                    <a:pt x="47792" y="7832"/>
                  </a:cubicBezTo>
                  <a:cubicBezTo>
                    <a:pt x="47804" y="7249"/>
                    <a:pt x="47876" y="6630"/>
                    <a:pt x="47709" y="6058"/>
                  </a:cubicBezTo>
                  <a:cubicBezTo>
                    <a:pt x="47685" y="5975"/>
                    <a:pt x="47590" y="5891"/>
                    <a:pt x="47506" y="5891"/>
                  </a:cubicBezTo>
                  <a:cubicBezTo>
                    <a:pt x="46899" y="5927"/>
                    <a:pt x="46221" y="6237"/>
                    <a:pt x="45542" y="6689"/>
                  </a:cubicBezTo>
                  <a:cubicBezTo>
                    <a:pt x="45566" y="6570"/>
                    <a:pt x="45590" y="6427"/>
                    <a:pt x="45601" y="6344"/>
                  </a:cubicBezTo>
                  <a:cubicBezTo>
                    <a:pt x="45732" y="5701"/>
                    <a:pt x="45649" y="4939"/>
                    <a:pt x="45661" y="4284"/>
                  </a:cubicBezTo>
                  <a:cubicBezTo>
                    <a:pt x="45685" y="3117"/>
                    <a:pt x="45792" y="1903"/>
                    <a:pt x="45709" y="736"/>
                  </a:cubicBezTo>
                  <a:cubicBezTo>
                    <a:pt x="45720" y="593"/>
                    <a:pt x="45732" y="450"/>
                    <a:pt x="45732" y="319"/>
                  </a:cubicBezTo>
                  <a:cubicBezTo>
                    <a:pt x="45732" y="236"/>
                    <a:pt x="45685" y="176"/>
                    <a:pt x="45625" y="153"/>
                  </a:cubicBezTo>
                  <a:cubicBezTo>
                    <a:pt x="45625" y="117"/>
                    <a:pt x="45613" y="81"/>
                    <a:pt x="45613" y="45"/>
                  </a:cubicBezTo>
                  <a:cubicBezTo>
                    <a:pt x="45607" y="16"/>
                    <a:pt x="45581" y="1"/>
                    <a:pt x="45555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88" name="Google Shape;4581;p32">
            <a:extLst>
              <a:ext uri="{FF2B5EF4-FFF2-40B4-BE49-F238E27FC236}">
                <a16:creationId xmlns:a16="http://schemas.microsoft.com/office/drawing/2014/main" id="{E0A58A34-4C96-C179-E1B0-1DBE6EAFE2B9}"/>
              </a:ext>
            </a:extLst>
          </p:cNvPr>
          <p:cNvSpPr/>
          <p:nvPr/>
        </p:nvSpPr>
        <p:spPr>
          <a:xfrm>
            <a:off x="307314" y="1037280"/>
            <a:ext cx="8193519" cy="5616764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rgbClr val="BDD7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3B25FB-A9F2-FE76-5CA2-9261E2124694}"/>
              </a:ext>
            </a:extLst>
          </p:cNvPr>
          <p:cNvSpPr txBox="1"/>
          <p:nvPr/>
        </p:nvSpPr>
        <p:spPr>
          <a:xfrm>
            <a:off x="413262" y="1223778"/>
            <a:ext cx="783195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768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MMIO,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1600" dirty="0">
              <a:solidFill>
                <a:schemeClr val="bg1">
                  <a:lumMod val="95000"/>
                </a:schemeClr>
              </a:solidFill>
              <a:effectLst/>
              <a:latin typeface="Livvic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‘(‘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stack1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‘)’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stack1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stack1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‘(’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‘+’,’-’: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stack1,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‘(‘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stack1, in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‘*’,’/’: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stack1,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‘*’,’/’ 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stack1, in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stack1.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stack2.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stack2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stack2,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stack2. 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enter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reset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600" dirty="0">
              <a:solidFill>
                <a:schemeClr val="bg1">
                  <a:lumMod val="95000"/>
                </a:schemeClr>
              </a:solidFill>
              <a:effectLst/>
              <a:latin typeface="Livvic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Livvic" pitchFamily="2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còn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lại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bỏ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effectLst/>
                <a:latin typeface="Livvic" pitchFamily="2" charset="0"/>
                <a:ea typeface="Times New Roman" panose="02020603050405020304" pitchFamily="18" charset="0"/>
              </a:rPr>
              <a:t> qua.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Livvic" pitchFamily="2" charset="0"/>
            </a:endParaRPr>
          </a:p>
        </p:txBody>
      </p:sp>
      <p:grpSp>
        <p:nvGrpSpPr>
          <p:cNvPr id="91" name="Google Shape;354;p28">
            <a:extLst>
              <a:ext uri="{FF2B5EF4-FFF2-40B4-BE49-F238E27FC236}">
                <a16:creationId xmlns:a16="http://schemas.microsoft.com/office/drawing/2014/main" id="{DC2268D1-995F-8C1E-6BC2-ABB3734F0D6F}"/>
              </a:ext>
            </a:extLst>
          </p:cNvPr>
          <p:cNvGrpSpPr/>
          <p:nvPr/>
        </p:nvGrpSpPr>
        <p:grpSpPr>
          <a:xfrm>
            <a:off x="304722" y="453888"/>
            <a:ext cx="257418" cy="256558"/>
            <a:chOff x="4707700" y="2822475"/>
            <a:chExt cx="259625" cy="239550"/>
          </a:xfrm>
        </p:grpSpPr>
        <p:sp>
          <p:nvSpPr>
            <p:cNvPr id="92" name="Google Shape;355;p28">
              <a:extLst>
                <a:ext uri="{FF2B5EF4-FFF2-40B4-BE49-F238E27FC236}">
                  <a16:creationId xmlns:a16="http://schemas.microsoft.com/office/drawing/2014/main" id="{F3BFEDFA-B084-75DC-4710-036925A6EDEF}"/>
                </a:ext>
              </a:extLst>
            </p:cNvPr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56;p28">
              <a:extLst>
                <a:ext uri="{FF2B5EF4-FFF2-40B4-BE49-F238E27FC236}">
                  <a16:creationId xmlns:a16="http://schemas.microsoft.com/office/drawing/2014/main" id="{02B4BECB-1BF4-D24C-754E-3B09736B3789}"/>
                </a:ext>
              </a:extLst>
            </p:cNvPr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7;p28">
              <a:extLst>
                <a:ext uri="{FF2B5EF4-FFF2-40B4-BE49-F238E27FC236}">
                  <a16:creationId xmlns:a16="http://schemas.microsoft.com/office/drawing/2014/main" id="{EC6228A6-B3E7-DE9A-DDCA-964D38008D91}"/>
                </a:ext>
              </a:extLst>
            </p:cNvPr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0429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  <p:bldP spid="88" grpId="0" animBg="1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5C0D-2572-0A1A-3D0B-670BA6BC2B4F}"/>
              </a:ext>
            </a:extLst>
          </p:cNvPr>
          <p:cNvSpPr txBox="1"/>
          <p:nvPr/>
        </p:nvSpPr>
        <p:spPr>
          <a:xfrm>
            <a:off x="719092" y="497150"/>
            <a:ext cx="370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3.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Kết</a:t>
            </a:r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quả</a:t>
            </a:r>
            <a:endParaRPr lang="en-US" sz="2800"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98290C1-B32A-BE32-0F6D-5ABEE5E24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2" y="1322143"/>
            <a:ext cx="4876208" cy="461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B4B565-03FF-D5C3-D413-2FA4DBCE6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99" y="1322142"/>
            <a:ext cx="4876207" cy="4617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354;p28">
            <a:extLst>
              <a:ext uri="{FF2B5EF4-FFF2-40B4-BE49-F238E27FC236}">
                <a16:creationId xmlns:a16="http://schemas.microsoft.com/office/drawing/2014/main" id="{63D712B6-13A6-8214-46A4-32627072693E}"/>
              </a:ext>
            </a:extLst>
          </p:cNvPr>
          <p:cNvGrpSpPr/>
          <p:nvPr/>
        </p:nvGrpSpPr>
        <p:grpSpPr>
          <a:xfrm>
            <a:off x="366880" y="630481"/>
            <a:ext cx="257418" cy="256558"/>
            <a:chOff x="4707700" y="2822475"/>
            <a:chExt cx="259625" cy="239550"/>
          </a:xfrm>
        </p:grpSpPr>
        <p:sp>
          <p:nvSpPr>
            <p:cNvPr id="15" name="Google Shape;355;p28">
              <a:extLst>
                <a:ext uri="{FF2B5EF4-FFF2-40B4-BE49-F238E27FC236}">
                  <a16:creationId xmlns:a16="http://schemas.microsoft.com/office/drawing/2014/main" id="{3B634338-C1F1-6946-4E4C-0613D3C2652C}"/>
                </a:ext>
              </a:extLst>
            </p:cNvPr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6;p28">
              <a:extLst>
                <a:ext uri="{FF2B5EF4-FFF2-40B4-BE49-F238E27FC236}">
                  <a16:creationId xmlns:a16="http://schemas.microsoft.com/office/drawing/2014/main" id="{B5AB4F32-C095-CB9B-8920-3BADAA00DCB9}"/>
                </a:ext>
              </a:extLst>
            </p:cNvPr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;p28">
              <a:extLst>
                <a:ext uri="{FF2B5EF4-FFF2-40B4-BE49-F238E27FC236}">
                  <a16:creationId xmlns:a16="http://schemas.microsoft.com/office/drawing/2014/main" id="{1A983ECE-71CF-21B4-8B09-6B9DED1F6A78}"/>
                </a:ext>
              </a:extLst>
            </p:cNvPr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0687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20;p59">
            <a:extLst>
              <a:ext uri="{FF2B5EF4-FFF2-40B4-BE49-F238E27FC236}">
                <a16:creationId xmlns:a16="http://schemas.microsoft.com/office/drawing/2014/main" id="{6C8E4C66-20AC-E6AB-5B3D-19200229D8A6}"/>
              </a:ext>
            </a:extLst>
          </p:cNvPr>
          <p:cNvSpPr/>
          <p:nvPr/>
        </p:nvSpPr>
        <p:spPr>
          <a:xfrm>
            <a:off x="1160818" y="358243"/>
            <a:ext cx="10046606" cy="6141514"/>
          </a:xfrm>
          <a:prstGeom prst="rect">
            <a:avLst/>
          </a:prstGeom>
          <a:noFill/>
          <a:ln w="28575" cap="flat" cmpd="sng">
            <a:solidFill>
              <a:schemeClr val="bg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21;p59">
            <a:extLst>
              <a:ext uri="{FF2B5EF4-FFF2-40B4-BE49-F238E27FC236}">
                <a16:creationId xmlns:a16="http://schemas.microsoft.com/office/drawing/2014/main" id="{CCA8247D-5852-E1C5-F2AC-0CCE332B4724}"/>
              </a:ext>
            </a:extLst>
          </p:cNvPr>
          <p:cNvSpPr/>
          <p:nvPr/>
        </p:nvSpPr>
        <p:spPr>
          <a:xfrm>
            <a:off x="1058649" y="229350"/>
            <a:ext cx="10428613" cy="6401834"/>
          </a:xfrm>
          <a:prstGeom prst="plaque">
            <a:avLst>
              <a:gd name="adj" fmla="val 8509"/>
            </a:avLst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70B870-C7C9-050F-2E65-14BDA016AEA9}"/>
              </a:ext>
            </a:extLst>
          </p:cNvPr>
          <p:cNvGrpSpPr/>
          <p:nvPr/>
        </p:nvGrpSpPr>
        <p:grpSpPr>
          <a:xfrm>
            <a:off x="3035001" y="2056883"/>
            <a:ext cx="6658788" cy="2744233"/>
            <a:chOff x="2943561" y="1465443"/>
            <a:chExt cx="6658788" cy="2744233"/>
          </a:xfrm>
        </p:grpSpPr>
        <p:sp>
          <p:nvSpPr>
            <p:cNvPr id="5" name="Google Shape;1131;p59">
              <a:extLst>
                <a:ext uri="{FF2B5EF4-FFF2-40B4-BE49-F238E27FC236}">
                  <a16:creationId xmlns:a16="http://schemas.microsoft.com/office/drawing/2014/main" id="{6E8F582C-A988-75F6-A1CF-380097E220F1}"/>
                </a:ext>
              </a:extLst>
            </p:cNvPr>
            <p:cNvSpPr txBox="1">
              <a:spLocks/>
            </p:cNvSpPr>
            <p:nvPr/>
          </p:nvSpPr>
          <p:spPr>
            <a:xfrm>
              <a:off x="3664601" y="1465443"/>
              <a:ext cx="4862798" cy="1305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600"/>
                <a:buFont typeface="Merriweather"/>
                <a:buNone/>
                <a:defRPr sz="5333" b="1" i="0" u="none" strike="noStrike" cap="none">
                  <a:solidFill>
                    <a:schemeClr val="lt2"/>
                  </a:solidFill>
                  <a:latin typeface="Merriweather"/>
                  <a:ea typeface="Merriweather"/>
                  <a:cs typeface="Merriweather"/>
                  <a:sym typeface="Merriweathe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600"/>
                <a:buFont typeface="Merriweather"/>
                <a:buNone/>
                <a:defRPr sz="4800" b="1" i="0" u="none" strike="noStrike" cap="none">
                  <a:solidFill>
                    <a:schemeClr val="lt2"/>
                  </a:solidFill>
                  <a:latin typeface="Merriweather"/>
                  <a:ea typeface="Merriweather"/>
                  <a:cs typeface="Merriweather"/>
                  <a:sym typeface="Merriweather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600"/>
                <a:buFont typeface="Merriweather"/>
                <a:buNone/>
                <a:defRPr sz="4800" b="1" i="0" u="none" strike="noStrike" cap="none">
                  <a:solidFill>
                    <a:schemeClr val="lt2"/>
                  </a:solidFill>
                  <a:latin typeface="Merriweather"/>
                  <a:ea typeface="Merriweather"/>
                  <a:cs typeface="Merriweather"/>
                  <a:sym typeface="Merriweather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600"/>
                <a:buFont typeface="Merriweather"/>
                <a:buNone/>
                <a:defRPr sz="4800" b="1" i="0" u="none" strike="noStrike" cap="none">
                  <a:solidFill>
                    <a:schemeClr val="lt2"/>
                  </a:solidFill>
                  <a:latin typeface="Merriweather"/>
                  <a:ea typeface="Merriweather"/>
                  <a:cs typeface="Merriweather"/>
                  <a:sym typeface="Merriweather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600"/>
                <a:buFont typeface="Merriweather"/>
                <a:buNone/>
                <a:defRPr sz="4800" b="1" i="0" u="none" strike="noStrike" cap="none">
                  <a:solidFill>
                    <a:schemeClr val="lt2"/>
                  </a:solidFill>
                  <a:latin typeface="Merriweather"/>
                  <a:ea typeface="Merriweather"/>
                  <a:cs typeface="Merriweather"/>
                  <a:sym typeface="Merriweather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600"/>
                <a:buFont typeface="Merriweather"/>
                <a:buNone/>
                <a:defRPr sz="4800" b="1" i="0" u="none" strike="noStrike" cap="none">
                  <a:solidFill>
                    <a:schemeClr val="lt2"/>
                  </a:solidFill>
                  <a:latin typeface="Merriweather"/>
                  <a:ea typeface="Merriweather"/>
                  <a:cs typeface="Merriweather"/>
                  <a:sym typeface="Merriweather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600"/>
                <a:buFont typeface="Merriweather"/>
                <a:buNone/>
                <a:defRPr sz="4800" b="1" i="0" u="none" strike="noStrike" cap="none">
                  <a:solidFill>
                    <a:schemeClr val="lt2"/>
                  </a:solidFill>
                  <a:latin typeface="Merriweather"/>
                  <a:ea typeface="Merriweather"/>
                  <a:cs typeface="Merriweather"/>
                  <a:sym typeface="Merriweather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600"/>
                <a:buFont typeface="Merriweather"/>
                <a:buNone/>
                <a:defRPr sz="4800" b="1" i="0" u="none" strike="noStrike" cap="none">
                  <a:solidFill>
                    <a:schemeClr val="lt2"/>
                  </a:solidFill>
                  <a:latin typeface="Merriweather"/>
                  <a:ea typeface="Merriweather"/>
                  <a:cs typeface="Merriweather"/>
                  <a:sym typeface="Merriweather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3600"/>
                <a:buFont typeface="Merriweather"/>
                <a:buNone/>
                <a:defRPr sz="4800" b="1" i="0" u="none" strike="noStrike" cap="none">
                  <a:solidFill>
                    <a:schemeClr val="lt2"/>
                  </a:solidFill>
                  <a:latin typeface="Merriweather"/>
                  <a:ea typeface="Merriweather"/>
                  <a:cs typeface="Merriweather"/>
                  <a:sym typeface="Merriweather"/>
                </a:defRPr>
              </a:lvl9pPr>
            </a:lstStyle>
            <a:p>
              <a:pPr algn="ctr"/>
              <a:r>
                <a:rPr lang="en-US" sz="5800" kern="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Thanks for listening</a:t>
              </a:r>
            </a:p>
          </p:txBody>
        </p:sp>
        <p:grpSp>
          <p:nvGrpSpPr>
            <p:cNvPr id="6" name="Google Shape;1134;p59">
              <a:extLst>
                <a:ext uri="{FF2B5EF4-FFF2-40B4-BE49-F238E27FC236}">
                  <a16:creationId xmlns:a16="http://schemas.microsoft.com/office/drawing/2014/main" id="{04FBD349-D3B8-D3DB-6C5C-7FBA10D49C0A}"/>
                </a:ext>
              </a:extLst>
            </p:cNvPr>
            <p:cNvGrpSpPr/>
            <p:nvPr/>
          </p:nvGrpSpPr>
          <p:grpSpPr>
            <a:xfrm>
              <a:off x="2943561" y="3784014"/>
              <a:ext cx="6658788" cy="425662"/>
              <a:chOff x="729050" y="223975"/>
              <a:chExt cx="6133625" cy="328400"/>
            </a:xfrm>
            <a:solidFill>
              <a:srgbClr val="FFFFFF"/>
            </a:solidFill>
          </p:grpSpPr>
          <p:sp>
            <p:nvSpPr>
              <p:cNvPr id="7" name="Google Shape;1135;p59">
                <a:extLst>
                  <a:ext uri="{FF2B5EF4-FFF2-40B4-BE49-F238E27FC236}">
                    <a16:creationId xmlns:a16="http://schemas.microsoft.com/office/drawing/2014/main" id="{77B58C6A-794C-2BC8-6482-A55A6EEEE191}"/>
                  </a:ext>
                </a:extLst>
              </p:cNvPr>
              <p:cNvSpPr/>
              <p:nvPr/>
            </p:nvSpPr>
            <p:spPr>
              <a:xfrm>
                <a:off x="1275975" y="223975"/>
                <a:ext cx="5038675" cy="328400"/>
              </a:xfrm>
              <a:custGeom>
                <a:avLst/>
                <a:gdLst/>
                <a:ahLst/>
                <a:cxnLst/>
                <a:rect l="l" t="t" r="r" b="b"/>
                <a:pathLst>
                  <a:path w="201547" h="13136" extrusionOk="0">
                    <a:moveTo>
                      <a:pt x="201547" y="5481"/>
                    </a:moveTo>
                    <a:lnTo>
                      <a:pt x="201547" y="7351"/>
                    </a:lnTo>
                    <a:lnTo>
                      <a:pt x="145136" y="7351"/>
                    </a:lnTo>
                    <a:cubicBezTo>
                      <a:pt x="143918" y="7351"/>
                      <a:pt x="142744" y="7829"/>
                      <a:pt x="141961" y="8743"/>
                    </a:cubicBezTo>
                    <a:cubicBezTo>
                      <a:pt x="140526" y="8438"/>
                      <a:pt x="139178" y="6959"/>
                      <a:pt x="137525" y="5785"/>
                    </a:cubicBezTo>
                    <a:cubicBezTo>
                      <a:pt x="135046" y="4089"/>
                      <a:pt x="133045" y="3958"/>
                      <a:pt x="130479" y="5524"/>
                    </a:cubicBezTo>
                    <a:cubicBezTo>
                      <a:pt x="129087" y="6394"/>
                      <a:pt x="127739" y="7351"/>
                      <a:pt x="126434" y="8395"/>
                    </a:cubicBezTo>
                    <a:cubicBezTo>
                      <a:pt x="122520" y="11309"/>
                      <a:pt x="117997" y="13136"/>
                      <a:pt x="115039" y="7916"/>
                    </a:cubicBezTo>
                    <a:cubicBezTo>
                      <a:pt x="113995" y="8482"/>
                      <a:pt x="112908" y="8830"/>
                      <a:pt x="111777" y="9047"/>
                    </a:cubicBezTo>
                    <a:cubicBezTo>
                      <a:pt x="105949" y="10091"/>
                      <a:pt x="103470" y="3741"/>
                      <a:pt x="107428" y="1175"/>
                    </a:cubicBezTo>
                    <a:cubicBezTo>
                      <a:pt x="109211" y="1"/>
                      <a:pt x="111690" y="392"/>
                      <a:pt x="112386" y="3132"/>
                    </a:cubicBezTo>
                    <a:cubicBezTo>
                      <a:pt x="109254" y="1784"/>
                      <a:pt x="106340" y="5872"/>
                      <a:pt x="110037" y="7046"/>
                    </a:cubicBezTo>
                    <a:cubicBezTo>
                      <a:pt x="112256" y="7742"/>
                      <a:pt x="115561" y="6003"/>
                      <a:pt x="117127" y="5046"/>
                    </a:cubicBezTo>
                    <a:cubicBezTo>
                      <a:pt x="120693" y="2828"/>
                      <a:pt x="125651" y="914"/>
                      <a:pt x="128478" y="5176"/>
                    </a:cubicBezTo>
                    <a:cubicBezTo>
                      <a:pt x="130044" y="4002"/>
                      <a:pt x="132045" y="2567"/>
                      <a:pt x="134002" y="2436"/>
                    </a:cubicBezTo>
                    <a:cubicBezTo>
                      <a:pt x="137916" y="2219"/>
                      <a:pt x="139047" y="5481"/>
                      <a:pt x="142744" y="5481"/>
                    </a:cubicBezTo>
                    <a:close/>
                    <a:moveTo>
                      <a:pt x="0" y="7351"/>
                    </a:moveTo>
                    <a:lnTo>
                      <a:pt x="0" y="5481"/>
                    </a:lnTo>
                    <a:lnTo>
                      <a:pt x="58846" y="5481"/>
                    </a:lnTo>
                    <a:cubicBezTo>
                      <a:pt x="62543" y="5481"/>
                      <a:pt x="63674" y="2219"/>
                      <a:pt x="67545" y="2436"/>
                    </a:cubicBezTo>
                    <a:cubicBezTo>
                      <a:pt x="69458" y="2567"/>
                      <a:pt x="71459" y="4002"/>
                      <a:pt x="73068" y="5176"/>
                    </a:cubicBezTo>
                    <a:cubicBezTo>
                      <a:pt x="75895" y="914"/>
                      <a:pt x="80810" y="2828"/>
                      <a:pt x="84420" y="5046"/>
                    </a:cubicBezTo>
                    <a:cubicBezTo>
                      <a:pt x="86029" y="6003"/>
                      <a:pt x="89291" y="7742"/>
                      <a:pt x="91466" y="7046"/>
                    </a:cubicBezTo>
                    <a:cubicBezTo>
                      <a:pt x="95163" y="5872"/>
                      <a:pt x="92292" y="1784"/>
                      <a:pt x="89117" y="3132"/>
                    </a:cubicBezTo>
                    <a:cubicBezTo>
                      <a:pt x="89857" y="392"/>
                      <a:pt x="92336" y="1"/>
                      <a:pt x="94119" y="1175"/>
                    </a:cubicBezTo>
                    <a:cubicBezTo>
                      <a:pt x="98077" y="3741"/>
                      <a:pt x="95554" y="10091"/>
                      <a:pt x="89770" y="9047"/>
                    </a:cubicBezTo>
                    <a:cubicBezTo>
                      <a:pt x="88639" y="8830"/>
                      <a:pt x="87551" y="8438"/>
                      <a:pt x="86508" y="7916"/>
                    </a:cubicBezTo>
                    <a:cubicBezTo>
                      <a:pt x="83550" y="13136"/>
                      <a:pt x="79027" y="11309"/>
                      <a:pt x="75112" y="8351"/>
                    </a:cubicBezTo>
                    <a:cubicBezTo>
                      <a:pt x="73808" y="7351"/>
                      <a:pt x="72459" y="6394"/>
                      <a:pt x="71068" y="5524"/>
                    </a:cubicBezTo>
                    <a:cubicBezTo>
                      <a:pt x="68502" y="3958"/>
                      <a:pt x="66501" y="4089"/>
                      <a:pt x="63978" y="5785"/>
                    </a:cubicBezTo>
                    <a:cubicBezTo>
                      <a:pt x="62369" y="6916"/>
                      <a:pt x="60977" y="8438"/>
                      <a:pt x="59585" y="8743"/>
                    </a:cubicBezTo>
                    <a:cubicBezTo>
                      <a:pt x="58759" y="7829"/>
                      <a:pt x="57585" y="7307"/>
                      <a:pt x="56367" y="7351"/>
                    </a:cubicBezTo>
                    <a:close/>
                    <a:moveTo>
                      <a:pt x="116170" y="7351"/>
                    </a:moveTo>
                    <a:cubicBezTo>
                      <a:pt x="118997" y="11961"/>
                      <a:pt x="123477" y="9004"/>
                      <a:pt x="126739" y="6525"/>
                    </a:cubicBezTo>
                    <a:lnTo>
                      <a:pt x="126869" y="6438"/>
                    </a:lnTo>
                    <a:cubicBezTo>
                      <a:pt x="124216" y="3132"/>
                      <a:pt x="119780" y="5133"/>
                      <a:pt x="116822" y="6959"/>
                    </a:cubicBezTo>
                    <a:cubicBezTo>
                      <a:pt x="116605" y="7133"/>
                      <a:pt x="116387" y="7264"/>
                      <a:pt x="116170" y="7394"/>
                    </a:cubicBezTo>
                    <a:moveTo>
                      <a:pt x="85420" y="7394"/>
                    </a:moveTo>
                    <a:cubicBezTo>
                      <a:pt x="85203" y="7264"/>
                      <a:pt x="84985" y="7133"/>
                      <a:pt x="84724" y="6959"/>
                    </a:cubicBezTo>
                    <a:cubicBezTo>
                      <a:pt x="81767" y="5133"/>
                      <a:pt x="77374" y="3176"/>
                      <a:pt x="74721" y="6438"/>
                    </a:cubicBezTo>
                    <a:lnTo>
                      <a:pt x="74852" y="6525"/>
                    </a:lnTo>
                    <a:cubicBezTo>
                      <a:pt x="78113" y="9004"/>
                      <a:pt x="82593" y="11961"/>
                      <a:pt x="85420" y="7351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" name="Google Shape;1136;p59">
                <a:extLst>
                  <a:ext uri="{FF2B5EF4-FFF2-40B4-BE49-F238E27FC236}">
                    <a16:creationId xmlns:a16="http://schemas.microsoft.com/office/drawing/2014/main" id="{28BEDC28-A496-A55E-6CB0-0F837D9037F6}"/>
                  </a:ext>
                </a:extLst>
              </p:cNvPr>
              <p:cNvSpPr/>
              <p:nvPr/>
            </p:nvSpPr>
            <p:spPr>
              <a:xfrm>
                <a:off x="6241775" y="310975"/>
                <a:ext cx="129425" cy="128325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5133" extrusionOk="0">
                    <a:moveTo>
                      <a:pt x="2828" y="5089"/>
                    </a:moveTo>
                    <a:cubicBezTo>
                      <a:pt x="871" y="5002"/>
                      <a:pt x="1" y="2610"/>
                      <a:pt x="1436" y="1305"/>
                    </a:cubicBezTo>
                    <a:cubicBezTo>
                      <a:pt x="2871" y="0"/>
                      <a:pt x="5176" y="1087"/>
                      <a:pt x="5089" y="3045"/>
                    </a:cubicBezTo>
                    <a:cubicBezTo>
                      <a:pt x="5002" y="4219"/>
                      <a:pt x="4002" y="5132"/>
                      <a:pt x="2828" y="5089"/>
                    </a:cubicBez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37;p59">
                <a:extLst>
                  <a:ext uri="{FF2B5EF4-FFF2-40B4-BE49-F238E27FC236}">
                    <a16:creationId xmlns:a16="http://schemas.microsoft.com/office/drawing/2014/main" id="{6D07DF3D-C382-9E28-2E57-82EB235C6742}"/>
                  </a:ext>
                </a:extLst>
              </p:cNvPr>
              <p:cNvSpPr/>
              <p:nvPr/>
            </p:nvSpPr>
            <p:spPr>
              <a:xfrm>
                <a:off x="6437500" y="322925"/>
                <a:ext cx="1120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81" h="4437" extrusionOk="0">
                    <a:moveTo>
                      <a:pt x="2436" y="4393"/>
                    </a:moveTo>
                    <a:cubicBezTo>
                      <a:pt x="740" y="4306"/>
                      <a:pt x="0" y="2262"/>
                      <a:pt x="1262" y="1131"/>
                    </a:cubicBezTo>
                    <a:cubicBezTo>
                      <a:pt x="2479" y="0"/>
                      <a:pt x="4480" y="914"/>
                      <a:pt x="4393" y="2610"/>
                    </a:cubicBezTo>
                    <a:cubicBezTo>
                      <a:pt x="4350" y="3654"/>
                      <a:pt x="3480" y="4437"/>
                      <a:pt x="2436" y="4393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38;p59">
                <a:extLst>
                  <a:ext uri="{FF2B5EF4-FFF2-40B4-BE49-F238E27FC236}">
                    <a16:creationId xmlns:a16="http://schemas.microsoft.com/office/drawing/2014/main" id="{0749F68B-538F-C45C-7686-CCC65CAF74AC}"/>
                  </a:ext>
                </a:extLst>
              </p:cNvPr>
              <p:cNvSpPr/>
              <p:nvPr/>
            </p:nvSpPr>
            <p:spPr>
              <a:xfrm>
                <a:off x="6618000" y="332700"/>
                <a:ext cx="94625" cy="946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3785" extrusionOk="0">
                    <a:moveTo>
                      <a:pt x="2044" y="3741"/>
                    </a:moveTo>
                    <a:cubicBezTo>
                      <a:pt x="653" y="3698"/>
                      <a:pt x="0" y="1915"/>
                      <a:pt x="1044" y="958"/>
                    </a:cubicBezTo>
                    <a:cubicBezTo>
                      <a:pt x="2088" y="1"/>
                      <a:pt x="3784" y="827"/>
                      <a:pt x="3741" y="2219"/>
                    </a:cubicBezTo>
                    <a:cubicBezTo>
                      <a:pt x="3654" y="3089"/>
                      <a:pt x="2914" y="3785"/>
                      <a:pt x="2044" y="3741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39;p59">
                <a:extLst>
                  <a:ext uri="{FF2B5EF4-FFF2-40B4-BE49-F238E27FC236}">
                    <a16:creationId xmlns:a16="http://schemas.microsoft.com/office/drawing/2014/main" id="{5CD29A1D-AF16-3FF3-BF8F-BFC7EBD80ED4}"/>
                  </a:ext>
                </a:extLst>
              </p:cNvPr>
              <p:cNvSpPr/>
              <p:nvPr/>
            </p:nvSpPr>
            <p:spPr>
              <a:xfrm>
                <a:off x="6784350" y="342500"/>
                <a:ext cx="78325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3089" extrusionOk="0">
                    <a:moveTo>
                      <a:pt x="1697" y="3088"/>
                    </a:moveTo>
                    <a:cubicBezTo>
                      <a:pt x="523" y="3045"/>
                      <a:pt x="1" y="1610"/>
                      <a:pt x="871" y="827"/>
                    </a:cubicBezTo>
                    <a:cubicBezTo>
                      <a:pt x="1740" y="0"/>
                      <a:pt x="3132" y="653"/>
                      <a:pt x="3089" y="1827"/>
                    </a:cubicBezTo>
                    <a:cubicBezTo>
                      <a:pt x="3045" y="2523"/>
                      <a:pt x="2436" y="3088"/>
                      <a:pt x="1697" y="3045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40;p59">
                <a:extLst>
                  <a:ext uri="{FF2B5EF4-FFF2-40B4-BE49-F238E27FC236}">
                    <a16:creationId xmlns:a16="http://schemas.microsoft.com/office/drawing/2014/main" id="{63C8E6CA-A02A-E5B8-BB54-6B09CB8D8E8A}"/>
                  </a:ext>
                </a:extLst>
              </p:cNvPr>
              <p:cNvSpPr/>
              <p:nvPr/>
            </p:nvSpPr>
            <p:spPr>
              <a:xfrm>
                <a:off x="1219425" y="310975"/>
                <a:ext cx="129425" cy="128325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5133" extrusionOk="0">
                    <a:moveTo>
                      <a:pt x="2392" y="5089"/>
                    </a:moveTo>
                    <a:cubicBezTo>
                      <a:pt x="4306" y="5002"/>
                      <a:pt x="5176" y="2610"/>
                      <a:pt x="3741" y="1305"/>
                    </a:cubicBezTo>
                    <a:cubicBezTo>
                      <a:pt x="2306" y="0"/>
                      <a:pt x="0" y="1087"/>
                      <a:pt x="131" y="3045"/>
                    </a:cubicBezTo>
                    <a:cubicBezTo>
                      <a:pt x="174" y="4219"/>
                      <a:pt x="1175" y="5132"/>
                      <a:pt x="2392" y="5089"/>
                    </a:cubicBez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41;p59">
                <a:extLst>
                  <a:ext uri="{FF2B5EF4-FFF2-40B4-BE49-F238E27FC236}">
                    <a16:creationId xmlns:a16="http://schemas.microsoft.com/office/drawing/2014/main" id="{784B456B-3202-3E41-2C8E-5E07330C0F5F}"/>
                  </a:ext>
                </a:extLst>
              </p:cNvPr>
              <p:cNvSpPr/>
              <p:nvPr/>
            </p:nvSpPr>
            <p:spPr>
              <a:xfrm>
                <a:off x="1042200" y="322925"/>
                <a:ext cx="11200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4480" h="4437" extrusionOk="0">
                    <a:moveTo>
                      <a:pt x="2044" y="4393"/>
                    </a:moveTo>
                    <a:cubicBezTo>
                      <a:pt x="3697" y="4306"/>
                      <a:pt x="4480" y="2262"/>
                      <a:pt x="3218" y="1131"/>
                    </a:cubicBezTo>
                    <a:cubicBezTo>
                      <a:pt x="2001" y="0"/>
                      <a:pt x="0" y="914"/>
                      <a:pt x="87" y="2610"/>
                    </a:cubicBezTo>
                    <a:cubicBezTo>
                      <a:pt x="130" y="3610"/>
                      <a:pt x="1000" y="4437"/>
                      <a:pt x="2044" y="4393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42;p59">
                <a:extLst>
                  <a:ext uri="{FF2B5EF4-FFF2-40B4-BE49-F238E27FC236}">
                    <a16:creationId xmlns:a16="http://schemas.microsoft.com/office/drawing/2014/main" id="{7AF2471A-6DA3-1874-CC95-74C2CE12162F}"/>
                  </a:ext>
                </a:extLst>
              </p:cNvPr>
              <p:cNvSpPr/>
              <p:nvPr/>
            </p:nvSpPr>
            <p:spPr>
              <a:xfrm>
                <a:off x="878000" y="332700"/>
                <a:ext cx="95700" cy="9462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785" extrusionOk="0">
                    <a:moveTo>
                      <a:pt x="1740" y="3741"/>
                    </a:moveTo>
                    <a:cubicBezTo>
                      <a:pt x="3176" y="3698"/>
                      <a:pt x="3828" y="1915"/>
                      <a:pt x="2741" y="958"/>
                    </a:cubicBezTo>
                    <a:cubicBezTo>
                      <a:pt x="1697" y="1"/>
                      <a:pt x="1" y="827"/>
                      <a:pt x="88" y="2219"/>
                    </a:cubicBezTo>
                    <a:cubicBezTo>
                      <a:pt x="131" y="3089"/>
                      <a:pt x="870" y="3785"/>
                      <a:pt x="1740" y="3741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43;p59">
                <a:extLst>
                  <a:ext uri="{FF2B5EF4-FFF2-40B4-BE49-F238E27FC236}">
                    <a16:creationId xmlns:a16="http://schemas.microsoft.com/office/drawing/2014/main" id="{F087E4B0-3EED-D6B9-AF4A-C2B9176394C0}"/>
                  </a:ext>
                </a:extLst>
              </p:cNvPr>
              <p:cNvSpPr/>
              <p:nvPr/>
            </p:nvSpPr>
            <p:spPr>
              <a:xfrm>
                <a:off x="729050" y="342500"/>
                <a:ext cx="772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3132" extrusionOk="0">
                    <a:moveTo>
                      <a:pt x="1435" y="3088"/>
                    </a:moveTo>
                    <a:cubicBezTo>
                      <a:pt x="2566" y="3045"/>
                      <a:pt x="3088" y="1610"/>
                      <a:pt x="2262" y="783"/>
                    </a:cubicBezTo>
                    <a:cubicBezTo>
                      <a:pt x="1392" y="0"/>
                      <a:pt x="0" y="653"/>
                      <a:pt x="44" y="1827"/>
                    </a:cubicBezTo>
                    <a:cubicBezTo>
                      <a:pt x="44" y="2523"/>
                      <a:pt x="696" y="3132"/>
                      <a:pt x="1435" y="308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58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42654-52BD-8FA8-BC15-4508C0B185C3}"/>
              </a:ext>
            </a:extLst>
          </p:cNvPr>
          <p:cNvSpPr txBox="1"/>
          <p:nvPr/>
        </p:nvSpPr>
        <p:spPr>
          <a:xfrm>
            <a:off x="1579073" y="601380"/>
            <a:ext cx="891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ulim" panose="020B0503020000020004" pitchFamily="34" charset="-127"/>
                <a:ea typeface="Gulim" panose="020B0503020000020004" pitchFamily="34" charset="-127"/>
              </a:rPr>
              <a:t>COMPUTER ARCHITECTURE LAB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B62E74-770F-DA32-13D9-4E37401FCFEF}"/>
              </a:ext>
            </a:extLst>
          </p:cNvPr>
          <p:cNvSpPr/>
          <p:nvPr/>
        </p:nvSpPr>
        <p:spPr>
          <a:xfrm>
            <a:off x="8585874" y="4409995"/>
            <a:ext cx="3078143" cy="1776993"/>
          </a:xfrm>
          <a:custGeom>
            <a:avLst/>
            <a:gdLst>
              <a:gd name="connsiteX0" fmla="*/ 424507 w 2898633"/>
              <a:gd name="connsiteY0" fmla="*/ 245082 h 1673363"/>
              <a:gd name="connsiteX1" fmla="*/ 424507 w 2898633"/>
              <a:gd name="connsiteY1" fmla="*/ 1428393 h 1673363"/>
              <a:gd name="connsiteX2" fmla="*/ 2474149 w 2898633"/>
              <a:gd name="connsiteY2" fmla="*/ 1428393 h 1673363"/>
              <a:gd name="connsiteX3" fmla="*/ 2474149 w 2898633"/>
              <a:gd name="connsiteY3" fmla="*/ 245082 h 1673363"/>
              <a:gd name="connsiteX4" fmla="*/ 424507 w 2898633"/>
              <a:gd name="connsiteY4" fmla="*/ 245082 h 167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8633" h="1673363">
                <a:moveTo>
                  <a:pt x="424507" y="245082"/>
                </a:moveTo>
                <a:cubicBezTo>
                  <a:pt x="-141502" y="571829"/>
                  <a:pt x="-141502" y="1101946"/>
                  <a:pt x="424507" y="1428393"/>
                </a:cubicBezTo>
                <a:cubicBezTo>
                  <a:pt x="990517" y="1754840"/>
                  <a:pt x="1908200" y="1755200"/>
                  <a:pt x="2474149" y="1428393"/>
                </a:cubicBezTo>
                <a:cubicBezTo>
                  <a:pt x="3040099" y="1101587"/>
                  <a:pt x="3040159" y="571829"/>
                  <a:pt x="2474149" y="245082"/>
                </a:cubicBezTo>
                <a:cubicBezTo>
                  <a:pt x="1908140" y="-81664"/>
                  <a:pt x="990277" y="-81724"/>
                  <a:pt x="424507" y="245082"/>
                </a:cubicBezTo>
                <a:close/>
              </a:path>
            </a:pathLst>
          </a:custGeom>
          <a:solidFill>
            <a:srgbClr val="FAFAFA"/>
          </a:solidFill>
          <a:ln w="59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9" name="Graphic 5">
            <a:extLst>
              <a:ext uri="{FF2B5EF4-FFF2-40B4-BE49-F238E27FC236}">
                <a16:creationId xmlns:a16="http://schemas.microsoft.com/office/drawing/2014/main" id="{B533DE50-E866-089E-18A8-055A78D17356}"/>
              </a:ext>
            </a:extLst>
          </p:cNvPr>
          <p:cNvGrpSpPr/>
          <p:nvPr/>
        </p:nvGrpSpPr>
        <p:grpSpPr>
          <a:xfrm>
            <a:off x="8716159" y="3306953"/>
            <a:ext cx="2871810" cy="1155163"/>
            <a:chOff x="8910878" y="3596957"/>
            <a:chExt cx="2704333" cy="1087797"/>
          </a:xfrm>
        </p:grpSpPr>
        <p:grpSp>
          <p:nvGrpSpPr>
            <p:cNvPr id="10" name="Graphic 5">
              <a:extLst>
                <a:ext uri="{FF2B5EF4-FFF2-40B4-BE49-F238E27FC236}">
                  <a16:creationId xmlns:a16="http://schemas.microsoft.com/office/drawing/2014/main" id="{48447CAC-2C11-8AEB-867C-0A5FEB988D7D}"/>
                </a:ext>
              </a:extLst>
            </p:cNvPr>
            <p:cNvGrpSpPr/>
            <p:nvPr/>
          </p:nvGrpSpPr>
          <p:grpSpPr>
            <a:xfrm>
              <a:off x="8910878" y="3596957"/>
              <a:ext cx="555163" cy="1087797"/>
              <a:chOff x="8910878" y="3596957"/>
              <a:chExt cx="555163" cy="1087797"/>
            </a:xfrm>
          </p:grpSpPr>
          <p:grpSp>
            <p:nvGrpSpPr>
              <p:cNvPr id="11" name="Graphic 5">
                <a:extLst>
                  <a:ext uri="{FF2B5EF4-FFF2-40B4-BE49-F238E27FC236}">
                    <a16:creationId xmlns:a16="http://schemas.microsoft.com/office/drawing/2014/main" id="{11252AC7-B5B8-9854-A845-3FC4E6D54FF9}"/>
                  </a:ext>
                </a:extLst>
              </p:cNvPr>
              <p:cNvGrpSpPr/>
              <p:nvPr/>
            </p:nvGrpSpPr>
            <p:grpSpPr>
              <a:xfrm>
                <a:off x="8910878" y="3596957"/>
                <a:ext cx="555163" cy="1087797"/>
                <a:chOff x="8910878" y="3596957"/>
                <a:chExt cx="555163" cy="1087797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5973ED48-8E7F-AE67-056A-835EC9D36774}"/>
                    </a:ext>
                  </a:extLst>
                </p:cNvPr>
                <p:cNvSpPr/>
                <p:nvPr/>
              </p:nvSpPr>
              <p:spPr>
                <a:xfrm>
                  <a:off x="8919027" y="4353454"/>
                  <a:ext cx="530656" cy="303078"/>
                </a:xfrm>
                <a:custGeom>
                  <a:avLst/>
                  <a:gdLst>
                    <a:gd name="connsiteX0" fmla="*/ 0 w 530656"/>
                    <a:gd name="connsiteY0" fmla="*/ 302000 h 303078"/>
                    <a:gd name="connsiteX1" fmla="*/ 16298 w 530656"/>
                    <a:gd name="connsiteY1" fmla="*/ 303078 h 303078"/>
                    <a:gd name="connsiteX2" fmla="*/ 530656 w 530656"/>
                    <a:gd name="connsiteY2" fmla="*/ 5932 h 303078"/>
                    <a:gd name="connsiteX3" fmla="*/ 522507 w 530656"/>
                    <a:gd name="connsiteY3" fmla="*/ 0 h 303078"/>
                    <a:gd name="connsiteX4" fmla="*/ 0 w 530656"/>
                    <a:gd name="connsiteY4" fmla="*/ 302000 h 303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0656" h="303078">
                      <a:moveTo>
                        <a:pt x="0" y="302000"/>
                      </a:moveTo>
                      <a:lnTo>
                        <a:pt x="16298" y="303078"/>
                      </a:lnTo>
                      <a:lnTo>
                        <a:pt x="530656" y="5932"/>
                      </a:lnTo>
                      <a:lnTo>
                        <a:pt x="522507" y="0"/>
                      </a:lnTo>
                      <a:lnTo>
                        <a:pt x="0" y="302000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DC4A5CA2-B2B3-617A-21FB-F19E9661C14C}"/>
                    </a:ext>
                  </a:extLst>
                </p:cNvPr>
                <p:cNvSpPr/>
                <p:nvPr/>
              </p:nvSpPr>
              <p:spPr>
                <a:xfrm>
                  <a:off x="8935326" y="3634467"/>
                  <a:ext cx="506208" cy="1011578"/>
                </a:xfrm>
                <a:custGeom>
                  <a:avLst/>
                  <a:gdLst>
                    <a:gd name="connsiteX0" fmla="*/ 506209 w 506208"/>
                    <a:gd name="connsiteY0" fmla="*/ 718987 h 1011578"/>
                    <a:gd name="connsiteX1" fmla="*/ 0 w 506208"/>
                    <a:gd name="connsiteY1" fmla="*/ 1011579 h 1011578"/>
                    <a:gd name="connsiteX2" fmla="*/ 0 w 506208"/>
                    <a:gd name="connsiteY2" fmla="*/ 292592 h 1011578"/>
                    <a:gd name="connsiteX3" fmla="*/ 506209 w 506208"/>
                    <a:gd name="connsiteY3" fmla="*/ 0 h 1011578"/>
                    <a:gd name="connsiteX4" fmla="*/ 506209 w 506208"/>
                    <a:gd name="connsiteY4" fmla="*/ 718987 h 1011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08" h="1011578">
                      <a:moveTo>
                        <a:pt x="506209" y="718987"/>
                      </a:moveTo>
                      <a:lnTo>
                        <a:pt x="0" y="1011579"/>
                      </a:lnTo>
                      <a:lnTo>
                        <a:pt x="0" y="292592"/>
                      </a:lnTo>
                      <a:lnTo>
                        <a:pt x="506209" y="0"/>
                      </a:lnTo>
                      <a:lnTo>
                        <a:pt x="506209" y="718987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53626BC-9E03-C29E-F65E-C142C6717BC7}"/>
                    </a:ext>
                  </a:extLst>
                </p:cNvPr>
                <p:cNvSpPr/>
                <p:nvPr/>
              </p:nvSpPr>
              <p:spPr>
                <a:xfrm>
                  <a:off x="8919087" y="3601690"/>
                  <a:ext cx="546954" cy="1082943"/>
                </a:xfrm>
                <a:custGeom>
                  <a:avLst/>
                  <a:gdLst>
                    <a:gd name="connsiteX0" fmla="*/ 546895 w 546954"/>
                    <a:gd name="connsiteY0" fmla="*/ 0 h 1082943"/>
                    <a:gd name="connsiteX1" fmla="*/ 0 w 546954"/>
                    <a:gd name="connsiteY1" fmla="*/ 315961 h 1082943"/>
                    <a:gd name="connsiteX2" fmla="*/ 0 w 546954"/>
                    <a:gd name="connsiteY2" fmla="*/ 1082944 h 1082943"/>
                    <a:gd name="connsiteX3" fmla="*/ 546955 w 546954"/>
                    <a:gd name="connsiteY3" fmla="*/ 766983 h 1082943"/>
                    <a:gd name="connsiteX4" fmla="*/ 530596 w 546954"/>
                    <a:gd name="connsiteY4" fmla="*/ 757695 h 1082943"/>
                    <a:gd name="connsiteX5" fmla="*/ 16238 w 546954"/>
                    <a:gd name="connsiteY5" fmla="*/ 1054841 h 1082943"/>
                    <a:gd name="connsiteX6" fmla="*/ 16238 w 546954"/>
                    <a:gd name="connsiteY6" fmla="*/ 325369 h 1082943"/>
                    <a:gd name="connsiteX7" fmla="*/ 530596 w 546954"/>
                    <a:gd name="connsiteY7" fmla="*/ 28223 h 1082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6954" h="1082943">
                      <a:moveTo>
                        <a:pt x="546895" y="0"/>
                      </a:moveTo>
                      <a:lnTo>
                        <a:pt x="0" y="315961"/>
                      </a:lnTo>
                      <a:lnTo>
                        <a:pt x="0" y="1082944"/>
                      </a:lnTo>
                      <a:lnTo>
                        <a:pt x="546955" y="766983"/>
                      </a:lnTo>
                      <a:close/>
                      <a:moveTo>
                        <a:pt x="530596" y="757695"/>
                      </a:moveTo>
                      <a:lnTo>
                        <a:pt x="16238" y="1054841"/>
                      </a:lnTo>
                      <a:lnTo>
                        <a:pt x="16238" y="325369"/>
                      </a:lnTo>
                      <a:lnTo>
                        <a:pt x="530596" y="28223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5FAFF2F-6E17-9298-B398-775A0D2DEE09}"/>
                    </a:ext>
                  </a:extLst>
                </p:cNvPr>
                <p:cNvSpPr/>
                <p:nvPr/>
              </p:nvSpPr>
              <p:spPr>
                <a:xfrm>
                  <a:off x="9441534" y="3629913"/>
                  <a:ext cx="8149" cy="729472"/>
                </a:xfrm>
                <a:custGeom>
                  <a:avLst/>
                  <a:gdLst>
                    <a:gd name="connsiteX0" fmla="*/ 8149 w 8149"/>
                    <a:gd name="connsiteY0" fmla="*/ 729473 h 729472"/>
                    <a:gd name="connsiteX1" fmla="*/ 0 w 8149"/>
                    <a:gd name="connsiteY1" fmla="*/ 723541 h 729472"/>
                    <a:gd name="connsiteX2" fmla="*/ 0 w 8149"/>
                    <a:gd name="connsiteY2" fmla="*/ 4554 h 729472"/>
                    <a:gd name="connsiteX3" fmla="*/ 8149 w 8149"/>
                    <a:gd name="connsiteY3" fmla="*/ 0 h 729472"/>
                    <a:gd name="connsiteX4" fmla="*/ 8149 w 8149"/>
                    <a:gd name="connsiteY4" fmla="*/ 729473 h 729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49" h="729472">
                      <a:moveTo>
                        <a:pt x="8149" y="729473"/>
                      </a:moveTo>
                      <a:lnTo>
                        <a:pt x="0" y="723541"/>
                      </a:lnTo>
                      <a:lnTo>
                        <a:pt x="0" y="4554"/>
                      </a:lnTo>
                      <a:lnTo>
                        <a:pt x="8149" y="0"/>
                      </a:lnTo>
                      <a:lnTo>
                        <a:pt x="8149" y="72947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4E37796D-152F-1A0E-2CAF-5F8F64003E09}"/>
                    </a:ext>
                  </a:extLst>
                </p:cNvPr>
                <p:cNvSpPr/>
                <p:nvPr/>
              </p:nvSpPr>
              <p:spPr>
                <a:xfrm>
                  <a:off x="8910878" y="3596957"/>
                  <a:ext cx="555103" cy="320694"/>
                </a:xfrm>
                <a:custGeom>
                  <a:avLst/>
                  <a:gdLst>
                    <a:gd name="connsiteX0" fmla="*/ 555104 w 555103"/>
                    <a:gd name="connsiteY0" fmla="*/ 4734 h 320694"/>
                    <a:gd name="connsiteX1" fmla="*/ 546955 w 555103"/>
                    <a:gd name="connsiteY1" fmla="*/ 0 h 320694"/>
                    <a:gd name="connsiteX2" fmla="*/ 0 w 555103"/>
                    <a:gd name="connsiteY2" fmla="*/ 316021 h 320694"/>
                    <a:gd name="connsiteX3" fmla="*/ 8149 w 555103"/>
                    <a:gd name="connsiteY3" fmla="*/ 320695 h 320694"/>
                    <a:gd name="connsiteX4" fmla="*/ 555104 w 555103"/>
                    <a:gd name="connsiteY4" fmla="*/ 4734 h 320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5103" h="320694">
                      <a:moveTo>
                        <a:pt x="555104" y="4734"/>
                      </a:moveTo>
                      <a:lnTo>
                        <a:pt x="546955" y="0"/>
                      </a:lnTo>
                      <a:lnTo>
                        <a:pt x="0" y="316021"/>
                      </a:lnTo>
                      <a:lnTo>
                        <a:pt x="8149" y="320695"/>
                      </a:lnTo>
                      <a:lnTo>
                        <a:pt x="555104" y="4734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90E510DB-C4E9-6235-AACD-EE32D915171A}"/>
                    </a:ext>
                  </a:extLst>
                </p:cNvPr>
                <p:cNvSpPr/>
                <p:nvPr/>
              </p:nvSpPr>
              <p:spPr>
                <a:xfrm>
                  <a:off x="8910878" y="3912978"/>
                  <a:ext cx="8149" cy="771776"/>
                </a:xfrm>
                <a:custGeom>
                  <a:avLst/>
                  <a:gdLst>
                    <a:gd name="connsiteX0" fmla="*/ 0 w 8149"/>
                    <a:gd name="connsiteY0" fmla="*/ 0 h 771776"/>
                    <a:gd name="connsiteX1" fmla="*/ 8149 w 8149"/>
                    <a:gd name="connsiteY1" fmla="*/ 4674 h 771776"/>
                    <a:gd name="connsiteX2" fmla="*/ 8149 w 8149"/>
                    <a:gd name="connsiteY2" fmla="*/ 771777 h 771776"/>
                    <a:gd name="connsiteX3" fmla="*/ 0 w 8149"/>
                    <a:gd name="connsiteY3" fmla="*/ 767103 h 771776"/>
                    <a:gd name="connsiteX4" fmla="*/ 0 w 8149"/>
                    <a:gd name="connsiteY4" fmla="*/ 0 h 771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49" h="771776">
                      <a:moveTo>
                        <a:pt x="0" y="0"/>
                      </a:moveTo>
                      <a:lnTo>
                        <a:pt x="8149" y="4674"/>
                      </a:lnTo>
                      <a:lnTo>
                        <a:pt x="8149" y="771777"/>
                      </a:lnTo>
                      <a:lnTo>
                        <a:pt x="0" y="7671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4289F5CD-E6E2-FDCE-08E9-63B6FA50CC2E}"/>
                    </a:ext>
                  </a:extLst>
                </p:cNvPr>
                <p:cNvSpPr/>
                <p:nvPr/>
              </p:nvSpPr>
              <p:spPr>
                <a:xfrm>
                  <a:off x="8935326" y="3992972"/>
                  <a:ext cx="514357" cy="302059"/>
                </a:xfrm>
                <a:custGeom>
                  <a:avLst/>
                  <a:gdLst>
                    <a:gd name="connsiteX0" fmla="*/ 0 w 514357"/>
                    <a:gd name="connsiteY0" fmla="*/ 292772 h 302059"/>
                    <a:gd name="connsiteX1" fmla="*/ 506209 w 514357"/>
                    <a:gd name="connsiteY1" fmla="*/ 0 h 302059"/>
                    <a:gd name="connsiteX2" fmla="*/ 514358 w 514357"/>
                    <a:gd name="connsiteY2" fmla="*/ 4913 h 302059"/>
                    <a:gd name="connsiteX3" fmla="*/ 0 w 514357"/>
                    <a:gd name="connsiteY3" fmla="*/ 302059 h 302059"/>
                    <a:gd name="connsiteX4" fmla="*/ 0 w 514357"/>
                    <a:gd name="connsiteY4" fmla="*/ 292772 h 30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57" h="302059">
                      <a:moveTo>
                        <a:pt x="0" y="292772"/>
                      </a:moveTo>
                      <a:lnTo>
                        <a:pt x="506209" y="0"/>
                      </a:lnTo>
                      <a:lnTo>
                        <a:pt x="514358" y="4913"/>
                      </a:lnTo>
                      <a:lnTo>
                        <a:pt x="0" y="302059"/>
                      </a:lnTo>
                      <a:lnTo>
                        <a:pt x="0" y="292772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37A1FAC-CE59-4C34-AE62-8420C00E4BF7}"/>
                    </a:ext>
                  </a:extLst>
                </p:cNvPr>
                <p:cNvSpPr/>
                <p:nvPr/>
              </p:nvSpPr>
              <p:spPr>
                <a:xfrm>
                  <a:off x="8935326" y="3997885"/>
                  <a:ext cx="514357" cy="315361"/>
                </a:xfrm>
                <a:custGeom>
                  <a:avLst/>
                  <a:gdLst>
                    <a:gd name="connsiteX0" fmla="*/ 514358 w 514357"/>
                    <a:gd name="connsiteY0" fmla="*/ 0 h 315361"/>
                    <a:gd name="connsiteX1" fmla="*/ 514358 w 514357"/>
                    <a:gd name="connsiteY1" fmla="*/ 18216 h 315361"/>
                    <a:gd name="connsiteX2" fmla="*/ 0 w 514357"/>
                    <a:gd name="connsiteY2" fmla="*/ 315362 h 315361"/>
                    <a:gd name="connsiteX3" fmla="*/ 0 w 514357"/>
                    <a:gd name="connsiteY3" fmla="*/ 297146 h 315361"/>
                    <a:gd name="connsiteX4" fmla="*/ 514358 w 514357"/>
                    <a:gd name="connsiteY4" fmla="*/ 0 h 315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57" h="315361">
                      <a:moveTo>
                        <a:pt x="514358" y="0"/>
                      </a:moveTo>
                      <a:lnTo>
                        <a:pt x="514358" y="18216"/>
                      </a:lnTo>
                      <a:lnTo>
                        <a:pt x="0" y="315362"/>
                      </a:lnTo>
                      <a:lnTo>
                        <a:pt x="0" y="297146"/>
                      </a:lnTo>
                      <a:lnTo>
                        <a:pt x="514358" y="0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aphic 5">
                <a:extLst>
                  <a:ext uri="{FF2B5EF4-FFF2-40B4-BE49-F238E27FC236}">
                    <a16:creationId xmlns:a16="http://schemas.microsoft.com/office/drawing/2014/main" id="{F7EACD5E-09B8-AC1C-6823-32D92D44455B}"/>
                  </a:ext>
                </a:extLst>
              </p:cNvPr>
              <p:cNvGrpSpPr/>
              <p:nvPr/>
            </p:nvGrpSpPr>
            <p:grpSpPr>
              <a:xfrm>
                <a:off x="8935326" y="3648189"/>
                <a:ext cx="510523" cy="587820"/>
                <a:chOff x="8935326" y="3648189"/>
                <a:chExt cx="510523" cy="5878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AB7FC77-80C2-F077-6948-A81D93EC0D75}"/>
                    </a:ext>
                  </a:extLst>
                </p:cNvPr>
                <p:cNvSpPr/>
                <p:nvPr/>
              </p:nvSpPr>
              <p:spPr>
                <a:xfrm>
                  <a:off x="8935326" y="3648189"/>
                  <a:ext cx="510523" cy="587820"/>
                </a:xfrm>
                <a:custGeom>
                  <a:avLst/>
                  <a:gdLst>
                    <a:gd name="connsiteX0" fmla="*/ 0 w 510523"/>
                    <a:gd name="connsiteY0" fmla="*/ 505310 h 587820"/>
                    <a:gd name="connsiteX1" fmla="*/ 0 w 510523"/>
                    <a:gd name="connsiteY1" fmla="*/ 527061 h 587820"/>
                    <a:gd name="connsiteX2" fmla="*/ 510523 w 510523"/>
                    <a:gd name="connsiteY2" fmla="*/ 231892 h 587820"/>
                    <a:gd name="connsiteX3" fmla="*/ 506209 w 510523"/>
                    <a:gd name="connsiteY3" fmla="*/ 212778 h 587820"/>
                    <a:gd name="connsiteX4" fmla="*/ 0 w 510523"/>
                    <a:gd name="connsiteY4" fmla="*/ 474930 h 587820"/>
                    <a:gd name="connsiteX5" fmla="*/ 0 w 510523"/>
                    <a:gd name="connsiteY5" fmla="*/ 496621 h 587820"/>
                    <a:gd name="connsiteX6" fmla="*/ 510523 w 510523"/>
                    <a:gd name="connsiteY6" fmla="*/ 201453 h 587820"/>
                    <a:gd name="connsiteX7" fmla="*/ 506209 w 510523"/>
                    <a:gd name="connsiteY7" fmla="*/ 182278 h 587820"/>
                    <a:gd name="connsiteX8" fmla="*/ 0 w 510523"/>
                    <a:gd name="connsiteY8" fmla="*/ 535690 h 587820"/>
                    <a:gd name="connsiteX9" fmla="*/ 0 w 510523"/>
                    <a:gd name="connsiteY9" fmla="*/ 557441 h 587820"/>
                    <a:gd name="connsiteX10" fmla="*/ 510523 w 510523"/>
                    <a:gd name="connsiteY10" fmla="*/ 262272 h 587820"/>
                    <a:gd name="connsiteX11" fmla="*/ 506209 w 510523"/>
                    <a:gd name="connsiteY11" fmla="*/ 243158 h 587820"/>
                    <a:gd name="connsiteX12" fmla="*/ 0 w 510523"/>
                    <a:gd name="connsiteY12" fmla="*/ 566129 h 587820"/>
                    <a:gd name="connsiteX13" fmla="*/ 0 w 510523"/>
                    <a:gd name="connsiteY13" fmla="*/ 587820 h 587820"/>
                    <a:gd name="connsiteX14" fmla="*/ 510523 w 510523"/>
                    <a:gd name="connsiteY14" fmla="*/ 292652 h 587820"/>
                    <a:gd name="connsiteX15" fmla="*/ 506209 w 510523"/>
                    <a:gd name="connsiteY15" fmla="*/ 273597 h 587820"/>
                    <a:gd name="connsiteX16" fmla="*/ 506209 w 510523"/>
                    <a:gd name="connsiteY16" fmla="*/ 0 h 587820"/>
                    <a:gd name="connsiteX17" fmla="*/ 0 w 510523"/>
                    <a:gd name="connsiteY17" fmla="*/ 292532 h 587820"/>
                    <a:gd name="connsiteX18" fmla="*/ 0 w 510523"/>
                    <a:gd name="connsiteY18" fmla="*/ 314103 h 587820"/>
                    <a:gd name="connsiteX19" fmla="*/ 510523 w 510523"/>
                    <a:gd name="connsiteY19" fmla="*/ 18935 h 587820"/>
                    <a:gd name="connsiteX20" fmla="*/ 0 w 510523"/>
                    <a:gd name="connsiteY20" fmla="*/ 353531 h 587820"/>
                    <a:gd name="connsiteX21" fmla="*/ 0 w 510523"/>
                    <a:gd name="connsiteY21" fmla="*/ 375282 h 587820"/>
                    <a:gd name="connsiteX22" fmla="*/ 510523 w 510523"/>
                    <a:gd name="connsiteY22" fmla="*/ 80114 h 587820"/>
                    <a:gd name="connsiteX23" fmla="*/ 506209 w 510523"/>
                    <a:gd name="connsiteY23" fmla="*/ 60999 h 587820"/>
                    <a:gd name="connsiteX24" fmla="*/ 0 w 510523"/>
                    <a:gd name="connsiteY24" fmla="*/ 444730 h 587820"/>
                    <a:gd name="connsiteX25" fmla="*/ 0 w 510523"/>
                    <a:gd name="connsiteY25" fmla="*/ 466481 h 587820"/>
                    <a:gd name="connsiteX26" fmla="*/ 510523 w 510523"/>
                    <a:gd name="connsiteY26" fmla="*/ 171313 h 587820"/>
                    <a:gd name="connsiteX27" fmla="*/ 506209 w 510523"/>
                    <a:gd name="connsiteY27" fmla="*/ 152198 h 587820"/>
                    <a:gd name="connsiteX28" fmla="*/ 0 w 510523"/>
                    <a:gd name="connsiteY28" fmla="*/ 383971 h 587820"/>
                    <a:gd name="connsiteX29" fmla="*/ 0 w 510523"/>
                    <a:gd name="connsiteY29" fmla="*/ 405662 h 587820"/>
                    <a:gd name="connsiteX30" fmla="*/ 510523 w 510523"/>
                    <a:gd name="connsiteY30" fmla="*/ 110374 h 587820"/>
                    <a:gd name="connsiteX31" fmla="*/ 506209 w 510523"/>
                    <a:gd name="connsiteY31" fmla="*/ 91319 h 587820"/>
                    <a:gd name="connsiteX32" fmla="*/ 0 w 510523"/>
                    <a:gd name="connsiteY32" fmla="*/ 323151 h 587820"/>
                    <a:gd name="connsiteX33" fmla="*/ 0 w 510523"/>
                    <a:gd name="connsiteY33" fmla="*/ 344663 h 587820"/>
                    <a:gd name="connsiteX34" fmla="*/ 510523 w 510523"/>
                    <a:gd name="connsiteY34" fmla="*/ 49494 h 587820"/>
                    <a:gd name="connsiteX35" fmla="*/ 506209 w 510523"/>
                    <a:gd name="connsiteY35" fmla="*/ 30380 h 587820"/>
                    <a:gd name="connsiteX36" fmla="*/ 0 w 510523"/>
                    <a:gd name="connsiteY36" fmla="*/ 414351 h 587820"/>
                    <a:gd name="connsiteX37" fmla="*/ 0 w 510523"/>
                    <a:gd name="connsiteY37" fmla="*/ 436102 h 587820"/>
                    <a:gd name="connsiteX38" fmla="*/ 510523 w 510523"/>
                    <a:gd name="connsiteY38" fmla="*/ 140933 h 587820"/>
                    <a:gd name="connsiteX39" fmla="*/ 506209 w 510523"/>
                    <a:gd name="connsiteY39" fmla="*/ 121818 h 587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10523" h="587820">
                      <a:moveTo>
                        <a:pt x="0" y="505310"/>
                      </a:moveTo>
                      <a:lnTo>
                        <a:pt x="0" y="527061"/>
                      </a:lnTo>
                      <a:lnTo>
                        <a:pt x="510523" y="231892"/>
                      </a:lnTo>
                      <a:lnTo>
                        <a:pt x="506209" y="212778"/>
                      </a:lnTo>
                      <a:close/>
                      <a:moveTo>
                        <a:pt x="0" y="474930"/>
                      </a:moveTo>
                      <a:lnTo>
                        <a:pt x="0" y="496621"/>
                      </a:lnTo>
                      <a:lnTo>
                        <a:pt x="510523" y="201453"/>
                      </a:lnTo>
                      <a:lnTo>
                        <a:pt x="506209" y="182278"/>
                      </a:lnTo>
                      <a:close/>
                      <a:moveTo>
                        <a:pt x="0" y="535690"/>
                      </a:moveTo>
                      <a:lnTo>
                        <a:pt x="0" y="557441"/>
                      </a:lnTo>
                      <a:lnTo>
                        <a:pt x="510523" y="262272"/>
                      </a:lnTo>
                      <a:lnTo>
                        <a:pt x="506209" y="243158"/>
                      </a:lnTo>
                      <a:close/>
                      <a:moveTo>
                        <a:pt x="0" y="566129"/>
                      </a:moveTo>
                      <a:lnTo>
                        <a:pt x="0" y="587820"/>
                      </a:lnTo>
                      <a:lnTo>
                        <a:pt x="510523" y="292652"/>
                      </a:lnTo>
                      <a:lnTo>
                        <a:pt x="506209" y="273597"/>
                      </a:lnTo>
                      <a:close/>
                      <a:moveTo>
                        <a:pt x="506209" y="0"/>
                      </a:moveTo>
                      <a:lnTo>
                        <a:pt x="0" y="292532"/>
                      </a:lnTo>
                      <a:lnTo>
                        <a:pt x="0" y="314103"/>
                      </a:lnTo>
                      <a:lnTo>
                        <a:pt x="510523" y="18935"/>
                      </a:lnTo>
                      <a:close/>
                      <a:moveTo>
                        <a:pt x="0" y="353531"/>
                      </a:moveTo>
                      <a:lnTo>
                        <a:pt x="0" y="375282"/>
                      </a:lnTo>
                      <a:lnTo>
                        <a:pt x="510523" y="80114"/>
                      </a:lnTo>
                      <a:lnTo>
                        <a:pt x="506209" y="60999"/>
                      </a:lnTo>
                      <a:close/>
                      <a:moveTo>
                        <a:pt x="0" y="444730"/>
                      </a:moveTo>
                      <a:lnTo>
                        <a:pt x="0" y="466481"/>
                      </a:lnTo>
                      <a:lnTo>
                        <a:pt x="510523" y="171313"/>
                      </a:lnTo>
                      <a:lnTo>
                        <a:pt x="506209" y="152198"/>
                      </a:lnTo>
                      <a:close/>
                      <a:moveTo>
                        <a:pt x="0" y="383971"/>
                      </a:moveTo>
                      <a:lnTo>
                        <a:pt x="0" y="405662"/>
                      </a:lnTo>
                      <a:lnTo>
                        <a:pt x="510523" y="110374"/>
                      </a:lnTo>
                      <a:lnTo>
                        <a:pt x="506209" y="91319"/>
                      </a:lnTo>
                      <a:close/>
                      <a:moveTo>
                        <a:pt x="0" y="323151"/>
                      </a:moveTo>
                      <a:lnTo>
                        <a:pt x="0" y="344663"/>
                      </a:lnTo>
                      <a:lnTo>
                        <a:pt x="510523" y="49494"/>
                      </a:lnTo>
                      <a:lnTo>
                        <a:pt x="506209" y="30380"/>
                      </a:lnTo>
                      <a:close/>
                      <a:moveTo>
                        <a:pt x="0" y="414351"/>
                      </a:moveTo>
                      <a:lnTo>
                        <a:pt x="0" y="436102"/>
                      </a:lnTo>
                      <a:lnTo>
                        <a:pt x="510523" y="140933"/>
                      </a:lnTo>
                      <a:lnTo>
                        <a:pt x="506209" y="121818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AE10D57-B5CC-6D87-1A19-EBCB0F1E6897}"/>
                    </a:ext>
                  </a:extLst>
                </p:cNvPr>
                <p:cNvSpPr/>
                <p:nvPr/>
              </p:nvSpPr>
              <p:spPr>
                <a:xfrm>
                  <a:off x="8935326" y="3648189"/>
                  <a:ext cx="507946" cy="574817"/>
                </a:xfrm>
                <a:custGeom>
                  <a:avLst/>
                  <a:gdLst>
                    <a:gd name="connsiteX0" fmla="*/ 506209 w 507946"/>
                    <a:gd name="connsiteY0" fmla="*/ 0 h 574817"/>
                    <a:gd name="connsiteX1" fmla="*/ 0 w 507946"/>
                    <a:gd name="connsiteY1" fmla="*/ 292532 h 574817"/>
                    <a:gd name="connsiteX2" fmla="*/ 0 w 507946"/>
                    <a:gd name="connsiteY2" fmla="*/ 301221 h 574817"/>
                    <a:gd name="connsiteX3" fmla="*/ 507946 w 507946"/>
                    <a:gd name="connsiteY3" fmla="*/ 7610 h 574817"/>
                    <a:gd name="connsiteX4" fmla="*/ 0 w 507946"/>
                    <a:gd name="connsiteY4" fmla="*/ 322912 h 574817"/>
                    <a:gd name="connsiteX5" fmla="*/ 0 w 507946"/>
                    <a:gd name="connsiteY5" fmla="*/ 331660 h 574817"/>
                    <a:gd name="connsiteX6" fmla="*/ 507946 w 507946"/>
                    <a:gd name="connsiteY6" fmla="*/ 38050 h 574817"/>
                    <a:gd name="connsiteX7" fmla="*/ 506209 w 507946"/>
                    <a:gd name="connsiteY7" fmla="*/ 30440 h 574817"/>
                    <a:gd name="connsiteX8" fmla="*/ 0 w 507946"/>
                    <a:gd name="connsiteY8" fmla="*/ 353292 h 574817"/>
                    <a:gd name="connsiteX9" fmla="*/ 0 w 507946"/>
                    <a:gd name="connsiteY9" fmla="*/ 362040 h 574817"/>
                    <a:gd name="connsiteX10" fmla="*/ 507946 w 507946"/>
                    <a:gd name="connsiteY10" fmla="*/ 68429 h 574817"/>
                    <a:gd name="connsiteX11" fmla="*/ 506209 w 507946"/>
                    <a:gd name="connsiteY11" fmla="*/ 60819 h 574817"/>
                    <a:gd name="connsiteX12" fmla="*/ 0 w 507946"/>
                    <a:gd name="connsiteY12" fmla="*/ 383731 h 574817"/>
                    <a:gd name="connsiteX13" fmla="*/ 0 w 507946"/>
                    <a:gd name="connsiteY13" fmla="*/ 392420 h 574817"/>
                    <a:gd name="connsiteX14" fmla="*/ 507946 w 507946"/>
                    <a:gd name="connsiteY14" fmla="*/ 98809 h 574817"/>
                    <a:gd name="connsiteX15" fmla="*/ 506209 w 507946"/>
                    <a:gd name="connsiteY15" fmla="*/ 91259 h 574817"/>
                    <a:gd name="connsiteX16" fmla="*/ 0 w 507946"/>
                    <a:gd name="connsiteY16" fmla="*/ 414111 h 574817"/>
                    <a:gd name="connsiteX17" fmla="*/ 0 w 507946"/>
                    <a:gd name="connsiteY17" fmla="*/ 422859 h 574817"/>
                    <a:gd name="connsiteX18" fmla="*/ 507946 w 507946"/>
                    <a:gd name="connsiteY18" fmla="*/ 129249 h 574817"/>
                    <a:gd name="connsiteX19" fmla="*/ 506209 w 507946"/>
                    <a:gd name="connsiteY19" fmla="*/ 121639 h 574817"/>
                    <a:gd name="connsiteX20" fmla="*/ 0 w 507946"/>
                    <a:gd name="connsiteY20" fmla="*/ 444491 h 574817"/>
                    <a:gd name="connsiteX21" fmla="*/ 0 w 507946"/>
                    <a:gd name="connsiteY21" fmla="*/ 453239 h 574817"/>
                    <a:gd name="connsiteX22" fmla="*/ 507946 w 507946"/>
                    <a:gd name="connsiteY22" fmla="*/ 159628 h 574817"/>
                    <a:gd name="connsiteX23" fmla="*/ 506209 w 507946"/>
                    <a:gd name="connsiteY23" fmla="*/ 152018 h 574817"/>
                    <a:gd name="connsiteX24" fmla="*/ 0 w 507946"/>
                    <a:gd name="connsiteY24" fmla="*/ 474930 h 574817"/>
                    <a:gd name="connsiteX25" fmla="*/ 0 w 507946"/>
                    <a:gd name="connsiteY25" fmla="*/ 483619 h 574817"/>
                    <a:gd name="connsiteX26" fmla="*/ 507946 w 507946"/>
                    <a:gd name="connsiteY26" fmla="*/ 190008 h 574817"/>
                    <a:gd name="connsiteX27" fmla="*/ 506209 w 507946"/>
                    <a:gd name="connsiteY27" fmla="*/ 182278 h 574817"/>
                    <a:gd name="connsiteX28" fmla="*/ 0 w 507946"/>
                    <a:gd name="connsiteY28" fmla="*/ 505310 h 574817"/>
                    <a:gd name="connsiteX29" fmla="*/ 0 w 507946"/>
                    <a:gd name="connsiteY29" fmla="*/ 514058 h 574817"/>
                    <a:gd name="connsiteX30" fmla="*/ 507946 w 507946"/>
                    <a:gd name="connsiteY30" fmla="*/ 220448 h 574817"/>
                    <a:gd name="connsiteX31" fmla="*/ 506209 w 507946"/>
                    <a:gd name="connsiteY31" fmla="*/ 212898 h 574817"/>
                    <a:gd name="connsiteX32" fmla="*/ 0 w 507946"/>
                    <a:gd name="connsiteY32" fmla="*/ 535690 h 574817"/>
                    <a:gd name="connsiteX33" fmla="*/ 0 w 507946"/>
                    <a:gd name="connsiteY33" fmla="*/ 544438 h 574817"/>
                    <a:gd name="connsiteX34" fmla="*/ 507946 w 507946"/>
                    <a:gd name="connsiteY34" fmla="*/ 250827 h 574817"/>
                    <a:gd name="connsiteX35" fmla="*/ 506209 w 507946"/>
                    <a:gd name="connsiteY35" fmla="*/ 243217 h 574817"/>
                    <a:gd name="connsiteX36" fmla="*/ 0 w 507946"/>
                    <a:gd name="connsiteY36" fmla="*/ 566129 h 574817"/>
                    <a:gd name="connsiteX37" fmla="*/ 0 w 507946"/>
                    <a:gd name="connsiteY37" fmla="*/ 574818 h 574817"/>
                    <a:gd name="connsiteX38" fmla="*/ 507946 w 507946"/>
                    <a:gd name="connsiteY38" fmla="*/ 281207 h 574817"/>
                    <a:gd name="connsiteX39" fmla="*/ 506209 w 507946"/>
                    <a:gd name="connsiteY39" fmla="*/ 273657 h 574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07946" h="574817">
                      <a:moveTo>
                        <a:pt x="506209" y="0"/>
                      </a:moveTo>
                      <a:lnTo>
                        <a:pt x="0" y="292532"/>
                      </a:lnTo>
                      <a:lnTo>
                        <a:pt x="0" y="301221"/>
                      </a:lnTo>
                      <a:lnTo>
                        <a:pt x="507946" y="7610"/>
                      </a:lnTo>
                      <a:close/>
                      <a:moveTo>
                        <a:pt x="0" y="322912"/>
                      </a:moveTo>
                      <a:lnTo>
                        <a:pt x="0" y="331660"/>
                      </a:lnTo>
                      <a:lnTo>
                        <a:pt x="507946" y="38050"/>
                      </a:lnTo>
                      <a:lnTo>
                        <a:pt x="506209" y="30440"/>
                      </a:lnTo>
                      <a:close/>
                      <a:moveTo>
                        <a:pt x="0" y="353292"/>
                      </a:moveTo>
                      <a:lnTo>
                        <a:pt x="0" y="362040"/>
                      </a:lnTo>
                      <a:lnTo>
                        <a:pt x="507946" y="68429"/>
                      </a:lnTo>
                      <a:lnTo>
                        <a:pt x="506209" y="60819"/>
                      </a:lnTo>
                      <a:close/>
                      <a:moveTo>
                        <a:pt x="0" y="383731"/>
                      </a:moveTo>
                      <a:lnTo>
                        <a:pt x="0" y="392420"/>
                      </a:lnTo>
                      <a:lnTo>
                        <a:pt x="507946" y="98809"/>
                      </a:lnTo>
                      <a:lnTo>
                        <a:pt x="506209" y="91259"/>
                      </a:lnTo>
                      <a:close/>
                      <a:moveTo>
                        <a:pt x="0" y="414111"/>
                      </a:moveTo>
                      <a:lnTo>
                        <a:pt x="0" y="422859"/>
                      </a:lnTo>
                      <a:lnTo>
                        <a:pt x="507946" y="129249"/>
                      </a:lnTo>
                      <a:lnTo>
                        <a:pt x="506209" y="121639"/>
                      </a:lnTo>
                      <a:close/>
                      <a:moveTo>
                        <a:pt x="0" y="444491"/>
                      </a:moveTo>
                      <a:lnTo>
                        <a:pt x="0" y="453239"/>
                      </a:lnTo>
                      <a:lnTo>
                        <a:pt x="507946" y="159628"/>
                      </a:lnTo>
                      <a:lnTo>
                        <a:pt x="506209" y="152018"/>
                      </a:lnTo>
                      <a:close/>
                      <a:moveTo>
                        <a:pt x="0" y="474930"/>
                      </a:moveTo>
                      <a:lnTo>
                        <a:pt x="0" y="483619"/>
                      </a:lnTo>
                      <a:lnTo>
                        <a:pt x="507946" y="190008"/>
                      </a:lnTo>
                      <a:lnTo>
                        <a:pt x="506209" y="182278"/>
                      </a:lnTo>
                      <a:close/>
                      <a:moveTo>
                        <a:pt x="0" y="505310"/>
                      </a:moveTo>
                      <a:lnTo>
                        <a:pt x="0" y="514058"/>
                      </a:lnTo>
                      <a:lnTo>
                        <a:pt x="507946" y="220448"/>
                      </a:lnTo>
                      <a:lnTo>
                        <a:pt x="506209" y="212898"/>
                      </a:lnTo>
                      <a:close/>
                      <a:moveTo>
                        <a:pt x="0" y="535690"/>
                      </a:moveTo>
                      <a:lnTo>
                        <a:pt x="0" y="544438"/>
                      </a:lnTo>
                      <a:lnTo>
                        <a:pt x="507946" y="250827"/>
                      </a:lnTo>
                      <a:lnTo>
                        <a:pt x="506209" y="243217"/>
                      </a:lnTo>
                      <a:close/>
                      <a:moveTo>
                        <a:pt x="0" y="566129"/>
                      </a:moveTo>
                      <a:lnTo>
                        <a:pt x="0" y="574818"/>
                      </a:lnTo>
                      <a:lnTo>
                        <a:pt x="507946" y="281207"/>
                      </a:lnTo>
                      <a:lnTo>
                        <a:pt x="506209" y="273657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aphic 5">
              <a:extLst>
                <a:ext uri="{FF2B5EF4-FFF2-40B4-BE49-F238E27FC236}">
                  <a16:creationId xmlns:a16="http://schemas.microsoft.com/office/drawing/2014/main" id="{653D94FC-883E-21F8-39F0-24C02EA68693}"/>
                </a:ext>
              </a:extLst>
            </p:cNvPr>
            <p:cNvGrpSpPr/>
            <p:nvPr/>
          </p:nvGrpSpPr>
          <p:grpSpPr>
            <a:xfrm>
              <a:off x="11060108" y="3596957"/>
              <a:ext cx="555103" cy="1087797"/>
              <a:chOff x="11060108" y="3596957"/>
              <a:chExt cx="555103" cy="1087797"/>
            </a:xfrm>
          </p:grpSpPr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08C91908-6FBA-CB78-A115-DE2FF1A7BF65}"/>
                  </a:ext>
                </a:extLst>
              </p:cNvPr>
              <p:cNvGrpSpPr/>
              <p:nvPr/>
            </p:nvGrpSpPr>
            <p:grpSpPr>
              <a:xfrm>
                <a:off x="11060108" y="3596957"/>
                <a:ext cx="555103" cy="1087797"/>
                <a:chOff x="11060108" y="3596957"/>
                <a:chExt cx="555103" cy="1087797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F2DC03F9-4BBD-5A62-4269-5A623092C143}"/>
                    </a:ext>
                  </a:extLst>
                </p:cNvPr>
                <p:cNvSpPr/>
                <p:nvPr/>
              </p:nvSpPr>
              <p:spPr>
                <a:xfrm>
                  <a:off x="11076406" y="4353454"/>
                  <a:ext cx="530656" cy="303078"/>
                </a:xfrm>
                <a:custGeom>
                  <a:avLst/>
                  <a:gdLst>
                    <a:gd name="connsiteX0" fmla="*/ 530656 w 530656"/>
                    <a:gd name="connsiteY0" fmla="*/ 302000 h 303078"/>
                    <a:gd name="connsiteX1" fmla="*/ 514358 w 530656"/>
                    <a:gd name="connsiteY1" fmla="*/ 303078 h 303078"/>
                    <a:gd name="connsiteX2" fmla="*/ 0 w 530656"/>
                    <a:gd name="connsiteY2" fmla="*/ 5932 h 303078"/>
                    <a:gd name="connsiteX3" fmla="*/ 8149 w 530656"/>
                    <a:gd name="connsiteY3" fmla="*/ 0 h 303078"/>
                    <a:gd name="connsiteX4" fmla="*/ 530656 w 530656"/>
                    <a:gd name="connsiteY4" fmla="*/ 302000 h 303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0656" h="303078">
                      <a:moveTo>
                        <a:pt x="530656" y="302000"/>
                      </a:moveTo>
                      <a:lnTo>
                        <a:pt x="514358" y="303078"/>
                      </a:lnTo>
                      <a:lnTo>
                        <a:pt x="0" y="5932"/>
                      </a:lnTo>
                      <a:lnTo>
                        <a:pt x="8149" y="0"/>
                      </a:lnTo>
                      <a:lnTo>
                        <a:pt x="530656" y="302000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F37293B4-F8FE-28F2-9DF4-85F235A76382}"/>
                    </a:ext>
                  </a:extLst>
                </p:cNvPr>
                <p:cNvSpPr/>
                <p:nvPr/>
              </p:nvSpPr>
              <p:spPr>
                <a:xfrm>
                  <a:off x="11084556" y="3634467"/>
                  <a:ext cx="506208" cy="1011578"/>
                </a:xfrm>
                <a:custGeom>
                  <a:avLst/>
                  <a:gdLst>
                    <a:gd name="connsiteX0" fmla="*/ 0 w 506208"/>
                    <a:gd name="connsiteY0" fmla="*/ 718987 h 1011578"/>
                    <a:gd name="connsiteX1" fmla="*/ 506209 w 506208"/>
                    <a:gd name="connsiteY1" fmla="*/ 1011579 h 1011578"/>
                    <a:gd name="connsiteX2" fmla="*/ 506209 w 506208"/>
                    <a:gd name="connsiteY2" fmla="*/ 292592 h 1011578"/>
                    <a:gd name="connsiteX3" fmla="*/ 0 w 506208"/>
                    <a:gd name="connsiteY3" fmla="*/ 0 h 1011578"/>
                    <a:gd name="connsiteX4" fmla="*/ 0 w 506208"/>
                    <a:gd name="connsiteY4" fmla="*/ 718987 h 1011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6208" h="1011578">
                      <a:moveTo>
                        <a:pt x="0" y="718987"/>
                      </a:moveTo>
                      <a:lnTo>
                        <a:pt x="506209" y="1011579"/>
                      </a:lnTo>
                      <a:lnTo>
                        <a:pt x="506209" y="292592"/>
                      </a:lnTo>
                      <a:lnTo>
                        <a:pt x="0" y="0"/>
                      </a:lnTo>
                      <a:lnTo>
                        <a:pt x="0" y="718987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E79A4D6-6CE5-8B46-A2E8-2F538CDB4863}"/>
                    </a:ext>
                  </a:extLst>
                </p:cNvPr>
                <p:cNvSpPr/>
                <p:nvPr/>
              </p:nvSpPr>
              <p:spPr>
                <a:xfrm>
                  <a:off x="11060108" y="3601690"/>
                  <a:ext cx="546954" cy="1083063"/>
                </a:xfrm>
                <a:custGeom>
                  <a:avLst/>
                  <a:gdLst>
                    <a:gd name="connsiteX0" fmla="*/ 0 w 546954"/>
                    <a:gd name="connsiteY0" fmla="*/ 767103 h 1083063"/>
                    <a:gd name="connsiteX1" fmla="*/ 546955 w 546954"/>
                    <a:gd name="connsiteY1" fmla="*/ 1083064 h 1083063"/>
                    <a:gd name="connsiteX2" fmla="*/ 546955 w 546954"/>
                    <a:gd name="connsiteY2" fmla="*/ 316081 h 1083063"/>
                    <a:gd name="connsiteX3" fmla="*/ 0 w 546954"/>
                    <a:gd name="connsiteY3" fmla="*/ 0 h 1083063"/>
                    <a:gd name="connsiteX4" fmla="*/ 16119 w 546954"/>
                    <a:gd name="connsiteY4" fmla="*/ 28223 h 1083063"/>
                    <a:gd name="connsiteX5" fmla="*/ 530477 w 546954"/>
                    <a:gd name="connsiteY5" fmla="*/ 325369 h 1083063"/>
                    <a:gd name="connsiteX6" fmla="*/ 530477 w 546954"/>
                    <a:gd name="connsiteY6" fmla="*/ 1054841 h 1083063"/>
                    <a:gd name="connsiteX7" fmla="*/ 16119 w 546954"/>
                    <a:gd name="connsiteY7" fmla="*/ 757695 h 108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6954" h="1083063">
                      <a:moveTo>
                        <a:pt x="0" y="767103"/>
                      </a:moveTo>
                      <a:lnTo>
                        <a:pt x="546955" y="1083064"/>
                      </a:lnTo>
                      <a:lnTo>
                        <a:pt x="546955" y="316081"/>
                      </a:lnTo>
                      <a:lnTo>
                        <a:pt x="0" y="0"/>
                      </a:lnTo>
                      <a:close/>
                      <a:moveTo>
                        <a:pt x="16119" y="28223"/>
                      </a:moveTo>
                      <a:lnTo>
                        <a:pt x="530477" y="325369"/>
                      </a:lnTo>
                      <a:lnTo>
                        <a:pt x="530477" y="1054841"/>
                      </a:lnTo>
                      <a:lnTo>
                        <a:pt x="16119" y="757695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E5BB0890-F29C-2FBF-2575-F331F224AF84}"/>
                    </a:ext>
                  </a:extLst>
                </p:cNvPr>
                <p:cNvSpPr/>
                <p:nvPr/>
              </p:nvSpPr>
              <p:spPr>
                <a:xfrm>
                  <a:off x="11076406" y="3629913"/>
                  <a:ext cx="8149" cy="729472"/>
                </a:xfrm>
                <a:custGeom>
                  <a:avLst/>
                  <a:gdLst>
                    <a:gd name="connsiteX0" fmla="*/ 0 w 8149"/>
                    <a:gd name="connsiteY0" fmla="*/ 729473 h 729472"/>
                    <a:gd name="connsiteX1" fmla="*/ 8149 w 8149"/>
                    <a:gd name="connsiteY1" fmla="*/ 723541 h 729472"/>
                    <a:gd name="connsiteX2" fmla="*/ 8149 w 8149"/>
                    <a:gd name="connsiteY2" fmla="*/ 4554 h 729472"/>
                    <a:gd name="connsiteX3" fmla="*/ 0 w 8149"/>
                    <a:gd name="connsiteY3" fmla="*/ 0 h 729472"/>
                    <a:gd name="connsiteX4" fmla="*/ 0 w 8149"/>
                    <a:gd name="connsiteY4" fmla="*/ 729473 h 729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49" h="729472">
                      <a:moveTo>
                        <a:pt x="0" y="729473"/>
                      </a:moveTo>
                      <a:lnTo>
                        <a:pt x="8149" y="723541"/>
                      </a:lnTo>
                      <a:lnTo>
                        <a:pt x="8149" y="4554"/>
                      </a:lnTo>
                      <a:lnTo>
                        <a:pt x="0" y="0"/>
                      </a:lnTo>
                      <a:lnTo>
                        <a:pt x="0" y="72947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EFA6E65F-08BD-52C4-8966-CDF1F6682407}"/>
                    </a:ext>
                  </a:extLst>
                </p:cNvPr>
                <p:cNvSpPr/>
                <p:nvPr/>
              </p:nvSpPr>
              <p:spPr>
                <a:xfrm>
                  <a:off x="11060108" y="3596957"/>
                  <a:ext cx="555103" cy="320694"/>
                </a:xfrm>
                <a:custGeom>
                  <a:avLst/>
                  <a:gdLst>
                    <a:gd name="connsiteX0" fmla="*/ 0 w 555103"/>
                    <a:gd name="connsiteY0" fmla="*/ 4734 h 320694"/>
                    <a:gd name="connsiteX1" fmla="*/ 8149 w 555103"/>
                    <a:gd name="connsiteY1" fmla="*/ 0 h 320694"/>
                    <a:gd name="connsiteX2" fmla="*/ 555104 w 555103"/>
                    <a:gd name="connsiteY2" fmla="*/ 316021 h 320694"/>
                    <a:gd name="connsiteX3" fmla="*/ 546955 w 555103"/>
                    <a:gd name="connsiteY3" fmla="*/ 320695 h 320694"/>
                    <a:gd name="connsiteX4" fmla="*/ 0 w 555103"/>
                    <a:gd name="connsiteY4" fmla="*/ 4734 h 320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5103" h="320694">
                      <a:moveTo>
                        <a:pt x="0" y="4734"/>
                      </a:moveTo>
                      <a:lnTo>
                        <a:pt x="8149" y="0"/>
                      </a:lnTo>
                      <a:lnTo>
                        <a:pt x="555104" y="316021"/>
                      </a:lnTo>
                      <a:lnTo>
                        <a:pt x="546955" y="320695"/>
                      </a:lnTo>
                      <a:lnTo>
                        <a:pt x="0" y="4734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6A02BB5-600F-910B-6452-DADFE7154FD4}"/>
                    </a:ext>
                  </a:extLst>
                </p:cNvPr>
                <p:cNvSpPr/>
                <p:nvPr/>
              </p:nvSpPr>
              <p:spPr>
                <a:xfrm>
                  <a:off x="11607063" y="3912978"/>
                  <a:ext cx="8149" cy="771776"/>
                </a:xfrm>
                <a:custGeom>
                  <a:avLst/>
                  <a:gdLst>
                    <a:gd name="connsiteX0" fmla="*/ 8149 w 8149"/>
                    <a:gd name="connsiteY0" fmla="*/ 0 h 771776"/>
                    <a:gd name="connsiteX1" fmla="*/ 0 w 8149"/>
                    <a:gd name="connsiteY1" fmla="*/ 4674 h 771776"/>
                    <a:gd name="connsiteX2" fmla="*/ 0 w 8149"/>
                    <a:gd name="connsiteY2" fmla="*/ 771777 h 771776"/>
                    <a:gd name="connsiteX3" fmla="*/ 8149 w 8149"/>
                    <a:gd name="connsiteY3" fmla="*/ 767103 h 771776"/>
                    <a:gd name="connsiteX4" fmla="*/ 8149 w 8149"/>
                    <a:gd name="connsiteY4" fmla="*/ 0 h 771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49" h="771776">
                      <a:moveTo>
                        <a:pt x="8149" y="0"/>
                      </a:moveTo>
                      <a:lnTo>
                        <a:pt x="0" y="4674"/>
                      </a:lnTo>
                      <a:lnTo>
                        <a:pt x="0" y="771777"/>
                      </a:lnTo>
                      <a:lnTo>
                        <a:pt x="8149" y="767103"/>
                      </a:lnTo>
                      <a:lnTo>
                        <a:pt x="814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6995E0E-BB92-B669-05C2-45317826899E}"/>
                    </a:ext>
                  </a:extLst>
                </p:cNvPr>
                <p:cNvSpPr/>
                <p:nvPr/>
              </p:nvSpPr>
              <p:spPr>
                <a:xfrm>
                  <a:off x="11076406" y="3992972"/>
                  <a:ext cx="514357" cy="302059"/>
                </a:xfrm>
                <a:custGeom>
                  <a:avLst/>
                  <a:gdLst>
                    <a:gd name="connsiteX0" fmla="*/ 514358 w 514357"/>
                    <a:gd name="connsiteY0" fmla="*/ 292772 h 302059"/>
                    <a:gd name="connsiteX1" fmla="*/ 8149 w 514357"/>
                    <a:gd name="connsiteY1" fmla="*/ 0 h 302059"/>
                    <a:gd name="connsiteX2" fmla="*/ 0 w 514357"/>
                    <a:gd name="connsiteY2" fmla="*/ 4913 h 302059"/>
                    <a:gd name="connsiteX3" fmla="*/ 514358 w 514357"/>
                    <a:gd name="connsiteY3" fmla="*/ 302059 h 302059"/>
                    <a:gd name="connsiteX4" fmla="*/ 514358 w 514357"/>
                    <a:gd name="connsiteY4" fmla="*/ 292772 h 30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57" h="302059">
                      <a:moveTo>
                        <a:pt x="514358" y="292772"/>
                      </a:moveTo>
                      <a:lnTo>
                        <a:pt x="8149" y="0"/>
                      </a:lnTo>
                      <a:lnTo>
                        <a:pt x="0" y="4913"/>
                      </a:lnTo>
                      <a:lnTo>
                        <a:pt x="514358" y="302059"/>
                      </a:lnTo>
                      <a:lnTo>
                        <a:pt x="514358" y="292772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15D48202-DF3C-D21E-2060-02595C087BB0}"/>
                    </a:ext>
                  </a:extLst>
                </p:cNvPr>
                <p:cNvSpPr/>
                <p:nvPr/>
              </p:nvSpPr>
              <p:spPr>
                <a:xfrm>
                  <a:off x="11076406" y="3997885"/>
                  <a:ext cx="514357" cy="315361"/>
                </a:xfrm>
                <a:custGeom>
                  <a:avLst/>
                  <a:gdLst>
                    <a:gd name="connsiteX0" fmla="*/ 0 w 514357"/>
                    <a:gd name="connsiteY0" fmla="*/ 0 h 315361"/>
                    <a:gd name="connsiteX1" fmla="*/ 0 w 514357"/>
                    <a:gd name="connsiteY1" fmla="*/ 18216 h 315361"/>
                    <a:gd name="connsiteX2" fmla="*/ 514358 w 514357"/>
                    <a:gd name="connsiteY2" fmla="*/ 315362 h 315361"/>
                    <a:gd name="connsiteX3" fmla="*/ 514358 w 514357"/>
                    <a:gd name="connsiteY3" fmla="*/ 297146 h 315361"/>
                    <a:gd name="connsiteX4" fmla="*/ 0 w 514357"/>
                    <a:gd name="connsiteY4" fmla="*/ 0 h 315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357" h="315361">
                      <a:moveTo>
                        <a:pt x="0" y="0"/>
                      </a:moveTo>
                      <a:lnTo>
                        <a:pt x="0" y="18216"/>
                      </a:lnTo>
                      <a:lnTo>
                        <a:pt x="514358" y="315362"/>
                      </a:lnTo>
                      <a:lnTo>
                        <a:pt x="514358" y="2971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id="{4D8799EF-C61F-F8E4-2627-2B6F1336F304}"/>
                  </a:ext>
                </a:extLst>
              </p:cNvPr>
              <p:cNvGrpSpPr/>
              <p:nvPr/>
            </p:nvGrpSpPr>
            <p:grpSpPr>
              <a:xfrm>
                <a:off x="11080241" y="3648189"/>
                <a:ext cx="510522" cy="587820"/>
                <a:chOff x="11080241" y="3648189"/>
                <a:chExt cx="510522" cy="58782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3686FB52-E726-E9B3-8EC3-CC8D2D2A218D}"/>
                    </a:ext>
                  </a:extLst>
                </p:cNvPr>
                <p:cNvSpPr/>
                <p:nvPr/>
              </p:nvSpPr>
              <p:spPr>
                <a:xfrm>
                  <a:off x="11080241" y="3648189"/>
                  <a:ext cx="510522" cy="587820"/>
                </a:xfrm>
                <a:custGeom>
                  <a:avLst/>
                  <a:gdLst>
                    <a:gd name="connsiteX0" fmla="*/ 4314 w 510522"/>
                    <a:gd name="connsiteY0" fmla="*/ 212778 h 587820"/>
                    <a:gd name="connsiteX1" fmla="*/ 0 w 510522"/>
                    <a:gd name="connsiteY1" fmla="*/ 231892 h 587820"/>
                    <a:gd name="connsiteX2" fmla="*/ 510523 w 510522"/>
                    <a:gd name="connsiteY2" fmla="*/ 527061 h 587820"/>
                    <a:gd name="connsiteX3" fmla="*/ 510523 w 510522"/>
                    <a:gd name="connsiteY3" fmla="*/ 505310 h 587820"/>
                    <a:gd name="connsiteX4" fmla="*/ 4314 w 510522"/>
                    <a:gd name="connsiteY4" fmla="*/ 182398 h 587820"/>
                    <a:gd name="connsiteX5" fmla="*/ 0 w 510522"/>
                    <a:gd name="connsiteY5" fmla="*/ 201453 h 587820"/>
                    <a:gd name="connsiteX6" fmla="*/ 510523 w 510522"/>
                    <a:gd name="connsiteY6" fmla="*/ 496621 h 587820"/>
                    <a:gd name="connsiteX7" fmla="*/ 510523 w 510522"/>
                    <a:gd name="connsiteY7" fmla="*/ 474930 h 587820"/>
                    <a:gd name="connsiteX8" fmla="*/ 4314 w 510522"/>
                    <a:gd name="connsiteY8" fmla="*/ 243158 h 587820"/>
                    <a:gd name="connsiteX9" fmla="*/ 0 w 510522"/>
                    <a:gd name="connsiteY9" fmla="*/ 262272 h 587820"/>
                    <a:gd name="connsiteX10" fmla="*/ 510523 w 510522"/>
                    <a:gd name="connsiteY10" fmla="*/ 557441 h 587820"/>
                    <a:gd name="connsiteX11" fmla="*/ 510523 w 510522"/>
                    <a:gd name="connsiteY11" fmla="*/ 535809 h 587820"/>
                    <a:gd name="connsiteX12" fmla="*/ 4314 w 510522"/>
                    <a:gd name="connsiteY12" fmla="*/ 273597 h 587820"/>
                    <a:gd name="connsiteX13" fmla="*/ 0 w 510522"/>
                    <a:gd name="connsiteY13" fmla="*/ 292652 h 587820"/>
                    <a:gd name="connsiteX14" fmla="*/ 510523 w 510522"/>
                    <a:gd name="connsiteY14" fmla="*/ 587820 h 587820"/>
                    <a:gd name="connsiteX15" fmla="*/ 510523 w 510522"/>
                    <a:gd name="connsiteY15" fmla="*/ 566129 h 587820"/>
                    <a:gd name="connsiteX16" fmla="*/ 0 w 510522"/>
                    <a:gd name="connsiteY16" fmla="*/ 19055 h 587820"/>
                    <a:gd name="connsiteX17" fmla="*/ 510523 w 510522"/>
                    <a:gd name="connsiteY17" fmla="*/ 314103 h 587820"/>
                    <a:gd name="connsiteX18" fmla="*/ 510523 w 510522"/>
                    <a:gd name="connsiteY18" fmla="*/ 292532 h 587820"/>
                    <a:gd name="connsiteX19" fmla="*/ 4314 w 510522"/>
                    <a:gd name="connsiteY19" fmla="*/ 0 h 587820"/>
                    <a:gd name="connsiteX20" fmla="*/ 4314 w 510522"/>
                    <a:gd name="connsiteY20" fmla="*/ 60999 h 587820"/>
                    <a:gd name="connsiteX21" fmla="*/ 0 w 510522"/>
                    <a:gd name="connsiteY21" fmla="*/ 80114 h 587820"/>
                    <a:gd name="connsiteX22" fmla="*/ 510523 w 510522"/>
                    <a:gd name="connsiteY22" fmla="*/ 375282 h 587820"/>
                    <a:gd name="connsiteX23" fmla="*/ 510523 w 510522"/>
                    <a:gd name="connsiteY23" fmla="*/ 353292 h 587820"/>
                    <a:gd name="connsiteX24" fmla="*/ 4314 w 510522"/>
                    <a:gd name="connsiteY24" fmla="*/ 152198 h 587820"/>
                    <a:gd name="connsiteX25" fmla="*/ 0 w 510522"/>
                    <a:gd name="connsiteY25" fmla="*/ 171313 h 587820"/>
                    <a:gd name="connsiteX26" fmla="*/ 510523 w 510522"/>
                    <a:gd name="connsiteY26" fmla="*/ 466481 h 587820"/>
                    <a:gd name="connsiteX27" fmla="*/ 510523 w 510522"/>
                    <a:gd name="connsiteY27" fmla="*/ 444730 h 587820"/>
                    <a:gd name="connsiteX28" fmla="*/ 4314 w 510522"/>
                    <a:gd name="connsiteY28" fmla="*/ 91439 h 587820"/>
                    <a:gd name="connsiteX29" fmla="*/ 0 w 510522"/>
                    <a:gd name="connsiteY29" fmla="*/ 110374 h 587820"/>
                    <a:gd name="connsiteX30" fmla="*/ 510523 w 510522"/>
                    <a:gd name="connsiteY30" fmla="*/ 405542 h 587820"/>
                    <a:gd name="connsiteX31" fmla="*/ 510523 w 510522"/>
                    <a:gd name="connsiteY31" fmla="*/ 383851 h 587820"/>
                    <a:gd name="connsiteX32" fmla="*/ 4314 w 510522"/>
                    <a:gd name="connsiteY32" fmla="*/ 30619 h 587820"/>
                    <a:gd name="connsiteX33" fmla="*/ 0 w 510522"/>
                    <a:gd name="connsiteY33" fmla="*/ 49734 h 587820"/>
                    <a:gd name="connsiteX34" fmla="*/ 510523 w 510522"/>
                    <a:gd name="connsiteY34" fmla="*/ 344903 h 587820"/>
                    <a:gd name="connsiteX35" fmla="*/ 510523 w 510522"/>
                    <a:gd name="connsiteY35" fmla="*/ 322912 h 587820"/>
                    <a:gd name="connsiteX36" fmla="*/ 4314 w 510522"/>
                    <a:gd name="connsiteY36" fmla="*/ 121818 h 587820"/>
                    <a:gd name="connsiteX37" fmla="*/ 0 w 510522"/>
                    <a:gd name="connsiteY37" fmla="*/ 140933 h 587820"/>
                    <a:gd name="connsiteX38" fmla="*/ 510523 w 510522"/>
                    <a:gd name="connsiteY38" fmla="*/ 436102 h 587820"/>
                    <a:gd name="connsiteX39" fmla="*/ 510523 w 510522"/>
                    <a:gd name="connsiteY39" fmla="*/ 414351 h 587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10522" h="587820">
                      <a:moveTo>
                        <a:pt x="4314" y="212778"/>
                      </a:moveTo>
                      <a:lnTo>
                        <a:pt x="0" y="231892"/>
                      </a:lnTo>
                      <a:lnTo>
                        <a:pt x="510523" y="527061"/>
                      </a:lnTo>
                      <a:lnTo>
                        <a:pt x="510523" y="505310"/>
                      </a:lnTo>
                      <a:close/>
                      <a:moveTo>
                        <a:pt x="4314" y="182398"/>
                      </a:moveTo>
                      <a:lnTo>
                        <a:pt x="0" y="201453"/>
                      </a:lnTo>
                      <a:lnTo>
                        <a:pt x="510523" y="496621"/>
                      </a:lnTo>
                      <a:lnTo>
                        <a:pt x="510523" y="474930"/>
                      </a:lnTo>
                      <a:close/>
                      <a:moveTo>
                        <a:pt x="4314" y="243158"/>
                      </a:moveTo>
                      <a:lnTo>
                        <a:pt x="0" y="262272"/>
                      </a:lnTo>
                      <a:lnTo>
                        <a:pt x="510523" y="557441"/>
                      </a:lnTo>
                      <a:lnTo>
                        <a:pt x="510523" y="535809"/>
                      </a:lnTo>
                      <a:close/>
                      <a:moveTo>
                        <a:pt x="4314" y="273597"/>
                      </a:moveTo>
                      <a:lnTo>
                        <a:pt x="0" y="292652"/>
                      </a:lnTo>
                      <a:lnTo>
                        <a:pt x="510523" y="587820"/>
                      </a:lnTo>
                      <a:lnTo>
                        <a:pt x="510523" y="566129"/>
                      </a:lnTo>
                      <a:close/>
                      <a:moveTo>
                        <a:pt x="0" y="19055"/>
                      </a:moveTo>
                      <a:lnTo>
                        <a:pt x="510523" y="314103"/>
                      </a:lnTo>
                      <a:lnTo>
                        <a:pt x="510523" y="292532"/>
                      </a:lnTo>
                      <a:lnTo>
                        <a:pt x="4314" y="0"/>
                      </a:lnTo>
                      <a:close/>
                      <a:moveTo>
                        <a:pt x="4314" y="60999"/>
                      </a:moveTo>
                      <a:lnTo>
                        <a:pt x="0" y="80114"/>
                      </a:lnTo>
                      <a:lnTo>
                        <a:pt x="510523" y="375282"/>
                      </a:lnTo>
                      <a:lnTo>
                        <a:pt x="510523" y="353292"/>
                      </a:lnTo>
                      <a:close/>
                      <a:moveTo>
                        <a:pt x="4314" y="152198"/>
                      </a:moveTo>
                      <a:lnTo>
                        <a:pt x="0" y="171313"/>
                      </a:lnTo>
                      <a:lnTo>
                        <a:pt x="510523" y="466481"/>
                      </a:lnTo>
                      <a:lnTo>
                        <a:pt x="510523" y="444730"/>
                      </a:lnTo>
                      <a:close/>
                      <a:moveTo>
                        <a:pt x="4314" y="91439"/>
                      </a:moveTo>
                      <a:lnTo>
                        <a:pt x="0" y="110374"/>
                      </a:lnTo>
                      <a:lnTo>
                        <a:pt x="510523" y="405542"/>
                      </a:lnTo>
                      <a:lnTo>
                        <a:pt x="510523" y="383851"/>
                      </a:lnTo>
                      <a:close/>
                      <a:moveTo>
                        <a:pt x="4314" y="30619"/>
                      </a:moveTo>
                      <a:lnTo>
                        <a:pt x="0" y="49734"/>
                      </a:lnTo>
                      <a:lnTo>
                        <a:pt x="510523" y="344903"/>
                      </a:lnTo>
                      <a:lnTo>
                        <a:pt x="510523" y="322912"/>
                      </a:lnTo>
                      <a:close/>
                      <a:moveTo>
                        <a:pt x="4314" y="121818"/>
                      </a:moveTo>
                      <a:lnTo>
                        <a:pt x="0" y="140933"/>
                      </a:lnTo>
                      <a:lnTo>
                        <a:pt x="510523" y="436102"/>
                      </a:lnTo>
                      <a:lnTo>
                        <a:pt x="510523" y="41435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8B15F54-0D0D-A17A-7FC6-B2E7EB9DDBE2}"/>
                    </a:ext>
                  </a:extLst>
                </p:cNvPr>
                <p:cNvSpPr/>
                <p:nvPr/>
              </p:nvSpPr>
              <p:spPr>
                <a:xfrm>
                  <a:off x="11082818" y="3648189"/>
                  <a:ext cx="507946" cy="574757"/>
                </a:xfrm>
                <a:custGeom>
                  <a:avLst/>
                  <a:gdLst>
                    <a:gd name="connsiteX0" fmla="*/ 0 w 507946"/>
                    <a:gd name="connsiteY0" fmla="*/ 7550 h 574757"/>
                    <a:gd name="connsiteX1" fmla="*/ 507946 w 507946"/>
                    <a:gd name="connsiteY1" fmla="*/ 301161 h 574757"/>
                    <a:gd name="connsiteX2" fmla="*/ 507946 w 507946"/>
                    <a:gd name="connsiteY2" fmla="*/ 292532 h 574757"/>
                    <a:gd name="connsiteX3" fmla="*/ 1738 w 507946"/>
                    <a:gd name="connsiteY3" fmla="*/ 0 h 574757"/>
                    <a:gd name="connsiteX4" fmla="*/ 1738 w 507946"/>
                    <a:gd name="connsiteY4" fmla="*/ 30380 h 574757"/>
                    <a:gd name="connsiteX5" fmla="*/ 0 w 507946"/>
                    <a:gd name="connsiteY5" fmla="*/ 37990 h 574757"/>
                    <a:gd name="connsiteX6" fmla="*/ 507946 w 507946"/>
                    <a:gd name="connsiteY6" fmla="*/ 331600 h 574757"/>
                    <a:gd name="connsiteX7" fmla="*/ 507946 w 507946"/>
                    <a:gd name="connsiteY7" fmla="*/ 322912 h 574757"/>
                    <a:gd name="connsiteX8" fmla="*/ 1738 w 507946"/>
                    <a:gd name="connsiteY8" fmla="*/ 60759 h 574757"/>
                    <a:gd name="connsiteX9" fmla="*/ 0 w 507946"/>
                    <a:gd name="connsiteY9" fmla="*/ 68429 h 574757"/>
                    <a:gd name="connsiteX10" fmla="*/ 507946 w 507946"/>
                    <a:gd name="connsiteY10" fmla="*/ 362040 h 574757"/>
                    <a:gd name="connsiteX11" fmla="*/ 507946 w 507946"/>
                    <a:gd name="connsiteY11" fmla="*/ 353292 h 574757"/>
                    <a:gd name="connsiteX12" fmla="*/ 1738 w 507946"/>
                    <a:gd name="connsiteY12" fmla="*/ 91199 h 574757"/>
                    <a:gd name="connsiteX13" fmla="*/ 0 w 507946"/>
                    <a:gd name="connsiteY13" fmla="*/ 98749 h 574757"/>
                    <a:gd name="connsiteX14" fmla="*/ 507946 w 507946"/>
                    <a:gd name="connsiteY14" fmla="*/ 392360 h 574757"/>
                    <a:gd name="connsiteX15" fmla="*/ 507946 w 507946"/>
                    <a:gd name="connsiteY15" fmla="*/ 383671 h 574757"/>
                    <a:gd name="connsiteX16" fmla="*/ 1738 w 507946"/>
                    <a:gd name="connsiteY16" fmla="*/ 121579 h 574757"/>
                    <a:gd name="connsiteX17" fmla="*/ 0 w 507946"/>
                    <a:gd name="connsiteY17" fmla="*/ 129189 h 574757"/>
                    <a:gd name="connsiteX18" fmla="*/ 507946 w 507946"/>
                    <a:gd name="connsiteY18" fmla="*/ 422799 h 574757"/>
                    <a:gd name="connsiteX19" fmla="*/ 507946 w 507946"/>
                    <a:gd name="connsiteY19" fmla="*/ 414051 h 574757"/>
                    <a:gd name="connsiteX20" fmla="*/ 1738 w 507946"/>
                    <a:gd name="connsiteY20" fmla="*/ 151958 h 574757"/>
                    <a:gd name="connsiteX21" fmla="*/ 0 w 507946"/>
                    <a:gd name="connsiteY21" fmla="*/ 159568 h 574757"/>
                    <a:gd name="connsiteX22" fmla="*/ 507946 w 507946"/>
                    <a:gd name="connsiteY22" fmla="*/ 453179 h 574757"/>
                    <a:gd name="connsiteX23" fmla="*/ 507946 w 507946"/>
                    <a:gd name="connsiteY23" fmla="*/ 444431 h 574757"/>
                    <a:gd name="connsiteX24" fmla="*/ 1738 w 507946"/>
                    <a:gd name="connsiteY24" fmla="*/ 182398 h 574757"/>
                    <a:gd name="connsiteX25" fmla="*/ 0 w 507946"/>
                    <a:gd name="connsiteY25" fmla="*/ 189948 h 574757"/>
                    <a:gd name="connsiteX26" fmla="*/ 507946 w 507946"/>
                    <a:gd name="connsiteY26" fmla="*/ 483559 h 574757"/>
                    <a:gd name="connsiteX27" fmla="*/ 507946 w 507946"/>
                    <a:gd name="connsiteY27" fmla="*/ 474870 h 574757"/>
                    <a:gd name="connsiteX28" fmla="*/ 1738 w 507946"/>
                    <a:gd name="connsiteY28" fmla="*/ 212778 h 574757"/>
                    <a:gd name="connsiteX29" fmla="*/ 0 w 507946"/>
                    <a:gd name="connsiteY29" fmla="*/ 220328 h 574757"/>
                    <a:gd name="connsiteX30" fmla="*/ 507946 w 507946"/>
                    <a:gd name="connsiteY30" fmla="*/ 513938 h 574757"/>
                    <a:gd name="connsiteX31" fmla="*/ 507946 w 507946"/>
                    <a:gd name="connsiteY31" fmla="*/ 505190 h 574757"/>
                    <a:gd name="connsiteX32" fmla="*/ 1738 w 507946"/>
                    <a:gd name="connsiteY32" fmla="*/ 243158 h 574757"/>
                    <a:gd name="connsiteX33" fmla="*/ 0 w 507946"/>
                    <a:gd name="connsiteY33" fmla="*/ 250767 h 574757"/>
                    <a:gd name="connsiteX34" fmla="*/ 507946 w 507946"/>
                    <a:gd name="connsiteY34" fmla="*/ 544378 h 574757"/>
                    <a:gd name="connsiteX35" fmla="*/ 507946 w 507946"/>
                    <a:gd name="connsiteY35" fmla="*/ 535809 h 574757"/>
                    <a:gd name="connsiteX36" fmla="*/ 1738 w 507946"/>
                    <a:gd name="connsiteY36" fmla="*/ 273597 h 574757"/>
                    <a:gd name="connsiteX37" fmla="*/ 0 w 507946"/>
                    <a:gd name="connsiteY37" fmla="*/ 281147 h 574757"/>
                    <a:gd name="connsiteX38" fmla="*/ 507946 w 507946"/>
                    <a:gd name="connsiteY38" fmla="*/ 574758 h 574757"/>
                    <a:gd name="connsiteX39" fmla="*/ 507946 w 507946"/>
                    <a:gd name="connsiteY39" fmla="*/ 566069 h 574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07946" h="574757">
                      <a:moveTo>
                        <a:pt x="0" y="7550"/>
                      </a:moveTo>
                      <a:lnTo>
                        <a:pt x="507946" y="301161"/>
                      </a:lnTo>
                      <a:lnTo>
                        <a:pt x="507946" y="292532"/>
                      </a:lnTo>
                      <a:lnTo>
                        <a:pt x="1738" y="0"/>
                      </a:lnTo>
                      <a:close/>
                      <a:moveTo>
                        <a:pt x="1738" y="30380"/>
                      </a:moveTo>
                      <a:lnTo>
                        <a:pt x="0" y="37990"/>
                      </a:lnTo>
                      <a:lnTo>
                        <a:pt x="507946" y="331600"/>
                      </a:lnTo>
                      <a:lnTo>
                        <a:pt x="507946" y="322912"/>
                      </a:lnTo>
                      <a:close/>
                      <a:moveTo>
                        <a:pt x="1738" y="60759"/>
                      </a:moveTo>
                      <a:lnTo>
                        <a:pt x="0" y="68429"/>
                      </a:lnTo>
                      <a:lnTo>
                        <a:pt x="507946" y="362040"/>
                      </a:lnTo>
                      <a:lnTo>
                        <a:pt x="507946" y="353292"/>
                      </a:lnTo>
                      <a:close/>
                      <a:moveTo>
                        <a:pt x="1738" y="91199"/>
                      </a:moveTo>
                      <a:lnTo>
                        <a:pt x="0" y="98749"/>
                      </a:lnTo>
                      <a:lnTo>
                        <a:pt x="507946" y="392360"/>
                      </a:lnTo>
                      <a:lnTo>
                        <a:pt x="507946" y="383671"/>
                      </a:lnTo>
                      <a:close/>
                      <a:moveTo>
                        <a:pt x="1738" y="121579"/>
                      </a:moveTo>
                      <a:lnTo>
                        <a:pt x="0" y="129189"/>
                      </a:lnTo>
                      <a:lnTo>
                        <a:pt x="507946" y="422799"/>
                      </a:lnTo>
                      <a:lnTo>
                        <a:pt x="507946" y="414051"/>
                      </a:lnTo>
                      <a:close/>
                      <a:moveTo>
                        <a:pt x="1738" y="151958"/>
                      </a:moveTo>
                      <a:lnTo>
                        <a:pt x="0" y="159568"/>
                      </a:lnTo>
                      <a:lnTo>
                        <a:pt x="507946" y="453179"/>
                      </a:lnTo>
                      <a:lnTo>
                        <a:pt x="507946" y="444431"/>
                      </a:lnTo>
                      <a:close/>
                      <a:moveTo>
                        <a:pt x="1738" y="182398"/>
                      </a:moveTo>
                      <a:lnTo>
                        <a:pt x="0" y="189948"/>
                      </a:lnTo>
                      <a:lnTo>
                        <a:pt x="507946" y="483559"/>
                      </a:lnTo>
                      <a:lnTo>
                        <a:pt x="507946" y="474870"/>
                      </a:lnTo>
                      <a:close/>
                      <a:moveTo>
                        <a:pt x="1738" y="212778"/>
                      </a:moveTo>
                      <a:lnTo>
                        <a:pt x="0" y="220328"/>
                      </a:lnTo>
                      <a:lnTo>
                        <a:pt x="507946" y="513938"/>
                      </a:lnTo>
                      <a:lnTo>
                        <a:pt x="507946" y="505190"/>
                      </a:lnTo>
                      <a:close/>
                      <a:moveTo>
                        <a:pt x="1738" y="243158"/>
                      </a:moveTo>
                      <a:lnTo>
                        <a:pt x="0" y="250767"/>
                      </a:lnTo>
                      <a:lnTo>
                        <a:pt x="507946" y="544378"/>
                      </a:lnTo>
                      <a:lnTo>
                        <a:pt x="507946" y="535809"/>
                      </a:lnTo>
                      <a:close/>
                      <a:moveTo>
                        <a:pt x="1738" y="273597"/>
                      </a:moveTo>
                      <a:lnTo>
                        <a:pt x="0" y="281147"/>
                      </a:lnTo>
                      <a:lnTo>
                        <a:pt x="507946" y="574758"/>
                      </a:lnTo>
                      <a:lnTo>
                        <a:pt x="507946" y="566069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6" name="Graphic 5">
            <a:extLst>
              <a:ext uri="{FF2B5EF4-FFF2-40B4-BE49-F238E27FC236}">
                <a16:creationId xmlns:a16="http://schemas.microsoft.com/office/drawing/2014/main" id="{FFDF190A-616E-F903-CB5D-ACC5099894C1}"/>
              </a:ext>
            </a:extLst>
          </p:cNvPr>
          <p:cNvGrpSpPr/>
          <p:nvPr/>
        </p:nvGrpSpPr>
        <p:grpSpPr>
          <a:xfrm>
            <a:off x="9386324" y="3359703"/>
            <a:ext cx="1520789" cy="714325"/>
            <a:chOff x="9541961" y="3646631"/>
            <a:chExt cx="1432100" cy="672667"/>
          </a:xfrm>
        </p:grpSpPr>
        <p:grpSp>
          <p:nvGrpSpPr>
            <p:cNvPr id="37" name="Graphic 5">
              <a:extLst>
                <a:ext uri="{FF2B5EF4-FFF2-40B4-BE49-F238E27FC236}">
                  <a16:creationId xmlns:a16="http://schemas.microsoft.com/office/drawing/2014/main" id="{0577267D-3FE0-0BF1-08EF-9BD5E6D3F0A9}"/>
                </a:ext>
              </a:extLst>
            </p:cNvPr>
            <p:cNvGrpSpPr/>
            <p:nvPr/>
          </p:nvGrpSpPr>
          <p:grpSpPr>
            <a:xfrm>
              <a:off x="9541961" y="3678808"/>
              <a:ext cx="217871" cy="349396"/>
              <a:chOff x="9541961" y="3678808"/>
              <a:chExt cx="217871" cy="349396"/>
            </a:xfrm>
          </p:grpSpPr>
          <p:grpSp>
            <p:nvGrpSpPr>
              <p:cNvPr id="38" name="Graphic 5">
                <a:extLst>
                  <a:ext uri="{FF2B5EF4-FFF2-40B4-BE49-F238E27FC236}">
                    <a16:creationId xmlns:a16="http://schemas.microsoft.com/office/drawing/2014/main" id="{C6732085-734A-E5F3-5FDA-D1C9CF8B887C}"/>
                  </a:ext>
                </a:extLst>
              </p:cNvPr>
              <p:cNvGrpSpPr/>
              <p:nvPr/>
            </p:nvGrpSpPr>
            <p:grpSpPr>
              <a:xfrm>
                <a:off x="9541961" y="3678808"/>
                <a:ext cx="217871" cy="349396"/>
                <a:chOff x="9541961" y="3678808"/>
                <a:chExt cx="217871" cy="349396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448173BC-2B5D-6D3F-592E-995817C89F57}"/>
                    </a:ext>
                  </a:extLst>
                </p:cNvPr>
                <p:cNvSpPr/>
                <p:nvPr/>
              </p:nvSpPr>
              <p:spPr>
                <a:xfrm>
                  <a:off x="9558379" y="3892904"/>
                  <a:ext cx="185214" cy="107137"/>
                </a:xfrm>
                <a:custGeom>
                  <a:avLst/>
                  <a:gdLst>
                    <a:gd name="connsiteX0" fmla="*/ 0 w 185214"/>
                    <a:gd name="connsiteY0" fmla="*/ 101985 h 107137"/>
                    <a:gd name="connsiteX1" fmla="*/ 8569 w 185214"/>
                    <a:gd name="connsiteY1" fmla="*/ 107138 h 107137"/>
                    <a:gd name="connsiteX2" fmla="*/ 185214 w 185214"/>
                    <a:gd name="connsiteY2" fmla="*/ 5153 h 107137"/>
                    <a:gd name="connsiteX3" fmla="*/ 176586 w 185214"/>
                    <a:gd name="connsiteY3" fmla="*/ 0 h 107137"/>
                    <a:gd name="connsiteX4" fmla="*/ 0 w 185214"/>
                    <a:gd name="connsiteY4" fmla="*/ 101985 h 107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214" h="107137">
                      <a:moveTo>
                        <a:pt x="0" y="101985"/>
                      </a:moveTo>
                      <a:lnTo>
                        <a:pt x="8569" y="107138"/>
                      </a:lnTo>
                      <a:lnTo>
                        <a:pt x="185214" y="5153"/>
                      </a:lnTo>
                      <a:lnTo>
                        <a:pt x="176586" y="0"/>
                      </a:lnTo>
                      <a:lnTo>
                        <a:pt x="0" y="101985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4D9EDBAB-8C08-25D0-02E8-4F705F3124C1}"/>
                    </a:ext>
                  </a:extLst>
                </p:cNvPr>
                <p:cNvSpPr/>
                <p:nvPr/>
              </p:nvSpPr>
              <p:spPr>
                <a:xfrm>
                  <a:off x="9566948" y="3716978"/>
                  <a:ext cx="168077" cy="272938"/>
                </a:xfrm>
                <a:custGeom>
                  <a:avLst/>
                  <a:gdLst>
                    <a:gd name="connsiteX0" fmla="*/ 168017 w 168077"/>
                    <a:gd name="connsiteY0" fmla="*/ 175927 h 272938"/>
                    <a:gd name="connsiteX1" fmla="*/ 0 w 168077"/>
                    <a:gd name="connsiteY1" fmla="*/ 272938 h 272938"/>
                    <a:gd name="connsiteX2" fmla="*/ 0 w 168077"/>
                    <a:gd name="connsiteY2" fmla="*/ 96951 h 272938"/>
                    <a:gd name="connsiteX3" fmla="*/ 168077 w 168077"/>
                    <a:gd name="connsiteY3" fmla="*/ 0 h 272938"/>
                    <a:gd name="connsiteX4" fmla="*/ 168017 w 168077"/>
                    <a:gd name="connsiteY4" fmla="*/ 175927 h 272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77" h="272938">
                      <a:moveTo>
                        <a:pt x="168017" y="175927"/>
                      </a:moveTo>
                      <a:lnTo>
                        <a:pt x="0" y="272938"/>
                      </a:lnTo>
                      <a:lnTo>
                        <a:pt x="0" y="96951"/>
                      </a:lnTo>
                      <a:lnTo>
                        <a:pt x="168077" y="0"/>
                      </a:lnTo>
                      <a:lnTo>
                        <a:pt x="168017" y="1759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AB28976-7AF6-406F-998A-02E8A0F4588B}"/>
                    </a:ext>
                  </a:extLst>
                </p:cNvPr>
                <p:cNvSpPr/>
                <p:nvPr/>
              </p:nvSpPr>
              <p:spPr>
                <a:xfrm>
                  <a:off x="9550710" y="3683842"/>
                  <a:ext cx="209122" cy="344363"/>
                </a:xfrm>
                <a:custGeom>
                  <a:avLst/>
                  <a:gdLst>
                    <a:gd name="connsiteX0" fmla="*/ 209123 w 209122"/>
                    <a:gd name="connsiteY0" fmla="*/ 0 h 344363"/>
                    <a:gd name="connsiteX1" fmla="*/ 0 w 209122"/>
                    <a:gd name="connsiteY1" fmla="*/ 120740 h 344363"/>
                    <a:gd name="connsiteX2" fmla="*/ 0 w 209122"/>
                    <a:gd name="connsiteY2" fmla="*/ 344363 h 344363"/>
                    <a:gd name="connsiteX3" fmla="*/ 209123 w 209122"/>
                    <a:gd name="connsiteY3" fmla="*/ 223623 h 344363"/>
                    <a:gd name="connsiteX4" fmla="*/ 192884 w 209122"/>
                    <a:gd name="connsiteY4" fmla="*/ 214216 h 344363"/>
                    <a:gd name="connsiteX5" fmla="*/ 16238 w 209122"/>
                    <a:gd name="connsiteY5" fmla="*/ 316081 h 344363"/>
                    <a:gd name="connsiteX6" fmla="*/ 16238 w 209122"/>
                    <a:gd name="connsiteY6" fmla="*/ 130087 h 344363"/>
                    <a:gd name="connsiteX7" fmla="*/ 192884 w 209122"/>
                    <a:gd name="connsiteY7" fmla="*/ 28223 h 344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122" h="344363">
                      <a:moveTo>
                        <a:pt x="209123" y="0"/>
                      </a:moveTo>
                      <a:lnTo>
                        <a:pt x="0" y="120740"/>
                      </a:lnTo>
                      <a:lnTo>
                        <a:pt x="0" y="344363"/>
                      </a:lnTo>
                      <a:lnTo>
                        <a:pt x="209123" y="223623"/>
                      </a:lnTo>
                      <a:close/>
                      <a:moveTo>
                        <a:pt x="192884" y="214216"/>
                      </a:moveTo>
                      <a:lnTo>
                        <a:pt x="16238" y="316081"/>
                      </a:lnTo>
                      <a:lnTo>
                        <a:pt x="16238" y="130087"/>
                      </a:lnTo>
                      <a:lnTo>
                        <a:pt x="192884" y="28223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DB333BD-0CC2-1AC4-E19D-DE7437084D14}"/>
                    </a:ext>
                  </a:extLst>
                </p:cNvPr>
                <p:cNvSpPr/>
                <p:nvPr/>
              </p:nvSpPr>
              <p:spPr>
                <a:xfrm>
                  <a:off x="9734965" y="3711944"/>
                  <a:ext cx="8628" cy="186113"/>
                </a:xfrm>
                <a:custGeom>
                  <a:avLst/>
                  <a:gdLst>
                    <a:gd name="connsiteX0" fmla="*/ 8629 w 8628"/>
                    <a:gd name="connsiteY0" fmla="*/ 186113 h 186113"/>
                    <a:gd name="connsiteX1" fmla="*/ 0 w 8628"/>
                    <a:gd name="connsiteY1" fmla="*/ 180960 h 186113"/>
                    <a:gd name="connsiteX2" fmla="*/ 60 w 8628"/>
                    <a:gd name="connsiteY2" fmla="*/ 5033 h 186113"/>
                    <a:gd name="connsiteX3" fmla="*/ 8629 w 8628"/>
                    <a:gd name="connsiteY3" fmla="*/ 0 h 186113"/>
                    <a:gd name="connsiteX4" fmla="*/ 8629 w 8628"/>
                    <a:gd name="connsiteY4" fmla="*/ 186113 h 186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8" h="186113">
                      <a:moveTo>
                        <a:pt x="8629" y="186113"/>
                      </a:moveTo>
                      <a:lnTo>
                        <a:pt x="0" y="180960"/>
                      </a:lnTo>
                      <a:lnTo>
                        <a:pt x="60" y="5033"/>
                      </a:lnTo>
                      <a:lnTo>
                        <a:pt x="8629" y="0"/>
                      </a:lnTo>
                      <a:lnTo>
                        <a:pt x="8629" y="18611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4D843AE-5416-0254-0AEE-50BDE514667B}"/>
                    </a:ext>
                  </a:extLst>
                </p:cNvPr>
                <p:cNvSpPr/>
                <p:nvPr/>
              </p:nvSpPr>
              <p:spPr>
                <a:xfrm>
                  <a:off x="9541961" y="3678808"/>
                  <a:ext cx="217871" cy="125773"/>
                </a:xfrm>
                <a:custGeom>
                  <a:avLst/>
                  <a:gdLst>
                    <a:gd name="connsiteX0" fmla="*/ 217871 w 217871"/>
                    <a:gd name="connsiteY0" fmla="*/ 5033 h 125773"/>
                    <a:gd name="connsiteX1" fmla="*/ 209123 w 217871"/>
                    <a:gd name="connsiteY1" fmla="*/ 0 h 125773"/>
                    <a:gd name="connsiteX2" fmla="*/ 0 w 217871"/>
                    <a:gd name="connsiteY2" fmla="*/ 120740 h 125773"/>
                    <a:gd name="connsiteX3" fmla="*/ 8748 w 217871"/>
                    <a:gd name="connsiteY3" fmla="*/ 125773 h 125773"/>
                    <a:gd name="connsiteX4" fmla="*/ 217871 w 217871"/>
                    <a:gd name="connsiteY4" fmla="*/ 5033 h 125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871" h="125773">
                      <a:moveTo>
                        <a:pt x="217871" y="5033"/>
                      </a:moveTo>
                      <a:lnTo>
                        <a:pt x="209123" y="0"/>
                      </a:lnTo>
                      <a:lnTo>
                        <a:pt x="0" y="120740"/>
                      </a:lnTo>
                      <a:lnTo>
                        <a:pt x="8748" y="125773"/>
                      </a:lnTo>
                      <a:lnTo>
                        <a:pt x="217871" y="5033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D41F59E-D12B-AC6B-4B5B-1267ED1E5AC4}"/>
                    </a:ext>
                  </a:extLst>
                </p:cNvPr>
                <p:cNvSpPr/>
                <p:nvPr/>
              </p:nvSpPr>
              <p:spPr>
                <a:xfrm>
                  <a:off x="9541961" y="3799548"/>
                  <a:ext cx="8748" cy="228596"/>
                </a:xfrm>
                <a:custGeom>
                  <a:avLst/>
                  <a:gdLst>
                    <a:gd name="connsiteX0" fmla="*/ 0 w 8748"/>
                    <a:gd name="connsiteY0" fmla="*/ 0 h 228596"/>
                    <a:gd name="connsiteX1" fmla="*/ 8748 w 8748"/>
                    <a:gd name="connsiteY1" fmla="*/ 5033 h 228596"/>
                    <a:gd name="connsiteX2" fmla="*/ 8748 w 8748"/>
                    <a:gd name="connsiteY2" fmla="*/ 228597 h 228596"/>
                    <a:gd name="connsiteX3" fmla="*/ 0 w 8748"/>
                    <a:gd name="connsiteY3" fmla="*/ 223623 h 228596"/>
                    <a:gd name="connsiteX4" fmla="*/ 0 w 8748"/>
                    <a:gd name="connsiteY4" fmla="*/ 0 h 228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48" h="228596">
                      <a:moveTo>
                        <a:pt x="0" y="0"/>
                      </a:moveTo>
                      <a:lnTo>
                        <a:pt x="8748" y="5033"/>
                      </a:lnTo>
                      <a:lnTo>
                        <a:pt x="8748" y="228597"/>
                      </a:lnTo>
                      <a:lnTo>
                        <a:pt x="0" y="2236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aphic 5">
                <a:extLst>
                  <a:ext uri="{FF2B5EF4-FFF2-40B4-BE49-F238E27FC236}">
                    <a16:creationId xmlns:a16="http://schemas.microsoft.com/office/drawing/2014/main" id="{353B4CB6-32EC-31A3-5E84-16E560047677}"/>
                  </a:ext>
                </a:extLst>
              </p:cNvPr>
              <p:cNvGrpSpPr/>
              <p:nvPr/>
            </p:nvGrpSpPr>
            <p:grpSpPr>
              <a:xfrm>
                <a:off x="9573539" y="3788403"/>
                <a:ext cx="154894" cy="188689"/>
                <a:chOff x="9573539" y="3788403"/>
                <a:chExt cx="154894" cy="188689"/>
              </a:xfrm>
              <a:solidFill>
                <a:srgbClr val="F0F0F0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5382D9F2-940F-9042-9B3B-DA3B85111CD4}"/>
                    </a:ext>
                  </a:extLst>
                </p:cNvPr>
                <p:cNvSpPr/>
                <p:nvPr/>
              </p:nvSpPr>
              <p:spPr>
                <a:xfrm>
                  <a:off x="9573539" y="3788403"/>
                  <a:ext cx="154894" cy="188689"/>
                </a:xfrm>
                <a:custGeom>
                  <a:avLst/>
                  <a:gdLst>
                    <a:gd name="connsiteX0" fmla="*/ 154895 w 154894"/>
                    <a:gd name="connsiteY0" fmla="*/ 99228 h 188689"/>
                    <a:gd name="connsiteX1" fmla="*/ 0 w 154894"/>
                    <a:gd name="connsiteY1" fmla="*/ 188690 h 188689"/>
                    <a:gd name="connsiteX2" fmla="*/ 0 w 154894"/>
                    <a:gd name="connsiteY2" fmla="*/ 143929 h 188689"/>
                    <a:gd name="connsiteX3" fmla="*/ 38709 w 154894"/>
                    <a:gd name="connsiteY3" fmla="*/ 54528 h 188689"/>
                    <a:gd name="connsiteX4" fmla="*/ 62857 w 154894"/>
                    <a:gd name="connsiteY4" fmla="*/ 76878 h 188689"/>
                    <a:gd name="connsiteX5" fmla="*/ 54168 w 154894"/>
                    <a:gd name="connsiteY5" fmla="*/ 114388 h 188689"/>
                    <a:gd name="connsiteX6" fmla="*/ 107677 w 154894"/>
                    <a:gd name="connsiteY6" fmla="*/ 0 h 188689"/>
                    <a:gd name="connsiteX7" fmla="*/ 154895 w 154894"/>
                    <a:gd name="connsiteY7" fmla="*/ 54528 h 188689"/>
                    <a:gd name="connsiteX8" fmla="*/ 154895 w 154894"/>
                    <a:gd name="connsiteY8" fmla="*/ 99228 h 188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4894" h="188689">
                      <a:moveTo>
                        <a:pt x="154895" y="99228"/>
                      </a:moveTo>
                      <a:lnTo>
                        <a:pt x="0" y="188690"/>
                      </a:lnTo>
                      <a:lnTo>
                        <a:pt x="0" y="143929"/>
                      </a:lnTo>
                      <a:lnTo>
                        <a:pt x="38709" y="54528"/>
                      </a:lnTo>
                      <a:lnTo>
                        <a:pt x="62857" y="76878"/>
                      </a:lnTo>
                      <a:lnTo>
                        <a:pt x="54168" y="114388"/>
                      </a:lnTo>
                      <a:lnTo>
                        <a:pt x="107677" y="0"/>
                      </a:lnTo>
                      <a:lnTo>
                        <a:pt x="154895" y="54528"/>
                      </a:lnTo>
                      <a:lnTo>
                        <a:pt x="154895" y="99228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78F1C430-8CA7-3A4A-C5AE-A88AF26F5B78}"/>
                    </a:ext>
                  </a:extLst>
                </p:cNvPr>
                <p:cNvSpPr/>
                <p:nvPr/>
              </p:nvSpPr>
              <p:spPr>
                <a:xfrm>
                  <a:off x="9623453" y="3798172"/>
                  <a:ext cx="22949" cy="29599"/>
                </a:xfrm>
                <a:custGeom>
                  <a:avLst/>
                  <a:gdLst>
                    <a:gd name="connsiteX0" fmla="*/ 11445 w 22949"/>
                    <a:gd name="connsiteY0" fmla="*/ 1556 h 29599"/>
                    <a:gd name="connsiteX1" fmla="*/ 0 w 22949"/>
                    <a:gd name="connsiteY1" fmla="*/ 21390 h 29599"/>
                    <a:gd name="connsiteX2" fmla="*/ 11445 w 22949"/>
                    <a:gd name="connsiteY2" fmla="*/ 28041 h 29599"/>
                    <a:gd name="connsiteX3" fmla="*/ 22950 w 22949"/>
                    <a:gd name="connsiteY3" fmla="*/ 8327 h 29599"/>
                    <a:gd name="connsiteX4" fmla="*/ 11445 w 22949"/>
                    <a:gd name="connsiteY4" fmla="*/ 1556 h 29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49" h="29599">
                      <a:moveTo>
                        <a:pt x="11445" y="1556"/>
                      </a:moveTo>
                      <a:cubicBezTo>
                        <a:pt x="4698" y="5976"/>
                        <a:pt x="449" y="13336"/>
                        <a:pt x="0" y="21390"/>
                      </a:cubicBezTo>
                      <a:cubicBezTo>
                        <a:pt x="0" y="28700"/>
                        <a:pt x="5153" y="31696"/>
                        <a:pt x="11445" y="28041"/>
                      </a:cubicBezTo>
                      <a:cubicBezTo>
                        <a:pt x="18198" y="23673"/>
                        <a:pt x="22470" y="16354"/>
                        <a:pt x="22950" y="8327"/>
                      </a:cubicBezTo>
                      <a:cubicBezTo>
                        <a:pt x="22950" y="897"/>
                        <a:pt x="17796" y="-2099"/>
                        <a:pt x="11445" y="1556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8" name="Graphic 5">
              <a:extLst>
                <a:ext uri="{FF2B5EF4-FFF2-40B4-BE49-F238E27FC236}">
                  <a16:creationId xmlns:a16="http://schemas.microsoft.com/office/drawing/2014/main" id="{374C09B5-2799-DA85-6860-4F5E89941356}"/>
                </a:ext>
              </a:extLst>
            </p:cNvPr>
            <p:cNvGrpSpPr/>
            <p:nvPr/>
          </p:nvGrpSpPr>
          <p:grpSpPr>
            <a:xfrm>
              <a:off x="10756191" y="3646631"/>
              <a:ext cx="217871" cy="349336"/>
              <a:chOff x="10756191" y="3646631"/>
              <a:chExt cx="217871" cy="349336"/>
            </a:xfrm>
          </p:grpSpPr>
          <p:grpSp>
            <p:nvGrpSpPr>
              <p:cNvPr id="49" name="Graphic 5">
                <a:extLst>
                  <a:ext uri="{FF2B5EF4-FFF2-40B4-BE49-F238E27FC236}">
                    <a16:creationId xmlns:a16="http://schemas.microsoft.com/office/drawing/2014/main" id="{1D93EC0D-D89A-498C-AB69-59F8204C1A2E}"/>
                  </a:ext>
                </a:extLst>
              </p:cNvPr>
              <p:cNvGrpSpPr/>
              <p:nvPr/>
            </p:nvGrpSpPr>
            <p:grpSpPr>
              <a:xfrm>
                <a:off x="10756191" y="3646631"/>
                <a:ext cx="217871" cy="349336"/>
                <a:chOff x="10756191" y="3646631"/>
                <a:chExt cx="217871" cy="349336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7655BCAF-A65F-23DD-2A48-A2B13CE9AF75}"/>
                    </a:ext>
                  </a:extLst>
                </p:cNvPr>
                <p:cNvSpPr/>
                <p:nvPr/>
              </p:nvSpPr>
              <p:spPr>
                <a:xfrm>
                  <a:off x="10772429" y="3860727"/>
                  <a:ext cx="185274" cy="107077"/>
                </a:xfrm>
                <a:custGeom>
                  <a:avLst/>
                  <a:gdLst>
                    <a:gd name="connsiteX0" fmla="*/ 185274 w 185274"/>
                    <a:gd name="connsiteY0" fmla="*/ 101985 h 107077"/>
                    <a:gd name="connsiteX1" fmla="*/ 176646 w 185274"/>
                    <a:gd name="connsiteY1" fmla="*/ 107078 h 107077"/>
                    <a:gd name="connsiteX2" fmla="*/ 0 w 185274"/>
                    <a:gd name="connsiteY2" fmla="*/ 5093 h 107077"/>
                    <a:gd name="connsiteX3" fmla="*/ 8629 w 185274"/>
                    <a:gd name="connsiteY3" fmla="*/ 0 h 107077"/>
                    <a:gd name="connsiteX4" fmla="*/ 185274 w 185274"/>
                    <a:gd name="connsiteY4" fmla="*/ 101985 h 10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274" h="107077">
                      <a:moveTo>
                        <a:pt x="185274" y="101985"/>
                      </a:moveTo>
                      <a:lnTo>
                        <a:pt x="176646" y="107078"/>
                      </a:lnTo>
                      <a:lnTo>
                        <a:pt x="0" y="5093"/>
                      </a:lnTo>
                      <a:lnTo>
                        <a:pt x="8629" y="0"/>
                      </a:lnTo>
                      <a:lnTo>
                        <a:pt x="185274" y="101985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1A24D6A5-8586-4260-8CA5-2A0E5695A906}"/>
                    </a:ext>
                  </a:extLst>
                </p:cNvPr>
                <p:cNvSpPr/>
                <p:nvPr/>
              </p:nvSpPr>
              <p:spPr>
                <a:xfrm>
                  <a:off x="10781058" y="3684800"/>
                  <a:ext cx="168017" cy="272878"/>
                </a:xfrm>
                <a:custGeom>
                  <a:avLst/>
                  <a:gdLst>
                    <a:gd name="connsiteX0" fmla="*/ 0 w 168017"/>
                    <a:gd name="connsiteY0" fmla="*/ 175927 h 272878"/>
                    <a:gd name="connsiteX1" fmla="*/ 168017 w 168017"/>
                    <a:gd name="connsiteY1" fmla="*/ 272878 h 272878"/>
                    <a:gd name="connsiteX2" fmla="*/ 168017 w 168017"/>
                    <a:gd name="connsiteY2" fmla="*/ 96951 h 272878"/>
                    <a:gd name="connsiteX3" fmla="*/ 0 w 168017"/>
                    <a:gd name="connsiteY3" fmla="*/ 0 h 272878"/>
                    <a:gd name="connsiteX4" fmla="*/ 0 w 168017"/>
                    <a:gd name="connsiteY4" fmla="*/ 175927 h 272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17" h="272878">
                      <a:moveTo>
                        <a:pt x="0" y="175927"/>
                      </a:moveTo>
                      <a:lnTo>
                        <a:pt x="168017" y="272878"/>
                      </a:lnTo>
                      <a:lnTo>
                        <a:pt x="168017" y="96951"/>
                      </a:lnTo>
                      <a:lnTo>
                        <a:pt x="0" y="0"/>
                      </a:lnTo>
                      <a:lnTo>
                        <a:pt x="0" y="1759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B369EE56-F322-D7C7-771B-9D4AFD9E83F0}"/>
                    </a:ext>
                  </a:extLst>
                </p:cNvPr>
                <p:cNvSpPr/>
                <p:nvPr/>
              </p:nvSpPr>
              <p:spPr>
                <a:xfrm>
                  <a:off x="10756191" y="3651604"/>
                  <a:ext cx="209122" cy="344363"/>
                </a:xfrm>
                <a:custGeom>
                  <a:avLst/>
                  <a:gdLst>
                    <a:gd name="connsiteX0" fmla="*/ 0 w 209122"/>
                    <a:gd name="connsiteY0" fmla="*/ 223623 h 344363"/>
                    <a:gd name="connsiteX1" fmla="*/ 209123 w 209122"/>
                    <a:gd name="connsiteY1" fmla="*/ 344363 h 344363"/>
                    <a:gd name="connsiteX2" fmla="*/ 209123 w 209122"/>
                    <a:gd name="connsiteY2" fmla="*/ 120740 h 344363"/>
                    <a:gd name="connsiteX3" fmla="*/ 0 w 209122"/>
                    <a:gd name="connsiteY3" fmla="*/ 0 h 344363"/>
                    <a:gd name="connsiteX4" fmla="*/ 16238 w 209122"/>
                    <a:gd name="connsiteY4" fmla="*/ 28163 h 344363"/>
                    <a:gd name="connsiteX5" fmla="*/ 192884 w 209122"/>
                    <a:gd name="connsiteY5" fmla="*/ 130028 h 344363"/>
                    <a:gd name="connsiteX6" fmla="*/ 192884 w 209122"/>
                    <a:gd name="connsiteY6" fmla="*/ 316201 h 344363"/>
                    <a:gd name="connsiteX7" fmla="*/ 16238 w 209122"/>
                    <a:gd name="connsiteY7" fmla="*/ 214336 h 344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122" h="344363">
                      <a:moveTo>
                        <a:pt x="0" y="223623"/>
                      </a:moveTo>
                      <a:lnTo>
                        <a:pt x="209123" y="344363"/>
                      </a:lnTo>
                      <a:lnTo>
                        <a:pt x="209123" y="120740"/>
                      </a:lnTo>
                      <a:lnTo>
                        <a:pt x="0" y="0"/>
                      </a:lnTo>
                      <a:close/>
                      <a:moveTo>
                        <a:pt x="16238" y="28163"/>
                      </a:moveTo>
                      <a:lnTo>
                        <a:pt x="192884" y="130028"/>
                      </a:lnTo>
                      <a:lnTo>
                        <a:pt x="192884" y="316201"/>
                      </a:lnTo>
                      <a:lnTo>
                        <a:pt x="16238" y="214336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BC0CD36-1215-8E04-23AB-3368DC8F1EAE}"/>
                    </a:ext>
                  </a:extLst>
                </p:cNvPr>
                <p:cNvSpPr/>
                <p:nvPr/>
              </p:nvSpPr>
              <p:spPr>
                <a:xfrm>
                  <a:off x="10772429" y="3679767"/>
                  <a:ext cx="8628" cy="186053"/>
                </a:xfrm>
                <a:custGeom>
                  <a:avLst/>
                  <a:gdLst>
                    <a:gd name="connsiteX0" fmla="*/ 0 w 8628"/>
                    <a:gd name="connsiteY0" fmla="*/ 186053 h 186053"/>
                    <a:gd name="connsiteX1" fmla="*/ 8629 w 8628"/>
                    <a:gd name="connsiteY1" fmla="*/ 180960 h 186053"/>
                    <a:gd name="connsiteX2" fmla="*/ 8629 w 8628"/>
                    <a:gd name="connsiteY2" fmla="*/ 5033 h 186053"/>
                    <a:gd name="connsiteX3" fmla="*/ 0 w 8628"/>
                    <a:gd name="connsiteY3" fmla="*/ 0 h 186053"/>
                    <a:gd name="connsiteX4" fmla="*/ 0 w 8628"/>
                    <a:gd name="connsiteY4" fmla="*/ 186053 h 186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8" h="186053">
                      <a:moveTo>
                        <a:pt x="0" y="186053"/>
                      </a:moveTo>
                      <a:lnTo>
                        <a:pt x="8629" y="180960"/>
                      </a:lnTo>
                      <a:lnTo>
                        <a:pt x="8629" y="5033"/>
                      </a:lnTo>
                      <a:lnTo>
                        <a:pt x="0" y="0"/>
                      </a:lnTo>
                      <a:lnTo>
                        <a:pt x="0" y="18605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4B1272F8-AF35-0B0F-58DC-D37DD07A7290}"/>
                    </a:ext>
                  </a:extLst>
                </p:cNvPr>
                <p:cNvSpPr/>
                <p:nvPr/>
              </p:nvSpPr>
              <p:spPr>
                <a:xfrm>
                  <a:off x="10756191" y="3646631"/>
                  <a:ext cx="217871" cy="125713"/>
                </a:xfrm>
                <a:custGeom>
                  <a:avLst/>
                  <a:gdLst>
                    <a:gd name="connsiteX0" fmla="*/ 0 w 217871"/>
                    <a:gd name="connsiteY0" fmla="*/ 4973 h 125713"/>
                    <a:gd name="connsiteX1" fmla="*/ 8748 w 217871"/>
                    <a:gd name="connsiteY1" fmla="*/ 0 h 125713"/>
                    <a:gd name="connsiteX2" fmla="*/ 217871 w 217871"/>
                    <a:gd name="connsiteY2" fmla="*/ 120740 h 125713"/>
                    <a:gd name="connsiteX3" fmla="*/ 209123 w 217871"/>
                    <a:gd name="connsiteY3" fmla="*/ 125713 h 125713"/>
                    <a:gd name="connsiteX4" fmla="*/ 0 w 217871"/>
                    <a:gd name="connsiteY4" fmla="*/ 4973 h 125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871" h="125713">
                      <a:moveTo>
                        <a:pt x="0" y="4973"/>
                      </a:moveTo>
                      <a:lnTo>
                        <a:pt x="8748" y="0"/>
                      </a:lnTo>
                      <a:lnTo>
                        <a:pt x="217871" y="120740"/>
                      </a:lnTo>
                      <a:lnTo>
                        <a:pt x="209123" y="125713"/>
                      </a:lnTo>
                      <a:lnTo>
                        <a:pt x="0" y="4973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0A5FC642-BB74-A548-1CE9-52FEC6269076}"/>
                    </a:ext>
                  </a:extLst>
                </p:cNvPr>
                <p:cNvSpPr/>
                <p:nvPr/>
              </p:nvSpPr>
              <p:spPr>
                <a:xfrm>
                  <a:off x="10965314" y="3767371"/>
                  <a:ext cx="8748" cy="228596"/>
                </a:xfrm>
                <a:custGeom>
                  <a:avLst/>
                  <a:gdLst>
                    <a:gd name="connsiteX0" fmla="*/ 8749 w 8748"/>
                    <a:gd name="connsiteY0" fmla="*/ 0 h 228596"/>
                    <a:gd name="connsiteX1" fmla="*/ 0 w 8748"/>
                    <a:gd name="connsiteY1" fmla="*/ 4973 h 228596"/>
                    <a:gd name="connsiteX2" fmla="*/ 0 w 8748"/>
                    <a:gd name="connsiteY2" fmla="*/ 228597 h 228596"/>
                    <a:gd name="connsiteX3" fmla="*/ 8749 w 8748"/>
                    <a:gd name="connsiteY3" fmla="*/ 223564 h 228596"/>
                    <a:gd name="connsiteX4" fmla="*/ 8749 w 8748"/>
                    <a:gd name="connsiteY4" fmla="*/ 0 h 228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48" h="228596">
                      <a:moveTo>
                        <a:pt x="8749" y="0"/>
                      </a:moveTo>
                      <a:lnTo>
                        <a:pt x="0" y="4973"/>
                      </a:lnTo>
                      <a:lnTo>
                        <a:pt x="0" y="228597"/>
                      </a:lnTo>
                      <a:lnTo>
                        <a:pt x="8749" y="223564"/>
                      </a:lnTo>
                      <a:lnTo>
                        <a:pt x="874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" name="Graphic 5">
                <a:extLst>
                  <a:ext uri="{FF2B5EF4-FFF2-40B4-BE49-F238E27FC236}">
                    <a16:creationId xmlns:a16="http://schemas.microsoft.com/office/drawing/2014/main" id="{82BE11A0-FA68-D28D-9B1F-1F883AAC6970}"/>
                  </a:ext>
                </a:extLst>
              </p:cNvPr>
              <p:cNvGrpSpPr/>
              <p:nvPr/>
            </p:nvGrpSpPr>
            <p:grpSpPr>
              <a:xfrm>
                <a:off x="10787589" y="3756166"/>
                <a:ext cx="154954" cy="188689"/>
                <a:chOff x="10787589" y="3756166"/>
                <a:chExt cx="154954" cy="188689"/>
              </a:xfrm>
              <a:solidFill>
                <a:srgbClr val="F0F0F0"/>
              </a:solidFill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19611BB1-BAA1-0AAC-A4B7-F962DAC396E6}"/>
                    </a:ext>
                  </a:extLst>
                </p:cNvPr>
                <p:cNvSpPr/>
                <p:nvPr/>
              </p:nvSpPr>
              <p:spPr>
                <a:xfrm>
                  <a:off x="10787589" y="3756166"/>
                  <a:ext cx="154954" cy="188689"/>
                </a:xfrm>
                <a:custGeom>
                  <a:avLst/>
                  <a:gdLst>
                    <a:gd name="connsiteX0" fmla="*/ 0 w 154954"/>
                    <a:gd name="connsiteY0" fmla="*/ 99288 h 188689"/>
                    <a:gd name="connsiteX1" fmla="*/ 154955 w 154954"/>
                    <a:gd name="connsiteY1" fmla="*/ 188690 h 188689"/>
                    <a:gd name="connsiteX2" fmla="*/ 154955 w 154954"/>
                    <a:gd name="connsiteY2" fmla="*/ 143989 h 188689"/>
                    <a:gd name="connsiteX3" fmla="*/ 116186 w 154954"/>
                    <a:gd name="connsiteY3" fmla="*/ 54588 h 188689"/>
                    <a:gd name="connsiteX4" fmla="*/ 92098 w 154954"/>
                    <a:gd name="connsiteY4" fmla="*/ 76938 h 188689"/>
                    <a:gd name="connsiteX5" fmla="*/ 100786 w 154954"/>
                    <a:gd name="connsiteY5" fmla="*/ 114388 h 188689"/>
                    <a:gd name="connsiteX6" fmla="*/ 47277 w 154954"/>
                    <a:gd name="connsiteY6" fmla="*/ 0 h 188689"/>
                    <a:gd name="connsiteX7" fmla="*/ 0 w 154954"/>
                    <a:gd name="connsiteY7" fmla="*/ 54588 h 188689"/>
                    <a:gd name="connsiteX8" fmla="*/ 0 w 154954"/>
                    <a:gd name="connsiteY8" fmla="*/ 99288 h 188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4954" h="188689">
                      <a:moveTo>
                        <a:pt x="0" y="99288"/>
                      </a:moveTo>
                      <a:lnTo>
                        <a:pt x="154955" y="188690"/>
                      </a:lnTo>
                      <a:lnTo>
                        <a:pt x="154955" y="143989"/>
                      </a:lnTo>
                      <a:lnTo>
                        <a:pt x="116186" y="54588"/>
                      </a:lnTo>
                      <a:lnTo>
                        <a:pt x="92098" y="76938"/>
                      </a:lnTo>
                      <a:lnTo>
                        <a:pt x="100786" y="114388"/>
                      </a:lnTo>
                      <a:lnTo>
                        <a:pt x="47277" y="0"/>
                      </a:lnTo>
                      <a:lnTo>
                        <a:pt x="0" y="54588"/>
                      </a:lnTo>
                      <a:lnTo>
                        <a:pt x="0" y="99288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F78867F1-6EF1-BFD5-0540-D3D30DBDF9C3}"/>
                    </a:ext>
                  </a:extLst>
                </p:cNvPr>
                <p:cNvSpPr/>
                <p:nvPr/>
              </p:nvSpPr>
              <p:spPr>
                <a:xfrm>
                  <a:off x="10869680" y="3765979"/>
                  <a:ext cx="22889" cy="29567"/>
                </a:xfrm>
                <a:custGeom>
                  <a:avLst/>
                  <a:gdLst>
                    <a:gd name="connsiteX0" fmla="*/ 11445 w 22889"/>
                    <a:gd name="connsiteY0" fmla="*/ 1571 h 29567"/>
                    <a:gd name="connsiteX1" fmla="*/ 22890 w 22889"/>
                    <a:gd name="connsiteY1" fmla="*/ 21405 h 29567"/>
                    <a:gd name="connsiteX2" fmla="*/ 11445 w 22889"/>
                    <a:gd name="connsiteY2" fmla="*/ 27996 h 29567"/>
                    <a:gd name="connsiteX3" fmla="*/ 0 w 22889"/>
                    <a:gd name="connsiteY3" fmla="*/ 8162 h 29567"/>
                    <a:gd name="connsiteX4" fmla="*/ 11445 w 22889"/>
                    <a:gd name="connsiteY4" fmla="*/ 1571 h 29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89" h="29567">
                      <a:moveTo>
                        <a:pt x="11445" y="1571"/>
                      </a:moveTo>
                      <a:cubicBezTo>
                        <a:pt x="18216" y="5970"/>
                        <a:pt x="22470" y="13343"/>
                        <a:pt x="22890" y="21405"/>
                      </a:cubicBezTo>
                      <a:cubicBezTo>
                        <a:pt x="22890" y="28715"/>
                        <a:pt x="17796" y="31651"/>
                        <a:pt x="11445" y="27996"/>
                      </a:cubicBezTo>
                      <a:cubicBezTo>
                        <a:pt x="4662" y="23611"/>
                        <a:pt x="401" y="16229"/>
                        <a:pt x="0" y="8162"/>
                      </a:cubicBezTo>
                      <a:cubicBezTo>
                        <a:pt x="0" y="852"/>
                        <a:pt x="5093" y="-2084"/>
                        <a:pt x="11445" y="1571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" name="Graphic 5">
              <a:extLst>
                <a:ext uri="{FF2B5EF4-FFF2-40B4-BE49-F238E27FC236}">
                  <a16:creationId xmlns:a16="http://schemas.microsoft.com/office/drawing/2014/main" id="{1820349B-F77D-977D-39AA-BC7A8EE565CC}"/>
                </a:ext>
              </a:extLst>
            </p:cNvPr>
            <p:cNvGrpSpPr/>
            <p:nvPr/>
          </p:nvGrpSpPr>
          <p:grpSpPr>
            <a:xfrm>
              <a:off x="9541961" y="3969962"/>
              <a:ext cx="217871" cy="349336"/>
              <a:chOff x="9541961" y="3969962"/>
              <a:chExt cx="217871" cy="349336"/>
            </a:xfrm>
          </p:grpSpPr>
          <p:grpSp>
            <p:nvGrpSpPr>
              <p:cNvPr id="60" name="Graphic 5">
                <a:extLst>
                  <a:ext uri="{FF2B5EF4-FFF2-40B4-BE49-F238E27FC236}">
                    <a16:creationId xmlns:a16="http://schemas.microsoft.com/office/drawing/2014/main" id="{BFED8037-65C9-66DD-3B71-E3765C700314}"/>
                  </a:ext>
                </a:extLst>
              </p:cNvPr>
              <p:cNvGrpSpPr/>
              <p:nvPr/>
            </p:nvGrpSpPr>
            <p:grpSpPr>
              <a:xfrm>
                <a:off x="9541961" y="3969962"/>
                <a:ext cx="217871" cy="349336"/>
                <a:chOff x="9541961" y="3969962"/>
                <a:chExt cx="217871" cy="349336"/>
              </a:xfrm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655E2E5-4A43-DF98-6BC8-9756D6C01300}"/>
                    </a:ext>
                  </a:extLst>
                </p:cNvPr>
                <p:cNvSpPr/>
                <p:nvPr/>
              </p:nvSpPr>
              <p:spPr>
                <a:xfrm>
                  <a:off x="9558379" y="4184058"/>
                  <a:ext cx="185214" cy="107078"/>
                </a:xfrm>
                <a:custGeom>
                  <a:avLst/>
                  <a:gdLst>
                    <a:gd name="connsiteX0" fmla="*/ 0 w 185214"/>
                    <a:gd name="connsiteY0" fmla="*/ 101985 h 107078"/>
                    <a:gd name="connsiteX1" fmla="*/ 8569 w 185214"/>
                    <a:gd name="connsiteY1" fmla="*/ 107078 h 107078"/>
                    <a:gd name="connsiteX2" fmla="*/ 185214 w 185214"/>
                    <a:gd name="connsiteY2" fmla="*/ 5093 h 107078"/>
                    <a:gd name="connsiteX3" fmla="*/ 176586 w 185214"/>
                    <a:gd name="connsiteY3" fmla="*/ 0 h 107078"/>
                    <a:gd name="connsiteX4" fmla="*/ 0 w 185214"/>
                    <a:gd name="connsiteY4" fmla="*/ 101985 h 10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214" h="107078">
                      <a:moveTo>
                        <a:pt x="0" y="101985"/>
                      </a:moveTo>
                      <a:lnTo>
                        <a:pt x="8569" y="107078"/>
                      </a:lnTo>
                      <a:lnTo>
                        <a:pt x="185214" y="5093"/>
                      </a:lnTo>
                      <a:lnTo>
                        <a:pt x="176586" y="0"/>
                      </a:lnTo>
                      <a:lnTo>
                        <a:pt x="0" y="101985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4DC98D55-6C5D-534D-4562-2C83D18B0D5E}"/>
                    </a:ext>
                  </a:extLst>
                </p:cNvPr>
                <p:cNvSpPr/>
                <p:nvPr/>
              </p:nvSpPr>
              <p:spPr>
                <a:xfrm>
                  <a:off x="9566948" y="4008132"/>
                  <a:ext cx="168077" cy="272878"/>
                </a:xfrm>
                <a:custGeom>
                  <a:avLst/>
                  <a:gdLst>
                    <a:gd name="connsiteX0" fmla="*/ 168017 w 168077"/>
                    <a:gd name="connsiteY0" fmla="*/ 175927 h 272878"/>
                    <a:gd name="connsiteX1" fmla="*/ 0 w 168077"/>
                    <a:gd name="connsiteY1" fmla="*/ 272878 h 272878"/>
                    <a:gd name="connsiteX2" fmla="*/ 0 w 168077"/>
                    <a:gd name="connsiteY2" fmla="*/ 96951 h 272878"/>
                    <a:gd name="connsiteX3" fmla="*/ 168077 w 168077"/>
                    <a:gd name="connsiteY3" fmla="*/ 0 h 272878"/>
                    <a:gd name="connsiteX4" fmla="*/ 168017 w 168077"/>
                    <a:gd name="connsiteY4" fmla="*/ 175927 h 272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077" h="272878">
                      <a:moveTo>
                        <a:pt x="168017" y="175927"/>
                      </a:moveTo>
                      <a:lnTo>
                        <a:pt x="0" y="272878"/>
                      </a:lnTo>
                      <a:lnTo>
                        <a:pt x="0" y="96951"/>
                      </a:lnTo>
                      <a:lnTo>
                        <a:pt x="168077" y="0"/>
                      </a:lnTo>
                      <a:lnTo>
                        <a:pt x="168017" y="1759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EEE6535-043B-E22E-814B-28A9A6AF280D}"/>
                    </a:ext>
                  </a:extLst>
                </p:cNvPr>
                <p:cNvSpPr/>
                <p:nvPr/>
              </p:nvSpPr>
              <p:spPr>
                <a:xfrm>
                  <a:off x="9550710" y="3974936"/>
                  <a:ext cx="209122" cy="344363"/>
                </a:xfrm>
                <a:custGeom>
                  <a:avLst/>
                  <a:gdLst>
                    <a:gd name="connsiteX0" fmla="*/ 209123 w 209122"/>
                    <a:gd name="connsiteY0" fmla="*/ 0 h 344363"/>
                    <a:gd name="connsiteX1" fmla="*/ 0 w 209122"/>
                    <a:gd name="connsiteY1" fmla="*/ 120740 h 344363"/>
                    <a:gd name="connsiteX2" fmla="*/ 0 w 209122"/>
                    <a:gd name="connsiteY2" fmla="*/ 344363 h 344363"/>
                    <a:gd name="connsiteX3" fmla="*/ 209123 w 209122"/>
                    <a:gd name="connsiteY3" fmla="*/ 223623 h 344363"/>
                    <a:gd name="connsiteX4" fmla="*/ 192884 w 209122"/>
                    <a:gd name="connsiteY4" fmla="*/ 214216 h 344363"/>
                    <a:gd name="connsiteX5" fmla="*/ 16238 w 209122"/>
                    <a:gd name="connsiteY5" fmla="*/ 316081 h 344363"/>
                    <a:gd name="connsiteX6" fmla="*/ 16238 w 209122"/>
                    <a:gd name="connsiteY6" fmla="*/ 130327 h 344363"/>
                    <a:gd name="connsiteX7" fmla="*/ 192884 w 209122"/>
                    <a:gd name="connsiteY7" fmla="*/ 28462 h 344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122" h="344363">
                      <a:moveTo>
                        <a:pt x="209123" y="0"/>
                      </a:moveTo>
                      <a:lnTo>
                        <a:pt x="0" y="120740"/>
                      </a:lnTo>
                      <a:lnTo>
                        <a:pt x="0" y="344363"/>
                      </a:lnTo>
                      <a:lnTo>
                        <a:pt x="209123" y="223623"/>
                      </a:lnTo>
                      <a:close/>
                      <a:moveTo>
                        <a:pt x="192884" y="214216"/>
                      </a:moveTo>
                      <a:lnTo>
                        <a:pt x="16238" y="316081"/>
                      </a:lnTo>
                      <a:lnTo>
                        <a:pt x="16238" y="130327"/>
                      </a:lnTo>
                      <a:lnTo>
                        <a:pt x="192884" y="28462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D631297-C841-9AB6-6AD5-7324C5449EDF}"/>
                    </a:ext>
                  </a:extLst>
                </p:cNvPr>
                <p:cNvSpPr/>
                <p:nvPr/>
              </p:nvSpPr>
              <p:spPr>
                <a:xfrm>
                  <a:off x="9734965" y="4003098"/>
                  <a:ext cx="8628" cy="186053"/>
                </a:xfrm>
                <a:custGeom>
                  <a:avLst/>
                  <a:gdLst>
                    <a:gd name="connsiteX0" fmla="*/ 8629 w 8628"/>
                    <a:gd name="connsiteY0" fmla="*/ 186053 h 186053"/>
                    <a:gd name="connsiteX1" fmla="*/ 0 w 8628"/>
                    <a:gd name="connsiteY1" fmla="*/ 180960 h 186053"/>
                    <a:gd name="connsiteX2" fmla="*/ 60 w 8628"/>
                    <a:gd name="connsiteY2" fmla="*/ 5033 h 186053"/>
                    <a:gd name="connsiteX3" fmla="*/ 8629 w 8628"/>
                    <a:gd name="connsiteY3" fmla="*/ 0 h 186053"/>
                    <a:gd name="connsiteX4" fmla="*/ 8629 w 8628"/>
                    <a:gd name="connsiteY4" fmla="*/ 186053 h 186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8" h="186053">
                      <a:moveTo>
                        <a:pt x="8629" y="186053"/>
                      </a:moveTo>
                      <a:lnTo>
                        <a:pt x="0" y="180960"/>
                      </a:lnTo>
                      <a:lnTo>
                        <a:pt x="60" y="5033"/>
                      </a:lnTo>
                      <a:lnTo>
                        <a:pt x="8629" y="0"/>
                      </a:lnTo>
                      <a:lnTo>
                        <a:pt x="8629" y="18605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D54002F2-4E8E-D759-A7B6-E57EA16F920A}"/>
                    </a:ext>
                  </a:extLst>
                </p:cNvPr>
                <p:cNvSpPr/>
                <p:nvPr/>
              </p:nvSpPr>
              <p:spPr>
                <a:xfrm>
                  <a:off x="9541961" y="3969962"/>
                  <a:ext cx="217871" cy="125713"/>
                </a:xfrm>
                <a:custGeom>
                  <a:avLst/>
                  <a:gdLst>
                    <a:gd name="connsiteX0" fmla="*/ 217871 w 217871"/>
                    <a:gd name="connsiteY0" fmla="*/ 4973 h 125713"/>
                    <a:gd name="connsiteX1" fmla="*/ 209123 w 217871"/>
                    <a:gd name="connsiteY1" fmla="*/ 0 h 125713"/>
                    <a:gd name="connsiteX2" fmla="*/ 0 w 217871"/>
                    <a:gd name="connsiteY2" fmla="*/ 120740 h 125713"/>
                    <a:gd name="connsiteX3" fmla="*/ 8748 w 217871"/>
                    <a:gd name="connsiteY3" fmla="*/ 125713 h 125713"/>
                    <a:gd name="connsiteX4" fmla="*/ 217871 w 217871"/>
                    <a:gd name="connsiteY4" fmla="*/ 4973 h 125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871" h="125713">
                      <a:moveTo>
                        <a:pt x="217871" y="4973"/>
                      </a:moveTo>
                      <a:lnTo>
                        <a:pt x="209123" y="0"/>
                      </a:lnTo>
                      <a:lnTo>
                        <a:pt x="0" y="120740"/>
                      </a:lnTo>
                      <a:lnTo>
                        <a:pt x="8748" y="125713"/>
                      </a:lnTo>
                      <a:lnTo>
                        <a:pt x="217871" y="4973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2AFD5B5-DEBF-C802-9A33-2B90733D0874}"/>
                    </a:ext>
                  </a:extLst>
                </p:cNvPr>
                <p:cNvSpPr/>
                <p:nvPr/>
              </p:nvSpPr>
              <p:spPr>
                <a:xfrm>
                  <a:off x="9541961" y="4090702"/>
                  <a:ext cx="8748" cy="228596"/>
                </a:xfrm>
                <a:custGeom>
                  <a:avLst/>
                  <a:gdLst>
                    <a:gd name="connsiteX0" fmla="*/ 0 w 8748"/>
                    <a:gd name="connsiteY0" fmla="*/ 0 h 228596"/>
                    <a:gd name="connsiteX1" fmla="*/ 8748 w 8748"/>
                    <a:gd name="connsiteY1" fmla="*/ 4973 h 228596"/>
                    <a:gd name="connsiteX2" fmla="*/ 8748 w 8748"/>
                    <a:gd name="connsiteY2" fmla="*/ 228597 h 228596"/>
                    <a:gd name="connsiteX3" fmla="*/ 0 w 8748"/>
                    <a:gd name="connsiteY3" fmla="*/ 223564 h 228596"/>
                    <a:gd name="connsiteX4" fmla="*/ 0 w 8748"/>
                    <a:gd name="connsiteY4" fmla="*/ 0 h 228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48" h="228596">
                      <a:moveTo>
                        <a:pt x="0" y="0"/>
                      </a:moveTo>
                      <a:lnTo>
                        <a:pt x="8748" y="4973"/>
                      </a:lnTo>
                      <a:lnTo>
                        <a:pt x="8748" y="228597"/>
                      </a:lnTo>
                      <a:lnTo>
                        <a:pt x="0" y="2235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" name="Graphic 5">
                <a:extLst>
                  <a:ext uri="{FF2B5EF4-FFF2-40B4-BE49-F238E27FC236}">
                    <a16:creationId xmlns:a16="http://schemas.microsoft.com/office/drawing/2014/main" id="{F9C5E8AE-3FB9-3C60-2480-5119DA199230}"/>
                  </a:ext>
                </a:extLst>
              </p:cNvPr>
              <p:cNvGrpSpPr/>
              <p:nvPr/>
            </p:nvGrpSpPr>
            <p:grpSpPr>
              <a:xfrm>
                <a:off x="9573539" y="4079497"/>
                <a:ext cx="154894" cy="188749"/>
                <a:chOff x="9573539" y="4079497"/>
                <a:chExt cx="154894" cy="188749"/>
              </a:xfrm>
              <a:solidFill>
                <a:srgbClr val="F0F0F0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297D143-DB5E-B5D3-751A-50E19B45E249}"/>
                    </a:ext>
                  </a:extLst>
                </p:cNvPr>
                <p:cNvSpPr/>
                <p:nvPr/>
              </p:nvSpPr>
              <p:spPr>
                <a:xfrm>
                  <a:off x="9573539" y="4079497"/>
                  <a:ext cx="154894" cy="188749"/>
                </a:xfrm>
                <a:custGeom>
                  <a:avLst/>
                  <a:gdLst>
                    <a:gd name="connsiteX0" fmla="*/ 154895 w 154894"/>
                    <a:gd name="connsiteY0" fmla="*/ 99288 h 188749"/>
                    <a:gd name="connsiteX1" fmla="*/ 0 w 154894"/>
                    <a:gd name="connsiteY1" fmla="*/ 188750 h 188749"/>
                    <a:gd name="connsiteX2" fmla="*/ 0 w 154894"/>
                    <a:gd name="connsiteY2" fmla="*/ 143989 h 188749"/>
                    <a:gd name="connsiteX3" fmla="*/ 38709 w 154894"/>
                    <a:gd name="connsiteY3" fmla="*/ 54588 h 188749"/>
                    <a:gd name="connsiteX4" fmla="*/ 62857 w 154894"/>
                    <a:gd name="connsiteY4" fmla="*/ 76938 h 188749"/>
                    <a:gd name="connsiteX5" fmla="*/ 54168 w 154894"/>
                    <a:gd name="connsiteY5" fmla="*/ 114388 h 188749"/>
                    <a:gd name="connsiteX6" fmla="*/ 107677 w 154894"/>
                    <a:gd name="connsiteY6" fmla="*/ 0 h 188749"/>
                    <a:gd name="connsiteX7" fmla="*/ 154895 w 154894"/>
                    <a:gd name="connsiteY7" fmla="*/ 54588 h 188749"/>
                    <a:gd name="connsiteX8" fmla="*/ 154895 w 154894"/>
                    <a:gd name="connsiteY8" fmla="*/ 99288 h 18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4894" h="188749">
                      <a:moveTo>
                        <a:pt x="154895" y="99288"/>
                      </a:moveTo>
                      <a:lnTo>
                        <a:pt x="0" y="188750"/>
                      </a:lnTo>
                      <a:lnTo>
                        <a:pt x="0" y="143989"/>
                      </a:lnTo>
                      <a:lnTo>
                        <a:pt x="38709" y="54588"/>
                      </a:lnTo>
                      <a:lnTo>
                        <a:pt x="62857" y="76938"/>
                      </a:lnTo>
                      <a:lnTo>
                        <a:pt x="54168" y="114388"/>
                      </a:lnTo>
                      <a:lnTo>
                        <a:pt x="107677" y="0"/>
                      </a:lnTo>
                      <a:lnTo>
                        <a:pt x="154895" y="54588"/>
                      </a:lnTo>
                      <a:lnTo>
                        <a:pt x="154895" y="99288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34206D1D-AA2C-9BE8-11D8-97C3F9D6C59C}"/>
                    </a:ext>
                  </a:extLst>
                </p:cNvPr>
                <p:cNvSpPr/>
                <p:nvPr/>
              </p:nvSpPr>
              <p:spPr>
                <a:xfrm>
                  <a:off x="9623453" y="4089311"/>
                  <a:ext cx="22949" cy="29567"/>
                </a:xfrm>
                <a:custGeom>
                  <a:avLst/>
                  <a:gdLst>
                    <a:gd name="connsiteX0" fmla="*/ 11445 w 22949"/>
                    <a:gd name="connsiteY0" fmla="*/ 1571 h 29567"/>
                    <a:gd name="connsiteX1" fmla="*/ 0 w 22949"/>
                    <a:gd name="connsiteY1" fmla="*/ 21405 h 29567"/>
                    <a:gd name="connsiteX2" fmla="*/ 11445 w 22949"/>
                    <a:gd name="connsiteY2" fmla="*/ 27996 h 29567"/>
                    <a:gd name="connsiteX3" fmla="*/ 22950 w 22949"/>
                    <a:gd name="connsiteY3" fmla="*/ 8162 h 29567"/>
                    <a:gd name="connsiteX4" fmla="*/ 11445 w 22949"/>
                    <a:gd name="connsiteY4" fmla="*/ 1571 h 29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49" h="29567">
                      <a:moveTo>
                        <a:pt x="11445" y="1571"/>
                      </a:moveTo>
                      <a:cubicBezTo>
                        <a:pt x="4698" y="5993"/>
                        <a:pt x="449" y="13352"/>
                        <a:pt x="0" y="21405"/>
                      </a:cubicBezTo>
                      <a:cubicBezTo>
                        <a:pt x="0" y="28715"/>
                        <a:pt x="5153" y="31651"/>
                        <a:pt x="11445" y="27996"/>
                      </a:cubicBezTo>
                      <a:cubicBezTo>
                        <a:pt x="18228" y="23604"/>
                        <a:pt x="22506" y="16234"/>
                        <a:pt x="22950" y="8162"/>
                      </a:cubicBezTo>
                      <a:cubicBezTo>
                        <a:pt x="22950" y="852"/>
                        <a:pt x="17796" y="-2084"/>
                        <a:pt x="11445" y="1571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0" name="Graphic 5">
            <a:extLst>
              <a:ext uri="{FF2B5EF4-FFF2-40B4-BE49-F238E27FC236}">
                <a16:creationId xmlns:a16="http://schemas.microsoft.com/office/drawing/2014/main" id="{06E5C3C6-4546-6F92-A16E-1D34AA6816CD}"/>
              </a:ext>
            </a:extLst>
          </p:cNvPr>
          <p:cNvGrpSpPr/>
          <p:nvPr/>
        </p:nvGrpSpPr>
        <p:grpSpPr>
          <a:xfrm>
            <a:off x="9690673" y="3336669"/>
            <a:ext cx="518532" cy="777193"/>
            <a:chOff x="9828561" y="3624940"/>
            <a:chExt cx="488292" cy="731869"/>
          </a:xfrm>
        </p:grpSpPr>
        <p:grpSp>
          <p:nvGrpSpPr>
            <p:cNvPr id="71" name="Graphic 5">
              <a:extLst>
                <a:ext uri="{FF2B5EF4-FFF2-40B4-BE49-F238E27FC236}">
                  <a16:creationId xmlns:a16="http://schemas.microsoft.com/office/drawing/2014/main" id="{D3376B2B-7522-4614-D82A-F5BFFACA1A93}"/>
                </a:ext>
              </a:extLst>
            </p:cNvPr>
            <p:cNvGrpSpPr/>
            <p:nvPr/>
          </p:nvGrpSpPr>
          <p:grpSpPr>
            <a:xfrm>
              <a:off x="9828561" y="3930654"/>
              <a:ext cx="488292" cy="426154"/>
              <a:chOff x="9828561" y="3930654"/>
              <a:chExt cx="488292" cy="426154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C4A2A0B-5983-0022-8025-0BA9992ED6E4}"/>
                  </a:ext>
                </a:extLst>
              </p:cNvPr>
              <p:cNvSpPr/>
              <p:nvPr/>
            </p:nvSpPr>
            <p:spPr>
              <a:xfrm>
                <a:off x="9828561" y="4060382"/>
                <a:ext cx="488292" cy="296426"/>
              </a:xfrm>
              <a:custGeom>
                <a:avLst/>
                <a:gdLst>
                  <a:gd name="connsiteX0" fmla="*/ 488292 w 488292"/>
                  <a:gd name="connsiteY0" fmla="*/ 77597 h 296426"/>
                  <a:gd name="connsiteX1" fmla="*/ 353891 w 488292"/>
                  <a:gd name="connsiteY1" fmla="*/ 0 h 296426"/>
                  <a:gd name="connsiteX2" fmla="*/ 0 w 488292"/>
                  <a:gd name="connsiteY2" fmla="*/ 204089 h 296426"/>
                  <a:gd name="connsiteX3" fmla="*/ 60 w 488292"/>
                  <a:gd name="connsiteY3" fmla="*/ 218890 h 296426"/>
                  <a:gd name="connsiteX4" fmla="*/ 134402 w 488292"/>
                  <a:gd name="connsiteY4" fmla="*/ 296427 h 296426"/>
                  <a:gd name="connsiteX5" fmla="*/ 488292 w 488292"/>
                  <a:gd name="connsiteY5" fmla="*/ 92338 h 296426"/>
                  <a:gd name="connsiteX6" fmla="*/ 488292 w 488292"/>
                  <a:gd name="connsiteY6" fmla="*/ 77597 h 29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292" h="296426">
                    <a:moveTo>
                      <a:pt x="488292" y="77597"/>
                    </a:moveTo>
                    <a:lnTo>
                      <a:pt x="353891" y="0"/>
                    </a:lnTo>
                    <a:lnTo>
                      <a:pt x="0" y="204089"/>
                    </a:lnTo>
                    <a:lnTo>
                      <a:pt x="60" y="218890"/>
                    </a:lnTo>
                    <a:lnTo>
                      <a:pt x="134402" y="296427"/>
                    </a:lnTo>
                    <a:lnTo>
                      <a:pt x="488292" y="92338"/>
                    </a:lnTo>
                    <a:lnTo>
                      <a:pt x="488292" y="77597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28F0C07-53E3-DA61-5A10-E081FF286644}"/>
                  </a:ext>
                </a:extLst>
              </p:cNvPr>
              <p:cNvSpPr/>
              <p:nvPr/>
            </p:nvSpPr>
            <p:spPr>
              <a:xfrm>
                <a:off x="9828561" y="4060382"/>
                <a:ext cx="488292" cy="281686"/>
              </a:xfrm>
              <a:custGeom>
                <a:avLst/>
                <a:gdLst>
                  <a:gd name="connsiteX0" fmla="*/ 134402 w 488292"/>
                  <a:gd name="connsiteY0" fmla="*/ 281686 h 281686"/>
                  <a:gd name="connsiteX1" fmla="*/ 488292 w 488292"/>
                  <a:gd name="connsiteY1" fmla="*/ 77597 h 281686"/>
                  <a:gd name="connsiteX2" fmla="*/ 353891 w 488292"/>
                  <a:gd name="connsiteY2" fmla="*/ 0 h 281686"/>
                  <a:gd name="connsiteX3" fmla="*/ 0 w 488292"/>
                  <a:gd name="connsiteY3" fmla="*/ 204089 h 281686"/>
                  <a:gd name="connsiteX4" fmla="*/ 134402 w 488292"/>
                  <a:gd name="connsiteY4" fmla="*/ 281686 h 28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8292" h="281686">
                    <a:moveTo>
                      <a:pt x="134402" y="281686"/>
                    </a:moveTo>
                    <a:lnTo>
                      <a:pt x="488292" y="77597"/>
                    </a:lnTo>
                    <a:lnTo>
                      <a:pt x="353891" y="0"/>
                    </a:lnTo>
                    <a:lnTo>
                      <a:pt x="0" y="204089"/>
                    </a:lnTo>
                    <a:lnTo>
                      <a:pt x="134402" y="281686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CCBBDE2-2C05-C65D-DCC5-3CF965F2286E}"/>
                  </a:ext>
                </a:extLst>
              </p:cNvPr>
              <p:cNvSpPr/>
              <p:nvPr/>
            </p:nvSpPr>
            <p:spPr>
              <a:xfrm>
                <a:off x="9828561" y="4264472"/>
                <a:ext cx="134401" cy="92337"/>
              </a:xfrm>
              <a:custGeom>
                <a:avLst/>
                <a:gdLst>
                  <a:gd name="connsiteX0" fmla="*/ 134402 w 134401"/>
                  <a:gd name="connsiteY0" fmla="*/ 77597 h 92337"/>
                  <a:gd name="connsiteX1" fmla="*/ 134402 w 134401"/>
                  <a:gd name="connsiteY1" fmla="*/ 92338 h 92337"/>
                  <a:gd name="connsiteX2" fmla="*/ 60 w 134401"/>
                  <a:gd name="connsiteY2" fmla="*/ 14800 h 92337"/>
                  <a:gd name="connsiteX3" fmla="*/ 0 w 134401"/>
                  <a:gd name="connsiteY3" fmla="*/ 0 h 92337"/>
                  <a:gd name="connsiteX4" fmla="*/ 134402 w 134401"/>
                  <a:gd name="connsiteY4" fmla="*/ 77597 h 92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401" h="92337">
                    <a:moveTo>
                      <a:pt x="134402" y="77597"/>
                    </a:moveTo>
                    <a:lnTo>
                      <a:pt x="134402" y="92338"/>
                    </a:lnTo>
                    <a:lnTo>
                      <a:pt x="60" y="14800"/>
                    </a:lnTo>
                    <a:lnTo>
                      <a:pt x="0" y="0"/>
                    </a:lnTo>
                    <a:lnTo>
                      <a:pt x="134402" y="77597"/>
                    </a:lnTo>
                    <a:close/>
                  </a:path>
                </a:pathLst>
              </a:custGeom>
              <a:solidFill>
                <a:srgbClr val="E6E6E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8FB6F97-E352-F616-00F7-A1F59E173FBD}"/>
                  </a:ext>
                </a:extLst>
              </p:cNvPr>
              <p:cNvSpPr/>
              <p:nvPr/>
            </p:nvSpPr>
            <p:spPr>
              <a:xfrm>
                <a:off x="10222898" y="3932512"/>
                <a:ext cx="78855" cy="195520"/>
              </a:xfrm>
              <a:custGeom>
                <a:avLst/>
                <a:gdLst>
                  <a:gd name="connsiteX0" fmla="*/ 0 w 78855"/>
                  <a:gd name="connsiteY0" fmla="*/ 0 h 195520"/>
                  <a:gd name="connsiteX1" fmla="*/ 78855 w 78855"/>
                  <a:gd name="connsiteY1" fmla="*/ 45540 h 195520"/>
                  <a:gd name="connsiteX2" fmla="*/ 78855 w 78855"/>
                  <a:gd name="connsiteY2" fmla="*/ 195521 h 195520"/>
                  <a:gd name="connsiteX3" fmla="*/ 0 w 78855"/>
                  <a:gd name="connsiteY3" fmla="*/ 149981 h 195520"/>
                  <a:gd name="connsiteX4" fmla="*/ 0 w 78855"/>
                  <a:gd name="connsiteY4" fmla="*/ 0 h 195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55" h="195520">
                    <a:moveTo>
                      <a:pt x="0" y="0"/>
                    </a:moveTo>
                    <a:lnTo>
                      <a:pt x="78855" y="45540"/>
                    </a:lnTo>
                    <a:lnTo>
                      <a:pt x="78855" y="195521"/>
                    </a:lnTo>
                    <a:lnTo>
                      <a:pt x="0" y="14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91F66F2-EDB0-A215-B88E-91D9C0BE83A9}"/>
                  </a:ext>
                </a:extLst>
              </p:cNvPr>
              <p:cNvSpPr/>
              <p:nvPr/>
            </p:nvSpPr>
            <p:spPr>
              <a:xfrm>
                <a:off x="10205461" y="3936526"/>
                <a:ext cx="93715" cy="53149"/>
              </a:xfrm>
              <a:custGeom>
                <a:avLst/>
                <a:gdLst>
                  <a:gd name="connsiteX0" fmla="*/ 93716 w 93715"/>
                  <a:gd name="connsiteY0" fmla="*/ 43742 h 53149"/>
                  <a:gd name="connsiteX1" fmla="*/ 17437 w 93715"/>
                  <a:gd name="connsiteY1" fmla="*/ 0 h 53149"/>
                  <a:gd name="connsiteX2" fmla="*/ 0 w 93715"/>
                  <a:gd name="connsiteY2" fmla="*/ 9527 h 53149"/>
                  <a:gd name="connsiteX3" fmla="*/ 75620 w 93715"/>
                  <a:gd name="connsiteY3" fmla="*/ 53150 h 53149"/>
                  <a:gd name="connsiteX4" fmla="*/ 93716 w 93715"/>
                  <a:gd name="connsiteY4" fmla="*/ 43742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15" h="53149">
                    <a:moveTo>
                      <a:pt x="93716" y="43742"/>
                    </a:moveTo>
                    <a:lnTo>
                      <a:pt x="17437" y="0"/>
                    </a:lnTo>
                    <a:cubicBezTo>
                      <a:pt x="12769" y="4926"/>
                      <a:pt x="6669" y="8259"/>
                      <a:pt x="0" y="9527"/>
                    </a:cubicBezTo>
                    <a:lnTo>
                      <a:pt x="75620" y="53150"/>
                    </a:lnTo>
                    <a:cubicBezTo>
                      <a:pt x="82037" y="50816"/>
                      <a:pt x="88119" y="47653"/>
                      <a:pt x="93716" y="43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29FACE7-7878-D01B-CC23-BC38C967F86C}"/>
                  </a:ext>
                </a:extLst>
              </p:cNvPr>
              <p:cNvSpPr/>
              <p:nvPr/>
            </p:nvSpPr>
            <p:spPr>
              <a:xfrm>
                <a:off x="10198570" y="3930654"/>
                <a:ext cx="105759" cy="60715"/>
              </a:xfrm>
              <a:custGeom>
                <a:avLst/>
                <a:gdLst>
                  <a:gd name="connsiteX0" fmla="*/ 75200 w 105759"/>
                  <a:gd name="connsiteY0" fmla="*/ 58962 h 60715"/>
                  <a:gd name="connsiteX1" fmla="*/ 89881 w 105759"/>
                  <a:gd name="connsiteY1" fmla="*/ 58962 h 60715"/>
                  <a:gd name="connsiteX2" fmla="*/ 102704 w 105759"/>
                  <a:gd name="connsiteY2" fmla="*/ 51592 h 60715"/>
                  <a:gd name="connsiteX3" fmla="*/ 102704 w 105759"/>
                  <a:gd name="connsiteY3" fmla="*/ 43203 h 60715"/>
                  <a:gd name="connsiteX4" fmla="*/ 27504 w 105759"/>
                  <a:gd name="connsiteY4" fmla="*/ 0 h 60715"/>
                  <a:gd name="connsiteX5" fmla="*/ 24328 w 105759"/>
                  <a:gd name="connsiteY5" fmla="*/ 1858 h 60715"/>
                  <a:gd name="connsiteX6" fmla="*/ 98270 w 105759"/>
                  <a:gd name="connsiteY6" fmla="*/ 44581 h 60715"/>
                  <a:gd name="connsiteX7" fmla="*/ 100001 w 105759"/>
                  <a:gd name="connsiteY7" fmla="*/ 47884 h 60715"/>
                  <a:gd name="connsiteX8" fmla="*/ 98270 w 105759"/>
                  <a:gd name="connsiteY8" fmla="*/ 49614 h 60715"/>
                  <a:gd name="connsiteX9" fmla="*/ 86286 w 105759"/>
                  <a:gd name="connsiteY9" fmla="*/ 56385 h 60715"/>
                  <a:gd name="connsiteX10" fmla="*/ 77477 w 105759"/>
                  <a:gd name="connsiteY10" fmla="*/ 56385 h 60715"/>
                  <a:gd name="connsiteX11" fmla="*/ 3595 w 105759"/>
                  <a:gd name="connsiteY11" fmla="*/ 13662 h 60715"/>
                  <a:gd name="connsiteX12" fmla="*/ 0 w 105759"/>
                  <a:gd name="connsiteY12" fmla="*/ 15759 h 6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759" h="60715">
                    <a:moveTo>
                      <a:pt x="75200" y="58962"/>
                    </a:moveTo>
                    <a:cubicBezTo>
                      <a:pt x="79814" y="61300"/>
                      <a:pt x="85267" y="61300"/>
                      <a:pt x="89881" y="58962"/>
                    </a:cubicBezTo>
                    <a:lnTo>
                      <a:pt x="102704" y="51592"/>
                    </a:lnTo>
                    <a:cubicBezTo>
                      <a:pt x="106778" y="49255"/>
                      <a:pt x="106778" y="45600"/>
                      <a:pt x="102704" y="43203"/>
                    </a:cubicBezTo>
                    <a:lnTo>
                      <a:pt x="27504" y="0"/>
                    </a:lnTo>
                    <a:lnTo>
                      <a:pt x="24328" y="1858"/>
                    </a:lnTo>
                    <a:lnTo>
                      <a:pt x="98270" y="44581"/>
                    </a:lnTo>
                    <a:cubicBezTo>
                      <a:pt x="99660" y="45015"/>
                      <a:pt x="100433" y="46494"/>
                      <a:pt x="100001" y="47884"/>
                    </a:cubicBezTo>
                    <a:cubicBezTo>
                      <a:pt x="99744" y="48709"/>
                      <a:pt x="99097" y="49357"/>
                      <a:pt x="98270" y="49614"/>
                    </a:cubicBezTo>
                    <a:lnTo>
                      <a:pt x="86286" y="56385"/>
                    </a:lnTo>
                    <a:cubicBezTo>
                      <a:pt x="83511" y="57765"/>
                      <a:pt x="80252" y="57765"/>
                      <a:pt x="77477" y="56385"/>
                    </a:cubicBezTo>
                    <a:lnTo>
                      <a:pt x="3595" y="13662"/>
                    </a:lnTo>
                    <a:lnTo>
                      <a:pt x="0" y="15759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7E0CE8B-7093-6F6B-3248-656D3A8E232B}"/>
                  </a:ext>
                </a:extLst>
              </p:cNvPr>
              <p:cNvSpPr/>
              <p:nvPr/>
            </p:nvSpPr>
            <p:spPr>
              <a:xfrm>
                <a:off x="10198570" y="3946473"/>
                <a:ext cx="105759" cy="194696"/>
              </a:xfrm>
              <a:custGeom>
                <a:avLst/>
                <a:gdLst>
                  <a:gd name="connsiteX0" fmla="*/ 0 w 105759"/>
                  <a:gd name="connsiteY0" fmla="*/ 0 h 194696"/>
                  <a:gd name="connsiteX1" fmla="*/ 0 w 105759"/>
                  <a:gd name="connsiteY1" fmla="*/ 149801 h 194696"/>
                  <a:gd name="connsiteX2" fmla="*/ 75200 w 105759"/>
                  <a:gd name="connsiteY2" fmla="*/ 192944 h 194696"/>
                  <a:gd name="connsiteX3" fmla="*/ 89881 w 105759"/>
                  <a:gd name="connsiteY3" fmla="*/ 192944 h 194696"/>
                  <a:gd name="connsiteX4" fmla="*/ 102704 w 105759"/>
                  <a:gd name="connsiteY4" fmla="*/ 185574 h 194696"/>
                  <a:gd name="connsiteX5" fmla="*/ 105760 w 105759"/>
                  <a:gd name="connsiteY5" fmla="*/ 181379 h 194696"/>
                  <a:gd name="connsiteX6" fmla="*/ 105760 w 105759"/>
                  <a:gd name="connsiteY6" fmla="*/ 31578 h 194696"/>
                  <a:gd name="connsiteX7" fmla="*/ 102704 w 105759"/>
                  <a:gd name="connsiteY7" fmla="*/ 35773 h 194696"/>
                  <a:gd name="connsiteX8" fmla="*/ 89881 w 105759"/>
                  <a:gd name="connsiteY8" fmla="*/ 43143 h 194696"/>
                  <a:gd name="connsiteX9" fmla="*/ 75200 w 105759"/>
                  <a:gd name="connsiteY9" fmla="*/ 43143 h 19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759" h="194696">
                    <a:moveTo>
                      <a:pt x="0" y="0"/>
                    </a:moveTo>
                    <a:lnTo>
                      <a:pt x="0" y="149801"/>
                    </a:lnTo>
                    <a:lnTo>
                      <a:pt x="75200" y="192944"/>
                    </a:lnTo>
                    <a:cubicBezTo>
                      <a:pt x="79814" y="195281"/>
                      <a:pt x="85267" y="195281"/>
                      <a:pt x="89881" y="192944"/>
                    </a:cubicBezTo>
                    <a:lnTo>
                      <a:pt x="102704" y="185574"/>
                    </a:lnTo>
                    <a:cubicBezTo>
                      <a:pt x="104411" y="184837"/>
                      <a:pt x="105586" y="183231"/>
                      <a:pt x="105760" y="181379"/>
                    </a:cubicBezTo>
                    <a:lnTo>
                      <a:pt x="105760" y="31578"/>
                    </a:lnTo>
                    <a:cubicBezTo>
                      <a:pt x="105586" y="33429"/>
                      <a:pt x="104411" y="35037"/>
                      <a:pt x="102704" y="35773"/>
                    </a:cubicBezTo>
                    <a:lnTo>
                      <a:pt x="89881" y="43143"/>
                    </a:lnTo>
                    <a:cubicBezTo>
                      <a:pt x="85267" y="45481"/>
                      <a:pt x="79814" y="45481"/>
                      <a:pt x="75200" y="43143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18A8643-EDC4-A9BB-9DBD-90E1F1DF37C4}"/>
                  </a:ext>
                </a:extLst>
              </p:cNvPr>
              <p:cNvSpPr/>
              <p:nvPr/>
            </p:nvSpPr>
            <p:spPr>
              <a:xfrm>
                <a:off x="10281081" y="3978051"/>
                <a:ext cx="23249" cy="163109"/>
              </a:xfrm>
              <a:custGeom>
                <a:avLst/>
                <a:gdLst>
                  <a:gd name="connsiteX0" fmla="*/ 0 w 23249"/>
                  <a:gd name="connsiteY0" fmla="*/ 13302 h 163109"/>
                  <a:gd name="connsiteX1" fmla="*/ 7370 w 23249"/>
                  <a:gd name="connsiteY1" fmla="*/ 11565 h 163109"/>
                  <a:gd name="connsiteX2" fmla="*/ 20193 w 23249"/>
                  <a:gd name="connsiteY2" fmla="*/ 4194 h 163109"/>
                  <a:gd name="connsiteX3" fmla="*/ 23249 w 23249"/>
                  <a:gd name="connsiteY3" fmla="*/ 0 h 163109"/>
                  <a:gd name="connsiteX4" fmla="*/ 23249 w 23249"/>
                  <a:gd name="connsiteY4" fmla="*/ 149801 h 163109"/>
                  <a:gd name="connsiteX5" fmla="*/ 20193 w 23249"/>
                  <a:gd name="connsiteY5" fmla="*/ 153996 h 163109"/>
                  <a:gd name="connsiteX6" fmla="*/ 7370 w 23249"/>
                  <a:gd name="connsiteY6" fmla="*/ 161366 h 163109"/>
                  <a:gd name="connsiteX7" fmla="*/ 0 w 23249"/>
                  <a:gd name="connsiteY7" fmla="*/ 163104 h 16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49" h="163109">
                    <a:moveTo>
                      <a:pt x="0" y="13302"/>
                    </a:moveTo>
                    <a:cubicBezTo>
                      <a:pt x="2565" y="13375"/>
                      <a:pt x="5105" y="12776"/>
                      <a:pt x="7370" y="11565"/>
                    </a:cubicBezTo>
                    <a:lnTo>
                      <a:pt x="20193" y="4194"/>
                    </a:lnTo>
                    <a:cubicBezTo>
                      <a:pt x="21901" y="3459"/>
                      <a:pt x="23075" y="1851"/>
                      <a:pt x="23249" y="0"/>
                    </a:cubicBezTo>
                    <a:lnTo>
                      <a:pt x="23249" y="149801"/>
                    </a:lnTo>
                    <a:cubicBezTo>
                      <a:pt x="23075" y="151653"/>
                      <a:pt x="21901" y="153259"/>
                      <a:pt x="20193" y="153996"/>
                    </a:cubicBezTo>
                    <a:lnTo>
                      <a:pt x="7370" y="161366"/>
                    </a:lnTo>
                    <a:cubicBezTo>
                      <a:pt x="5105" y="162576"/>
                      <a:pt x="2565" y="163176"/>
                      <a:pt x="0" y="163104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5D8AEB2-D4F6-A9A1-AE57-0AC785ECE03C}"/>
                  </a:ext>
                </a:extLst>
              </p:cNvPr>
              <p:cNvSpPr/>
              <p:nvPr/>
            </p:nvSpPr>
            <p:spPr>
              <a:xfrm>
                <a:off x="10165314" y="3955222"/>
                <a:ext cx="103362" cy="200074"/>
              </a:xfrm>
              <a:custGeom>
                <a:avLst/>
                <a:gdLst>
                  <a:gd name="connsiteX0" fmla="*/ 24508 w 103362"/>
                  <a:gd name="connsiteY0" fmla="*/ 0 h 200074"/>
                  <a:gd name="connsiteX1" fmla="*/ 103363 w 103362"/>
                  <a:gd name="connsiteY1" fmla="*/ 45540 h 200074"/>
                  <a:gd name="connsiteX2" fmla="*/ 78855 w 103362"/>
                  <a:gd name="connsiteY2" fmla="*/ 200075 h 200074"/>
                  <a:gd name="connsiteX3" fmla="*/ 0 w 103362"/>
                  <a:gd name="connsiteY3" fmla="*/ 154535 h 200074"/>
                  <a:gd name="connsiteX4" fmla="*/ 24508 w 103362"/>
                  <a:gd name="connsiteY4" fmla="*/ 0 h 200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362" h="200074">
                    <a:moveTo>
                      <a:pt x="24508" y="0"/>
                    </a:moveTo>
                    <a:lnTo>
                      <a:pt x="103363" y="45540"/>
                    </a:lnTo>
                    <a:lnTo>
                      <a:pt x="78855" y="200075"/>
                    </a:lnTo>
                    <a:lnTo>
                      <a:pt x="0" y="154535"/>
                    </a:lnTo>
                    <a:lnTo>
                      <a:pt x="24508" y="0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ACE4B4F-19A7-EFA5-8BF6-7EB8CD0DA0A2}"/>
                  </a:ext>
                </a:extLst>
              </p:cNvPr>
              <p:cNvSpPr/>
              <p:nvPr/>
            </p:nvSpPr>
            <p:spPr>
              <a:xfrm>
                <a:off x="10169090" y="3959117"/>
                <a:ext cx="96472" cy="51471"/>
              </a:xfrm>
              <a:custGeom>
                <a:avLst/>
                <a:gdLst>
                  <a:gd name="connsiteX0" fmla="*/ 96472 w 96472"/>
                  <a:gd name="connsiteY0" fmla="*/ 43802 h 51471"/>
                  <a:gd name="connsiteX1" fmla="*/ 20313 w 96472"/>
                  <a:gd name="connsiteY1" fmla="*/ 0 h 51471"/>
                  <a:gd name="connsiteX2" fmla="*/ 0 w 96472"/>
                  <a:gd name="connsiteY2" fmla="*/ 7850 h 51471"/>
                  <a:gd name="connsiteX3" fmla="*/ 75680 w 96472"/>
                  <a:gd name="connsiteY3" fmla="*/ 51472 h 51471"/>
                  <a:gd name="connsiteX4" fmla="*/ 96472 w 96472"/>
                  <a:gd name="connsiteY4" fmla="*/ 43802 h 51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72" h="51471">
                    <a:moveTo>
                      <a:pt x="96472" y="43802"/>
                    </a:moveTo>
                    <a:lnTo>
                      <a:pt x="20313" y="0"/>
                    </a:lnTo>
                    <a:cubicBezTo>
                      <a:pt x="14351" y="4359"/>
                      <a:pt x="7346" y="7067"/>
                      <a:pt x="0" y="7850"/>
                    </a:cubicBezTo>
                    <a:lnTo>
                      <a:pt x="75680" y="51472"/>
                    </a:lnTo>
                    <a:cubicBezTo>
                      <a:pt x="82876" y="49702"/>
                      <a:pt x="89851" y="47129"/>
                      <a:pt x="96472" y="43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5848795-C1FC-3FB7-D102-432D1CC4EFA6}"/>
                  </a:ext>
                </a:extLst>
              </p:cNvPr>
              <p:cNvSpPr/>
              <p:nvPr/>
            </p:nvSpPr>
            <p:spPr>
              <a:xfrm>
                <a:off x="10161240" y="3954083"/>
                <a:ext cx="110243" cy="58133"/>
              </a:xfrm>
              <a:custGeom>
                <a:avLst/>
                <a:gdLst>
                  <a:gd name="connsiteX0" fmla="*/ 75440 w 110243"/>
                  <a:gd name="connsiteY0" fmla="*/ 56146 h 58133"/>
                  <a:gd name="connsiteX1" fmla="*/ 91319 w 110243"/>
                  <a:gd name="connsiteY1" fmla="*/ 56865 h 58133"/>
                  <a:gd name="connsiteX2" fmla="*/ 106299 w 110243"/>
                  <a:gd name="connsiteY2" fmla="*/ 50873 h 58133"/>
                  <a:gd name="connsiteX3" fmla="*/ 107557 w 110243"/>
                  <a:gd name="connsiteY3" fmla="*/ 43143 h 58133"/>
                  <a:gd name="connsiteX4" fmla="*/ 32297 w 110243"/>
                  <a:gd name="connsiteY4" fmla="*/ 0 h 58133"/>
                  <a:gd name="connsiteX5" fmla="*/ 28582 w 110243"/>
                  <a:gd name="connsiteY5" fmla="*/ 1498 h 58133"/>
                  <a:gd name="connsiteX6" fmla="*/ 102524 w 110243"/>
                  <a:gd name="connsiteY6" fmla="*/ 44161 h 58133"/>
                  <a:gd name="connsiteX7" fmla="*/ 101805 w 110243"/>
                  <a:gd name="connsiteY7" fmla="*/ 48775 h 58133"/>
                  <a:gd name="connsiteX8" fmla="*/ 87903 w 110243"/>
                  <a:gd name="connsiteY8" fmla="*/ 54408 h 58133"/>
                  <a:gd name="connsiteX9" fmla="*/ 78316 w 110243"/>
                  <a:gd name="connsiteY9" fmla="*/ 53928 h 58133"/>
                  <a:gd name="connsiteX10" fmla="*/ 4194 w 110243"/>
                  <a:gd name="connsiteY10" fmla="*/ 11025 h 58133"/>
                  <a:gd name="connsiteX11" fmla="*/ 0 w 110243"/>
                  <a:gd name="connsiteY11" fmla="*/ 12763 h 58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243" h="58133">
                    <a:moveTo>
                      <a:pt x="75440" y="56146"/>
                    </a:moveTo>
                    <a:cubicBezTo>
                      <a:pt x="80419" y="58518"/>
                      <a:pt x="86148" y="58778"/>
                      <a:pt x="91319" y="56865"/>
                    </a:cubicBezTo>
                    <a:lnTo>
                      <a:pt x="106299" y="50873"/>
                    </a:lnTo>
                    <a:cubicBezTo>
                      <a:pt x="111033" y="48955"/>
                      <a:pt x="111572" y="45480"/>
                      <a:pt x="107557" y="43143"/>
                    </a:cubicBezTo>
                    <a:lnTo>
                      <a:pt x="32297" y="0"/>
                    </a:lnTo>
                    <a:lnTo>
                      <a:pt x="28582" y="1498"/>
                    </a:lnTo>
                    <a:lnTo>
                      <a:pt x="102524" y="44161"/>
                    </a:lnTo>
                    <a:cubicBezTo>
                      <a:pt x="104981" y="45540"/>
                      <a:pt x="104621" y="47637"/>
                      <a:pt x="101805" y="48775"/>
                    </a:cubicBezTo>
                    <a:lnTo>
                      <a:pt x="87903" y="54408"/>
                    </a:lnTo>
                    <a:cubicBezTo>
                      <a:pt x="84776" y="55548"/>
                      <a:pt x="81318" y="55375"/>
                      <a:pt x="78316" y="53928"/>
                    </a:cubicBezTo>
                    <a:lnTo>
                      <a:pt x="4194" y="11025"/>
                    </a:lnTo>
                    <a:lnTo>
                      <a:pt x="0" y="12763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82DD43D-72CC-F327-2D76-80521BBEF5A3}"/>
                  </a:ext>
                </a:extLst>
              </p:cNvPr>
              <p:cNvSpPr/>
              <p:nvPr/>
            </p:nvSpPr>
            <p:spPr>
              <a:xfrm>
                <a:off x="10136972" y="3966846"/>
                <a:ext cx="134521" cy="199660"/>
              </a:xfrm>
              <a:custGeom>
                <a:avLst/>
                <a:gdLst>
                  <a:gd name="connsiteX0" fmla="*/ 24448 w 134521"/>
                  <a:gd name="connsiteY0" fmla="*/ 0 h 199660"/>
                  <a:gd name="connsiteX1" fmla="*/ 0 w 134521"/>
                  <a:gd name="connsiteY1" fmla="*/ 154475 h 199660"/>
                  <a:gd name="connsiteX2" fmla="*/ 75200 w 134521"/>
                  <a:gd name="connsiteY2" fmla="*/ 197678 h 199660"/>
                  <a:gd name="connsiteX3" fmla="*/ 91079 w 134521"/>
                  <a:gd name="connsiteY3" fmla="*/ 198397 h 199660"/>
                  <a:gd name="connsiteX4" fmla="*/ 106119 w 134521"/>
                  <a:gd name="connsiteY4" fmla="*/ 192405 h 199660"/>
                  <a:gd name="connsiteX5" fmla="*/ 110014 w 134521"/>
                  <a:gd name="connsiteY5" fmla="*/ 188690 h 199660"/>
                  <a:gd name="connsiteX6" fmla="*/ 134522 w 134521"/>
                  <a:gd name="connsiteY6" fmla="*/ 34155 h 199660"/>
                  <a:gd name="connsiteX7" fmla="*/ 130567 w 134521"/>
                  <a:gd name="connsiteY7" fmla="*/ 37870 h 199660"/>
                  <a:gd name="connsiteX8" fmla="*/ 115587 w 134521"/>
                  <a:gd name="connsiteY8" fmla="*/ 43862 h 199660"/>
                  <a:gd name="connsiteX9" fmla="*/ 99708 w 134521"/>
                  <a:gd name="connsiteY9" fmla="*/ 43143 h 19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4521" h="199660">
                    <a:moveTo>
                      <a:pt x="24448" y="0"/>
                    </a:moveTo>
                    <a:lnTo>
                      <a:pt x="0" y="154475"/>
                    </a:lnTo>
                    <a:lnTo>
                      <a:pt x="75200" y="197678"/>
                    </a:lnTo>
                    <a:cubicBezTo>
                      <a:pt x="80180" y="200045"/>
                      <a:pt x="85908" y="200302"/>
                      <a:pt x="91079" y="198397"/>
                    </a:cubicBezTo>
                    <a:lnTo>
                      <a:pt x="106119" y="192405"/>
                    </a:lnTo>
                    <a:cubicBezTo>
                      <a:pt x="108456" y="191386"/>
                      <a:pt x="109774" y="190068"/>
                      <a:pt x="110014" y="188690"/>
                    </a:cubicBezTo>
                    <a:lnTo>
                      <a:pt x="134522" y="34155"/>
                    </a:lnTo>
                    <a:cubicBezTo>
                      <a:pt x="134522" y="35533"/>
                      <a:pt x="132964" y="36911"/>
                      <a:pt x="130567" y="37870"/>
                    </a:cubicBezTo>
                    <a:lnTo>
                      <a:pt x="115587" y="43862"/>
                    </a:lnTo>
                    <a:cubicBezTo>
                      <a:pt x="110416" y="45775"/>
                      <a:pt x="104687" y="45516"/>
                      <a:pt x="99708" y="43143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C5E9A6E-84D5-C90C-F08F-F46D99A2F794}"/>
                  </a:ext>
                </a:extLst>
              </p:cNvPr>
              <p:cNvSpPr/>
              <p:nvPr/>
            </p:nvSpPr>
            <p:spPr>
              <a:xfrm>
                <a:off x="10219842" y="4001001"/>
                <a:ext cx="51651" cy="165491"/>
              </a:xfrm>
              <a:custGeom>
                <a:avLst/>
                <a:gdLst>
                  <a:gd name="connsiteX0" fmla="*/ 24507 w 51651"/>
                  <a:gd name="connsiteY0" fmla="*/ 10965 h 165491"/>
                  <a:gd name="connsiteX1" fmla="*/ 32717 w 51651"/>
                  <a:gd name="connsiteY1" fmla="*/ 9707 h 165491"/>
                  <a:gd name="connsiteX2" fmla="*/ 47697 w 51651"/>
                  <a:gd name="connsiteY2" fmla="*/ 3715 h 165491"/>
                  <a:gd name="connsiteX3" fmla="*/ 51651 w 51651"/>
                  <a:gd name="connsiteY3" fmla="*/ 0 h 165491"/>
                  <a:gd name="connsiteX4" fmla="*/ 27144 w 51651"/>
                  <a:gd name="connsiteY4" fmla="*/ 154535 h 165491"/>
                  <a:gd name="connsiteX5" fmla="*/ 23249 w 51651"/>
                  <a:gd name="connsiteY5" fmla="*/ 158250 h 165491"/>
                  <a:gd name="connsiteX6" fmla="*/ 8209 w 51651"/>
                  <a:gd name="connsiteY6" fmla="*/ 164242 h 165491"/>
                  <a:gd name="connsiteX7" fmla="*/ 0 w 51651"/>
                  <a:gd name="connsiteY7" fmla="*/ 165441 h 16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651" h="165491">
                    <a:moveTo>
                      <a:pt x="24507" y="10965"/>
                    </a:moveTo>
                    <a:cubicBezTo>
                      <a:pt x="27300" y="11118"/>
                      <a:pt x="30098" y="10689"/>
                      <a:pt x="32717" y="9707"/>
                    </a:cubicBezTo>
                    <a:lnTo>
                      <a:pt x="47697" y="3715"/>
                    </a:lnTo>
                    <a:cubicBezTo>
                      <a:pt x="50094" y="2756"/>
                      <a:pt x="51412" y="1378"/>
                      <a:pt x="51651" y="0"/>
                    </a:cubicBezTo>
                    <a:lnTo>
                      <a:pt x="27144" y="154535"/>
                    </a:lnTo>
                    <a:cubicBezTo>
                      <a:pt x="27144" y="155913"/>
                      <a:pt x="25586" y="157231"/>
                      <a:pt x="23249" y="158250"/>
                    </a:cubicBezTo>
                    <a:lnTo>
                      <a:pt x="8209" y="164242"/>
                    </a:lnTo>
                    <a:cubicBezTo>
                      <a:pt x="5591" y="165237"/>
                      <a:pt x="2792" y="165644"/>
                      <a:pt x="0" y="165441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5" name="Graphic 5">
                <a:extLst>
                  <a:ext uri="{FF2B5EF4-FFF2-40B4-BE49-F238E27FC236}">
                    <a16:creationId xmlns:a16="http://schemas.microsoft.com/office/drawing/2014/main" id="{1F0F9A8A-1948-C963-9203-6EFAB61AE248}"/>
                  </a:ext>
                </a:extLst>
              </p:cNvPr>
              <p:cNvGrpSpPr/>
              <p:nvPr/>
            </p:nvGrpSpPr>
            <p:grpSpPr>
              <a:xfrm>
                <a:off x="10079297" y="4049281"/>
                <a:ext cx="96312" cy="150311"/>
                <a:chOff x="10079297" y="4049281"/>
                <a:chExt cx="96312" cy="150311"/>
              </a:xfrm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E909680C-CFF6-D2F4-825F-FC9694A3E45C}"/>
                    </a:ext>
                  </a:extLst>
                </p:cNvPr>
                <p:cNvSpPr/>
                <p:nvPr/>
              </p:nvSpPr>
              <p:spPr>
                <a:xfrm>
                  <a:off x="10079958" y="4144735"/>
                  <a:ext cx="95033" cy="54857"/>
                </a:xfrm>
                <a:custGeom>
                  <a:avLst/>
                  <a:gdLst>
                    <a:gd name="connsiteX0" fmla="*/ 81102 w 95033"/>
                    <a:gd name="connsiteY0" fmla="*/ 8044 h 54857"/>
                    <a:gd name="connsiteX1" fmla="*/ 81102 w 95033"/>
                    <a:gd name="connsiteY1" fmla="*/ 46813 h 54857"/>
                    <a:gd name="connsiteX2" fmla="*/ 13931 w 95033"/>
                    <a:gd name="connsiteY2" fmla="*/ 46813 h 54857"/>
                    <a:gd name="connsiteX3" fmla="*/ 13931 w 95033"/>
                    <a:gd name="connsiteY3" fmla="*/ 8044 h 54857"/>
                    <a:gd name="connsiteX4" fmla="*/ 81102 w 95033"/>
                    <a:gd name="connsiteY4" fmla="*/ 8044 h 54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033" h="54857">
                      <a:moveTo>
                        <a:pt x="81102" y="8044"/>
                      </a:moveTo>
                      <a:cubicBezTo>
                        <a:pt x="99678" y="18710"/>
                        <a:pt x="99678" y="36087"/>
                        <a:pt x="81102" y="46813"/>
                      </a:cubicBezTo>
                      <a:cubicBezTo>
                        <a:pt x="59998" y="57539"/>
                        <a:pt x="35036" y="57539"/>
                        <a:pt x="13931" y="46813"/>
                      </a:cubicBezTo>
                      <a:cubicBezTo>
                        <a:pt x="-4644" y="36087"/>
                        <a:pt x="-4644" y="18710"/>
                        <a:pt x="13931" y="8044"/>
                      </a:cubicBezTo>
                      <a:cubicBezTo>
                        <a:pt x="35036" y="-2681"/>
                        <a:pt x="59998" y="-2681"/>
                        <a:pt x="81102" y="8044"/>
                      </a:cubicBez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48AFD6B8-8622-2277-B0BE-7F21D380FC27}"/>
                    </a:ext>
                  </a:extLst>
                </p:cNvPr>
                <p:cNvSpPr/>
                <p:nvPr/>
              </p:nvSpPr>
              <p:spPr>
                <a:xfrm>
                  <a:off x="10079297" y="4109038"/>
                  <a:ext cx="96312" cy="81262"/>
                </a:xfrm>
                <a:custGeom>
                  <a:avLst/>
                  <a:gdLst>
                    <a:gd name="connsiteX0" fmla="*/ 17948 w 96312"/>
                    <a:gd name="connsiteY0" fmla="*/ 70706 h 81262"/>
                    <a:gd name="connsiteX1" fmla="*/ 8061 w 96312"/>
                    <a:gd name="connsiteY1" fmla="*/ 0 h 81262"/>
                    <a:gd name="connsiteX2" fmla="*/ 88234 w 96312"/>
                    <a:gd name="connsiteY2" fmla="*/ 0 h 81262"/>
                    <a:gd name="connsiteX3" fmla="*/ 78407 w 96312"/>
                    <a:gd name="connsiteY3" fmla="*/ 70706 h 81262"/>
                    <a:gd name="connsiteX4" fmla="*/ 77928 w 96312"/>
                    <a:gd name="connsiteY4" fmla="*/ 71186 h 81262"/>
                    <a:gd name="connsiteX5" fmla="*/ 77389 w 96312"/>
                    <a:gd name="connsiteY5" fmla="*/ 71725 h 81262"/>
                    <a:gd name="connsiteX6" fmla="*/ 75951 w 96312"/>
                    <a:gd name="connsiteY6" fmla="*/ 72983 h 81262"/>
                    <a:gd name="connsiteX7" fmla="*/ 75531 w 96312"/>
                    <a:gd name="connsiteY7" fmla="*/ 73343 h 81262"/>
                    <a:gd name="connsiteX8" fmla="*/ 74333 w 96312"/>
                    <a:gd name="connsiteY8" fmla="*/ 74242 h 81262"/>
                    <a:gd name="connsiteX9" fmla="*/ 72236 w 96312"/>
                    <a:gd name="connsiteY9" fmla="*/ 75560 h 81262"/>
                    <a:gd name="connsiteX10" fmla="*/ 24299 w 96312"/>
                    <a:gd name="connsiteY10" fmla="*/ 75560 h 81262"/>
                    <a:gd name="connsiteX11" fmla="*/ 24299 w 96312"/>
                    <a:gd name="connsiteY11" fmla="*/ 75560 h 81262"/>
                    <a:gd name="connsiteX12" fmla="*/ 22202 w 96312"/>
                    <a:gd name="connsiteY12" fmla="*/ 74242 h 81262"/>
                    <a:gd name="connsiteX13" fmla="*/ 21063 w 96312"/>
                    <a:gd name="connsiteY13" fmla="*/ 73343 h 81262"/>
                    <a:gd name="connsiteX14" fmla="*/ 20584 w 96312"/>
                    <a:gd name="connsiteY14" fmla="*/ 72983 h 81262"/>
                    <a:gd name="connsiteX15" fmla="*/ 19146 w 96312"/>
                    <a:gd name="connsiteY15" fmla="*/ 71725 h 81262"/>
                    <a:gd name="connsiteX16" fmla="*/ 18547 w 96312"/>
                    <a:gd name="connsiteY16" fmla="*/ 71126 h 81262"/>
                    <a:gd name="connsiteX17" fmla="*/ 17948 w 96312"/>
                    <a:gd name="connsiteY17" fmla="*/ 70706 h 81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6312" h="81262">
                      <a:moveTo>
                        <a:pt x="17948" y="70706"/>
                      </a:moveTo>
                      <a:cubicBezTo>
                        <a:pt x="1829" y="54228"/>
                        <a:pt x="-7698" y="13063"/>
                        <a:pt x="8061" y="0"/>
                      </a:cubicBezTo>
                      <a:lnTo>
                        <a:pt x="88234" y="0"/>
                      </a:lnTo>
                      <a:cubicBezTo>
                        <a:pt x="103994" y="13063"/>
                        <a:pt x="94526" y="54228"/>
                        <a:pt x="78407" y="70706"/>
                      </a:cubicBezTo>
                      <a:lnTo>
                        <a:pt x="77928" y="71186"/>
                      </a:lnTo>
                      <a:lnTo>
                        <a:pt x="77389" y="71725"/>
                      </a:lnTo>
                      <a:lnTo>
                        <a:pt x="75951" y="72983"/>
                      </a:lnTo>
                      <a:lnTo>
                        <a:pt x="75531" y="73343"/>
                      </a:lnTo>
                      <a:lnTo>
                        <a:pt x="74333" y="74242"/>
                      </a:lnTo>
                      <a:cubicBezTo>
                        <a:pt x="73662" y="74721"/>
                        <a:pt x="72961" y="75164"/>
                        <a:pt x="72236" y="75560"/>
                      </a:cubicBezTo>
                      <a:cubicBezTo>
                        <a:pt x="57160" y="83164"/>
                        <a:pt x="39375" y="83164"/>
                        <a:pt x="24299" y="75560"/>
                      </a:cubicBezTo>
                      <a:lnTo>
                        <a:pt x="24299" y="75560"/>
                      </a:lnTo>
                      <a:cubicBezTo>
                        <a:pt x="23568" y="75176"/>
                        <a:pt x="22867" y="74739"/>
                        <a:pt x="22202" y="74242"/>
                      </a:cubicBezTo>
                      <a:lnTo>
                        <a:pt x="21063" y="73343"/>
                      </a:lnTo>
                      <a:lnTo>
                        <a:pt x="20584" y="72983"/>
                      </a:lnTo>
                      <a:lnTo>
                        <a:pt x="19146" y="71725"/>
                      </a:lnTo>
                      <a:lnTo>
                        <a:pt x="18547" y="71126"/>
                      </a:lnTo>
                      <a:cubicBezTo>
                        <a:pt x="18331" y="71012"/>
                        <a:pt x="18127" y="70874"/>
                        <a:pt x="17948" y="70706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9EB91D40-1C92-1300-5C16-0F8AF807781B}"/>
                    </a:ext>
                  </a:extLst>
                </p:cNvPr>
                <p:cNvSpPr/>
                <p:nvPr/>
              </p:nvSpPr>
              <p:spPr>
                <a:xfrm>
                  <a:off x="10080617" y="4094852"/>
                  <a:ext cx="93715" cy="54093"/>
                </a:xfrm>
                <a:custGeom>
                  <a:avLst/>
                  <a:gdLst>
                    <a:gd name="connsiteX0" fmla="*/ 79964 w 93715"/>
                    <a:gd name="connsiteY0" fmla="*/ 7954 h 54093"/>
                    <a:gd name="connsiteX1" fmla="*/ 79964 w 93715"/>
                    <a:gd name="connsiteY1" fmla="*/ 46184 h 54093"/>
                    <a:gd name="connsiteX2" fmla="*/ 13752 w 93715"/>
                    <a:gd name="connsiteY2" fmla="*/ 46184 h 54093"/>
                    <a:gd name="connsiteX3" fmla="*/ 13752 w 93715"/>
                    <a:gd name="connsiteY3" fmla="*/ 7954 h 54093"/>
                    <a:gd name="connsiteX4" fmla="*/ 79964 w 93715"/>
                    <a:gd name="connsiteY4" fmla="*/ 7954 h 54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15" h="54093">
                      <a:moveTo>
                        <a:pt x="79964" y="7954"/>
                      </a:moveTo>
                      <a:cubicBezTo>
                        <a:pt x="98300" y="18500"/>
                        <a:pt x="98300" y="35638"/>
                        <a:pt x="79964" y="46184"/>
                      </a:cubicBezTo>
                      <a:cubicBezTo>
                        <a:pt x="59154" y="56730"/>
                        <a:pt x="34562" y="56730"/>
                        <a:pt x="13752" y="46184"/>
                      </a:cubicBezTo>
                      <a:cubicBezTo>
                        <a:pt x="-4584" y="35638"/>
                        <a:pt x="-4584" y="18500"/>
                        <a:pt x="13752" y="7954"/>
                      </a:cubicBezTo>
                      <a:cubicBezTo>
                        <a:pt x="34550" y="-2651"/>
                        <a:pt x="59166" y="-2651"/>
                        <a:pt x="79964" y="79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E1E7738C-8824-304E-913D-D31E4992B65D}"/>
                    </a:ext>
                  </a:extLst>
                </p:cNvPr>
                <p:cNvSpPr/>
                <p:nvPr/>
              </p:nvSpPr>
              <p:spPr>
                <a:xfrm>
                  <a:off x="10098773" y="4105438"/>
                  <a:ext cx="56999" cy="32911"/>
                </a:xfrm>
                <a:custGeom>
                  <a:avLst/>
                  <a:gdLst>
                    <a:gd name="connsiteX0" fmla="*/ 48685 w 56999"/>
                    <a:gd name="connsiteY0" fmla="*/ 4858 h 32911"/>
                    <a:gd name="connsiteX1" fmla="*/ 48685 w 56999"/>
                    <a:gd name="connsiteY1" fmla="*/ 28107 h 32911"/>
                    <a:gd name="connsiteX2" fmla="*/ 8359 w 56999"/>
                    <a:gd name="connsiteY2" fmla="*/ 28107 h 32911"/>
                    <a:gd name="connsiteX3" fmla="*/ 8359 w 56999"/>
                    <a:gd name="connsiteY3" fmla="*/ 4858 h 32911"/>
                    <a:gd name="connsiteX4" fmla="*/ 48685 w 56999"/>
                    <a:gd name="connsiteY4" fmla="*/ 4858 h 32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999" h="32911">
                      <a:moveTo>
                        <a:pt x="48685" y="4858"/>
                      </a:moveTo>
                      <a:cubicBezTo>
                        <a:pt x="59771" y="11270"/>
                        <a:pt x="59771" y="21696"/>
                        <a:pt x="48685" y="28107"/>
                      </a:cubicBezTo>
                      <a:cubicBezTo>
                        <a:pt x="36006" y="34513"/>
                        <a:pt x="21038" y="34513"/>
                        <a:pt x="8359" y="28107"/>
                      </a:cubicBezTo>
                      <a:cubicBezTo>
                        <a:pt x="-2786" y="21696"/>
                        <a:pt x="-2786" y="11270"/>
                        <a:pt x="8359" y="4858"/>
                      </a:cubicBezTo>
                      <a:cubicBezTo>
                        <a:pt x="21020" y="-1619"/>
                        <a:pt x="36024" y="-1619"/>
                        <a:pt x="48685" y="485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58914CD5-BB64-0D11-2D08-29F95EAF0AD8}"/>
                    </a:ext>
                  </a:extLst>
                </p:cNvPr>
                <p:cNvSpPr/>
                <p:nvPr/>
              </p:nvSpPr>
              <p:spPr>
                <a:xfrm>
                  <a:off x="10100660" y="4116517"/>
                  <a:ext cx="53628" cy="21592"/>
                </a:xfrm>
                <a:custGeom>
                  <a:avLst/>
                  <a:gdLst>
                    <a:gd name="connsiteX0" fmla="*/ 6651 w 53628"/>
                    <a:gd name="connsiteY0" fmla="*/ 4804 h 21592"/>
                    <a:gd name="connsiteX1" fmla="*/ 46978 w 53628"/>
                    <a:gd name="connsiteY1" fmla="*/ 4804 h 21592"/>
                    <a:gd name="connsiteX2" fmla="*/ 53629 w 53628"/>
                    <a:gd name="connsiteY2" fmla="*/ 10796 h 21592"/>
                    <a:gd name="connsiteX3" fmla="*/ 46978 w 53628"/>
                    <a:gd name="connsiteY3" fmla="*/ 16788 h 21592"/>
                    <a:gd name="connsiteX4" fmla="*/ 6651 w 53628"/>
                    <a:gd name="connsiteY4" fmla="*/ 16788 h 21592"/>
                    <a:gd name="connsiteX5" fmla="*/ 0 w 53628"/>
                    <a:gd name="connsiteY5" fmla="*/ 10796 h 21592"/>
                    <a:gd name="connsiteX6" fmla="*/ 6651 w 53628"/>
                    <a:gd name="connsiteY6" fmla="*/ 4804 h 21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628" h="21592">
                      <a:moveTo>
                        <a:pt x="6651" y="4804"/>
                      </a:moveTo>
                      <a:cubicBezTo>
                        <a:pt x="19330" y="-1601"/>
                        <a:pt x="34299" y="-1601"/>
                        <a:pt x="46978" y="4804"/>
                      </a:cubicBezTo>
                      <a:cubicBezTo>
                        <a:pt x="49638" y="6242"/>
                        <a:pt x="51921" y="8297"/>
                        <a:pt x="53629" y="10796"/>
                      </a:cubicBezTo>
                      <a:cubicBezTo>
                        <a:pt x="51921" y="13295"/>
                        <a:pt x="49638" y="15350"/>
                        <a:pt x="46978" y="16788"/>
                      </a:cubicBezTo>
                      <a:cubicBezTo>
                        <a:pt x="34299" y="23194"/>
                        <a:pt x="19330" y="23194"/>
                        <a:pt x="6651" y="16788"/>
                      </a:cubicBezTo>
                      <a:cubicBezTo>
                        <a:pt x="3991" y="15350"/>
                        <a:pt x="1708" y="13295"/>
                        <a:pt x="0" y="10796"/>
                      </a:cubicBezTo>
                      <a:cubicBezTo>
                        <a:pt x="1708" y="8297"/>
                        <a:pt x="3991" y="6242"/>
                        <a:pt x="6651" y="4804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4734922E-5B87-F352-B5E9-0434C112A043}"/>
                    </a:ext>
                  </a:extLst>
                </p:cNvPr>
                <p:cNvSpPr/>
                <p:nvPr/>
              </p:nvSpPr>
              <p:spPr>
                <a:xfrm>
                  <a:off x="10083964" y="4049281"/>
                  <a:ext cx="82151" cy="81941"/>
                </a:xfrm>
                <a:custGeom>
                  <a:avLst/>
                  <a:gdLst>
                    <a:gd name="connsiteX0" fmla="*/ 61217 w 82151"/>
                    <a:gd name="connsiteY0" fmla="*/ 78152 h 81941"/>
                    <a:gd name="connsiteX1" fmla="*/ 75778 w 82151"/>
                    <a:gd name="connsiteY1" fmla="*/ 58738 h 81941"/>
                    <a:gd name="connsiteX2" fmla="*/ 80272 w 82151"/>
                    <a:gd name="connsiteY2" fmla="*/ 28778 h 81941"/>
                    <a:gd name="connsiteX3" fmla="*/ 62655 w 82151"/>
                    <a:gd name="connsiteY3" fmla="*/ 42679 h 81941"/>
                    <a:gd name="connsiteX4" fmla="*/ 64094 w 82151"/>
                    <a:gd name="connsiteY4" fmla="*/ 22366 h 81941"/>
                    <a:gd name="connsiteX5" fmla="*/ 58102 w 82151"/>
                    <a:gd name="connsiteY5" fmla="*/ 196 h 81941"/>
                    <a:gd name="connsiteX6" fmla="*/ 45338 w 82151"/>
                    <a:gd name="connsiteY6" fmla="*/ 21348 h 81941"/>
                    <a:gd name="connsiteX7" fmla="*/ 40665 w 82151"/>
                    <a:gd name="connsiteY7" fmla="*/ 38964 h 81941"/>
                    <a:gd name="connsiteX8" fmla="*/ 35452 w 82151"/>
                    <a:gd name="connsiteY8" fmla="*/ 16674 h 81941"/>
                    <a:gd name="connsiteX9" fmla="*/ 26224 w 82151"/>
                    <a:gd name="connsiteY9" fmla="*/ 5349 h 81941"/>
                    <a:gd name="connsiteX10" fmla="*/ 21370 w 82151"/>
                    <a:gd name="connsiteY10" fmla="*/ 24404 h 81941"/>
                    <a:gd name="connsiteX11" fmla="*/ 21969 w 82151"/>
                    <a:gd name="connsiteY11" fmla="*/ 43638 h 81941"/>
                    <a:gd name="connsiteX12" fmla="*/ 11423 w 82151"/>
                    <a:gd name="connsiteY12" fmla="*/ 32793 h 81941"/>
                    <a:gd name="connsiteX13" fmla="*/ 997 w 82151"/>
                    <a:gd name="connsiteY13" fmla="*/ 27280 h 81941"/>
                    <a:gd name="connsiteX14" fmla="*/ 8248 w 82151"/>
                    <a:gd name="connsiteY14" fmla="*/ 54544 h 81941"/>
                    <a:gd name="connsiteX15" fmla="*/ 26224 w 82151"/>
                    <a:gd name="connsiteY15" fmla="*/ 77973 h 81941"/>
                    <a:gd name="connsiteX16" fmla="*/ 61217 w 82151"/>
                    <a:gd name="connsiteY16" fmla="*/ 78152 h 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2151" h="81941">
                      <a:moveTo>
                        <a:pt x="61217" y="78152"/>
                      </a:moveTo>
                      <a:cubicBezTo>
                        <a:pt x="66916" y="72358"/>
                        <a:pt x="71811" y="65833"/>
                        <a:pt x="75778" y="58738"/>
                      </a:cubicBezTo>
                      <a:cubicBezTo>
                        <a:pt x="82489" y="46754"/>
                        <a:pt x="83748" y="30935"/>
                        <a:pt x="80272" y="28778"/>
                      </a:cubicBezTo>
                      <a:cubicBezTo>
                        <a:pt x="76797" y="26621"/>
                        <a:pt x="62655" y="42679"/>
                        <a:pt x="62655" y="42679"/>
                      </a:cubicBezTo>
                      <a:cubicBezTo>
                        <a:pt x="63926" y="35986"/>
                        <a:pt x="64405" y="29167"/>
                        <a:pt x="64094" y="22366"/>
                      </a:cubicBezTo>
                      <a:cubicBezTo>
                        <a:pt x="63554" y="11760"/>
                        <a:pt x="60918" y="2173"/>
                        <a:pt x="58102" y="196"/>
                      </a:cubicBezTo>
                      <a:cubicBezTo>
                        <a:pt x="55285" y="-1782"/>
                        <a:pt x="48275" y="11641"/>
                        <a:pt x="45338" y="21348"/>
                      </a:cubicBezTo>
                      <a:cubicBezTo>
                        <a:pt x="42402" y="31055"/>
                        <a:pt x="40665" y="38964"/>
                        <a:pt x="40665" y="38964"/>
                      </a:cubicBezTo>
                      <a:cubicBezTo>
                        <a:pt x="39496" y="31414"/>
                        <a:pt x="37752" y="23960"/>
                        <a:pt x="35452" y="16674"/>
                      </a:cubicBezTo>
                      <a:cubicBezTo>
                        <a:pt x="31916" y="6607"/>
                        <a:pt x="28740" y="4330"/>
                        <a:pt x="26224" y="5349"/>
                      </a:cubicBezTo>
                      <a:cubicBezTo>
                        <a:pt x="23707" y="6368"/>
                        <a:pt x="22089" y="11341"/>
                        <a:pt x="21370" y="24404"/>
                      </a:cubicBezTo>
                      <a:cubicBezTo>
                        <a:pt x="21125" y="30821"/>
                        <a:pt x="21322" y="37251"/>
                        <a:pt x="21969" y="43638"/>
                      </a:cubicBezTo>
                      <a:cubicBezTo>
                        <a:pt x="21969" y="43638"/>
                        <a:pt x="16996" y="38125"/>
                        <a:pt x="11423" y="32793"/>
                      </a:cubicBezTo>
                      <a:cubicBezTo>
                        <a:pt x="5851" y="27460"/>
                        <a:pt x="2735" y="26141"/>
                        <a:pt x="997" y="27280"/>
                      </a:cubicBezTo>
                      <a:cubicBezTo>
                        <a:pt x="-740" y="28418"/>
                        <a:pt x="-1220" y="37466"/>
                        <a:pt x="8248" y="54544"/>
                      </a:cubicBezTo>
                      <a:cubicBezTo>
                        <a:pt x="12969" y="63250"/>
                        <a:pt x="19033" y="71160"/>
                        <a:pt x="26224" y="77973"/>
                      </a:cubicBezTo>
                      <a:cubicBezTo>
                        <a:pt x="26224" y="77973"/>
                        <a:pt x="38927" y="86781"/>
                        <a:pt x="61217" y="78152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A3B01AC-54DA-5C9D-9A62-4339FBA2108F}"/>
                  </a:ext>
                </a:extLst>
              </p:cNvPr>
              <p:cNvSpPr/>
              <p:nvPr/>
            </p:nvSpPr>
            <p:spPr>
              <a:xfrm>
                <a:off x="10002391" y="4046301"/>
                <a:ext cx="78855" cy="195520"/>
              </a:xfrm>
              <a:custGeom>
                <a:avLst/>
                <a:gdLst>
                  <a:gd name="connsiteX0" fmla="*/ 0 w 78855"/>
                  <a:gd name="connsiteY0" fmla="*/ 0 h 195520"/>
                  <a:gd name="connsiteX1" fmla="*/ 78855 w 78855"/>
                  <a:gd name="connsiteY1" fmla="*/ 45540 h 195520"/>
                  <a:gd name="connsiteX2" fmla="*/ 78855 w 78855"/>
                  <a:gd name="connsiteY2" fmla="*/ 195521 h 195520"/>
                  <a:gd name="connsiteX3" fmla="*/ 0 w 78855"/>
                  <a:gd name="connsiteY3" fmla="*/ 149981 h 195520"/>
                  <a:gd name="connsiteX4" fmla="*/ 0 w 78855"/>
                  <a:gd name="connsiteY4" fmla="*/ 0 h 195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55" h="195520">
                    <a:moveTo>
                      <a:pt x="0" y="0"/>
                    </a:moveTo>
                    <a:lnTo>
                      <a:pt x="78855" y="45540"/>
                    </a:lnTo>
                    <a:lnTo>
                      <a:pt x="78855" y="195521"/>
                    </a:lnTo>
                    <a:lnTo>
                      <a:pt x="0" y="14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8D7156B-91DF-619F-A43A-DC2BDEE43026}"/>
                  </a:ext>
                </a:extLst>
              </p:cNvPr>
              <p:cNvSpPr/>
              <p:nvPr/>
            </p:nvSpPr>
            <p:spPr>
              <a:xfrm>
                <a:off x="9984954" y="4050375"/>
                <a:ext cx="93715" cy="53089"/>
              </a:xfrm>
              <a:custGeom>
                <a:avLst/>
                <a:gdLst>
                  <a:gd name="connsiteX0" fmla="*/ 93716 w 93715"/>
                  <a:gd name="connsiteY0" fmla="*/ 43742 h 53089"/>
                  <a:gd name="connsiteX1" fmla="*/ 17437 w 93715"/>
                  <a:gd name="connsiteY1" fmla="*/ 0 h 53089"/>
                  <a:gd name="connsiteX2" fmla="*/ 0 w 93715"/>
                  <a:gd name="connsiteY2" fmla="*/ 9527 h 53089"/>
                  <a:gd name="connsiteX3" fmla="*/ 75620 w 93715"/>
                  <a:gd name="connsiteY3" fmla="*/ 53090 h 53089"/>
                  <a:gd name="connsiteX4" fmla="*/ 93716 w 93715"/>
                  <a:gd name="connsiteY4" fmla="*/ 43742 h 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15" h="53089">
                    <a:moveTo>
                      <a:pt x="93716" y="43742"/>
                    </a:moveTo>
                    <a:lnTo>
                      <a:pt x="17437" y="0"/>
                    </a:lnTo>
                    <a:cubicBezTo>
                      <a:pt x="12751" y="4907"/>
                      <a:pt x="6657" y="8233"/>
                      <a:pt x="0" y="9527"/>
                    </a:cubicBezTo>
                    <a:lnTo>
                      <a:pt x="75620" y="53090"/>
                    </a:lnTo>
                    <a:cubicBezTo>
                      <a:pt x="82049" y="50807"/>
                      <a:pt x="88131" y="47661"/>
                      <a:pt x="93716" y="43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82AE98A-9D27-74C5-F291-A5C378FEFC26}"/>
                  </a:ext>
                </a:extLst>
              </p:cNvPr>
              <p:cNvSpPr/>
              <p:nvPr/>
            </p:nvSpPr>
            <p:spPr>
              <a:xfrm>
                <a:off x="9978063" y="4044443"/>
                <a:ext cx="105759" cy="60714"/>
              </a:xfrm>
              <a:custGeom>
                <a:avLst/>
                <a:gdLst>
                  <a:gd name="connsiteX0" fmla="*/ 75200 w 105759"/>
                  <a:gd name="connsiteY0" fmla="*/ 58962 h 60714"/>
                  <a:gd name="connsiteX1" fmla="*/ 89881 w 105759"/>
                  <a:gd name="connsiteY1" fmla="*/ 58962 h 60714"/>
                  <a:gd name="connsiteX2" fmla="*/ 102704 w 105759"/>
                  <a:gd name="connsiteY2" fmla="*/ 51592 h 60714"/>
                  <a:gd name="connsiteX3" fmla="*/ 102704 w 105759"/>
                  <a:gd name="connsiteY3" fmla="*/ 43203 h 60714"/>
                  <a:gd name="connsiteX4" fmla="*/ 27504 w 105759"/>
                  <a:gd name="connsiteY4" fmla="*/ 0 h 60714"/>
                  <a:gd name="connsiteX5" fmla="*/ 24328 w 105759"/>
                  <a:gd name="connsiteY5" fmla="*/ 1858 h 60714"/>
                  <a:gd name="connsiteX6" fmla="*/ 98270 w 105759"/>
                  <a:gd name="connsiteY6" fmla="*/ 44581 h 60714"/>
                  <a:gd name="connsiteX7" fmla="*/ 98270 w 105759"/>
                  <a:gd name="connsiteY7" fmla="*/ 49614 h 60714"/>
                  <a:gd name="connsiteX8" fmla="*/ 86286 w 105759"/>
                  <a:gd name="connsiteY8" fmla="*/ 56385 h 60714"/>
                  <a:gd name="connsiteX9" fmla="*/ 77477 w 105759"/>
                  <a:gd name="connsiteY9" fmla="*/ 56385 h 60714"/>
                  <a:gd name="connsiteX10" fmla="*/ 3595 w 105759"/>
                  <a:gd name="connsiteY10" fmla="*/ 13722 h 60714"/>
                  <a:gd name="connsiteX11" fmla="*/ 0 w 105759"/>
                  <a:gd name="connsiteY11" fmla="*/ 15819 h 6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5759" h="60714">
                    <a:moveTo>
                      <a:pt x="75200" y="58962"/>
                    </a:moveTo>
                    <a:cubicBezTo>
                      <a:pt x="79814" y="61299"/>
                      <a:pt x="85267" y="61299"/>
                      <a:pt x="89881" y="58962"/>
                    </a:cubicBezTo>
                    <a:lnTo>
                      <a:pt x="102704" y="51592"/>
                    </a:lnTo>
                    <a:cubicBezTo>
                      <a:pt x="106778" y="49255"/>
                      <a:pt x="106778" y="45600"/>
                      <a:pt x="102704" y="43203"/>
                    </a:cubicBezTo>
                    <a:lnTo>
                      <a:pt x="27504" y="0"/>
                    </a:lnTo>
                    <a:lnTo>
                      <a:pt x="24328" y="1858"/>
                    </a:lnTo>
                    <a:lnTo>
                      <a:pt x="98270" y="44581"/>
                    </a:lnTo>
                    <a:cubicBezTo>
                      <a:pt x="100726" y="45959"/>
                      <a:pt x="100726" y="48176"/>
                      <a:pt x="98270" y="49614"/>
                    </a:cubicBezTo>
                    <a:lnTo>
                      <a:pt x="86286" y="56385"/>
                    </a:lnTo>
                    <a:cubicBezTo>
                      <a:pt x="83511" y="57763"/>
                      <a:pt x="80252" y="57763"/>
                      <a:pt x="77477" y="56385"/>
                    </a:cubicBezTo>
                    <a:lnTo>
                      <a:pt x="3595" y="13722"/>
                    </a:lnTo>
                    <a:lnTo>
                      <a:pt x="0" y="15819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106A29-2B21-202B-2ED3-4807A0AB78A7}"/>
                  </a:ext>
                </a:extLst>
              </p:cNvPr>
              <p:cNvSpPr/>
              <p:nvPr/>
            </p:nvSpPr>
            <p:spPr>
              <a:xfrm>
                <a:off x="9978063" y="4060262"/>
                <a:ext cx="105759" cy="194696"/>
              </a:xfrm>
              <a:custGeom>
                <a:avLst/>
                <a:gdLst>
                  <a:gd name="connsiteX0" fmla="*/ 0 w 105759"/>
                  <a:gd name="connsiteY0" fmla="*/ 0 h 194696"/>
                  <a:gd name="connsiteX1" fmla="*/ 0 w 105759"/>
                  <a:gd name="connsiteY1" fmla="*/ 149801 h 194696"/>
                  <a:gd name="connsiteX2" fmla="*/ 75200 w 105759"/>
                  <a:gd name="connsiteY2" fmla="*/ 192944 h 194696"/>
                  <a:gd name="connsiteX3" fmla="*/ 89881 w 105759"/>
                  <a:gd name="connsiteY3" fmla="*/ 192944 h 194696"/>
                  <a:gd name="connsiteX4" fmla="*/ 102704 w 105759"/>
                  <a:gd name="connsiteY4" fmla="*/ 185574 h 194696"/>
                  <a:gd name="connsiteX5" fmla="*/ 105760 w 105759"/>
                  <a:gd name="connsiteY5" fmla="*/ 181379 h 194696"/>
                  <a:gd name="connsiteX6" fmla="*/ 105760 w 105759"/>
                  <a:gd name="connsiteY6" fmla="*/ 31578 h 194696"/>
                  <a:gd name="connsiteX7" fmla="*/ 102704 w 105759"/>
                  <a:gd name="connsiteY7" fmla="*/ 35773 h 194696"/>
                  <a:gd name="connsiteX8" fmla="*/ 89881 w 105759"/>
                  <a:gd name="connsiteY8" fmla="*/ 43143 h 194696"/>
                  <a:gd name="connsiteX9" fmla="*/ 75200 w 105759"/>
                  <a:gd name="connsiteY9" fmla="*/ 43143 h 19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759" h="194696">
                    <a:moveTo>
                      <a:pt x="0" y="0"/>
                    </a:moveTo>
                    <a:lnTo>
                      <a:pt x="0" y="149801"/>
                    </a:lnTo>
                    <a:lnTo>
                      <a:pt x="75200" y="192944"/>
                    </a:lnTo>
                    <a:cubicBezTo>
                      <a:pt x="79814" y="195281"/>
                      <a:pt x="85267" y="195281"/>
                      <a:pt x="89881" y="192944"/>
                    </a:cubicBezTo>
                    <a:lnTo>
                      <a:pt x="102704" y="185574"/>
                    </a:lnTo>
                    <a:cubicBezTo>
                      <a:pt x="104412" y="184837"/>
                      <a:pt x="105586" y="183231"/>
                      <a:pt x="105760" y="181379"/>
                    </a:cubicBezTo>
                    <a:lnTo>
                      <a:pt x="105760" y="31578"/>
                    </a:lnTo>
                    <a:cubicBezTo>
                      <a:pt x="105556" y="33418"/>
                      <a:pt x="104394" y="35018"/>
                      <a:pt x="102704" y="35773"/>
                    </a:cubicBezTo>
                    <a:lnTo>
                      <a:pt x="89881" y="43143"/>
                    </a:lnTo>
                    <a:cubicBezTo>
                      <a:pt x="85267" y="45480"/>
                      <a:pt x="79814" y="45480"/>
                      <a:pt x="75200" y="43143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DB3AA29-A720-9587-0B14-40C5F41AA47A}"/>
                  </a:ext>
                </a:extLst>
              </p:cNvPr>
              <p:cNvSpPr/>
              <p:nvPr/>
            </p:nvSpPr>
            <p:spPr>
              <a:xfrm>
                <a:off x="10060573" y="4091841"/>
                <a:ext cx="23249" cy="163105"/>
              </a:xfrm>
              <a:custGeom>
                <a:avLst/>
                <a:gdLst>
                  <a:gd name="connsiteX0" fmla="*/ 0 w 23249"/>
                  <a:gd name="connsiteY0" fmla="*/ 13302 h 163105"/>
                  <a:gd name="connsiteX1" fmla="*/ 7370 w 23249"/>
                  <a:gd name="connsiteY1" fmla="*/ 11565 h 163105"/>
                  <a:gd name="connsiteX2" fmla="*/ 20193 w 23249"/>
                  <a:gd name="connsiteY2" fmla="*/ 4194 h 163105"/>
                  <a:gd name="connsiteX3" fmla="*/ 23249 w 23249"/>
                  <a:gd name="connsiteY3" fmla="*/ 0 h 163105"/>
                  <a:gd name="connsiteX4" fmla="*/ 23249 w 23249"/>
                  <a:gd name="connsiteY4" fmla="*/ 149801 h 163105"/>
                  <a:gd name="connsiteX5" fmla="*/ 20193 w 23249"/>
                  <a:gd name="connsiteY5" fmla="*/ 153996 h 163105"/>
                  <a:gd name="connsiteX6" fmla="*/ 7370 w 23249"/>
                  <a:gd name="connsiteY6" fmla="*/ 161366 h 163105"/>
                  <a:gd name="connsiteX7" fmla="*/ 0 w 23249"/>
                  <a:gd name="connsiteY7" fmla="*/ 163104 h 16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49" h="163105">
                    <a:moveTo>
                      <a:pt x="0" y="13302"/>
                    </a:moveTo>
                    <a:cubicBezTo>
                      <a:pt x="2565" y="13374"/>
                      <a:pt x="5105" y="12775"/>
                      <a:pt x="7370" y="11565"/>
                    </a:cubicBezTo>
                    <a:lnTo>
                      <a:pt x="20193" y="4194"/>
                    </a:lnTo>
                    <a:cubicBezTo>
                      <a:pt x="21883" y="3439"/>
                      <a:pt x="23045" y="1840"/>
                      <a:pt x="23249" y="0"/>
                    </a:cubicBezTo>
                    <a:lnTo>
                      <a:pt x="23249" y="149801"/>
                    </a:lnTo>
                    <a:cubicBezTo>
                      <a:pt x="23075" y="151653"/>
                      <a:pt x="21901" y="153259"/>
                      <a:pt x="20193" y="153996"/>
                    </a:cubicBezTo>
                    <a:lnTo>
                      <a:pt x="7370" y="161366"/>
                    </a:lnTo>
                    <a:cubicBezTo>
                      <a:pt x="5099" y="162552"/>
                      <a:pt x="2565" y="163146"/>
                      <a:pt x="0" y="163104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8F4C809-BD24-D3EC-B81D-43D1093886F0}"/>
                  </a:ext>
                </a:extLst>
              </p:cNvPr>
              <p:cNvSpPr/>
              <p:nvPr/>
            </p:nvSpPr>
            <p:spPr>
              <a:xfrm>
                <a:off x="9970153" y="4064816"/>
                <a:ext cx="78795" cy="195520"/>
              </a:xfrm>
              <a:custGeom>
                <a:avLst/>
                <a:gdLst>
                  <a:gd name="connsiteX0" fmla="*/ 0 w 78795"/>
                  <a:gd name="connsiteY0" fmla="*/ 0 h 195520"/>
                  <a:gd name="connsiteX1" fmla="*/ 78795 w 78795"/>
                  <a:gd name="connsiteY1" fmla="*/ 45540 h 195520"/>
                  <a:gd name="connsiteX2" fmla="*/ 78795 w 78795"/>
                  <a:gd name="connsiteY2" fmla="*/ 195521 h 195520"/>
                  <a:gd name="connsiteX3" fmla="*/ 0 w 78795"/>
                  <a:gd name="connsiteY3" fmla="*/ 149981 h 195520"/>
                  <a:gd name="connsiteX4" fmla="*/ 0 w 78795"/>
                  <a:gd name="connsiteY4" fmla="*/ 0 h 195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95" h="195520">
                    <a:moveTo>
                      <a:pt x="0" y="0"/>
                    </a:moveTo>
                    <a:lnTo>
                      <a:pt x="78795" y="45540"/>
                    </a:lnTo>
                    <a:lnTo>
                      <a:pt x="78795" y="195521"/>
                    </a:lnTo>
                    <a:lnTo>
                      <a:pt x="0" y="14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05FB09A-44DC-E46F-05AE-D653BE454E9E}"/>
                  </a:ext>
                </a:extLst>
              </p:cNvPr>
              <p:cNvSpPr/>
              <p:nvPr/>
            </p:nvSpPr>
            <p:spPr>
              <a:xfrm>
                <a:off x="9952716" y="4069011"/>
                <a:ext cx="93715" cy="53149"/>
              </a:xfrm>
              <a:custGeom>
                <a:avLst/>
                <a:gdLst>
                  <a:gd name="connsiteX0" fmla="*/ 93716 w 93715"/>
                  <a:gd name="connsiteY0" fmla="*/ 43802 h 53149"/>
                  <a:gd name="connsiteX1" fmla="*/ 17437 w 93715"/>
                  <a:gd name="connsiteY1" fmla="*/ 0 h 53149"/>
                  <a:gd name="connsiteX2" fmla="*/ 0 w 93715"/>
                  <a:gd name="connsiteY2" fmla="*/ 9587 h 53149"/>
                  <a:gd name="connsiteX3" fmla="*/ 75620 w 93715"/>
                  <a:gd name="connsiteY3" fmla="*/ 53150 h 53149"/>
                  <a:gd name="connsiteX4" fmla="*/ 93716 w 93715"/>
                  <a:gd name="connsiteY4" fmla="*/ 43802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15" h="53149">
                    <a:moveTo>
                      <a:pt x="93716" y="43802"/>
                    </a:moveTo>
                    <a:lnTo>
                      <a:pt x="17437" y="0"/>
                    </a:lnTo>
                    <a:cubicBezTo>
                      <a:pt x="12775" y="4943"/>
                      <a:pt x="6675" y="8299"/>
                      <a:pt x="0" y="9587"/>
                    </a:cubicBezTo>
                    <a:lnTo>
                      <a:pt x="75620" y="53150"/>
                    </a:lnTo>
                    <a:cubicBezTo>
                      <a:pt x="82049" y="50867"/>
                      <a:pt x="88131" y="47721"/>
                      <a:pt x="93716" y="43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FBC72D3-3231-0B6F-DB0B-93704EC1C716}"/>
                  </a:ext>
                </a:extLst>
              </p:cNvPr>
              <p:cNvSpPr/>
              <p:nvPr/>
            </p:nvSpPr>
            <p:spPr>
              <a:xfrm>
                <a:off x="9946125" y="4062959"/>
                <a:ext cx="105364" cy="60714"/>
              </a:xfrm>
              <a:custGeom>
                <a:avLst/>
                <a:gdLst>
                  <a:gd name="connsiteX0" fmla="*/ 74901 w 105364"/>
                  <a:gd name="connsiteY0" fmla="*/ 58962 h 60714"/>
                  <a:gd name="connsiteX1" fmla="*/ 89581 w 105364"/>
                  <a:gd name="connsiteY1" fmla="*/ 58962 h 60714"/>
                  <a:gd name="connsiteX2" fmla="*/ 102404 w 105364"/>
                  <a:gd name="connsiteY2" fmla="*/ 51592 h 60714"/>
                  <a:gd name="connsiteX3" fmla="*/ 105095 w 105364"/>
                  <a:gd name="connsiteY3" fmla="*/ 45833 h 60714"/>
                  <a:gd name="connsiteX4" fmla="*/ 102404 w 105364"/>
                  <a:gd name="connsiteY4" fmla="*/ 43143 h 60714"/>
                  <a:gd name="connsiteX5" fmla="*/ 27204 w 105364"/>
                  <a:gd name="connsiteY5" fmla="*/ 0 h 60714"/>
                  <a:gd name="connsiteX6" fmla="*/ 24028 w 105364"/>
                  <a:gd name="connsiteY6" fmla="*/ 1858 h 60714"/>
                  <a:gd name="connsiteX7" fmla="*/ 97970 w 105364"/>
                  <a:gd name="connsiteY7" fmla="*/ 44521 h 60714"/>
                  <a:gd name="connsiteX8" fmla="*/ 97970 w 105364"/>
                  <a:gd name="connsiteY8" fmla="*/ 49614 h 60714"/>
                  <a:gd name="connsiteX9" fmla="*/ 85986 w 105364"/>
                  <a:gd name="connsiteY9" fmla="*/ 56385 h 60714"/>
                  <a:gd name="connsiteX10" fmla="*/ 77178 w 105364"/>
                  <a:gd name="connsiteY10" fmla="*/ 56385 h 60714"/>
                  <a:gd name="connsiteX11" fmla="*/ 3595 w 105364"/>
                  <a:gd name="connsiteY11" fmla="*/ 13722 h 60714"/>
                  <a:gd name="connsiteX12" fmla="*/ 0 w 105364"/>
                  <a:gd name="connsiteY12" fmla="*/ 15819 h 6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364" h="60714">
                    <a:moveTo>
                      <a:pt x="74901" y="58962"/>
                    </a:moveTo>
                    <a:cubicBezTo>
                      <a:pt x="79515" y="61299"/>
                      <a:pt x="84967" y="61299"/>
                      <a:pt x="89581" y="58962"/>
                    </a:cubicBezTo>
                    <a:lnTo>
                      <a:pt x="102404" y="51592"/>
                    </a:lnTo>
                    <a:cubicBezTo>
                      <a:pt x="104735" y="50747"/>
                      <a:pt x="105940" y="48164"/>
                      <a:pt x="105095" y="45833"/>
                    </a:cubicBezTo>
                    <a:cubicBezTo>
                      <a:pt x="104639" y="44581"/>
                      <a:pt x="103657" y="43598"/>
                      <a:pt x="102404" y="43143"/>
                    </a:cubicBezTo>
                    <a:lnTo>
                      <a:pt x="27204" y="0"/>
                    </a:lnTo>
                    <a:lnTo>
                      <a:pt x="24028" y="1858"/>
                    </a:lnTo>
                    <a:lnTo>
                      <a:pt x="97970" y="44521"/>
                    </a:lnTo>
                    <a:cubicBezTo>
                      <a:pt x="100427" y="45959"/>
                      <a:pt x="100427" y="48176"/>
                      <a:pt x="97970" y="49614"/>
                    </a:cubicBezTo>
                    <a:lnTo>
                      <a:pt x="85986" y="56385"/>
                    </a:lnTo>
                    <a:cubicBezTo>
                      <a:pt x="83212" y="57763"/>
                      <a:pt x="79952" y="57763"/>
                      <a:pt x="77178" y="56385"/>
                    </a:cubicBezTo>
                    <a:lnTo>
                      <a:pt x="3595" y="13722"/>
                    </a:lnTo>
                    <a:lnTo>
                      <a:pt x="0" y="15819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37B98DB-9647-219B-C7D8-40998F54737A}"/>
                  </a:ext>
                </a:extLst>
              </p:cNvPr>
              <p:cNvSpPr/>
              <p:nvPr/>
            </p:nvSpPr>
            <p:spPr>
              <a:xfrm>
                <a:off x="9945826" y="4078778"/>
                <a:ext cx="105759" cy="194696"/>
              </a:xfrm>
              <a:custGeom>
                <a:avLst/>
                <a:gdLst>
                  <a:gd name="connsiteX0" fmla="*/ 0 w 105759"/>
                  <a:gd name="connsiteY0" fmla="*/ 0 h 194696"/>
                  <a:gd name="connsiteX1" fmla="*/ 0 w 105759"/>
                  <a:gd name="connsiteY1" fmla="*/ 149801 h 194696"/>
                  <a:gd name="connsiteX2" fmla="*/ 75200 w 105759"/>
                  <a:gd name="connsiteY2" fmla="*/ 192944 h 194696"/>
                  <a:gd name="connsiteX3" fmla="*/ 89881 w 105759"/>
                  <a:gd name="connsiteY3" fmla="*/ 192944 h 194696"/>
                  <a:gd name="connsiteX4" fmla="*/ 102704 w 105759"/>
                  <a:gd name="connsiteY4" fmla="*/ 185574 h 194696"/>
                  <a:gd name="connsiteX5" fmla="*/ 105760 w 105759"/>
                  <a:gd name="connsiteY5" fmla="*/ 181380 h 194696"/>
                  <a:gd name="connsiteX6" fmla="*/ 105760 w 105759"/>
                  <a:gd name="connsiteY6" fmla="*/ 31578 h 194696"/>
                  <a:gd name="connsiteX7" fmla="*/ 102704 w 105759"/>
                  <a:gd name="connsiteY7" fmla="*/ 35773 h 194696"/>
                  <a:gd name="connsiteX8" fmla="*/ 89881 w 105759"/>
                  <a:gd name="connsiteY8" fmla="*/ 43143 h 194696"/>
                  <a:gd name="connsiteX9" fmla="*/ 75200 w 105759"/>
                  <a:gd name="connsiteY9" fmla="*/ 43143 h 19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759" h="194696">
                    <a:moveTo>
                      <a:pt x="0" y="0"/>
                    </a:moveTo>
                    <a:lnTo>
                      <a:pt x="0" y="149801"/>
                    </a:lnTo>
                    <a:lnTo>
                      <a:pt x="75200" y="192944"/>
                    </a:lnTo>
                    <a:cubicBezTo>
                      <a:pt x="79814" y="195281"/>
                      <a:pt x="85267" y="195281"/>
                      <a:pt x="89881" y="192944"/>
                    </a:cubicBezTo>
                    <a:lnTo>
                      <a:pt x="102704" y="185574"/>
                    </a:lnTo>
                    <a:cubicBezTo>
                      <a:pt x="104394" y="184819"/>
                      <a:pt x="105556" y="183219"/>
                      <a:pt x="105760" y="181380"/>
                    </a:cubicBezTo>
                    <a:lnTo>
                      <a:pt x="105760" y="31578"/>
                    </a:lnTo>
                    <a:cubicBezTo>
                      <a:pt x="105556" y="33418"/>
                      <a:pt x="104394" y="35018"/>
                      <a:pt x="102704" y="35773"/>
                    </a:cubicBezTo>
                    <a:lnTo>
                      <a:pt x="89881" y="43143"/>
                    </a:lnTo>
                    <a:cubicBezTo>
                      <a:pt x="85267" y="45480"/>
                      <a:pt x="79814" y="45480"/>
                      <a:pt x="75200" y="43143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6E250A0-E2C2-57DA-1FB2-A5C7B7899D77}"/>
                  </a:ext>
                </a:extLst>
              </p:cNvPr>
              <p:cNvSpPr/>
              <p:nvPr/>
            </p:nvSpPr>
            <p:spPr>
              <a:xfrm>
                <a:off x="10028336" y="4110356"/>
                <a:ext cx="23249" cy="163105"/>
              </a:xfrm>
              <a:custGeom>
                <a:avLst/>
                <a:gdLst>
                  <a:gd name="connsiteX0" fmla="*/ 0 w 23249"/>
                  <a:gd name="connsiteY0" fmla="*/ 13302 h 163105"/>
                  <a:gd name="connsiteX1" fmla="*/ 7370 w 23249"/>
                  <a:gd name="connsiteY1" fmla="*/ 11565 h 163105"/>
                  <a:gd name="connsiteX2" fmla="*/ 20193 w 23249"/>
                  <a:gd name="connsiteY2" fmla="*/ 4194 h 163105"/>
                  <a:gd name="connsiteX3" fmla="*/ 23249 w 23249"/>
                  <a:gd name="connsiteY3" fmla="*/ 0 h 163105"/>
                  <a:gd name="connsiteX4" fmla="*/ 23249 w 23249"/>
                  <a:gd name="connsiteY4" fmla="*/ 149801 h 163105"/>
                  <a:gd name="connsiteX5" fmla="*/ 20193 w 23249"/>
                  <a:gd name="connsiteY5" fmla="*/ 153996 h 163105"/>
                  <a:gd name="connsiteX6" fmla="*/ 7370 w 23249"/>
                  <a:gd name="connsiteY6" fmla="*/ 161366 h 163105"/>
                  <a:gd name="connsiteX7" fmla="*/ 0 w 23249"/>
                  <a:gd name="connsiteY7" fmla="*/ 163104 h 16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49" h="163105">
                    <a:moveTo>
                      <a:pt x="0" y="13302"/>
                    </a:moveTo>
                    <a:cubicBezTo>
                      <a:pt x="2565" y="13338"/>
                      <a:pt x="5093" y="12739"/>
                      <a:pt x="7370" y="11565"/>
                    </a:cubicBezTo>
                    <a:lnTo>
                      <a:pt x="20193" y="4194"/>
                    </a:lnTo>
                    <a:cubicBezTo>
                      <a:pt x="21883" y="3439"/>
                      <a:pt x="23045" y="1840"/>
                      <a:pt x="23249" y="0"/>
                    </a:cubicBezTo>
                    <a:lnTo>
                      <a:pt x="23249" y="149801"/>
                    </a:lnTo>
                    <a:cubicBezTo>
                      <a:pt x="23045" y="151641"/>
                      <a:pt x="21883" y="153241"/>
                      <a:pt x="20193" y="153996"/>
                    </a:cubicBezTo>
                    <a:lnTo>
                      <a:pt x="7370" y="161366"/>
                    </a:lnTo>
                    <a:cubicBezTo>
                      <a:pt x="5093" y="162540"/>
                      <a:pt x="2565" y="163140"/>
                      <a:pt x="0" y="163104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CF658C0-A6DD-8F89-4C46-5C5C1EDE8FB5}"/>
                  </a:ext>
                </a:extLst>
              </p:cNvPr>
              <p:cNvSpPr/>
              <p:nvPr/>
            </p:nvSpPr>
            <p:spPr>
              <a:xfrm>
                <a:off x="9913828" y="4096634"/>
                <a:ext cx="103303" cy="200014"/>
              </a:xfrm>
              <a:custGeom>
                <a:avLst/>
                <a:gdLst>
                  <a:gd name="connsiteX0" fmla="*/ 24448 w 103303"/>
                  <a:gd name="connsiteY0" fmla="*/ 0 h 200014"/>
                  <a:gd name="connsiteX1" fmla="*/ 103303 w 103303"/>
                  <a:gd name="connsiteY1" fmla="*/ 45540 h 200014"/>
                  <a:gd name="connsiteX2" fmla="*/ 78796 w 103303"/>
                  <a:gd name="connsiteY2" fmla="*/ 200015 h 200014"/>
                  <a:gd name="connsiteX3" fmla="*/ 0 w 103303"/>
                  <a:gd name="connsiteY3" fmla="*/ 154475 h 200014"/>
                  <a:gd name="connsiteX4" fmla="*/ 24448 w 103303"/>
                  <a:gd name="connsiteY4" fmla="*/ 0 h 200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303" h="200014">
                    <a:moveTo>
                      <a:pt x="24448" y="0"/>
                    </a:moveTo>
                    <a:lnTo>
                      <a:pt x="103303" y="45540"/>
                    </a:lnTo>
                    <a:lnTo>
                      <a:pt x="78796" y="200015"/>
                    </a:lnTo>
                    <a:lnTo>
                      <a:pt x="0" y="154475"/>
                    </a:lnTo>
                    <a:lnTo>
                      <a:pt x="24448" y="0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4C4A07-5875-B36B-C2AE-60980431A06B}"/>
                  </a:ext>
                </a:extLst>
              </p:cNvPr>
              <p:cNvSpPr/>
              <p:nvPr/>
            </p:nvSpPr>
            <p:spPr>
              <a:xfrm>
                <a:off x="9917423" y="4100469"/>
                <a:ext cx="96591" cy="51531"/>
              </a:xfrm>
              <a:custGeom>
                <a:avLst/>
                <a:gdLst>
                  <a:gd name="connsiteX0" fmla="*/ 96592 w 96591"/>
                  <a:gd name="connsiteY0" fmla="*/ 43862 h 51531"/>
                  <a:gd name="connsiteX1" fmla="*/ 20313 w 96591"/>
                  <a:gd name="connsiteY1" fmla="*/ 0 h 51531"/>
                  <a:gd name="connsiteX2" fmla="*/ 0 w 96591"/>
                  <a:gd name="connsiteY2" fmla="*/ 7910 h 51531"/>
                  <a:gd name="connsiteX3" fmla="*/ 75680 w 96591"/>
                  <a:gd name="connsiteY3" fmla="*/ 51532 h 51531"/>
                  <a:gd name="connsiteX4" fmla="*/ 96592 w 96591"/>
                  <a:gd name="connsiteY4" fmla="*/ 43862 h 5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1" h="51531">
                    <a:moveTo>
                      <a:pt x="96592" y="43862"/>
                    </a:moveTo>
                    <a:lnTo>
                      <a:pt x="20313" y="0"/>
                    </a:lnTo>
                    <a:cubicBezTo>
                      <a:pt x="14369" y="4398"/>
                      <a:pt x="7358" y="7131"/>
                      <a:pt x="0" y="7910"/>
                    </a:cubicBezTo>
                    <a:lnTo>
                      <a:pt x="75680" y="51532"/>
                    </a:lnTo>
                    <a:cubicBezTo>
                      <a:pt x="82906" y="49728"/>
                      <a:pt x="89917" y="47157"/>
                      <a:pt x="96592" y="438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E3C81ED-EF7E-9DB3-7FFB-0C527CBB6236}"/>
                  </a:ext>
                </a:extLst>
              </p:cNvPr>
              <p:cNvSpPr/>
              <p:nvPr/>
            </p:nvSpPr>
            <p:spPr>
              <a:xfrm>
                <a:off x="9909873" y="4095196"/>
                <a:ext cx="110113" cy="58188"/>
              </a:xfrm>
              <a:custGeom>
                <a:avLst/>
                <a:gdLst>
                  <a:gd name="connsiteX0" fmla="*/ 75260 w 110113"/>
                  <a:gd name="connsiteY0" fmla="*/ 56205 h 58188"/>
                  <a:gd name="connsiteX1" fmla="*/ 91139 w 110113"/>
                  <a:gd name="connsiteY1" fmla="*/ 56925 h 58188"/>
                  <a:gd name="connsiteX2" fmla="*/ 106179 w 110113"/>
                  <a:gd name="connsiteY2" fmla="*/ 50932 h 58188"/>
                  <a:gd name="connsiteX3" fmla="*/ 107378 w 110113"/>
                  <a:gd name="connsiteY3" fmla="*/ 43203 h 58188"/>
                  <a:gd name="connsiteX4" fmla="*/ 32177 w 110113"/>
                  <a:gd name="connsiteY4" fmla="*/ 0 h 58188"/>
                  <a:gd name="connsiteX5" fmla="*/ 28402 w 110113"/>
                  <a:gd name="connsiteY5" fmla="*/ 1558 h 58188"/>
                  <a:gd name="connsiteX6" fmla="*/ 102404 w 110113"/>
                  <a:gd name="connsiteY6" fmla="*/ 44221 h 58188"/>
                  <a:gd name="connsiteX7" fmla="*/ 101625 w 110113"/>
                  <a:gd name="connsiteY7" fmla="*/ 48835 h 58188"/>
                  <a:gd name="connsiteX8" fmla="*/ 87724 w 110113"/>
                  <a:gd name="connsiteY8" fmla="*/ 54468 h 58188"/>
                  <a:gd name="connsiteX9" fmla="*/ 78196 w 110113"/>
                  <a:gd name="connsiteY9" fmla="*/ 54048 h 58188"/>
                  <a:gd name="connsiteX10" fmla="*/ 4254 w 110113"/>
                  <a:gd name="connsiteY10" fmla="*/ 11445 h 58188"/>
                  <a:gd name="connsiteX11" fmla="*/ 0 w 110113"/>
                  <a:gd name="connsiteY11" fmla="*/ 13123 h 5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113" h="58188">
                    <a:moveTo>
                      <a:pt x="75260" y="56205"/>
                    </a:moveTo>
                    <a:cubicBezTo>
                      <a:pt x="80240" y="58572"/>
                      <a:pt x="85968" y="58830"/>
                      <a:pt x="91139" y="56925"/>
                    </a:cubicBezTo>
                    <a:lnTo>
                      <a:pt x="106179" y="50932"/>
                    </a:lnTo>
                    <a:cubicBezTo>
                      <a:pt x="110913" y="48955"/>
                      <a:pt x="111452" y="45540"/>
                      <a:pt x="107378" y="43203"/>
                    </a:cubicBezTo>
                    <a:lnTo>
                      <a:pt x="32177" y="0"/>
                    </a:lnTo>
                    <a:lnTo>
                      <a:pt x="28402" y="1558"/>
                    </a:lnTo>
                    <a:lnTo>
                      <a:pt x="102404" y="44221"/>
                    </a:lnTo>
                    <a:cubicBezTo>
                      <a:pt x="104801" y="45659"/>
                      <a:pt x="104501" y="47697"/>
                      <a:pt x="101625" y="48835"/>
                    </a:cubicBezTo>
                    <a:lnTo>
                      <a:pt x="87724" y="54468"/>
                    </a:lnTo>
                    <a:cubicBezTo>
                      <a:pt x="84626" y="55654"/>
                      <a:pt x="81180" y="55498"/>
                      <a:pt x="78196" y="54048"/>
                    </a:cubicBezTo>
                    <a:lnTo>
                      <a:pt x="4254" y="11445"/>
                    </a:lnTo>
                    <a:lnTo>
                      <a:pt x="0" y="13123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A992432-145A-718C-B46B-440BB96CFD56}"/>
                  </a:ext>
                </a:extLst>
              </p:cNvPr>
              <p:cNvSpPr/>
              <p:nvPr/>
            </p:nvSpPr>
            <p:spPr>
              <a:xfrm>
                <a:off x="9885426" y="4108199"/>
                <a:ext cx="134521" cy="199689"/>
              </a:xfrm>
              <a:custGeom>
                <a:avLst/>
                <a:gdLst>
                  <a:gd name="connsiteX0" fmla="*/ 24448 w 134521"/>
                  <a:gd name="connsiteY0" fmla="*/ 0 h 199689"/>
                  <a:gd name="connsiteX1" fmla="*/ 0 w 134521"/>
                  <a:gd name="connsiteY1" fmla="*/ 154535 h 199689"/>
                  <a:gd name="connsiteX2" fmla="*/ 75200 w 134521"/>
                  <a:gd name="connsiteY2" fmla="*/ 197738 h 199689"/>
                  <a:gd name="connsiteX3" fmla="*/ 91139 w 134521"/>
                  <a:gd name="connsiteY3" fmla="*/ 198397 h 199689"/>
                  <a:gd name="connsiteX4" fmla="*/ 106119 w 134521"/>
                  <a:gd name="connsiteY4" fmla="*/ 192405 h 199689"/>
                  <a:gd name="connsiteX5" fmla="*/ 110014 w 134521"/>
                  <a:gd name="connsiteY5" fmla="*/ 188690 h 199689"/>
                  <a:gd name="connsiteX6" fmla="*/ 134522 w 134521"/>
                  <a:gd name="connsiteY6" fmla="*/ 33855 h 199689"/>
                  <a:gd name="connsiteX7" fmla="*/ 130627 w 134521"/>
                  <a:gd name="connsiteY7" fmla="*/ 37510 h 199689"/>
                  <a:gd name="connsiteX8" fmla="*/ 115587 w 134521"/>
                  <a:gd name="connsiteY8" fmla="*/ 43502 h 199689"/>
                  <a:gd name="connsiteX9" fmla="*/ 99708 w 134521"/>
                  <a:gd name="connsiteY9" fmla="*/ 42783 h 19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4521" h="199689">
                    <a:moveTo>
                      <a:pt x="24448" y="0"/>
                    </a:moveTo>
                    <a:lnTo>
                      <a:pt x="0" y="154535"/>
                    </a:lnTo>
                    <a:lnTo>
                      <a:pt x="75200" y="197738"/>
                    </a:lnTo>
                    <a:cubicBezTo>
                      <a:pt x="80210" y="200087"/>
                      <a:pt x="85956" y="200326"/>
                      <a:pt x="91139" y="198397"/>
                    </a:cubicBezTo>
                    <a:lnTo>
                      <a:pt x="106119" y="192405"/>
                    </a:lnTo>
                    <a:cubicBezTo>
                      <a:pt x="108456" y="191446"/>
                      <a:pt x="109774" y="190128"/>
                      <a:pt x="110014" y="188690"/>
                    </a:cubicBezTo>
                    <a:lnTo>
                      <a:pt x="134522" y="33855"/>
                    </a:lnTo>
                    <a:cubicBezTo>
                      <a:pt x="134522" y="35233"/>
                      <a:pt x="132964" y="36552"/>
                      <a:pt x="130627" y="37510"/>
                    </a:cubicBezTo>
                    <a:lnTo>
                      <a:pt x="115587" y="43502"/>
                    </a:lnTo>
                    <a:cubicBezTo>
                      <a:pt x="110410" y="45408"/>
                      <a:pt x="104687" y="45150"/>
                      <a:pt x="99708" y="42783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EA89E911-44D2-8A09-D974-F968507482B4}"/>
                  </a:ext>
                </a:extLst>
              </p:cNvPr>
              <p:cNvSpPr/>
              <p:nvPr/>
            </p:nvSpPr>
            <p:spPr>
              <a:xfrm>
                <a:off x="9968356" y="4142473"/>
                <a:ext cx="51591" cy="165480"/>
              </a:xfrm>
              <a:custGeom>
                <a:avLst/>
                <a:gdLst>
                  <a:gd name="connsiteX0" fmla="*/ 24448 w 51591"/>
                  <a:gd name="connsiteY0" fmla="*/ 10906 h 165480"/>
                  <a:gd name="connsiteX1" fmla="*/ 32657 w 51591"/>
                  <a:gd name="connsiteY1" fmla="*/ 9647 h 165480"/>
                  <a:gd name="connsiteX2" fmla="*/ 47697 w 51591"/>
                  <a:gd name="connsiteY2" fmla="*/ 3655 h 165480"/>
                  <a:gd name="connsiteX3" fmla="*/ 51592 w 51591"/>
                  <a:gd name="connsiteY3" fmla="*/ 0 h 165480"/>
                  <a:gd name="connsiteX4" fmla="*/ 27084 w 51591"/>
                  <a:gd name="connsiteY4" fmla="*/ 154475 h 165480"/>
                  <a:gd name="connsiteX5" fmla="*/ 23189 w 51591"/>
                  <a:gd name="connsiteY5" fmla="*/ 158190 h 165480"/>
                  <a:gd name="connsiteX6" fmla="*/ 8209 w 51591"/>
                  <a:gd name="connsiteY6" fmla="*/ 164182 h 165480"/>
                  <a:gd name="connsiteX7" fmla="*/ 0 w 51591"/>
                  <a:gd name="connsiteY7" fmla="*/ 165441 h 16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591" h="165480">
                    <a:moveTo>
                      <a:pt x="24448" y="10906"/>
                    </a:moveTo>
                    <a:cubicBezTo>
                      <a:pt x="27240" y="11055"/>
                      <a:pt x="30038" y="10630"/>
                      <a:pt x="32657" y="9647"/>
                    </a:cubicBezTo>
                    <a:lnTo>
                      <a:pt x="47697" y="3655"/>
                    </a:lnTo>
                    <a:cubicBezTo>
                      <a:pt x="50034" y="2696"/>
                      <a:pt x="51352" y="1378"/>
                      <a:pt x="51592" y="0"/>
                    </a:cubicBezTo>
                    <a:lnTo>
                      <a:pt x="27084" y="154475"/>
                    </a:lnTo>
                    <a:cubicBezTo>
                      <a:pt x="27084" y="155913"/>
                      <a:pt x="25526" y="157231"/>
                      <a:pt x="23189" y="158190"/>
                    </a:cubicBezTo>
                    <a:lnTo>
                      <a:pt x="8209" y="164182"/>
                    </a:lnTo>
                    <a:cubicBezTo>
                      <a:pt x="5597" y="165189"/>
                      <a:pt x="2792" y="165620"/>
                      <a:pt x="0" y="165441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7" name="Graphic 5">
              <a:extLst>
                <a:ext uri="{FF2B5EF4-FFF2-40B4-BE49-F238E27FC236}">
                  <a16:creationId xmlns:a16="http://schemas.microsoft.com/office/drawing/2014/main" id="{4AD98432-6363-7E9D-E8D7-2A172322D0B0}"/>
                </a:ext>
              </a:extLst>
            </p:cNvPr>
            <p:cNvGrpSpPr/>
            <p:nvPr/>
          </p:nvGrpSpPr>
          <p:grpSpPr>
            <a:xfrm>
              <a:off x="9828561" y="3624940"/>
              <a:ext cx="488292" cy="440775"/>
              <a:chOff x="9828561" y="3624940"/>
              <a:chExt cx="488292" cy="440775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B4301D13-6894-1108-3F92-5B5351C7C698}"/>
                  </a:ext>
                </a:extLst>
              </p:cNvPr>
              <p:cNvSpPr/>
              <p:nvPr/>
            </p:nvSpPr>
            <p:spPr>
              <a:xfrm>
                <a:off x="9828561" y="3769288"/>
                <a:ext cx="488292" cy="296426"/>
              </a:xfrm>
              <a:custGeom>
                <a:avLst/>
                <a:gdLst>
                  <a:gd name="connsiteX0" fmla="*/ 488292 w 488292"/>
                  <a:gd name="connsiteY0" fmla="*/ 77597 h 296426"/>
                  <a:gd name="connsiteX1" fmla="*/ 353891 w 488292"/>
                  <a:gd name="connsiteY1" fmla="*/ 0 h 296426"/>
                  <a:gd name="connsiteX2" fmla="*/ 0 w 488292"/>
                  <a:gd name="connsiteY2" fmla="*/ 204089 h 296426"/>
                  <a:gd name="connsiteX3" fmla="*/ 60 w 488292"/>
                  <a:gd name="connsiteY3" fmla="*/ 218830 h 296426"/>
                  <a:gd name="connsiteX4" fmla="*/ 134402 w 488292"/>
                  <a:gd name="connsiteY4" fmla="*/ 296427 h 296426"/>
                  <a:gd name="connsiteX5" fmla="*/ 488292 w 488292"/>
                  <a:gd name="connsiteY5" fmla="*/ 92338 h 296426"/>
                  <a:gd name="connsiteX6" fmla="*/ 488292 w 488292"/>
                  <a:gd name="connsiteY6" fmla="*/ 77597 h 29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292" h="296426">
                    <a:moveTo>
                      <a:pt x="488292" y="77597"/>
                    </a:moveTo>
                    <a:lnTo>
                      <a:pt x="353891" y="0"/>
                    </a:lnTo>
                    <a:lnTo>
                      <a:pt x="0" y="204089"/>
                    </a:lnTo>
                    <a:lnTo>
                      <a:pt x="60" y="218830"/>
                    </a:lnTo>
                    <a:lnTo>
                      <a:pt x="134402" y="296427"/>
                    </a:lnTo>
                    <a:lnTo>
                      <a:pt x="488292" y="92338"/>
                    </a:lnTo>
                    <a:lnTo>
                      <a:pt x="488292" y="77597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76523D7-2CAD-577C-2E33-F66F90879C85}"/>
                  </a:ext>
                </a:extLst>
              </p:cNvPr>
              <p:cNvSpPr/>
              <p:nvPr/>
            </p:nvSpPr>
            <p:spPr>
              <a:xfrm>
                <a:off x="9828561" y="3769288"/>
                <a:ext cx="488292" cy="281686"/>
              </a:xfrm>
              <a:custGeom>
                <a:avLst/>
                <a:gdLst>
                  <a:gd name="connsiteX0" fmla="*/ 134402 w 488292"/>
                  <a:gd name="connsiteY0" fmla="*/ 281686 h 281686"/>
                  <a:gd name="connsiteX1" fmla="*/ 488292 w 488292"/>
                  <a:gd name="connsiteY1" fmla="*/ 77597 h 281686"/>
                  <a:gd name="connsiteX2" fmla="*/ 353891 w 488292"/>
                  <a:gd name="connsiteY2" fmla="*/ 0 h 281686"/>
                  <a:gd name="connsiteX3" fmla="*/ 0 w 488292"/>
                  <a:gd name="connsiteY3" fmla="*/ 204089 h 281686"/>
                  <a:gd name="connsiteX4" fmla="*/ 134402 w 488292"/>
                  <a:gd name="connsiteY4" fmla="*/ 281686 h 28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8292" h="281686">
                    <a:moveTo>
                      <a:pt x="134402" y="281686"/>
                    </a:moveTo>
                    <a:lnTo>
                      <a:pt x="488292" y="77597"/>
                    </a:lnTo>
                    <a:lnTo>
                      <a:pt x="353891" y="0"/>
                    </a:lnTo>
                    <a:lnTo>
                      <a:pt x="0" y="204089"/>
                    </a:lnTo>
                    <a:lnTo>
                      <a:pt x="134402" y="281686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B053A35-6205-1908-1A13-BDC0F84CC0C1}"/>
                  </a:ext>
                </a:extLst>
              </p:cNvPr>
              <p:cNvSpPr/>
              <p:nvPr/>
            </p:nvSpPr>
            <p:spPr>
              <a:xfrm>
                <a:off x="9828561" y="3973378"/>
                <a:ext cx="134401" cy="92337"/>
              </a:xfrm>
              <a:custGeom>
                <a:avLst/>
                <a:gdLst>
                  <a:gd name="connsiteX0" fmla="*/ 134402 w 134401"/>
                  <a:gd name="connsiteY0" fmla="*/ 77597 h 92337"/>
                  <a:gd name="connsiteX1" fmla="*/ 134402 w 134401"/>
                  <a:gd name="connsiteY1" fmla="*/ 92338 h 92337"/>
                  <a:gd name="connsiteX2" fmla="*/ 60 w 134401"/>
                  <a:gd name="connsiteY2" fmla="*/ 14740 h 92337"/>
                  <a:gd name="connsiteX3" fmla="*/ 0 w 134401"/>
                  <a:gd name="connsiteY3" fmla="*/ 0 h 92337"/>
                  <a:gd name="connsiteX4" fmla="*/ 134402 w 134401"/>
                  <a:gd name="connsiteY4" fmla="*/ 77597 h 92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401" h="92337">
                    <a:moveTo>
                      <a:pt x="134402" y="77597"/>
                    </a:moveTo>
                    <a:lnTo>
                      <a:pt x="134402" y="92338"/>
                    </a:lnTo>
                    <a:lnTo>
                      <a:pt x="60" y="14740"/>
                    </a:lnTo>
                    <a:lnTo>
                      <a:pt x="0" y="0"/>
                    </a:lnTo>
                    <a:lnTo>
                      <a:pt x="134402" y="77597"/>
                    </a:lnTo>
                    <a:close/>
                  </a:path>
                </a:pathLst>
              </a:custGeom>
              <a:solidFill>
                <a:srgbClr val="E6E6E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5AD1D03-EB17-428F-2040-6AAEEC945B25}"/>
                  </a:ext>
                </a:extLst>
              </p:cNvPr>
              <p:cNvSpPr/>
              <p:nvPr/>
            </p:nvSpPr>
            <p:spPr>
              <a:xfrm>
                <a:off x="10203124" y="3627157"/>
                <a:ext cx="87124" cy="216133"/>
              </a:xfrm>
              <a:custGeom>
                <a:avLst/>
                <a:gdLst>
                  <a:gd name="connsiteX0" fmla="*/ 0 w 87124"/>
                  <a:gd name="connsiteY0" fmla="*/ 0 h 216133"/>
                  <a:gd name="connsiteX1" fmla="*/ 87124 w 87124"/>
                  <a:gd name="connsiteY1" fmla="*/ 50333 h 216133"/>
                  <a:gd name="connsiteX2" fmla="*/ 87124 w 87124"/>
                  <a:gd name="connsiteY2" fmla="*/ 216133 h 216133"/>
                  <a:gd name="connsiteX3" fmla="*/ 0 w 87124"/>
                  <a:gd name="connsiteY3" fmla="*/ 165800 h 216133"/>
                  <a:gd name="connsiteX4" fmla="*/ 0 w 87124"/>
                  <a:gd name="connsiteY4" fmla="*/ 0 h 21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124" h="216133">
                    <a:moveTo>
                      <a:pt x="0" y="0"/>
                    </a:moveTo>
                    <a:lnTo>
                      <a:pt x="87124" y="50333"/>
                    </a:lnTo>
                    <a:lnTo>
                      <a:pt x="87124" y="216133"/>
                    </a:lnTo>
                    <a:lnTo>
                      <a:pt x="0" y="165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2E20035-B281-EDAD-D7DC-19D1313248CE}"/>
                  </a:ext>
                </a:extLst>
              </p:cNvPr>
              <p:cNvSpPr/>
              <p:nvPr/>
            </p:nvSpPr>
            <p:spPr>
              <a:xfrm>
                <a:off x="10183830" y="3631831"/>
                <a:ext cx="103602" cy="58482"/>
              </a:xfrm>
              <a:custGeom>
                <a:avLst/>
                <a:gdLst>
                  <a:gd name="connsiteX0" fmla="*/ 103602 w 103602"/>
                  <a:gd name="connsiteY0" fmla="*/ 48416 h 58482"/>
                  <a:gd name="connsiteX1" fmla="*/ 19294 w 103602"/>
                  <a:gd name="connsiteY1" fmla="*/ 0 h 58482"/>
                  <a:gd name="connsiteX2" fmla="*/ 0 w 103602"/>
                  <a:gd name="connsiteY2" fmla="*/ 10546 h 58482"/>
                  <a:gd name="connsiteX3" fmla="*/ 83889 w 103602"/>
                  <a:gd name="connsiteY3" fmla="*/ 58482 h 58482"/>
                  <a:gd name="connsiteX4" fmla="*/ 103602 w 103602"/>
                  <a:gd name="connsiteY4" fmla="*/ 48416 h 5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602" h="58482">
                    <a:moveTo>
                      <a:pt x="103602" y="48416"/>
                    </a:moveTo>
                    <a:lnTo>
                      <a:pt x="19294" y="0"/>
                    </a:lnTo>
                    <a:cubicBezTo>
                      <a:pt x="14153" y="5483"/>
                      <a:pt x="7394" y="9179"/>
                      <a:pt x="0" y="10546"/>
                    </a:cubicBezTo>
                    <a:lnTo>
                      <a:pt x="83889" y="58482"/>
                    </a:lnTo>
                    <a:cubicBezTo>
                      <a:pt x="90881" y="56025"/>
                      <a:pt x="97515" y="52639"/>
                      <a:pt x="103602" y="484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E0F0789-AE8F-6282-947B-5E4C4C29AC5B}"/>
                  </a:ext>
                </a:extLst>
              </p:cNvPr>
              <p:cNvSpPr/>
              <p:nvPr/>
            </p:nvSpPr>
            <p:spPr>
              <a:xfrm>
                <a:off x="10176220" y="3624940"/>
                <a:ext cx="116858" cy="67311"/>
              </a:xfrm>
              <a:custGeom>
                <a:avLst/>
                <a:gdLst>
                  <a:gd name="connsiteX0" fmla="*/ 83110 w 116858"/>
                  <a:gd name="connsiteY0" fmla="*/ 65373 h 67311"/>
                  <a:gd name="connsiteX1" fmla="*/ 99348 w 116858"/>
                  <a:gd name="connsiteY1" fmla="*/ 65373 h 67311"/>
                  <a:gd name="connsiteX2" fmla="*/ 113549 w 116858"/>
                  <a:gd name="connsiteY2" fmla="*/ 57224 h 67311"/>
                  <a:gd name="connsiteX3" fmla="*/ 116587 w 116858"/>
                  <a:gd name="connsiteY3" fmla="*/ 50975 h 67311"/>
                  <a:gd name="connsiteX4" fmla="*/ 113549 w 116858"/>
                  <a:gd name="connsiteY4" fmla="*/ 47936 h 67311"/>
                  <a:gd name="connsiteX5" fmla="*/ 30440 w 116858"/>
                  <a:gd name="connsiteY5" fmla="*/ 0 h 67311"/>
                  <a:gd name="connsiteX6" fmla="*/ 26904 w 116858"/>
                  <a:gd name="connsiteY6" fmla="*/ 1977 h 67311"/>
                  <a:gd name="connsiteX7" fmla="*/ 108636 w 116858"/>
                  <a:gd name="connsiteY7" fmla="*/ 49734 h 67311"/>
                  <a:gd name="connsiteX8" fmla="*/ 108636 w 116858"/>
                  <a:gd name="connsiteY8" fmla="*/ 55307 h 67311"/>
                  <a:gd name="connsiteX9" fmla="*/ 95453 w 116858"/>
                  <a:gd name="connsiteY9" fmla="*/ 62797 h 67311"/>
                  <a:gd name="connsiteX10" fmla="*/ 85686 w 116858"/>
                  <a:gd name="connsiteY10" fmla="*/ 62797 h 67311"/>
                  <a:gd name="connsiteX11" fmla="*/ 4015 w 116858"/>
                  <a:gd name="connsiteY11" fmla="*/ 15699 h 67311"/>
                  <a:gd name="connsiteX12" fmla="*/ 0 w 116858"/>
                  <a:gd name="connsiteY12" fmla="*/ 17976 h 67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6858" h="67311">
                    <a:moveTo>
                      <a:pt x="83110" y="65373"/>
                    </a:moveTo>
                    <a:cubicBezTo>
                      <a:pt x="88215" y="67958"/>
                      <a:pt x="94243" y="67958"/>
                      <a:pt x="99348" y="65373"/>
                    </a:cubicBezTo>
                    <a:lnTo>
                      <a:pt x="113549" y="57224"/>
                    </a:lnTo>
                    <a:cubicBezTo>
                      <a:pt x="116114" y="56337"/>
                      <a:pt x="117474" y="53540"/>
                      <a:pt x="116587" y="50975"/>
                    </a:cubicBezTo>
                    <a:cubicBezTo>
                      <a:pt x="116096" y="49549"/>
                      <a:pt x="114976" y="48429"/>
                      <a:pt x="113549" y="47936"/>
                    </a:cubicBezTo>
                    <a:lnTo>
                      <a:pt x="30440" y="0"/>
                    </a:lnTo>
                    <a:lnTo>
                      <a:pt x="26904" y="1977"/>
                    </a:lnTo>
                    <a:lnTo>
                      <a:pt x="108636" y="49734"/>
                    </a:lnTo>
                    <a:cubicBezTo>
                      <a:pt x="111332" y="51292"/>
                      <a:pt x="111332" y="53749"/>
                      <a:pt x="108636" y="55307"/>
                    </a:cubicBezTo>
                    <a:lnTo>
                      <a:pt x="95453" y="62797"/>
                    </a:lnTo>
                    <a:cubicBezTo>
                      <a:pt x="92385" y="64355"/>
                      <a:pt x="88754" y="64355"/>
                      <a:pt x="85686" y="62797"/>
                    </a:cubicBezTo>
                    <a:lnTo>
                      <a:pt x="4015" y="15699"/>
                    </a:lnTo>
                    <a:lnTo>
                      <a:pt x="0" y="17976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FC93CD6-0C5F-1435-2168-F63D15DFD9F2}"/>
                  </a:ext>
                </a:extLst>
              </p:cNvPr>
              <p:cNvSpPr/>
              <p:nvPr/>
            </p:nvSpPr>
            <p:spPr>
              <a:xfrm>
                <a:off x="10176220" y="3642616"/>
                <a:ext cx="116904" cy="215614"/>
              </a:xfrm>
              <a:custGeom>
                <a:avLst/>
                <a:gdLst>
                  <a:gd name="connsiteX0" fmla="*/ 0 w 116904"/>
                  <a:gd name="connsiteY0" fmla="*/ 0 h 215614"/>
                  <a:gd name="connsiteX1" fmla="*/ 0 w 116904"/>
                  <a:gd name="connsiteY1" fmla="*/ 165740 h 215614"/>
                  <a:gd name="connsiteX2" fmla="*/ 83110 w 116904"/>
                  <a:gd name="connsiteY2" fmla="*/ 213677 h 215614"/>
                  <a:gd name="connsiteX3" fmla="*/ 99348 w 116904"/>
                  <a:gd name="connsiteY3" fmla="*/ 213677 h 215614"/>
                  <a:gd name="connsiteX4" fmla="*/ 113549 w 116904"/>
                  <a:gd name="connsiteY4" fmla="*/ 205527 h 215614"/>
                  <a:gd name="connsiteX5" fmla="*/ 116905 w 116904"/>
                  <a:gd name="connsiteY5" fmla="*/ 200914 h 215614"/>
                  <a:gd name="connsiteX6" fmla="*/ 116905 w 116904"/>
                  <a:gd name="connsiteY6" fmla="*/ 34874 h 215614"/>
                  <a:gd name="connsiteX7" fmla="*/ 113549 w 116904"/>
                  <a:gd name="connsiteY7" fmla="*/ 39548 h 215614"/>
                  <a:gd name="connsiteX8" fmla="*/ 99348 w 116904"/>
                  <a:gd name="connsiteY8" fmla="*/ 47697 h 215614"/>
                  <a:gd name="connsiteX9" fmla="*/ 83110 w 116904"/>
                  <a:gd name="connsiteY9" fmla="*/ 47697 h 21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904" h="215614">
                    <a:moveTo>
                      <a:pt x="0" y="0"/>
                    </a:moveTo>
                    <a:lnTo>
                      <a:pt x="0" y="165740"/>
                    </a:lnTo>
                    <a:lnTo>
                      <a:pt x="83110" y="213677"/>
                    </a:lnTo>
                    <a:cubicBezTo>
                      <a:pt x="88215" y="216260"/>
                      <a:pt x="94243" y="216260"/>
                      <a:pt x="99348" y="213677"/>
                    </a:cubicBezTo>
                    <a:lnTo>
                      <a:pt x="113549" y="205527"/>
                    </a:lnTo>
                    <a:cubicBezTo>
                      <a:pt x="115419" y="204711"/>
                      <a:pt x="116707" y="202946"/>
                      <a:pt x="116905" y="200914"/>
                    </a:cubicBezTo>
                    <a:lnTo>
                      <a:pt x="116905" y="34874"/>
                    </a:lnTo>
                    <a:cubicBezTo>
                      <a:pt x="116659" y="36902"/>
                      <a:pt x="115389" y="38664"/>
                      <a:pt x="113549" y="39548"/>
                    </a:cubicBezTo>
                    <a:lnTo>
                      <a:pt x="99348" y="47697"/>
                    </a:lnTo>
                    <a:cubicBezTo>
                      <a:pt x="94243" y="50281"/>
                      <a:pt x="88215" y="50281"/>
                      <a:pt x="83110" y="4769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3BE9139-A2AF-083B-4A61-E3CFF9E6FD67}"/>
                  </a:ext>
                </a:extLst>
              </p:cNvPr>
              <p:cNvSpPr/>
              <p:nvPr/>
            </p:nvSpPr>
            <p:spPr>
              <a:xfrm>
                <a:off x="10267299" y="3677490"/>
                <a:ext cx="25705" cy="180485"/>
              </a:xfrm>
              <a:custGeom>
                <a:avLst/>
                <a:gdLst>
                  <a:gd name="connsiteX0" fmla="*/ 0 w 25705"/>
                  <a:gd name="connsiteY0" fmla="*/ 14740 h 180485"/>
                  <a:gd name="connsiteX1" fmla="*/ 8149 w 25705"/>
                  <a:gd name="connsiteY1" fmla="*/ 12823 h 180485"/>
                  <a:gd name="connsiteX2" fmla="*/ 22350 w 25705"/>
                  <a:gd name="connsiteY2" fmla="*/ 4674 h 180485"/>
                  <a:gd name="connsiteX3" fmla="*/ 25706 w 25705"/>
                  <a:gd name="connsiteY3" fmla="*/ 0 h 180485"/>
                  <a:gd name="connsiteX4" fmla="*/ 25706 w 25705"/>
                  <a:gd name="connsiteY4" fmla="*/ 165800 h 180485"/>
                  <a:gd name="connsiteX5" fmla="*/ 22350 w 25705"/>
                  <a:gd name="connsiteY5" fmla="*/ 170414 h 180485"/>
                  <a:gd name="connsiteX6" fmla="*/ 8149 w 25705"/>
                  <a:gd name="connsiteY6" fmla="*/ 178563 h 180485"/>
                  <a:gd name="connsiteX7" fmla="*/ 0 w 25705"/>
                  <a:gd name="connsiteY7" fmla="*/ 180481 h 180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05" h="180485">
                    <a:moveTo>
                      <a:pt x="0" y="14740"/>
                    </a:moveTo>
                    <a:cubicBezTo>
                      <a:pt x="2834" y="14782"/>
                      <a:pt x="5633" y="14124"/>
                      <a:pt x="8149" y="12823"/>
                    </a:cubicBezTo>
                    <a:lnTo>
                      <a:pt x="22350" y="4674"/>
                    </a:lnTo>
                    <a:cubicBezTo>
                      <a:pt x="24190" y="3790"/>
                      <a:pt x="25460" y="2028"/>
                      <a:pt x="25706" y="0"/>
                    </a:cubicBezTo>
                    <a:lnTo>
                      <a:pt x="25706" y="165800"/>
                    </a:lnTo>
                    <a:cubicBezTo>
                      <a:pt x="25508" y="167833"/>
                      <a:pt x="24220" y="169598"/>
                      <a:pt x="22350" y="170414"/>
                    </a:cubicBezTo>
                    <a:lnTo>
                      <a:pt x="8149" y="178563"/>
                    </a:lnTo>
                    <a:cubicBezTo>
                      <a:pt x="5645" y="179890"/>
                      <a:pt x="2834" y="180551"/>
                      <a:pt x="0" y="180481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7B4158D-C727-55D0-ECD9-656B5EA65B77}"/>
                  </a:ext>
                </a:extLst>
              </p:cNvPr>
              <p:cNvSpPr/>
              <p:nvPr/>
            </p:nvSpPr>
            <p:spPr>
              <a:xfrm>
                <a:off x="10142185" y="3655979"/>
                <a:ext cx="114208" cy="221106"/>
              </a:xfrm>
              <a:custGeom>
                <a:avLst/>
                <a:gdLst>
                  <a:gd name="connsiteX0" fmla="*/ 27084 w 114208"/>
                  <a:gd name="connsiteY0" fmla="*/ 0 h 221106"/>
                  <a:gd name="connsiteX1" fmla="*/ 114209 w 114208"/>
                  <a:gd name="connsiteY1" fmla="*/ 50333 h 221106"/>
                  <a:gd name="connsiteX2" fmla="*/ 87125 w 114208"/>
                  <a:gd name="connsiteY2" fmla="*/ 221107 h 221106"/>
                  <a:gd name="connsiteX3" fmla="*/ 0 w 114208"/>
                  <a:gd name="connsiteY3" fmla="*/ 170774 h 221106"/>
                  <a:gd name="connsiteX4" fmla="*/ 27084 w 114208"/>
                  <a:gd name="connsiteY4" fmla="*/ 0 h 221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208" h="221106">
                    <a:moveTo>
                      <a:pt x="27084" y="0"/>
                    </a:moveTo>
                    <a:lnTo>
                      <a:pt x="114209" y="50333"/>
                    </a:lnTo>
                    <a:lnTo>
                      <a:pt x="87125" y="221107"/>
                    </a:lnTo>
                    <a:lnTo>
                      <a:pt x="0" y="170774"/>
                    </a:lnTo>
                    <a:lnTo>
                      <a:pt x="27084" y="0"/>
                    </a:ln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0F0DAAA-10A2-CA51-0951-62DD8A52F31A}"/>
                  </a:ext>
                </a:extLst>
              </p:cNvPr>
              <p:cNvSpPr/>
              <p:nvPr/>
            </p:nvSpPr>
            <p:spPr>
              <a:xfrm>
                <a:off x="10146140" y="3660233"/>
                <a:ext cx="106838" cy="56684"/>
              </a:xfrm>
              <a:custGeom>
                <a:avLst/>
                <a:gdLst>
                  <a:gd name="connsiteX0" fmla="*/ 106838 w 106838"/>
                  <a:gd name="connsiteY0" fmla="*/ 48476 h 56684"/>
                  <a:gd name="connsiteX1" fmla="*/ 22470 w 106838"/>
                  <a:gd name="connsiteY1" fmla="*/ 0 h 56684"/>
                  <a:gd name="connsiteX2" fmla="*/ 0 w 106838"/>
                  <a:gd name="connsiteY2" fmla="*/ 8748 h 56684"/>
                  <a:gd name="connsiteX3" fmla="*/ 83889 w 106838"/>
                  <a:gd name="connsiteY3" fmla="*/ 56685 h 56684"/>
                  <a:gd name="connsiteX4" fmla="*/ 106838 w 106838"/>
                  <a:gd name="connsiteY4" fmla="*/ 48476 h 56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38" h="56684">
                    <a:moveTo>
                      <a:pt x="106838" y="48476"/>
                    </a:moveTo>
                    <a:lnTo>
                      <a:pt x="22470" y="0"/>
                    </a:lnTo>
                    <a:cubicBezTo>
                      <a:pt x="15891" y="4867"/>
                      <a:pt x="8137" y="7887"/>
                      <a:pt x="0" y="8748"/>
                    </a:cubicBezTo>
                    <a:lnTo>
                      <a:pt x="83889" y="56685"/>
                    </a:lnTo>
                    <a:cubicBezTo>
                      <a:pt x="91816" y="54787"/>
                      <a:pt x="99510" y="52035"/>
                      <a:pt x="106838" y="484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D6691064-8391-6197-664E-AA81A39088D3}"/>
                  </a:ext>
                </a:extLst>
              </p:cNvPr>
              <p:cNvSpPr/>
              <p:nvPr/>
            </p:nvSpPr>
            <p:spPr>
              <a:xfrm>
                <a:off x="10137871" y="3654181"/>
                <a:ext cx="121852" cy="64631"/>
              </a:xfrm>
              <a:custGeom>
                <a:avLst/>
                <a:gdLst>
                  <a:gd name="connsiteX0" fmla="*/ 83170 w 121852"/>
                  <a:gd name="connsiteY0" fmla="*/ 62437 h 64631"/>
                  <a:gd name="connsiteX1" fmla="*/ 100727 w 121852"/>
                  <a:gd name="connsiteY1" fmla="*/ 63216 h 64631"/>
                  <a:gd name="connsiteX2" fmla="*/ 117444 w 121852"/>
                  <a:gd name="connsiteY2" fmla="*/ 56445 h 64631"/>
                  <a:gd name="connsiteX3" fmla="*/ 118763 w 121852"/>
                  <a:gd name="connsiteY3" fmla="*/ 47936 h 64631"/>
                  <a:gd name="connsiteX4" fmla="*/ 35653 w 121852"/>
                  <a:gd name="connsiteY4" fmla="*/ 0 h 64631"/>
                  <a:gd name="connsiteX5" fmla="*/ 31518 w 121852"/>
                  <a:gd name="connsiteY5" fmla="*/ 1678 h 64631"/>
                  <a:gd name="connsiteX6" fmla="*/ 113250 w 121852"/>
                  <a:gd name="connsiteY6" fmla="*/ 48895 h 64631"/>
                  <a:gd name="connsiteX7" fmla="*/ 112471 w 121852"/>
                  <a:gd name="connsiteY7" fmla="*/ 53988 h 64631"/>
                  <a:gd name="connsiteX8" fmla="*/ 97071 w 121852"/>
                  <a:gd name="connsiteY8" fmla="*/ 59980 h 64631"/>
                  <a:gd name="connsiteX9" fmla="*/ 86525 w 121852"/>
                  <a:gd name="connsiteY9" fmla="*/ 59561 h 64631"/>
                  <a:gd name="connsiteX10" fmla="*/ 4674 w 121852"/>
                  <a:gd name="connsiteY10" fmla="*/ 12703 h 64631"/>
                  <a:gd name="connsiteX11" fmla="*/ 0 w 121852"/>
                  <a:gd name="connsiteY11" fmla="*/ 14621 h 64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852" h="64631">
                    <a:moveTo>
                      <a:pt x="83170" y="62437"/>
                    </a:moveTo>
                    <a:cubicBezTo>
                      <a:pt x="88676" y="65063"/>
                      <a:pt x="95010" y="65344"/>
                      <a:pt x="100727" y="63216"/>
                    </a:cubicBezTo>
                    <a:lnTo>
                      <a:pt x="117444" y="56445"/>
                    </a:lnTo>
                    <a:cubicBezTo>
                      <a:pt x="122657" y="54348"/>
                      <a:pt x="123436" y="50453"/>
                      <a:pt x="118763" y="47936"/>
                    </a:cubicBezTo>
                    <a:lnTo>
                      <a:pt x="35653" y="0"/>
                    </a:lnTo>
                    <a:lnTo>
                      <a:pt x="31518" y="1678"/>
                    </a:lnTo>
                    <a:lnTo>
                      <a:pt x="113250" y="48895"/>
                    </a:lnTo>
                    <a:cubicBezTo>
                      <a:pt x="115946" y="50393"/>
                      <a:pt x="115587" y="52670"/>
                      <a:pt x="112471" y="53988"/>
                    </a:cubicBezTo>
                    <a:lnTo>
                      <a:pt x="97071" y="59980"/>
                    </a:lnTo>
                    <a:cubicBezTo>
                      <a:pt x="93644" y="61266"/>
                      <a:pt x="89839" y="61115"/>
                      <a:pt x="86525" y="59561"/>
                    </a:cubicBezTo>
                    <a:lnTo>
                      <a:pt x="4674" y="12703"/>
                    </a:lnTo>
                    <a:lnTo>
                      <a:pt x="0" y="14621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F554B85-D51D-1B94-CB5C-A804D052361E}"/>
                  </a:ext>
                </a:extLst>
              </p:cNvPr>
              <p:cNvSpPr/>
              <p:nvPr/>
            </p:nvSpPr>
            <p:spPr>
              <a:xfrm>
                <a:off x="10110787" y="3668682"/>
                <a:ext cx="148722" cy="220917"/>
              </a:xfrm>
              <a:custGeom>
                <a:avLst/>
                <a:gdLst>
                  <a:gd name="connsiteX0" fmla="*/ 27084 w 148722"/>
                  <a:gd name="connsiteY0" fmla="*/ 0 h 220917"/>
                  <a:gd name="connsiteX1" fmla="*/ 0 w 148722"/>
                  <a:gd name="connsiteY1" fmla="*/ 170774 h 220917"/>
                  <a:gd name="connsiteX2" fmla="*/ 83170 w 148722"/>
                  <a:gd name="connsiteY2" fmla="*/ 218710 h 220917"/>
                  <a:gd name="connsiteX3" fmla="*/ 100726 w 148722"/>
                  <a:gd name="connsiteY3" fmla="*/ 219549 h 220917"/>
                  <a:gd name="connsiteX4" fmla="*/ 117324 w 148722"/>
                  <a:gd name="connsiteY4" fmla="*/ 212778 h 220917"/>
                  <a:gd name="connsiteX5" fmla="*/ 121639 w 148722"/>
                  <a:gd name="connsiteY5" fmla="*/ 208643 h 220917"/>
                  <a:gd name="connsiteX6" fmla="*/ 148723 w 148722"/>
                  <a:gd name="connsiteY6" fmla="*/ 37870 h 220917"/>
                  <a:gd name="connsiteX7" fmla="*/ 144408 w 148722"/>
                  <a:gd name="connsiteY7" fmla="*/ 41944 h 220917"/>
                  <a:gd name="connsiteX8" fmla="*/ 127811 w 148722"/>
                  <a:gd name="connsiteY8" fmla="*/ 48775 h 220917"/>
                  <a:gd name="connsiteX9" fmla="*/ 110254 w 148722"/>
                  <a:gd name="connsiteY9" fmla="*/ 47936 h 22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8722" h="220917">
                    <a:moveTo>
                      <a:pt x="27084" y="0"/>
                    </a:moveTo>
                    <a:lnTo>
                      <a:pt x="0" y="170774"/>
                    </a:lnTo>
                    <a:lnTo>
                      <a:pt x="83170" y="218710"/>
                    </a:lnTo>
                    <a:cubicBezTo>
                      <a:pt x="88676" y="221328"/>
                      <a:pt x="94998" y="221630"/>
                      <a:pt x="100726" y="219549"/>
                    </a:cubicBezTo>
                    <a:lnTo>
                      <a:pt x="117324" y="212778"/>
                    </a:lnTo>
                    <a:cubicBezTo>
                      <a:pt x="119961" y="211699"/>
                      <a:pt x="121399" y="210201"/>
                      <a:pt x="121639" y="208643"/>
                    </a:cubicBezTo>
                    <a:lnTo>
                      <a:pt x="148723" y="37870"/>
                    </a:lnTo>
                    <a:cubicBezTo>
                      <a:pt x="148723" y="39428"/>
                      <a:pt x="146985" y="40866"/>
                      <a:pt x="144408" y="41944"/>
                    </a:cubicBezTo>
                    <a:lnTo>
                      <a:pt x="127811" y="48775"/>
                    </a:lnTo>
                    <a:cubicBezTo>
                      <a:pt x="122082" y="50857"/>
                      <a:pt x="115760" y="50554"/>
                      <a:pt x="110254" y="4793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DF11CB1-826F-49E7-9145-5B9BB7590670}"/>
                  </a:ext>
                </a:extLst>
              </p:cNvPr>
              <p:cNvSpPr/>
              <p:nvPr/>
            </p:nvSpPr>
            <p:spPr>
              <a:xfrm>
                <a:off x="10202585" y="3706551"/>
                <a:ext cx="57044" cy="183042"/>
              </a:xfrm>
              <a:custGeom>
                <a:avLst/>
                <a:gdLst>
                  <a:gd name="connsiteX0" fmla="*/ 26964 w 57044"/>
                  <a:gd name="connsiteY0" fmla="*/ 12104 h 183042"/>
                  <a:gd name="connsiteX1" fmla="*/ 36012 w 57044"/>
                  <a:gd name="connsiteY1" fmla="*/ 10786 h 183042"/>
                  <a:gd name="connsiteX2" fmla="*/ 52730 w 57044"/>
                  <a:gd name="connsiteY2" fmla="*/ 4075 h 183042"/>
                  <a:gd name="connsiteX3" fmla="*/ 57044 w 57044"/>
                  <a:gd name="connsiteY3" fmla="*/ 0 h 183042"/>
                  <a:gd name="connsiteX4" fmla="*/ 29960 w 57044"/>
                  <a:gd name="connsiteY4" fmla="*/ 170774 h 183042"/>
                  <a:gd name="connsiteX5" fmla="*/ 25646 w 57044"/>
                  <a:gd name="connsiteY5" fmla="*/ 174908 h 183042"/>
                  <a:gd name="connsiteX6" fmla="*/ 9048 w 57044"/>
                  <a:gd name="connsiteY6" fmla="*/ 181679 h 183042"/>
                  <a:gd name="connsiteX7" fmla="*/ 0 w 57044"/>
                  <a:gd name="connsiteY7" fmla="*/ 182997 h 18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044" h="183042">
                    <a:moveTo>
                      <a:pt x="26964" y="12104"/>
                    </a:moveTo>
                    <a:cubicBezTo>
                      <a:pt x="30038" y="12294"/>
                      <a:pt x="33118" y="11846"/>
                      <a:pt x="36012" y="10786"/>
                    </a:cubicBezTo>
                    <a:lnTo>
                      <a:pt x="52730" y="4075"/>
                    </a:lnTo>
                    <a:cubicBezTo>
                      <a:pt x="55307" y="2996"/>
                      <a:pt x="56805" y="1558"/>
                      <a:pt x="57044" y="0"/>
                    </a:cubicBezTo>
                    <a:lnTo>
                      <a:pt x="29960" y="170774"/>
                    </a:lnTo>
                    <a:cubicBezTo>
                      <a:pt x="29960" y="172331"/>
                      <a:pt x="28283" y="173830"/>
                      <a:pt x="25646" y="174908"/>
                    </a:cubicBezTo>
                    <a:lnTo>
                      <a:pt x="9048" y="181679"/>
                    </a:lnTo>
                    <a:cubicBezTo>
                      <a:pt x="6154" y="182744"/>
                      <a:pt x="3074" y="183193"/>
                      <a:pt x="0" y="182997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1" name="Graphic 5">
                <a:extLst>
                  <a:ext uri="{FF2B5EF4-FFF2-40B4-BE49-F238E27FC236}">
                    <a16:creationId xmlns:a16="http://schemas.microsoft.com/office/drawing/2014/main" id="{293525F1-0EA5-7394-12CC-70EF087EDEA1}"/>
                  </a:ext>
                </a:extLst>
              </p:cNvPr>
              <p:cNvGrpSpPr/>
              <p:nvPr/>
            </p:nvGrpSpPr>
            <p:grpSpPr>
              <a:xfrm>
                <a:off x="9996339" y="3713802"/>
                <a:ext cx="160287" cy="272938"/>
                <a:chOff x="9996339" y="3713802"/>
                <a:chExt cx="160287" cy="272938"/>
              </a:xfrm>
            </p:grpSpPr>
            <p:grpSp>
              <p:nvGrpSpPr>
                <p:cNvPr id="122" name="Graphic 5">
                  <a:extLst>
                    <a:ext uri="{FF2B5EF4-FFF2-40B4-BE49-F238E27FC236}">
                      <a16:creationId xmlns:a16="http://schemas.microsoft.com/office/drawing/2014/main" id="{C12D2AB0-FB1A-EDFE-C477-A580322C94D5}"/>
                    </a:ext>
                  </a:extLst>
                </p:cNvPr>
                <p:cNvGrpSpPr/>
                <p:nvPr/>
              </p:nvGrpSpPr>
              <p:grpSpPr>
                <a:xfrm>
                  <a:off x="9996339" y="3713802"/>
                  <a:ext cx="160287" cy="272938"/>
                  <a:chOff x="9996339" y="3713802"/>
                  <a:chExt cx="160287" cy="272938"/>
                </a:xfrm>
              </p:grpSpPr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D37BDF38-6F14-7706-BD3A-CEB36E185D33}"/>
                      </a:ext>
                    </a:extLst>
                  </p:cNvPr>
                  <p:cNvSpPr/>
                  <p:nvPr/>
                </p:nvSpPr>
                <p:spPr>
                  <a:xfrm>
                    <a:off x="10024441" y="3900215"/>
                    <a:ext cx="120560" cy="68968"/>
                  </a:xfrm>
                  <a:custGeom>
                    <a:avLst/>
                    <a:gdLst>
                      <a:gd name="connsiteX0" fmla="*/ 0 w 120560"/>
                      <a:gd name="connsiteY0" fmla="*/ 65973 h 68968"/>
                      <a:gd name="connsiteX1" fmla="*/ 6232 w 120560"/>
                      <a:gd name="connsiteY1" fmla="*/ 68969 h 68968"/>
                      <a:gd name="connsiteX2" fmla="*/ 120560 w 120560"/>
                      <a:gd name="connsiteY2" fmla="*/ 2936 h 68968"/>
                      <a:gd name="connsiteX3" fmla="*/ 114388 w 120560"/>
                      <a:gd name="connsiteY3" fmla="*/ 0 h 68968"/>
                      <a:gd name="connsiteX4" fmla="*/ 0 w 120560"/>
                      <a:gd name="connsiteY4" fmla="*/ 65973 h 68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560" h="68968">
                        <a:moveTo>
                          <a:pt x="0" y="65973"/>
                        </a:moveTo>
                        <a:lnTo>
                          <a:pt x="6232" y="68969"/>
                        </a:lnTo>
                        <a:lnTo>
                          <a:pt x="120560" y="2936"/>
                        </a:lnTo>
                        <a:lnTo>
                          <a:pt x="114388" y="0"/>
                        </a:lnTo>
                        <a:lnTo>
                          <a:pt x="0" y="65973"/>
                        </a:lnTo>
                        <a:close/>
                      </a:path>
                    </a:pathLst>
                  </a:custGeom>
                  <a:solidFill>
                    <a:srgbClr val="FAFAFA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EAD1C735-FB14-47A4-5E74-70D387C43353}"/>
                      </a:ext>
                    </a:extLst>
                  </p:cNvPr>
                  <p:cNvSpPr/>
                  <p:nvPr/>
                </p:nvSpPr>
                <p:spPr>
                  <a:xfrm>
                    <a:off x="10014195" y="3737530"/>
                    <a:ext cx="124634" cy="225421"/>
                  </a:xfrm>
                  <a:custGeom>
                    <a:avLst/>
                    <a:gdLst>
                      <a:gd name="connsiteX0" fmla="*/ 124635 w 124634"/>
                      <a:gd name="connsiteY0" fmla="*/ 162684 h 225421"/>
                      <a:gd name="connsiteX1" fmla="*/ 15879 w 124634"/>
                      <a:gd name="connsiteY1" fmla="*/ 225421 h 225421"/>
                      <a:gd name="connsiteX2" fmla="*/ 0 w 124634"/>
                      <a:gd name="connsiteY2" fmla="*/ 62797 h 225421"/>
                      <a:gd name="connsiteX3" fmla="*/ 108816 w 124634"/>
                      <a:gd name="connsiteY3" fmla="*/ 0 h 225421"/>
                      <a:gd name="connsiteX4" fmla="*/ 124635 w 124634"/>
                      <a:gd name="connsiteY4" fmla="*/ 162684 h 2254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34" h="225421">
                        <a:moveTo>
                          <a:pt x="124635" y="162684"/>
                        </a:moveTo>
                        <a:lnTo>
                          <a:pt x="15879" y="225421"/>
                        </a:lnTo>
                        <a:lnTo>
                          <a:pt x="0" y="62797"/>
                        </a:lnTo>
                        <a:lnTo>
                          <a:pt x="108816" y="0"/>
                        </a:lnTo>
                        <a:lnTo>
                          <a:pt x="124635" y="1626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C4095143-E85D-8443-F7A1-3B5A489E0CE5}"/>
                      </a:ext>
                    </a:extLst>
                  </p:cNvPr>
                  <p:cNvSpPr/>
                  <p:nvPr/>
                </p:nvSpPr>
                <p:spPr>
                  <a:xfrm>
                    <a:off x="10002570" y="3716618"/>
                    <a:ext cx="154055" cy="269642"/>
                  </a:xfrm>
                  <a:custGeom>
                    <a:avLst/>
                    <a:gdLst>
                      <a:gd name="connsiteX0" fmla="*/ 135360 w 154055"/>
                      <a:gd name="connsiteY0" fmla="*/ 0 h 269642"/>
                      <a:gd name="connsiteX1" fmla="*/ 0 w 154055"/>
                      <a:gd name="connsiteY1" fmla="*/ 77897 h 269642"/>
                      <a:gd name="connsiteX2" fmla="*/ 18695 w 154055"/>
                      <a:gd name="connsiteY2" fmla="*/ 269642 h 269642"/>
                      <a:gd name="connsiteX3" fmla="*/ 154056 w 154055"/>
                      <a:gd name="connsiteY3" fmla="*/ 191746 h 269642"/>
                      <a:gd name="connsiteX4" fmla="*/ 142431 w 154055"/>
                      <a:gd name="connsiteY4" fmla="*/ 186413 h 269642"/>
                      <a:gd name="connsiteX5" fmla="*/ 28103 w 154055"/>
                      <a:gd name="connsiteY5" fmla="*/ 252325 h 269642"/>
                      <a:gd name="connsiteX6" fmla="*/ 11625 w 154055"/>
                      <a:gd name="connsiteY6" fmla="*/ 83889 h 269642"/>
                      <a:gd name="connsiteX7" fmla="*/ 125953 w 154055"/>
                      <a:gd name="connsiteY7" fmla="*/ 17976 h 269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4055" h="269642">
                        <a:moveTo>
                          <a:pt x="135360" y="0"/>
                        </a:moveTo>
                        <a:lnTo>
                          <a:pt x="0" y="77897"/>
                        </a:lnTo>
                        <a:lnTo>
                          <a:pt x="18695" y="269642"/>
                        </a:lnTo>
                        <a:lnTo>
                          <a:pt x="154056" y="191746"/>
                        </a:lnTo>
                        <a:close/>
                        <a:moveTo>
                          <a:pt x="142431" y="186413"/>
                        </a:moveTo>
                        <a:lnTo>
                          <a:pt x="28103" y="252325"/>
                        </a:lnTo>
                        <a:lnTo>
                          <a:pt x="11625" y="83889"/>
                        </a:lnTo>
                        <a:lnTo>
                          <a:pt x="125953" y="17976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807F2F81-0231-61F9-9127-FD4C2A7FC303}"/>
                      </a:ext>
                    </a:extLst>
                  </p:cNvPr>
                  <p:cNvSpPr/>
                  <p:nvPr/>
                </p:nvSpPr>
                <p:spPr>
                  <a:xfrm>
                    <a:off x="10123011" y="3734295"/>
                    <a:ext cx="21990" cy="168856"/>
                  </a:xfrm>
                  <a:custGeom>
                    <a:avLst/>
                    <a:gdLst>
                      <a:gd name="connsiteX0" fmla="*/ 21991 w 21990"/>
                      <a:gd name="connsiteY0" fmla="*/ 168856 h 168856"/>
                      <a:gd name="connsiteX1" fmla="*/ 15819 w 21990"/>
                      <a:gd name="connsiteY1" fmla="*/ 165920 h 168856"/>
                      <a:gd name="connsiteX2" fmla="*/ 0 w 21990"/>
                      <a:gd name="connsiteY2" fmla="*/ 3236 h 168856"/>
                      <a:gd name="connsiteX3" fmla="*/ 5513 w 21990"/>
                      <a:gd name="connsiteY3" fmla="*/ 0 h 168856"/>
                      <a:gd name="connsiteX4" fmla="*/ 21991 w 21990"/>
                      <a:gd name="connsiteY4" fmla="*/ 168856 h 1688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990" h="168856">
                        <a:moveTo>
                          <a:pt x="21991" y="168856"/>
                        </a:moveTo>
                        <a:lnTo>
                          <a:pt x="15819" y="165920"/>
                        </a:lnTo>
                        <a:lnTo>
                          <a:pt x="0" y="3236"/>
                        </a:lnTo>
                        <a:lnTo>
                          <a:pt x="5513" y="0"/>
                        </a:lnTo>
                        <a:lnTo>
                          <a:pt x="21991" y="16885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BD225767-AEE9-C0A7-23FF-0DB392D3721A}"/>
                      </a:ext>
                    </a:extLst>
                  </p:cNvPr>
                  <p:cNvSpPr/>
                  <p:nvPr/>
                </p:nvSpPr>
                <p:spPr>
                  <a:xfrm>
                    <a:off x="9996339" y="3713802"/>
                    <a:ext cx="141592" cy="81072"/>
                  </a:xfrm>
                  <a:custGeom>
                    <a:avLst/>
                    <a:gdLst>
                      <a:gd name="connsiteX0" fmla="*/ 141592 w 141592"/>
                      <a:gd name="connsiteY0" fmla="*/ 2936 h 81072"/>
                      <a:gd name="connsiteX1" fmla="*/ 135360 w 141592"/>
                      <a:gd name="connsiteY1" fmla="*/ 0 h 81072"/>
                      <a:gd name="connsiteX2" fmla="*/ 0 w 141592"/>
                      <a:gd name="connsiteY2" fmla="*/ 78196 h 81072"/>
                      <a:gd name="connsiteX3" fmla="*/ 6232 w 141592"/>
                      <a:gd name="connsiteY3" fmla="*/ 81073 h 81072"/>
                      <a:gd name="connsiteX4" fmla="*/ 141592 w 141592"/>
                      <a:gd name="connsiteY4" fmla="*/ 2936 h 81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592" h="81072">
                        <a:moveTo>
                          <a:pt x="141592" y="2936"/>
                        </a:moveTo>
                        <a:lnTo>
                          <a:pt x="135360" y="0"/>
                        </a:lnTo>
                        <a:lnTo>
                          <a:pt x="0" y="78196"/>
                        </a:lnTo>
                        <a:lnTo>
                          <a:pt x="6232" y="81073"/>
                        </a:lnTo>
                        <a:lnTo>
                          <a:pt x="141592" y="2936"/>
                        </a:lnTo>
                        <a:close/>
                      </a:path>
                    </a:pathLst>
                  </a:custGeom>
                  <a:solidFill>
                    <a:srgbClr val="FAFAFA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0A299BF7-7336-1FAF-E3C8-96887B66EAA8}"/>
                      </a:ext>
                    </a:extLst>
                  </p:cNvPr>
                  <p:cNvSpPr/>
                  <p:nvPr/>
                </p:nvSpPr>
                <p:spPr>
                  <a:xfrm>
                    <a:off x="9996339" y="3791998"/>
                    <a:ext cx="24926" cy="194741"/>
                  </a:xfrm>
                  <a:custGeom>
                    <a:avLst/>
                    <a:gdLst>
                      <a:gd name="connsiteX0" fmla="*/ 0 w 24926"/>
                      <a:gd name="connsiteY0" fmla="*/ 0 h 194741"/>
                      <a:gd name="connsiteX1" fmla="*/ 6232 w 24926"/>
                      <a:gd name="connsiteY1" fmla="*/ 2876 h 194741"/>
                      <a:gd name="connsiteX2" fmla="*/ 24927 w 24926"/>
                      <a:gd name="connsiteY2" fmla="*/ 194742 h 194741"/>
                      <a:gd name="connsiteX3" fmla="*/ 18635 w 24926"/>
                      <a:gd name="connsiteY3" fmla="*/ 191866 h 194741"/>
                      <a:gd name="connsiteX4" fmla="*/ 0 w 24926"/>
                      <a:gd name="connsiteY4" fmla="*/ 0 h 194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926" h="194741">
                        <a:moveTo>
                          <a:pt x="0" y="0"/>
                        </a:moveTo>
                        <a:lnTo>
                          <a:pt x="6232" y="2876"/>
                        </a:lnTo>
                        <a:lnTo>
                          <a:pt x="24927" y="194742"/>
                        </a:lnTo>
                        <a:lnTo>
                          <a:pt x="18635" y="1918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9" name="Graphic 5">
                  <a:extLst>
                    <a:ext uri="{FF2B5EF4-FFF2-40B4-BE49-F238E27FC236}">
                      <a16:creationId xmlns:a16="http://schemas.microsoft.com/office/drawing/2014/main" id="{C84797D2-5C56-EFA1-B92D-816EB9E1C06D}"/>
                    </a:ext>
                  </a:extLst>
                </p:cNvPr>
                <p:cNvGrpSpPr/>
                <p:nvPr/>
              </p:nvGrpSpPr>
              <p:grpSpPr>
                <a:xfrm>
                  <a:off x="10031093" y="3812098"/>
                  <a:ext cx="102943" cy="142883"/>
                  <a:chOff x="10031093" y="3812098"/>
                  <a:chExt cx="102943" cy="142883"/>
                </a:xfrm>
                <a:solidFill>
                  <a:srgbClr val="F0F0F0"/>
                </a:solidFill>
              </p:grpSpPr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8E177C57-9ED3-CCF0-5CCB-DA13E55FCFB1}"/>
                      </a:ext>
                    </a:extLst>
                  </p:cNvPr>
                  <p:cNvSpPr/>
                  <p:nvPr/>
                </p:nvSpPr>
                <p:spPr>
                  <a:xfrm>
                    <a:off x="10031093" y="3812251"/>
                    <a:ext cx="102943" cy="142730"/>
                  </a:xfrm>
                  <a:custGeom>
                    <a:avLst/>
                    <a:gdLst>
                      <a:gd name="connsiteX0" fmla="*/ 102943 w 102943"/>
                      <a:gd name="connsiteY0" fmla="*/ 84848 h 142730"/>
                      <a:gd name="connsiteX1" fmla="*/ 2637 w 102943"/>
                      <a:gd name="connsiteY1" fmla="*/ 142731 h 142730"/>
                      <a:gd name="connsiteX2" fmla="*/ 0 w 102943"/>
                      <a:gd name="connsiteY2" fmla="*/ 115347 h 142730"/>
                      <a:gd name="connsiteX3" fmla="*/ 18635 w 102943"/>
                      <a:gd name="connsiteY3" fmla="*/ 34814 h 142730"/>
                      <a:gd name="connsiteX4" fmla="*/ 36432 w 102943"/>
                      <a:gd name="connsiteY4" fmla="*/ 62317 h 142730"/>
                      <a:gd name="connsiteX5" fmla="*/ 32717 w 102943"/>
                      <a:gd name="connsiteY5" fmla="*/ 85447 h 142730"/>
                      <a:gd name="connsiteX6" fmla="*/ 62377 w 102943"/>
                      <a:gd name="connsiteY6" fmla="*/ 0 h 142730"/>
                      <a:gd name="connsiteX7" fmla="*/ 100247 w 102943"/>
                      <a:gd name="connsiteY7" fmla="*/ 57464 h 142730"/>
                      <a:gd name="connsiteX8" fmla="*/ 102943 w 102943"/>
                      <a:gd name="connsiteY8" fmla="*/ 84848 h 142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2943" h="142730">
                        <a:moveTo>
                          <a:pt x="102943" y="84848"/>
                        </a:moveTo>
                        <a:lnTo>
                          <a:pt x="2637" y="142731"/>
                        </a:lnTo>
                        <a:lnTo>
                          <a:pt x="0" y="115347"/>
                        </a:lnTo>
                        <a:lnTo>
                          <a:pt x="18635" y="34814"/>
                        </a:lnTo>
                        <a:lnTo>
                          <a:pt x="36432" y="62317"/>
                        </a:lnTo>
                        <a:lnTo>
                          <a:pt x="32717" y="85447"/>
                        </a:lnTo>
                        <a:lnTo>
                          <a:pt x="62377" y="0"/>
                        </a:lnTo>
                        <a:lnTo>
                          <a:pt x="100247" y="57464"/>
                        </a:lnTo>
                        <a:lnTo>
                          <a:pt x="102943" y="84848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FE57E29A-979E-CC7D-8C53-76E60AE86424}"/>
                      </a:ext>
                    </a:extLst>
                  </p:cNvPr>
                  <p:cNvSpPr/>
                  <p:nvPr/>
                </p:nvSpPr>
                <p:spPr>
                  <a:xfrm>
                    <a:off x="10041574" y="3812098"/>
                    <a:ext cx="14814" cy="18262"/>
                  </a:xfrm>
                  <a:custGeom>
                    <a:avLst/>
                    <a:gdLst>
                      <a:gd name="connsiteX0" fmla="*/ 6596 w 14814"/>
                      <a:gd name="connsiteY0" fmla="*/ 1052 h 18262"/>
                      <a:gd name="connsiteX1" fmla="*/ 5 w 14814"/>
                      <a:gd name="connsiteY1" fmla="*/ 13455 h 18262"/>
                      <a:gd name="connsiteX2" fmla="*/ 8214 w 14814"/>
                      <a:gd name="connsiteY2" fmla="*/ 17290 h 18262"/>
                      <a:gd name="connsiteX3" fmla="*/ 14805 w 14814"/>
                      <a:gd name="connsiteY3" fmla="*/ 4887 h 18262"/>
                      <a:gd name="connsiteX4" fmla="*/ 6596 w 14814"/>
                      <a:gd name="connsiteY4" fmla="*/ 1052 h 18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814" h="18262">
                        <a:moveTo>
                          <a:pt x="6596" y="1052"/>
                        </a:moveTo>
                        <a:cubicBezTo>
                          <a:pt x="2372" y="3743"/>
                          <a:pt x="-127" y="8450"/>
                          <a:pt x="5" y="13455"/>
                        </a:cubicBezTo>
                        <a:cubicBezTo>
                          <a:pt x="424" y="17949"/>
                          <a:pt x="4080" y="19447"/>
                          <a:pt x="8214" y="17290"/>
                        </a:cubicBezTo>
                        <a:cubicBezTo>
                          <a:pt x="12474" y="14633"/>
                          <a:pt x="14985" y="9903"/>
                          <a:pt x="14805" y="4887"/>
                        </a:cubicBezTo>
                        <a:cubicBezTo>
                          <a:pt x="14386" y="393"/>
                          <a:pt x="10731" y="-1285"/>
                          <a:pt x="6596" y="1052"/>
                        </a:cubicBezTo>
                        <a:close/>
                      </a:path>
                    </a:pathLst>
                  </a:custGeom>
                  <a:solidFill>
                    <a:srgbClr val="F0F0F0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" name="Graphic 5">
                <a:extLst>
                  <a:ext uri="{FF2B5EF4-FFF2-40B4-BE49-F238E27FC236}">
                    <a16:creationId xmlns:a16="http://schemas.microsoft.com/office/drawing/2014/main" id="{31432A39-7C16-06BE-F54E-724E820828CC}"/>
                  </a:ext>
                </a:extLst>
              </p:cNvPr>
              <p:cNvGrpSpPr/>
              <p:nvPr/>
            </p:nvGrpSpPr>
            <p:grpSpPr>
              <a:xfrm>
                <a:off x="9886398" y="3851483"/>
                <a:ext cx="96324" cy="150253"/>
                <a:chOff x="9886398" y="3851483"/>
                <a:chExt cx="96324" cy="150253"/>
              </a:xfrm>
            </p:grpSpPr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6F7DA4F7-0E4B-23CB-79DB-738F9BF62A2F}"/>
                    </a:ext>
                  </a:extLst>
                </p:cNvPr>
                <p:cNvSpPr/>
                <p:nvPr/>
              </p:nvSpPr>
              <p:spPr>
                <a:xfrm>
                  <a:off x="9887059" y="3946861"/>
                  <a:ext cx="95003" cy="54875"/>
                </a:xfrm>
                <a:custGeom>
                  <a:avLst/>
                  <a:gdLst>
                    <a:gd name="connsiteX0" fmla="*/ 81117 w 95003"/>
                    <a:gd name="connsiteY0" fmla="*/ 8061 h 54875"/>
                    <a:gd name="connsiteX1" fmla="*/ 81117 w 95003"/>
                    <a:gd name="connsiteY1" fmla="*/ 46830 h 54875"/>
                    <a:gd name="connsiteX2" fmla="*/ 13887 w 95003"/>
                    <a:gd name="connsiteY2" fmla="*/ 46830 h 54875"/>
                    <a:gd name="connsiteX3" fmla="*/ 13887 w 95003"/>
                    <a:gd name="connsiteY3" fmla="*/ 8061 h 54875"/>
                    <a:gd name="connsiteX4" fmla="*/ 81117 w 95003"/>
                    <a:gd name="connsiteY4" fmla="*/ 8061 h 54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003" h="54875">
                      <a:moveTo>
                        <a:pt x="81117" y="8061"/>
                      </a:moveTo>
                      <a:cubicBezTo>
                        <a:pt x="99633" y="18787"/>
                        <a:pt x="99633" y="36104"/>
                        <a:pt x="81117" y="46830"/>
                      </a:cubicBezTo>
                      <a:cubicBezTo>
                        <a:pt x="59989" y="57558"/>
                        <a:pt x="35015" y="57558"/>
                        <a:pt x="13887" y="46830"/>
                      </a:cubicBezTo>
                      <a:cubicBezTo>
                        <a:pt x="-4629" y="36104"/>
                        <a:pt x="-4629" y="18787"/>
                        <a:pt x="13887" y="8061"/>
                      </a:cubicBezTo>
                      <a:cubicBezTo>
                        <a:pt x="35009" y="-2687"/>
                        <a:pt x="59995" y="-2687"/>
                        <a:pt x="81117" y="8061"/>
                      </a:cubicBez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BF54CF90-BBFF-4567-4ED0-97AA9DBB7F33}"/>
                    </a:ext>
                  </a:extLst>
                </p:cNvPr>
                <p:cNvSpPr/>
                <p:nvPr/>
              </p:nvSpPr>
              <p:spPr>
                <a:xfrm>
                  <a:off x="9886398" y="3911180"/>
                  <a:ext cx="96324" cy="80949"/>
                </a:xfrm>
                <a:custGeom>
                  <a:avLst/>
                  <a:gdLst>
                    <a:gd name="connsiteX0" fmla="*/ 17962 w 96324"/>
                    <a:gd name="connsiteY0" fmla="*/ 70766 h 80949"/>
                    <a:gd name="connsiteX1" fmla="*/ 8076 w 96324"/>
                    <a:gd name="connsiteY1" fmla="*/ 0 h 80949"/>
                    <a:gd name="connsiteX2" fmla="*/ 88249 w 96324"/>
                    <a:gd name="connsiteY2" fmla="*/ 0 h 80949"/>
                    <a:gd name="connsiteX3" fmla="*/ 78362 w 96324"/>
                    <a:gd name="connsiteY3" fmla="*/ 70706 h 80949"/>
                    <a:gd name="connsiteX4" fmla="*/ 77943 w 96324"/>
                    <a:gd name="connsiteY4" fmla="*/ 71186 h 80949"/>
                    <a:gd name="connsiteX5" fmla="*/ 77404 w 96324"/>
                    <a:gd name="connsiteY5" fmla="*/ 71725 h 80949"/>
                    <a:gd name="connsiteX6" fmla="*/ 75906 w 96324"/>
                    <a:gd name="connsiteY6" fmla="*/ 73043 h 80949"/>
                    <a:gd name="connsiteX7" fmla="*/ 75546 w 96324"/>
                    <a:gd name="connsiteY7" fmla="*/ 73043 h 80949"/>
                    <a:gd name="connsiteX8" fmla="*/ 74288 w 96324"/>
                    <a:gd name="connsiteY8" fmla="*/ 73942 h 80949"/>
                    <a:gd name="connsiteX9" fmla="*/ 72251 w 96324"/>
                    <a:gd name="connsiteY9" fmla="*/ 75260 h 80949"/>
                    <a:gd name="connsiteX10" fmla="*/ 24314 w 96324"/>
                    <a:gd name="connsiteY10" fmla="*/ 75260 h 80949"/>
                    <a:gd name="connsiteX11" fmla="*/ 24314 w 96324"/>
                    <a:gd name="connsiteY11" fmla="*/ 75260 h 80949"/>
                    <a:gd name="connsiteX12" fmla="*/ 22217 w 96324"/>
                    <a:gd name="connsiteY12" fmla="*/ 73942 h 80949"/>
                    <a:gd name="connsiteX13" fmla="*/ 21078 w 96324"/>
                    <a:gd name="connsiteY13" fmla="*/ 73103 h 80949"/>
                    <a:gd name="connsiteX14" fmla="*/ 20599 w 96324"/>
                    <a:gd name="connsiteY14" fmla="*/ 72684 h 80949"/>
                    <a:gd name="connsiteX15" fmla="*/ 19221 w 96324"/>
                    <a:gd name="connsiteY15" fmla="*/ 71485 h 80949"/>
                    <a:gd name="connsiteX16" fmla="*/ 18562 w 96324"/>
                    <a:gd name="connsiteY16" fmla="*/ 70826 h 80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6324" h="80949">
                      <a:moveTo>
                        <a:pt x="17962" y="70766"/>
                      </a:moveTo>
                      <a:cubicBezTo>
                        <a:pt x="1784" y="54288"/>
                        <a:pt x="-7684" y="13123"/>
                        <a:pt x="8076" y="0"/>
                      </a:cubicBezTo>
                      <a:lnTo>
                        <a:pt x="88249" y="0"/>
                      </a:lnTo>
                      <a:cubicBezTo>
                        <a:pt x="104008" y="13123"/>
                        <a:pt x="94541" y="53928"/>
                        <a:pt x="78362" y="70706"/>
                      </a:cubicBezTo>
                      <a:lnTo>
                        <a:pt x="77943" y="71186"/>
                      </a:lnTo>
                      <a:lnTo>
                        <a:pt x="77404" y="71725"/>
                      </a:lnTo>
                      <a:lnTo>
                        <a:pt x="75906" y="73043"/>
                      </a:lnTo>
                      <a:lnTo>
                        <a:pt x="75546" y="73043"/>
                      </a:lnTo>
                      <a:lnTo>
                        <a:pt x="74288" y="73942"/>
                      </a:lnTo>
                      <a:cubicBezTo>
                        <a:pt x="73635" y="74423"/>
                        <a:pt x="72958" y="74864"/>
                        <a:pt x="72251" y="75260"/>
                      </a:cubicBezTo>
                      <a:cubicBezTo>
                        <a:pt x="57175" y="82846"/>
                        <a:pt x="39390" y="82846"/>
                        <a:pt x="24314" y="75260"/>
                      </a:cubicBezTo>
                      <a:lnTo>
                        <a:pt x="24314" y="75260"/>
                      </a:lnTo>
                      <a:lnTo>
                        <a:pt x="22217" y="73942"/>
                      </a:lnTo>
                      <a:cubicBezTo>
                        <a:pt x="21863" y="73629"/>
                        <a:pt x="21480" y="73348"/>
                        <a:pt x="21078" y="73103"/>
                      </a:cubicBezTo>
                      <a:lnTo>
                        <a:pt x="20599" y="72684"/>
                      </a:lnTo>
                      <a:lnTo>
                        <a:pt x="19221" y="71485"/>
                      </a:lnTo>
                      <a:lnTo>
                        <a:pt x="18562" y="70826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158677C3-5743-D9E4-6D78-FB6F97E56451}"/>
                    </a:ext>
                  </a:extLst>
                </p:cNvPr>
                <p:cNvSpPr/>
                <p:nvPr/>
              </p:nvSpPr>
              <p:spPr>
                <a:xfrm>
                  <a:off x="9887718" y="3897036"/>
                  <a:ext cx="93685" cy="54053"/>
                </a:xfrm>
                <a:custGeom>
                  <a:avLst/>
                  <a:gdLst>
                    <a:gd name="connsiteX0" fmla="*/ 79979 w 93685"/>
                    <a:gd name="connsiteY0" fmla="*/ 7912 h 54053"/>
                    <a:gd name="connsiteX1" fmla="*/ 79979 w 93685"/>
                    <a:gd name="connsiteY1" fmla="*/ 46141 h 54053"/>
                    <a:gd name="connsiteX2" fmla="*/ 13707 w 93685"/>
                    <a:gd name="connsiteY2" fmla="*/ 46141 h 54053"/>
                    <a:gd name="connsiteX3" fmla="*/ 13707 w 93685"/>
                    <a:gd name="connsiteY3" fmla="*/ 7912 h 54053"/>
                    <a:gd name="connsiteX4" fmla="*/ 79979 w 93685"/>
                    <a:gd name="connsiteY4" fmla="*/ 7912 h 54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685" h="54053">
                      <a:moveTo>
                        <a:pt x="79979" y="7912"/>
                      </a:moveTo>
                      <a:cubicBezTo>
                        <a:pt x="98255" y="18458"/>
                        <a:pt x="98255" y="35596"/>
                        <a:pt x="79979" y="46141"/>
                      </a:cubicBezTo>
                      <a:cubicBezTo>
                        <a:pt x="59151" y="56691"/>
                        <a:pt x="34535" y="56691"/>
                        <a:pt x="13707" y="46141"/>
                      </a:cubicBezTo>
                      <a:cubicBezTo>
                        <a:pt x="-4569" y="35596"/>
                        <a:pt x="-4569" y="18458"/>
                        <a:pt x="13707" y="7912"/>
                      </a:cubicBezTo>
                      <a:cubicBezTo>
                        <a:pt x="34535" y="-2637"/>
                        <a:pt x="59151" y="-2637"/>
                        <a:pt x="79979" y="79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2F7AF87D-EBA7-208D-E176-DA800A30AD84}"/>
                    </a:ext>
                  </a:extLst>
                </p:cNvPr>
                <p:cNvSpPr/>
                <p:nvPr/>
              </p:nvSpPr>
              <p:spPr>
                <a:xfrm>
                  <a:off x="9906068" y="3907633"/>
                  <a:ext cx="56984" cy="32859"/>
                </a:xfrm>
                <a:custGeom>
                  <a:avLst/>
                  <a:gdLst>
                    <a:gd name="connsiteX0" fmla="*/ 48626 w 56984"/>
                    <a:gd name="connsiteY0" fmla="*/ 4805 h 32859"/>
                    <a:gd name="connsiteX1" fmla="*/ 48626 w 56984"/>
                    <a:gd name="connsiteY1" fmla="*/ 28054 h 32859"/>
                    <a:gd name="connsiteX2" fmla="*/ 8359 w 56984"/>
                    <a:gd name="connsiteY2" fmla="*/ 28054 h 32859"/>
                    <a:gd name="connsiteX3" fmla="*/ 8359 w 56984"/>
                    <a:gd name="connsiteY3" fmla="*/ 4805 h 32859"/>
                    <a:gd name="connsiteX4" fmla="*/ 48626 w 56984"/>
                    <a:gd name="connsiteY4" fmla="*/ 4805 h 32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984" h="32859">
                      <a:moveTo>
                        <a:pt x="48626" y="4805"/>
                      </a:moveTo>
                      <a:cubicBezTo>
                        <a:pt x="59771" y="11217"/>
                        <a:pt x="59771" y="21643"/>
                        <a:pt x="48626" y="28054"/>
                      </a:cubicBezTo>
                      <a:cubicBezTo>
                        <a:pt x="35970" y="34461"/>
                        <a:pt x="21014" y="34461"/>
                        <a:pt x="8359" y="28054"/>
                      </a:cubicBezTo>
                      <a:cubicBezTo>
                        <a:pt x="-2786" y="21643"/>
                        <a:pt x="-2786" y="11217"/>
                        <a:pt x="8359" y="4805"/>
                      </a:cubicBezTo>
                      <a:cubicBezTo>
                        <a:pt x="21014" y="-1602"/>
                        <a:pt x="35970" y="-1602"/>
                        <a:pt x="48626" y="4805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ADB57F3E-82FE-F9CC-EDDB-8BC819D986C0}"/>
                    </a:ext>
                  </a:extLst>
                </p:cNvPr>
                <p:cNvSpPr/>
                <p:nvPr/>
              </p:nvSpPr>
              <p:spPr>
                <a:xfrm>
                  <a:off x="9907716" y="3918659"/>
                  <a:ext cx="53688" cy="21594"/>
                </a:xfrm>
                <a:custGeom>
                  <a:avLst/>
                  <a:gdLst>
                    <a:gd name="connsiteX0" fmla="*/ 6711 w 53688"/>
                    <a:gd name="connsiteY0" fmla="*/ 4805 h 21594"/>
                    <a:gd name="connsiteX1" fmla="*/ 46978 w 53688"/>
                    <a:gd name="connsiteY1" fmla="*/ 4805 h 21594"/>
                    <a:gd name="connsiteX2" fmla="*/ 53689 w 53688"/>
                    <a:gd name="connsiteY2" fmla="*/ 10797 h 21594"/>
                    <a:gd name="connsiteX3" fmla="*/ 46978 w 53688"/>
                    <a:gd name="connsiteY3" fmla="*/ 16789 h 21594"/>
                    <a:gd name="connsiteX4" fmla="*/ 6711 w 53688"/>
                    <a:gd name="connsiteY4" fmla="*/ 16789 h 21594"/>
                    <a:gd name="connsiteX5" fmla="*/ 0 w 53688"/>
                    <a:gd name="connsiteY5" fmla="*/ 10797 h 21594"/>
                    <a:gd name="connsiteX6" fmla="*/ 6711 w 53688"/>
                    <a:gd name="connsiteY6" fmla="*/ 4805 h 21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688" h="21594">
                      <a:moveTo>
                        <a:pt x="6711" y="4805"/>
                      </a:moveTo>
                      <a:cubicBezTo>
                        <a:pt x="19366" y="-1602"/>
                        <a:pt x="34322" y="-1602"/>
                        <a:pt x="46978" y="4805"/>
                      </a:cubicBezTo>
                      <a:cubicBezTo>
                        <a:pt x="49668" y="6226"/>
                        <a:pt x="51975" y="8283"/>
                        <a:pt x="53689" y="10797"/>
                      </a:cubicBezTo>
                      <a:cubicBezTo>
                        <a:pt x="51975" y="13311"/>
                        <a:pt x="49668" y="15368"/>
                        <a:pt x="46978" y="16789"/>
                      </a:cubicBezTo>
                      <a:cubicBezTo>
                        <a:pt x="34322" y="23196"/>
                        <a:pt x="19366" y="23196"/>
                        <a:pt x="6711" y="16789"/>
                      </a:cubicBezTo>
                      <a:cubicBezTo>
                        <a:pt x="4021" y="15368"/>
                        <a:pt x="1714" y="13311"/>
                        <a:pt x="0" y="10797"/>
                      </a:cubicBezTo>
                      <a:cubicBezTo>
                        <a:pt x="1714" y="8283"/>
                        <a:pt x="4021" y="6226"/>
                        <a:pt x="6711" y="480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0F191C56-460E-BB79-9735-5545CB4231E3}"/>
                    </a:ext>
                  </a:extLst>
                </p:cNvPr>
                <p:cNvSpPr/>
                <p:nvPr/>
              </p:nvSpPr>
              <p:spPr>
                <a:xfrm>
                  <a:off x="9890838" y="3851483"/>
                  <a:ext cx="82393" cy="82027"/>
                </a:xfrm>
                <a:custGeom>
                  <a:avLst/>
                  <a:gdLst>
                    <a:gd name="connsiteX0" fmla="*/ 61399 w 82393"/>
                    <a:gd name="connsiteY0" fmla="*/ 78093 h 82027"/>
                    <a:gd name="connsiteX1" fmla="*/ 76020 w 82393"/>
                    <a:gd name="connsiteY1" fmla="*/ 58738 h 82027"/>
                    <a:gd name="connsiteX2" fmla="*/ 80514 w 82393"/>
                    <a:gd name="connsiteY2" fmla="*/ 28778 h 82027"/>
                    <a:gd name="connsiteX3" fmla="*/ 62538 w 82393"/>
                    <a:gd name="connsiteY3" fmla="*/ 42739 h 82027"/>
                    <a:gd name="connsiteX4" fmla="*/ 64036 w 82393"/>
                    <a:gd name="connsiteY4" fmla="*/ 22426 h 82027"/>
                    <a:gd name="connsiteX5" fmla="*/ 58044 w 82393"/>
                    <a:gd name="connsiteY5" fmla="*/ 196 h 82027"/>
                    <a:gd name="connsiteX6" fmla="*/ 45341 w 82393"/>
                    <a:gd name="connsiteY6" fmla="*/ 21348 h 82027"/>
                    <a:gd name="connsiteX7" fmla="*/ 40667 w 82393"/>
                    <a:gd name="connsiteY7" fmla="*/ 39324 h 82027"/>
                    <a:gd name="connsiteX8" fmla="*/ 35454 w 82393"/>
                    <a:gd name="connsiteY8" fmla="*/ 16974 h 82027"/>
                    <a:gd name="connsiteX9" fmla="*/ 26226 w 82393"/>
                    <a:gd name="connsiteY9" fmla="*/ 5649 h 82027"/>
                    <a:gd name="connsiteX10" fmla="*/ 21372 w 82393"/>
                    <a:gd name="connsiteY10" fmla="*/ 24763 h 82027"/>
                    <a:gd name="connsiteX11" fmla="*/ 21971 w 82393"/>
                    <a:gd name="connsiteY11" fmla="*/ 43938 h 82027"/>
                    <a:gd name="connsiteX12" fmla="*/ 11426 w 82393"/>
                    <a:gd name="connsiteY12" fmla="*/ 33092 h 82027"/>
                    <a:gd name="connsiteX13" fmla="*/ 999 w 82393"/>
                    <a:gd name="connsiteY13" fmla="*/ 27580 h 82027"/>
                    <a:gd name="connsiteX14" fmla="*/ 8190 w 82393"/>
                    <a:gd name="connsiteY14" fmla="*/ 54843 h 82027"/>
                    <a:gd name="connsiteX15" fmla="*/ 26166 w 82393"/>
                    <a:gd name="connsiteY15" fmla="*/ 78272 h 82027"/>
                    <a:gd name="connsiteX16" fmla="*/ 61399 w 82393"/>
                    <a:gd name="connsiteY16" fmla="*/ 78093 h 82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2393" h="82027">
                      <a:moveTo>
                        <a:pt x="61399" y="78093"/>
                      </a:moveTo>
                      <a:cubicBezTo>
                        <a:pt x="67098" y="72308"/>
                        <a:pt x="72011" y="65800"/>
                        <a:pt x="76020" y="58738"/>
                      </a:cubicBezTo>
                      <a:cubicBezTo>
                        <a:pt x="82731" y="46754"/>
                        <a:pt x="83989" y="30875"/>
                        <a:pt x="80514" y="28778"/>
                      </a:cubicBezTo>
                      <a:cubicBezTo>
                        <a:pt x="77038" y="26681"/>
                        <a:pt x="62538" y="42739"/>
                        <a:pt x="62538" y="42739"/>
                      </a:cubicBezTo>
                      <a:cubicBezTo>
                        <a:pt x="63838" y="36052"/>
                        <a:pt x="64341" y="29233"/>
                        <a:pt x="64036" y="22426"/>
                      </a:cubicBezTo>
                      <a:cubicBezTo>
                        <a:pt x="63437" y="11820"/>
                        <a:pt x="60860" y="2173"/>
                        <a:pt x="58044" y="196"/>
                      </a:cubicBezTo>
                      <a:cubicBezTo>
                        <a:pt x="55227" y="-1782"/>
                        <a:pt x="48217" y="11641"/>
                        <a:pt x="45341" y="21348"/>
                      </a:cubicBezTo>
                      <a:cubicBezTo>
                        <a:pt x="42464" y="31055"/>
                        <a:pt x="40667" y="39324"/>
                        <a:pt x="40667" y="39324"/>
                      </a:cubicBezTo>
                      <a:cubicBezTo>
                        <a:pt x="39504" y="31752"/>
                        <a:pt x="37761" y="24280"/>
                        <a:pt x="35454" y="16974"/>
                      </a:cubicBezTo>
                      <a:cubicBezTo>
                        <a:pt x="31918" y="6907"/>
                        <a:pt x="28683" y="4989"/>
                        <a:pt x="26226" y="5649"/>
                      </a:cubicBezTo>
                      <a:cubicBezTo>
                        <a:pt x="23769" y="6308"/>
                        <a:pt x="22091" y="11641"/>
                        <a:pt x="21372" y="24763"/>
                      </a:cubicBezTo>
                      <a:cubicBezTo>
                        <a:pt x="21091" y="31161"/>
                        <a:pt x="21294" y="37570"/>
                        <a:pt x="21971" y="43938"/>
                      </a:cubicBezTo>
                      <a:cubicBezTo>
                        <a:pt x="21971" y="43938"/>
                        <a:pt x="16998" y="38425"/>
                        <a:pt x="11426" y="33092"/>
                      </a:cubicBezTo>
                      <a:cubicBezTo>
                        <a:pt x="5853" y="27759"/>
                        <a:pt x="2737" y="26441"/>
                        <a:pt x="999" y="27580"/>
                      </a:cubicBezTo>
                      <a:cubicBezTo>
                        <a:pt x="-738" y="28718"/>
                        <a:pt x="-1218" y="37766"/>
                        <a:pt x="8190" y="54843"/>
                      </a:cubicBezTo>
                      <a:cubicBezTo>
                        <a:pt x="12936" y="63535"/>
                        <a:pt x="18999" y="71438"/>
                        <a:pt x="26166" y="78272"/>
                      </a:cubicBezTo>
                      <a:cubicBezTo>
                        <a:pt x="26166" y="78272"/>
                        <a:pt x="39109" y="86841"/>
                        <a:pt x="61399" y="78093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9" name="Graphic 5">
            <a:extLst>
              <a:ext uri="{FF2B5EF4-FFF2-40B4-BE49-F238E27FC236}">
                <a16:creationId xmlns:a16="http://schemas.microsoft.com/office/drawing/2014/main" id="{7BBAAD98-3EED-3283-0D0C-D0277633AFCB}"/>
              </a:ext>
            </a:extLst>
          </p:cNvPr>
          <p:cNvGrpSpPr/>
          <p:nvPr/>
        </p:nvGrpSpPr>
        <p:grpSpPr>
          <a:xfrm>
            <a:off x="8646164" y="4365437"/>
            <a:ext cx="2971266" cy="1649858"/>
            <a:chOff x="8844965" y="4593713"/>
            <a:chExt cx="2797989" cy="1553642"/>
          </a:xfrm>
          <a:solidFill>
            <a:srgbClr val="EBEBEB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703E950-1715-2663-DEBA-07BA8E3909A2}"/>
                </a:ext>
              </a:extLst>
            </p:cNvPr>
            <p:cNvSpPr/>
            <p:nvPr/>
          </p:nvSpPr>
          <p:spPr>
            <a:xfrm>
              <a:off x="10421449" y="4593713"/>
              <a:ext cx="599730" cy="347486"/>
            </a:xfrm>
            <a:custGeom>
              <a:avLst/>
              <a:gdLst>
                <a:gd name="connsiteX0" fmla="*/ 378125 w 599730"/>
                <a:gd name="connsiteY0" fmla="*/ 345285 h 347486"/>
                <a:gd name="connsiteX1" fmla="*/ 595996 w 599730"/>
                <a:gd name="connsiteY1" fmla="*/ 219451 h 347486"/>
                <a:gd name="connsiteX2" fmla="*/ 599399 w 599730"/>
                <a:gd name="connsiteY2" fmla="*/ 212249 h 347486"/>
                <a:gd name="connsiteX3" fmla="*/ 595996 w 599730"/>
                <a:gd name="connsiteY3" fmla="*/ 208846 h 347486"/>
                <a:gd name="connsiteX4" fmla="*/ 240068 w 599730"/>
                <a:gd name="connsiteY4" fmla="*/ 2180 h 347486"/>
                <a:gd name="connsiteX5" fmla="*/ 221732 w 599730"/>
                <a:gd name="connsiteY5" fmla="*/ 2180 h 347486"/>
                <a:gd name="connsiteX6" fmla="*/ 3861 w 599730"/>
                <a:gd name="connsiteY6" fmla="*/ 128013 h 347486"/>
                <a:gd name="connsiteX7" fmla="*/ 272 w 599730"/>
                <a:gd name="connsiteY7" fmla="*/ 135029 h 347486"/>
                <a:gd name="connsiteX8" fmla="*/ 3861 w 599730"/>
                <a:gd name="connsiteY8" fmla="*/ 138619 h 347486"/>
                <a:gd name="connsiteX9" fmla="*/ 359789 w 599730"/>
                <a:gd name="connsiteY9" fmla="*/ 345285 h 347486"/>
                <a:gd name="connsiteX10" fmla="*/ 378125 w 599730"/>
                <a:gd name="connsiteY10" fmla="*/ 345285 h 34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9730" h="347486">
                  <a:moveTo>
                    <a:pt x="378125" y="345285"/>
                  </a:moveTo>
                  <a:lnTo>
                    <a:pt x="595996" y="219451"/>
                  </a:lnTo>
                  <a:cubicBezTo>
                    <a:pt x="598926" y="218403"/>
                    <a:pt x="600448" y="215179"/>
                    <a:pt x="599399" y="212249"/>
                  </a:cubicBezTo>
                  <a:cubicBezTo>
                    <a:pt x="598830" y="210661"/>
                    <a:pt x="597584" y="209415"/>
                    <a:pt x="595996" y="208846"/>
                  </a:cubicBezTo>
                  <a:lnTo>
                    <a:pt x="240068" y="2180"/>
                  </a:lnTo>
                  <a:cubicBezTo>
                    <a:pt x="234303" y="-727"/>
                    <a:pt x="227496" y="-727"/>
                    <a:pt x="221732" y="2180"/>
                  </a:cubicBezTo>
                  <a:lnTo>
                    <a:pt x="3861" y="128013"/>
                  </a:lnTo>
                  <a:cubicBezTo>
                    <a:pt x="931" y="128959"/>
                    <a:pt x="-675" y="132099"/>
                    <a:pt x="272" y="135029"/>
                  </a:cubicBezTo>
                  <a:cubicBezTo>
                    <a:pt x="823" y="136731"/>
                    <a:pt x="2159" y="138067"/>
                    <a:pt x="3861" y="138619"/>
                  </a:cubicBezTo>
                  <a:lnTo>
                    <a:pt x="359789" y="345285"/>
                  </a:lnTo>
                  <a:cubicBezTo>
                    <a:pt x="365547" y="348221"/>
                    <a:pt x="372366" y="348221"/>
                    <a:pt x="378125" y="345285"/>
                  </a:cubicBez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B53A043-579B-A672-A0D6-05ECF4BD5AF3}"/>
                </a:ext>
              </a:extLst>
            </p:cNvPr>
            <p:cNvSpPr/>
            <p:nvPr/>
          </p:nvSpPr>
          <p:spPr>
            <a:xfrm>
              <a:off x="10048877" y="5761167"/>
              <a:ext cx="600190" cy="365275"/>
            </a:xfrm>
            <a:custGeom>
              <a:avLst/>
              <a:gdLst>
                <a:gd name="connsiteX0" fmla="*/ 290866 w 600190"/>
                <a:gd name="connsiteY0" fmla="*/ 347899 h 365275"/>
                <a:gd name="connsiteX1" fmla="*/ 277743 w 600190"/>
                <a:gd name="connsiteY1" fmla="*/ 322313 h 365275"/>
                <a:gd name="connsiteX2" fmla="*/ 272650 w 600190"/>
                <a:gd name="connsiteY2" fmla="*/ 318957 h 365275"/>
                <a:gd name="connsiteX3" fmla="*/ 237836 w 600190"/>
                <a:gd name="connsiteY3" fmla="*/ 314223 h 365275"/>
                <a:gd name="connsiteX4" fmla="*/ 236158 w 600190"/>
                <a:gd name="connsiteY4" fmla="*/ 314223 h 365275"/>
                <a:gd name="connsiteX5" fmla="*/ 227949 w 600190"/>
                <a:gd name="connsiteY5" fmla="*/ 316081 h 365275"/>
                <a:gd name="connsiteX6" fmla="*/ 193555 w 600190"/>
                <a:gd name="connsiteY6" fmla="*/ 339031 h 365275"/>
                <a:gd name="connsiteX7" fmla="*/ 173122 w 600190"/>
                <a:gd name="connsiteY7" fmla="*/ 344723 h 365275"/>
                <a:gd name="connsiteX8" fmla="*/ 159580 w 600190"/>
                <a:gd name="connsiteY8" fmla="*/ 342206 h 365275"/>
                <a:gd name="connsiteX9" fmla="*/ 107809 w 600190"/>
                <a:gd name="connsiteY9" fmla="*/ 320695 h 365275"/>
                <a:gd name="connsiteX10" fmla="*/ 93787 w 600190"/>
                <a:gd name="connsiteY10" fmla="*/ 304336 h 365275"/>
                <a:gd name="connsiteX11" fmla="*/ 99779 w 600190"/>
                <a:gd name="connsiteY11" fmla="*/ 284083 h 365275"/>
                <a:gd name="connsiteX12" fmla="*/ 119613 w 600190"/>
                <a:gd name="connsiteY12" fmla="*/ 262632 h 365275"/>
                <a:gd name="connsiteX13" fmla="*/ 107209 w 600190"/>
                <a:gd name="connsiteY13" fmla="*/ 251067 h 365275"/>
                <a:gd name="connsiteX14" fmla="*/ 99060 w 600190"/>
                <a:gd name="connsiteY14" fmla="*/ 247112 h 365275"/>
                <a:gd name="connsiteX15" fmla="*/ 39140 w 600190"/>
                <a:gd name="connsiteY15" fmla="*/ 248850 h 365275"/>
                <a:gd name="connsiteX16" fmla="*/ 10498 w 600190"/>
                <a:gd name="connsiteY16" fmla="*/ 227818 h 365275"/>
                <a:gd name="connsiteX17" fmla="*/ 1270 w 600190"/>
                <a:gd name="connsiteY17" fmla="*/ 198876 h 365275"/>
                <a:gd name="connsiteX18" fmla="*/ 3547 w 600190"/>
                <a:gd name="connsiteY18" fmla="*/ 178204 h 365275"/>
                <a:gd name="connsiteX19" fmla="*/ 20624 w 600190"/>
                <a:gd name="connsiteY19" fmla="*/ 166939 h 365275"/>
                <a:gd name="connsiteX20" fmla="*/ 76170 w 600190"/>
                <a:gd name="connsiteY20" fmla="*/ 157951 h 365275"/>
                <a:gd name="connsiteX21" fmla="*/ 78268 w 600190"/>
                <a:gd name="connsiteY21" fmla="*/ 155254 h 365275"/>
                <a:gd name="connsiteX22" fmla="*/ 82163 w 600190"/>
                <a:gd name="connsiteY22" fmla="*/ 144169 h 365275"/>
                <a:gd name="connsiteX23" fmla="*/ 43214 w 600190"/>
                <a:gd name="connsiteY23" fmla="*/ 124036 h 365275"/>
                <a:gd name="connsiteX24" fmla="*/ 30631 w 600190"/>
                <a:gd name="connsiteY24" fmla="*/ 106659 h 365275"/>
                <a:gd name="connsiteX25" fmla="*/ 38960 w 600190"/>
                <a:gd name="connsiteY25" fmla="*/ 87125 h 365275"/>
                <a:gd name="connsiteX26" fmla="*/ 71557 w 600190"/>
                <a:gd name="connsiteY26" fmla="*/ 59741 h 365275"/>
                <a:gd name="connsiteX27" fmla="*/ 94926 w 600190"/>
                <a:gd name="connsiteY27" fmla="*/ 51711 h 365275"/>
                <a:gd name="connsiteX28" fmla="*/ 105292 w 600190"/>
                <a:gd name="connsiteY28" fmla="*/ 53269 h 365275"/>
                <a:gd name="connsiteX29" fmla="*/ 155625 w 600190"/>
                <a:gd name="connsiteY29" fmla="*/ 69807 h 365275"/>
                <a:gd name="connsiteX30" fmla="*/ 159460 w 600190"/>
                <a:gd name="connsiteY30" fmla="*/ 70287 h 365275"/>
                <a:gd name="connsiteX31" fmla="*/ 166531 w 600190"/>
                <a:gd name="connsiteY31" fmla="*/ 69148 h 365275"/>
                <a:gd name="connsiteX32" fmla="*/ 193854 w 600190"/>
                <a:gd name="connsiteY32" fmla="*/ 59142 h 365275"/>
                <a:gd name="connsiteX33" fmla="*/ 190739 w 600190"/>
                <a:gd name="connsiteY33" fmla="*/ 35173 h 365275"/>
                <a:gd name="connsiteX34" fmla="*/ 196131 w 600190"/>
                <a:gd name="connsiteY34" fmla="*/ 15519 h 365275"/>
                <a:gd name="connsiteX35" fmla="*/ 213808 w 600190"/>
                <a:gd name="connsiteY35" fmla="*/ 5992 h 365275"/>
                <a:gd name="connsiteX36" fmla="*/ 278163 w 600190"/>
                <a:gd name="connsiteY36" fmla="*/ 0 h 365275"/>
                <a:gd name="connsiteX37" fmla="*/ 280739 w 600190"/>
                <a:gd name="connsiteY37" fmla="*/ 0 h 365275"/>
                <a:gd name="connsiteX38" fmla="*/ 309321 w 600190"/>
                <a:gd name="connsiteY38" fmla="*/ 17317 h 365275"/>
                <a:gd name="connsiteX39" fmla="*/ 322444 w 600190"/>
                <a:gd name="connsiteY39" fmla="*/ 42843 h 365275"/>
                <a:gd name="connsiteX40" fmla="*/ 327477 w 600190"/>
                <a:gd name="connsiteY40" fmla="*/ 46139 h 365275"/>
                <a:gd name="connsiteX41" fmla="*/ 362351 w 600190"/>
                <a:gd name="connsiteY41" fmla="*/ 50932 h 365275"/>
                <a:gd name="connsiteX42" fmla="*/ 364029 w 600190"/>
                <a:gd name="connsiteY42" fmla="*/ 50932 h 365275"/>
                <a:gd name="connsiteX43" fmla="*/ 372238 w 600190"/>
                <a:gd name="connsiteY43" fmla="*/ 49075 h 365275"/>
                <a:gd name="connsiteX44" fmla="*/ 406632 w 600190"/>
                <a:gd name="connsiteY44" fmla="*/ 26125 h 365275"/>
                <a:gd name="connsiteX45" fmla="*/ 427065 w 600190"/>
                <a:gd name="connsiteY45" fmla="*/ 20133 h 365275"/>
                <a:gd name="connsiteX46" fmla="*/ 440607 w 600190"/>
                <a:gd name="connsiteY46" fmla="*/ 22710 h 365275"/>
                <a:gd name="connsiteX47" fmla="*/ 492379 w 600190"/>
                <a:gd name="connsiteY47" fmla="*/ 44221 h 365275"/>
                <a:gd name="connsiteX48" fmla="*/ 506400 w 600190"/>
                <a:gd name="connsiteY48" fmla="*/ 60340 h 365275"/>
                <a:gd name="connsiteX49" fmla="*/ 500408 w 600190"/>
                <a:gd name="connsiteY49" fmla="*/ 80593 h 365275"/>
                <a:gd name="connsiteX50" fmla="*/ 480574 w 600190"/>
                <a:gd name="connsiteY50" fmla="*/ 102045 h 365275"/>
                <a:gd name="connsiteX51" fmla="*/ 492978 w 600190"/>
                <a:gd name="connsiteY51" fmla="*/ 113609 h 365275"/>
                <a:gd name="connsiteX52" fmla="*/ 501127 w 600190"/>
                <a:gd name="connsiteY52" fmla="*/ 117504 h 365275"/>
                <a:gd name="connsiteX53" fmla="*/ 561048 w 600190"/>
                <a:gd name="connsiteY53" fmla="*/ 115827 h 365275"/>
                <a:gd name="connsiteX54" fmla="*/ 589690 w 600190"/>
                <a:gd name="connsiteY54" fmla="*/ 136799 h 365275"/>
                <a:gd name="connsiteX55" fmla="*/ 598917 w 600190"/>
                <a:gd name="connsiteY55" fmla="*/ 166519 h 365275"/>
                <a:gd name="connsiteX56" fmla="*/ 596580 w 600190"/>
                <a:gd name="connsiteY56" fmla="*/ 187192 h 365275"/>
                <a:gd name="connsiteX57" fmla="*/ 579563 w 600190"/>
                <a:gd name="connsiteY57" fmla="*/ 198457 h 365275"/>
                <a:gd name="connsiteX58" fmla="*/ 524017 w 600190"/>
                <a:gd name="connsiteY58" fmla="*/ 207265 h 365275"/>
                <a:gd name="connsiteX59" fmla="*/ 521919 w 600190"/>
                <a:gd name="connsiteY59" fmla="*/ 210022 h 365275"/>
                <a:gd name="connsiteX60" fmla="*/ 518025 w 600190"/>
                <a:gd name="connsiteY60" fmla="*/ 221047 h 365275"/>
                <a:gd name="connsiteX61" fmla="*/ 556913 w 600190"/>
                <a:gd name="connsiteY61" fmla="*/ 241180 h 365275"/>
                <a:gd name="connsiteX62" fmla="*/ 569556 w 600190"/>
                <a:gd name="connsiteY62" fmla="*/ 258617 h 365275"/>
                <a:gd name="connsiteX63" fmla="*/ 561227 w 600190"/>
                <a:gd name="connsiteY63" fmla="*/ 278151 h 365275"/>
                <a:gd name="connsiteX64" fmla="*/ 528630 w 600190"/>
                <a:gd name="connsiteY64" fmla="*/ 305535 h 365275"/>
                <a:gd name="connsiteX65" fmla="*/ 505202 w 600190"/>
                <a:gd name="connsiteY65" fmla="*/ 313564 h 365275"/>
                <a:gd name="connsiteX66" fmla="*/ 494895 w 600190"/>
                <a:gd name="connsiteY66" fmla="*/ 311946 h 365275"/>
                <a:gd name="connsiteX67" fmla="*/ 444622 w 600190"/>
                <a:gd name="connsiteY67" fmla="*/ 295468 h 365275"/>
                <a:gd name="connsiteX68" fmla="*/ 440727 w 600190"/>
                <a:gd name="connsiteY68" fmla="*/ 294989 h 365275"/>
                <a:gd name="connsiteX69" fmla="*/ 433657 w 600190"/>
                <a:gd name="connsiteY69" fmla="*/ 296127 h 365275"/>
                <a:gd name="connsiteX70" fmla="*/ 406333 w 600190"/>
                <a:gd name="connsiteY70" fmla="*/ 306134 h 365275"/>
                <a:gd name="connsiteX71" fmla="*/ 409449 w 600190"/>
                <a:gd name="connsiteY71" fmla="*/ 330102 h 365275"/>
                <a:gd name="connsiteX72" fmla="*/ 404056 w 600190"/>
                <a:gd name="connsiteY72" fmla="*/ 349756 h 365275"/>
                <a:gd name="connsiteX73" fmla="*/ 386080 w 600190"/>
                <a:gd name="connsiteY73" fmla="*/ 359284 h 365275"/>
                <a:gd name="connsiteX74" fmla="*/ 321725 w 600190"/>
                <a:gd name="connsiteY74" fmla="*/ 365276 h 365275"/>
                <a:gd name="connsiteX75" fmla="*/ 319148 w 600190"/>
                <a:gd name="connsiteY75" fmla="*/ 365276 h 365275"/>
                <a:gd name="connsiteX76" fmla="*/ 290866 w 600190"/>
                <a:gd name="connsiteY76" fmla="*/ 347899 h 365275"/>
                <a:gd name="connsiteX77" fmla="*/ 207936 w 600190"/>
                <a:gd name="connsiteY77" fmla="*/ 151719 h 365275"/>
                <a:gd name="connsiteX78" fmla="*/ 192057 w 600190"/>
                <a:gd name="connsiteY78" fmla="*/ 184975 h 365275"/>
                <a:gd name="connsiteX79" fmla="*/ 236338 w 600190"/>
                <a:gd name="connsiteY79" fmla="*/ 227578 h 365275"/>
                <a:gd name="connsiteX80" fmla="*/ 303389 w 600190"/>
                <a:gd name="connsiteY80" fmla="*/ 240162 h 365275"/>
                <a:gd name="connsiteX81" fmla="*/ 392371 w 600190"/>
                <a:gd name="connsiteY81" fmla="*/ 213797 h 365275"/>
                <a:gd name="connsiteX82" fmla="*/ 408310 w 600190"/>
                <a:gd name="connsiteY82" fmla="*/ 180481 h 365275"/>
                <a:gd name="connsiteX83" fmla="*/ 364029 w 600190"/>
                <a:gd name="connsiteY83" fmla="*/ 137937 h 365275"/>
                <a:gd name="connsiteX84" fmla="*/ 296978 w 600190"/>
                <a:gd name="connsiteY84" fmla="*/ 125354 h 365275"/>
                <a:gd name="connsiteX85" fmla="*/ 207936 w 600190"/>
                <a:gd name="connsiteY85" fmla="*/ 151719 h 3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0190" h="365275">
                  <a:moveTo>
                    <a:pt x="290866" y="347899"/>
                  </a:moveTo>
                  <a:lnTo>
                    <a:pt x="277743" y="322313"/>
                  </a:lnTo>
                  <a:cubicBezTo>
                    <a:pt x="276443" y="320683"/>
                    <a:pt x="274663" y="319508"/>
                    <a:pt x="272650" y="318957"/>
                  </a:cubicBezTo>
                  <a:cubicBezTo>
                    <a:pt x="260666" y="317938"/>
                    <a:pt x="249101" y="316321"/>
                    <a:pt x="237836" y="314223"/>
                  </a:cubicBezTo>
                  <a:cubicBezTo>
                    <a:pt x="237279" y="314164"/>
                    <a:pt x="236716" y="314164"/>
                    <a:pt x="236158" y="314223"/>
                  </a:cubicBezTo>
                  <a:cubicBezTo>
                    <a:pt x="233312" y="314181"/>
                    <a:pt x="230502" y="314823"/>
                    <a:pt x="227949" y="316081"/>
                  </a:cubicBezTo>
                  <a:lnTo>
                    <a:pt x="193555" y="339031"/>
                  </a:lnTo>
                  <a:cubicBezTo>
                    <a:pt x="187431" y="342853"/>
                    <a:pt x="180336" y="344825"/>
                    <a:pt x="173122" y="344723"/>
                  </a:cubicBezTo>
                  <a:cubicBezTo>
                    <a:pt x="168484" y="344777"/>
                    <a:pt x="163888" y="343926"/>
                    <a:pt x="159580" y="342206"/>
                  </a:cubicBezTo>
                  <a:lnTo>
                    <a:pt x="107809" y="320695"/>
                  </a:lnTo>
                  <a:cubicBezTo>
                    <a:pt x="100690" y="317938"/>
                    <a:pt x="95423" y="311797"/>
                    <a:pt x="93787" y="304336"/>
                  </a:cubicBezTo>
                  <a:cubicBezTo>
                    <a:pt x="92301" y="297008"/>
                    <a:pt x="94548" y="289422"/>
                    <a:pt x="99779" y="284083"/>
                  </a:cubicBezTo>
                  <a:lnTo>
                    <a:pt x="119613" y="262632"/>
                  </a:lnTo>
                  <a:cubicBezTo>
                    <a:pt x="115269" y="259007"/>
                    <a:pt x="111128" y="255148"/>
                    <a:pt x="107209" y="251067"/>
                  </a:cubicBezTo>
                  <a:cubicBezTo>
                    <a:pt x="104938" y="248982"/>
                    <a:pt x="102104" y="247610"/>
                    <a:pt x="99060" y="247112"/>
                  </a:cubicBezTo>
                  <a:lnTo>
                    <a:pt x="39140" y="248850"/>
                  </a:lnTo>
                  <a:cubicBezTo>
                    <a:pt x="26095" y="248628"/>
                    <a:pt x="14614" y="240197"/>
                    <a:pt x="10498" y="227818"/>
                  </a:cubicBezTo>
                  <a:lnTo>
                    <a:pt x="1270" y="198876"/>
                  </a:lnTo>
                  <a:cubicBezTo>
                    <a:pt x="-1019" y="191985"/>
                    <a:pt x="-186" y="184435"/>
                    <a:pt x="3547" y="178204"/>
                  </a:cubicBezTo>
                  <a:cubicBezTo>
                    <a:pt x="7334" y="172152"/>
                    <a:pt x="13566" y="168041"/>
                    <a:pt x="20624" y="166939"/>
                  </a:cubicBezTo>
                  <a:lnTo>
                    <a:pt x="76170" y="157951"/>
                  </a:lnTo>
                  <a:cubicBezTo>
                    <a:pt x="77165" y="157321"/>
                    <a:pt x="77902" y="156369"/>
                    <a:pt x="78268" y="155254"/>
                  </a:cubicBezTo>
                  <a:cubicBezTo>
                    <a:pt x="79316" y="151473"/>
                    <a:pt x="80617" y="147770"/>
                    <a:pt x="82163" y="144169"/>
                  </a:cubicBezTo>
                  <a:lnTo>
                    <a:pt x="43214" y="124036"/>
                  </a:lnTo>
                  <a:cubicBezTo>
                    <a:pt x="36371" y="120722"/>
                    <a:pt x="31644" y="114197"/>
                    <a:pt x="30631" y="106659"/>
                  </a:cubicBezTo>
                  <a:cubicBezTo>
                    <a:pt x="29906" y="99157"/>
                    <a:pt x="33046" y="91798"/>
                    <a:pt x="38960" y="87125"/>
                  </a:cubicBezTo>
                  <a:lnTo>
                    <a:pt x="71557" y="59741"/>
                  </a:lnTo>
                  <a:cubicBezTo>
                    <a:pt x="78196" y="54468"/>
                    <a:pt x="86447" y="51634"/>
                    <a:pt x="94926" y="51711"/>
                  </a:cubicBezTo>
                  <a:cubicBezTo>
                    <a:pt x="98443" y="51688"/>
                    <a:pt x="101936" y="52215"/>
                    <a:pt x="105292" y="53269"/>
                  </a:cubicBezTo>
                  <a:lnTo>
                    <a:pt x="155625" y="69807"/>
                  </a:lnTo>
                  <a:cubicBezTo>
                    <a:pt x="156871" y="70173"/>
                    <a:pt x="158166" y="70335"/>
                    <a:pt x="159460" y="70287"/>
                  </a:cubicBezTo>
                  <a:cubicBezTo>
                    <a:pt x="161863" y="70329"/>
                    <a:pt x="164260" y="69939"/>
                    <a:pt x="166531" y="69148"/>
                  </a:cubicBezTo>
                  <a:cubicBezTo>
                    <a:pt x="175453" y="65325"/>
                    <a:pt x="184573" y="61988"/>
                    <a:pt x="193854" y="59142"/>
                  </a:cubicBezTo>
                  <a:lnTo>
                    <a:pt x="190739" y="35173"/>
                  </a:lnTo>
                  <a:cubicBezTo>
                    <a:pt x="189744" y="28157"/>
                    <a:pt x="191697" y="21044"/>
                    <a:pt x="196131" y="15519"/>
                  </a:cubicBezTo>
                  <a:cubicBezTo>
                    <a:pt x="200464" y="10043"/>
                    <a:pt x="206857" y="6597"/>
                    <a:pt x="213808" y="5992"/>
                  </a:cubicBezTo>
                  <a:lnTo>
                    <a:pt x="278163" y="0"/>
                  </a:lnTo>
                  <a:lnTo>
                    <a:pt x="280739" y="0"/>
                  </a:lnTo>
                  <a:cubicBezTo>
                    <a:pt x="292681" y="234"/>
                    <a:pt x="303587" y="6837"/>
                    <a:pt x="309321" y="17317"/>
                  </a:cubicBezTo>
                  <a:lnTo>
                    <a:pt x="322444" y="42843"/>
                  </a:lnTo>
                  <a:cubicBezTo>
                    <a:pt x="323708" y="44473"/>
                    <a:pt x="325476" y="45635"/>
                    <a:pt x="327477" y="46139"/>
                  </a:cubicBezTo>
                  <a:cubicBezTo>
                    <a:pt x="339461" y="47217"/>
                    <a:pt x="350966" y="48835"/>
                    <a:pt x="362351" y="50932"/>
                  </a:cubicBezTo>
                  <a:cubicBezTo>
                    <a:pt x="362908" y="50992"/>
                    <a:pt x="363472" y="50992"/>
                    <a:pt x="364029" y="50932"/>
                  </a:cubicBezTo>
                  <a:cubicBezTo>
                    <a:pt x="366875" y="50975"/>
                    <a:pt x="369685" y="50333"/>
                    <a:pt x="372238" y="49075"/>
                  </a:cubicBezTo>
                  <a:lnTo>
                    <a:pt x="406632" y="26125"/>
                  </a:lnTo>
                  <a:cubicBezTo>
                    <a:pt x="412708" y="22177"/>
                    <a:pt x="419815" y="20091"/>
                    <a:pt x="427065" y="20133"/>
                  </a:cubicBezTo>
                  <a:cubicBezTo>
                    <a:pt x="431703" y="20097"/>
                    <a:pt x="436305" y="20972"/>
                    <a:pt x="440607" y="22710"/>
                  </a:cubicBezTo>
                  <a:lnTo>
                    <a:pt x="492379" y="44221"/>
                  </a:lnTo>
                  <a:cubicBezTo>
                    <a:pt x="499437" y="46930"/>
                    <a:pt x="504692" y="52970"/>
                    <a:pt x="506400" y="60340"/>
                  </a:cubicBezTo>
                  <a:cubicBezTo>
                    <a:pt x="507886" y="67668"/>
                    <a:pt x="505645" y="75254"/>
                    <a:pt x="500408" y="80593"/>
                  </a:cubicBezTo>
                  <a:lnTo>
                    <a:pt x="480574" y="102045"/>
                  </a:lnTo>
                  <a:cubicBezTo>
                    <a:pt x="484919" y="105664"/>
                    <a:pt x="489059" y="109529"/>
                    <a:pt x="492978" y="113609"/>
                  </a:cubicBezTo>
                  <a:cubicBezTo>
                    <a:pt x="495255" y="115677"/>
                    <a:pt x="498089" y="117031"/>
                    <a:pt x="501127" y="117504"/>
                  </a:cubicBezTo>
                  <a:lnTo>
                    <a:pt x="561048" y="115827"/>
                  </a:lnTo>
                  <a:cubicBezTo>
                    <a:pt x="574068" y="116060"/>
                    <a:pt x="585537" y="124455"/>
                    <a:pt x="589690" y="136799"/>
                  </a:cubicBezTo>
                  <a:lnTo>
                    <a:pt x="598917" y="166519"/>
                  </a:lnTo>
                  <a:cubicBezTo>
                    <a:pt x="601224" y="173416"/>
                    <a:pt x="600367" y="180984"/>
                    <a:pt x="596580" y="187192"/>
                  </a:cubicBezTo>
                  <a:cubicBezTo>
                    <a:pt x="592829" y="193256"/>
                    <a:pt x="586610" y="197372"/>
                    <a:pt x="579563" y="198457"/>
                  </a:cubicBezTo>
                  <a:lnTo>
                    <a:pt x="524017" y="207265"/>
                  </a:lnTo>
                  <a:cubicBezTo>
                    <a:pt x="523034" y="207930"/>
                    <a:pt x="522303" y="208901"/>
                    <a:pt x="521919" y="210022"/>
                  </a:cubicBezTo>
                  <a:cubicBezTo>
                    <a:pt x="520859" y="213779"/>
                    <a:pt x="519559" y="217458"/>
                    <a:pt x="518025" y="221047"/>
                  </a:cubicBezTo>
                  <a:lnTo>
                    <a:pt x="556913" y="241180"/>
                  </a:lnTo>
                  <a:cubicBezTo>
                    <a:pt x="563804" y="244482"/>
                    <a:pt x="568562" y="251043"/>
                    <a:pt x="569556" y="258617"/>
                  </a:cubicBezTo>
                  <a:cubicBezTo>
                    <a:pt x="570281" y="266119"/>
                    <a:pt x="567141" y="273477"/>
                    <a:pt x="561227" y="278151"/>
                  </a:cubicBezTo>
                  <a:lnTo>
                    <a:pt x="528630" y="305535"/>
                  </a:lnTo>
                  <a:cubicBezTo>
                    <a:pt x="521973" y="310814"/>
                    <a:pt x="513698" y="313654"/>
                    <a:pt x="505202" y="313564"/>
                  </a:cubicBezTo>
                  <a:cubicBezTo>
                    <a:pt x="501702" y="313594"/>
                    <a:pt x="498221" y="313043"/>
                    <a:pt x="494895" y="311946"/>
                  </a:cubicBezTo>
                  <a:lnTo>
                    <a:pt x="444622" y="295468"/>
                  </a:lnTo>
                  <a:cubicBezTo>
                    <a:pt x="443358" y="295109"/>
                    <a:pt x="442039" y="294947"/>
                    <a:pt x="440727" y="294989"/>
                  </a:cubicBezTo>
                  <a:cubicBezTo>
                    <a:pt x="438324" y="294947"/>
                    <a:pt x="435928" y="295336"/>
                    <a:pt x="433657" y="296127"/>
                  </a:cubicBezTo>
                  <a:cubicBezTo>
                    <a:pt x="424734" y="299950"/>
                    <a:pt x="415614" y="303288"/>
                    <a:pt x="406333" y="306134"/>
                  </a:cubicBezTo>
                  <a:lnTo>
                    <a:pt x="409449" y="330102"/>
                  </a:lnTo>
                  <a:cubicBezTo>
                    <a:pt x="410371" y="337113"/>
                    <a:pt x="408430" y="344202"/>
                    <a:pt x="404056" y="349756"/>
                  </a:cubicBezTo>
                  <a:cubicBezTo>
                    <a:pt x="399640" y="355281"/>
                    <a:pt x="393132" y="358726"/>
                    <a:pt x="386080" y="359284"/>
                  </a:cubicBezTo>
                  <a:lnTo>
                    <a:pt x="321725" y="365276"/>
                  </a:lnTo>
                  <a:lnTo>
                    <a:pt x="319148" y="365276"/>
                  </a:lnTo>
                  <a:cubicBezTo>
                    <a:pt x="307296" y="364940"/>
                    <a:pt x="296522" y="358319"/>
                    <a:pt x="290866" y="347899"/>
                  </a:cubicBezTo>
                  <a:close/>
                  <a:moveTo>
                    <a:pt x="207936" y="151719"/>
                  </a:moveTo>
                  <a:cubicBezTo>
                    <a:pt x="199487" y="158849"/>
                    <a:pt x="189960" y="170414"/>
                    <a:pt x="192057" y="184975"/>
                  </a:cubicBezTo>
                  <a:cubicBezTo>
                    <a:pt x="194514" y="201153"/>
                    <a:pt x="211112" y="217092"/>
                    <a:pt x="236338" y="227578"/>
                  </a:cubicBezTo>
                  <a:cubicBezTo>
                    <a:pt x="257658" y="236093"/>
                    <a:pt x="280434" y="240365"/>
                    <a:pt x="303389" y="240162"/>
                  </a:cubicBezTo>
                  <a:cubicBezTo>
                    <a:pt x="339342" y="240162"/>
                    <a:pt x="372717" y="230275"/>
                    <a:pt x="392371" y="213797"/>
                  </a:cubicBezTo>
                  <a:cubicBezTo>
                    <a:pt x="400880" y="206666"/>
                    <a:pt x="410347" y="195041"/>
                    <a:pt x="408310" y="180481"/>
                  </a:cubicBezTo>
                  <a:cubicBezTo>
                    <a:pt x="405853" y="164362"/>
                    <a:pt x="389255" y="148423"/>
                    <a:pt x="364029" y="137937"/>
                  </a:cubicBezTo>
                  <a:cubicBezTo>
                    <a:pt x="342709" y="129422"/>
                    <a:pt x="319933" y="125150"/>
                    <a:pt x="296978" y="125354"/>
                  </a:cubicBezTo>
                  <a:cubicBezTo>
                    <a:pt x="260906" y="125354"/>
                    <a:pt x="227650" y="135241"/>
                    <a:pt x="207936" y="151719"/>
                  </a:cubicBez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30AA772-FBDE-0BDC-86DD-87265723604C}"/>
                </a:ext>
              </a:extLst>
            </p:cNvPr>
            <p:cNvSpPr/>
            <p:nvPr/>
          </p:nvSpPr>
          <p:spPr>
            <a:xfrm>
              <a:off x="10538996" y="5554920"/>
              <a:ext cx="413055" cy="255201"/>
            </a:xfrm>
            <a:custGeom>
              <a:avLst/>
              <a:gdLst>
                <a:gd name="connsiteX0" fmla="*/ 195684 w 413055"/>
                <a:gd name="connsiteY0" fmla="*/ 240940 h 255201"/>
                <a:gd name="connsiteX1" fmla="*/ 187115 w 413055"/>
                <a:gd name="connsiteY1" fmla="*/ 224343 h 255201"/>
                <a:gd name="connsiteX2" fmla="*/ 187115 w 413055"/>
                <a:gd name="connsiteY2" fmla="*/ 224343 h 255201"/>
                <a:gd name="connsiteX3" fmla="*/ 187115 w 413055"/>
                <a:gd name="connsiteY3" fmla="*/ 224343 h 255201"/>
                <a:gd name="connsiteX4" fmla="*/ 163147 w 413055"/>
                <a:gd name="connsiteY4" fmla="*/ 221047 h 255201"/>
                <a:gd name="connsiteX5" fmla="*/ 160271 w 413055"/>
                <a:gd name="connsiteY5" fmla="*/ 221526 h 255201"/>
                <a:gd name="connsiteX6" fmla="*/ 137141 w 413055"/>
                <a:gd name="connsiteY6" fmla="*/ 236926 h 255201"/>
                <a:gd name="connsiteX7" fmla="*/ 109818 w 413055"/>
                <a:gd name="connsiteY7" fmla="*/ 239562 h 255201"/>
                <a:gd name="connsiteX8" fmla="*/ 74944 w 413055"/>
                <a:gd name="connsiteY8" fmla="*/ 225062 h 255201"/>
                <a:gd name="connsiteX9" fmla="*/ 62960 w 413055"/>
                <a:gd name="connsiteY9" fmla="*/ 210800 h 255201"/>
                <a:gd name="connsiteX10" fmla="*/ 68173 w 413055"/>
                <a:gd name="connsiteY10" fmla="*/ 192824 h 255201"/>
                <a:gd name="connsiteX11" fmla="*/ 78119 w 413055"/>
                <a:gd name="connsiteY11" fmla="*/ 182039 h 255201"/>
                <a:gd name="connsiteX12" fmla="*/ 73206 w 413055"/>
                <a:gd name="connsiteY12" fmla="*/ 177305 h 255201"/>
                <a:gd name="connsiteX13" fmla="*/ 71348 w 413055"/>
                <a:gd name="connsiteY13" fmla="*/ 176047 h 255201"/>
                <a:gd name="connsiteX14" fmla="*/ 31082 w 413055"/>
                <a:gd name="connsiteY14" fmla="*/ 177245 h 255201"/>
                <a:gd name="connsiteX15" fmla="*/ 7114 w 413055"/>
                <a:gd name="connsiteY15" fmla="*/ 159748 h 255201"/>
                <a:gd name="connsiteX16" fmla="*/ 1122 w 413055"/>
                <a:gd name="connsiteY16" fmla="*/ 140214 h 255201"/>
                <a:gd name="connsiteX17" fmla="*/ 14334 w 413055"/>
                <a:gd name="connsiteY17" fmla="*/ 113471 h 255201"/>
                <a:gd name="connsiteX18" fmla="*/ 17959 w 413055"/>
                <a:gd name="connsiteY18" fmla="*/ 112591 h 255201"/>
                <a:gd name="connsiteX19" fmla="*/ 53253 w 413055"/>
                <a:gd name="connsiteY19" fmla="*/ 106599 h 255201"/>
                <a:gd name="connsiteX20" fmla="*/ 54031 w 413055"/>
                <a:gd name="connsiteY20" fmla="*/ 104082 h 255201"/>
                <a:gd name="connsiteX21" fmla="*/ 31741 w 413055"/>
                <a:gd name="connsiteY21" fmla="*/ 92517 h 255201"/>
                <a:gd name="connsiteX22" fmla="*/ 22393 w 413055"/>
                <a:gd name="connsiteY22" fmla="*/ 66703 h 255201"/>
                <a:gd name="connsiteX23" fmla="*/ 27966 w 413055"/>
                <a:gd name="connsiteY23" fmla="*/ 59681 h 255201"/>
                <a:gd name="connsiteX24" fmla="*/ 49897 w 413055"/>
                <a:gd name="connsiteY24" fmla="*/ 41285 h 255201"/>
                <a:gd name="connsiteX25" fmla="*/ 68712 w 413055"/>
                <a:gd name="connsiteY25" fmla="*/ 34814 h 255201"/>
                <a:gd name="connsiteX26" fmla="*/ 77161 w 413055"/>
                <a:gd name="connsiteY26" fmla="*/ 36072 h 255201"/>
                <a:gd name="connsiteX27" fmla="*/ 110836 w 413055"/>
                <a:gd name="connsiteY27" fmla="*/ 47157 h 255201"/>
                <a:gd name="connsiteX28" fmla="*/ 112094 w 413055"/>
                <a:gd name="connsiteY28" fmla="*/ 47157 h 255201"/>
                <a:gd name="connsiteX29" fmla="*/ 114911 w 413055"/>
                <a:gd name="connsiteY29" fmla="*/ 46738 h 255201"/>
                <a:gd name="connsiteX30" fmla="*/ 129951 w 413055"/>
                <a:gd name="connsiteY30" fmla="*/ 41105 h 255201"/>
                <a:gd name="connsiteX31" fmla="*/ 128333 w 413055"/>
                <a:gd name="connsiteY31" fmla="*/ 29121 h 255201"/>
                <a:gd name="connsiteX32" fmla="*/ 133007 w 413055"/>
                <a:gd name="connsiteY32" fmla="*/ 12284 h 255201"/>
                <a:gd name="connsiteX33" fmla="*/ 148167 w 413055"/>
                <a:gd name="connsiteY33" fmla="*/ 4075 h 255201"/>
                <a:gd name="connsiteX34" fmla="*/ 191489 w 413055"/>
                <a:gd name="connsiteY34" fmla="*/ 0 h 255201"/>
                <a:gd name="connsiteX35" fmla="*/ 193646 w 413055"/>
                <a:gd name="connsiteY35" fmla="*/ 0 h 255201"/>
                <a:gd name="connsiteX36" fmla="*/ 217135 w 413055"/>
                <a:gd name="connsiteY36" fmla="*/ 14261 h 255201"/>
                <a:gd name="connsiteX37" fmla="*/ 225644 w 413055"/>
                <a:gd name="connsiteY37" fmla="*/ 31219 h 255201"/>
                <a:gd name="connsiteX38" fmla="*/ 225644 w 413055"/>
                <a:gd name="connsiteY38" fmla="*/ 31219 h 255201"/>
                <a:gd name="connsiteX39" fmla="*/ 225644 w 413055"/>
                <a:gd name="connsiteY39" fmla="*/ 31219 h 255201"/>
                <a:gd name="connsiteX40" fmla="*/ 249612 w 413055"/>
                <a:gd name="connsiteY40" fmla="*/ 34454 h 255201"/>
                <a:gd name="connsiteX41" fmla="*/ 252428 w 413055"/>
                <a:gd name="connsiteY41" fmla="*/ 34035 h 255201"/>
                <a:gd name="connsiteX42" fmla="*/ 275558 w 413055"/>
                <a:gd name="connsiteY42" fmla="*/ 18575 h 255201"/>
                <a:gd name="connsiteX43" fmla="*/ 291976 w 413055"/>
                <a:gd name="connsiteY43" fmla="*/ 13901 h 255201"/>
                <a:gd name="connsiteX44" fmla="*/ 302941 w 413055"/>
                <a:gd name="connsiteY44" fmla="*/ 15999 h 255201"/>
                <a:gd name="connsiteX45" fmla="*/ 337755 w 413055"/>
                <a:gd name="connsiteY45" fmla="*/ 30500 h 255201"/>
                <a:gd name="connsiteX46" fmla="*/ 349212 w 413055"/>
                <a:gd name="connsiteY46" fmla="*/ 55822 h 255201"/>
                <a:gd name="connsiteX47" fmla="*/ 344886 w 413055"/>
                <a:gd name="connsiteY47" fmla="*/ 62617 h 255201"/>
                <a:gd name="connsiteX48" fmla="*/ 334879 w 413055"/>
                <a:gd name="connsiteY48" fmla="*/ 73403 h 255201"/>
                <a:gd name="connsiteX49" fmla="*/ 339792 w 413055"/>
                <a:gd name="connsiteY49" fmla="*/ 78196 h 255201"/>
                <a:gd name="connsiteX50" fmla="*/ 341710 w 413055"/>
                <a:gd name="connsiteY50" fmla="*/ 79395 h 255201"/>
                <a:gd name="connsiteX51" fmla="*/ 381977 w 413055"/>
                <a:gd name="connsiteY51" fmla="*/ 78256 h 255201"/>
                <a:gd name="connsiteX52" fmla="*/ 405945 w 413055"/>
                <a:gd name="connsiteY52" fmla="*/ 95753 h 255201"/>
                <a:gd name="connsiteX53" fmla="*/ 411937 w 413055"/>
                <a:gd name="connsiteY53" fmla="*/ 115227 h 255201"/>
                <a:gd name="connsiteX54" fmla="*/ 398676 w 413055"/>
                <a:gd name="connsiteY54" fmla="*/ 142042 h 255201"/>
                <a:gd name="connsiteX55" fmla="*/ 395099 w 413055"/>
                <a:gd name="connsiteY55" fmla="*/ 142911 h 255201"/>
                <a:gd name="connsiteX56" fmla="*/ 359806 w 413055"/>
                <a:gd name="connsiteY56" fmla="*/ 148603 h 255201"/>
                <a:gd name="connsiteX57" fmla="*/ 359027 w 413055"/>
                <a:gd name="connsiteY57" fmla="*/ 151179 h 255201"/>
                <a:gd name="connsiteX58" fmla="*/ 381437 w 413055"/>
                <a:gd name="connsiteY58" fmla="*/ 163044 h 255201"/>
                <a:gd name="connsiteX59" fmla="*/ 390761 w 413055"/>
                <a:gd name="connsiteY59" fmla="*/ 188780 h 255201"/>
                <a:gd name="connsiteX60" fmla="*/ 385152 w 413055"/>
                <a:gd name="connsiteY60" fmla="*/ 195820 h 255201"/>
                <a:gd name="connsiteX61" fmla="*/ 363461 w 413055"/>
                <a:gd name="connsiteY61" fmla="*/ 213916 h 255201"/>
                <a:gd name="connsiteX62" fmla="*/ 344586 w 413055"/>
                <a:gd name="connsiteY62" fmla="*/ 220448 h 255201"/>
                <a:gd name="connsiteX63" fmla="*/ 336197 w 413055"/>
                <a:gd name="connsiteY63" fmla="*/ 219129 h 255201"/>
                <a:gd name="connsiteX64" fmla="*/ 302462 w 413055"/>
                <a:gd name="connsiteY64" fmla="*/ 208044 h 255201"/>
                <a:gd name="connsiteX65" fmla="*/ 301204 w 413055"/>
                <a:gd name="connsiteY65" fmla="*/ 208044 h 255201"/>
                <a:gd name="connsiteX66" fmla="*/ 298387 w 413055"/>
                <a:gd name="connsiteY66" fmla="*/ 208404 h 255201"/>
                <a:gd name="connsiteX67" fmla="*/ 283407 w 413055"/>
                <a:gd name="connsiteY67" fmla="*/ 214096 h 255201"/>
                <a:gd name="connsiteX68" fmla="*/ 284965 w 413055"/>
                <a:gd name="connsiteY68" fmla="*/ 226080 h 255201"/>
                <a:gd name="connsiteX69" fmla="*/ 280291 w 413055"/>
                <a:gd name="connsiteY69" fmla="*/ 242918 h 255201"/>
                <a:gd name="connsiteX70" fmla="*/ 265131 w 413055"/>
                <a:gd name="connsiteY70" fmla="*/ 251127 h 255201"/>
                <a:gd name="connsiteX71" fmla="*/ 221869 w 413055"/>
                <a:gd name="connsiteY71" fmla="*/ 255202 h 255201"/>
                <a:gd name="connsiteX72" fmla="*/ 219652 w 413055"/>
                <a:gd name="connsiteY72" fmla="*/ 255202 h 255201"/>
                <a:gd name="connsiteX73" fmla="*/ 195684 w 413055"/>
                <a:gd name="connsiteY73" fmla="*/ 240940 h 255201"/>
                <a:gd name="connsiteX74" fmla="*/ 187175 w 413055"/>
                <a:gd name="connsiteY74" fmla="*/ 224163 h 255201"/>
                <a:gd name="connsiteX75" fmla="*/ 187175 w 413055"/>
                <a:gd name="connsiteY75" fmla="*/ 224163 h 255201"/>
                <a:gd name="connsiteX76" fmla="*/ 147328 w 413055"/>
                <a:gd name="connsiteY76" fmla="*/ 110314 h 255201"/>
                <a:gd name="connsiteX77" fmla="*/ 138280 w 413055"/>
                <a:gd name="connsiteY77" fmla="*/ 128290 h 255201"/>
                <a:gd name="connsiteX78" fmla="*/ 165124 w 413055"/>
                <a:gd name="connsiteY78" fmla="*/ 153217 h 255201"/>
                <a:gd name="connsiteX79" fmla="*/ 208387 w 413055"/>
                <a:gd name="connsiteY79" fmla="*/ 161306 h 255201"/>
                <a:gd name="connsiteX80" fmla="*/ 265131 w 413055"/>
                <a:gd name="connsiteY80" fmla="*/ 144648 h 255201"/>
                <a:gd name="connsiteX81" fmla="*/ 274180 w 413055"/>
                <a:gd name="connsiteY81" fmla="*/ 126672 h 255201"/>
                <a:gd name="connsiteX82" fmla="*/ 247335 w 413055"/>
                <a:gd name="connsiteY82" fmla="*/ 101745 h 255201"/>
                <a:gd name="connsiteX83" fmla="*/ 204072 w 413055"/>
                <a:gd name="connsiteY83" fmla="*/ 93656 h 255201"/>
                <a:gd name="connsiteX84" fmla="*/ 147747 w 413055"/>
                <a:gd name="connsiteY84" fmla="*/ 110493 h 255201"/>
                <a:gd name="connsiteX85" fmla="*/ 225644 w 413055"/>
                <a:gd name="connsiteY85" fmla="*/ 31219 h 255201"/>
                <a:gd name="connsiteX86" fmla="*/ 225644 w 413055"/>
                <a:gd name="connsiteY86" fmla="*/ 31219 h 25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413055" h="255201">
                  <a:moveTo>
                    <a:pt x="195684" y="240940"/>
                  </a:moveTo>
                  <a:lnTo>
                    <a:pt x="187115" y="224343"/>
                  </a:lnTo>
                  <a:lnTo>
                    <a:pt x="187115" y="224343"/>
                  </a:lnTo>
                  <a:lnTo>
                    <a:pt x="187115" y="224343"/>
                  </a:lnTo>
                  <a:cubicBezTo>
                    <a:pt x="179026" y="223564"/>
                    <a:pt x="171056" y="222485"/>
                    <a:pt x="163147" y="221047"/>
                  </a:cubicBezTo>
                  <a:cubicBezTo>
                    <a:pt x="162170" y="221083"/>
                    <a:pt x="161205" y="221239"/>
                    <a:pt x="160271" y="221526"/>
                  </a:cubicBezTo>
                  <a:lnTo>
                    <a:pt x="137141" y="236926"/>
                  </a:lnTo>
                  <a:cubicBezTo>
                    <a:pt x="128950" y="242037"/>
                    <a:pt x="118835" y="243014"/>
                    <a:pt x="109818" y="239562"/>
                  </a:cubicBezTo>
                  <a:lnTo>
                    <a:pt x="74944" y="225062"/>
                  </a:lnTo>
                  <a:cubicBezTo>
                    <a:pt x="68868" y="222539"/>
                    <a:pt x="64404" y="217218"/>
                    <a:pt x="62960" y="210800"/>
                  </a:cubicBezTo>
                  <a:cubicBezTo>
                    <a:pt x="61581" y="204311"/>
                    <a:pt x="63541" y="197570"/>
                    <a:pt x="68173" y="192824"/>
                  </a:cubicBezTo>
                  <a:lnTo>
                    <a:pt x="78119" y="182039"/>
                  </a:lnTo>
                  <a:lnTo>
                    <a:pt x="73206" y="177305"/>
                  </a:lnTo>
                  <a:cubicBezTo>
                    <a:pt x="72727" y="176825"/>
                    <a:pt x="71408" y="176166"/>
                    <a:pt x="71348" y="176047"/>
                  </a:cubicBezTo>
                  <a:lnTo>
                    <a:pt x="31082" y="177245"/>
                  </a:lnTo>
                  <a:cubicBezTo>
                    <a:pt x="20188" y="177095"/>
                    <a:pt x="10577" y="170078"/>
                    <a:pt x="7114" y="159748"/>
                  </a:cubicBezTo>
                  <a:lnTo>
                    <a:pt x="1122" y="140214"/>
                  </a:lnTo>
                  <a:cubicBezTo>
                    <a:pt x="-2617" y="129183"/>
                    <a:pt x="3297" y="117205"/>
                    <a:pt x="14334" y="113471"/>
                  </a:cubicBezTo>
                  <a:cubicBezTo>
                    <a:pt x="15515" y="113070"/>
                    <a:pt x="16725" y="112776"/>
                    <a:pt x="17959" y="112591"/>
                  </a:cubicBezTo>
                  <a:lnTo>
                    <a:pt x="53253" y="106599"/>
                  </a:lnTo>
                  <a:cubicBezTo>
                    <a:pt x="53253" y="105760"/>
                    <a:pt x="53792" y="104921"/>
                    <a:pt x="54031" y="104082"/>
                  </a:cubicBezTo>
                  <a:lnTo>
                    <a:pt x="31741" y="92517"/>
                  </a:lnTo>
                  <a:cubicBezTo>
                    <a:pt x="22034" y="87969"/>
                    <a:pt x="17845" y="76411"/>
                    <a:pt x="22393" y="66703"/>
                  </a:cubicBezTo>
                  <a:cubicBezTo>
                    <a:pt x="23676" y="63959"/>
                    <a:pt x="25587" y="61556"/>
                    <a:pt x="27966" y="59681"/>
                  </a:cubicBezTo>
                  <a:lnTo>
                    <a:pt x="49897" y="41285"/>
                  </a:lnTo>
                  <a:cubicBezTo>
                    <a:pt x="55230" y="37013"/>
                    <a:pt x="61881" y="34724"/>
                    <a:pt x="68712" y="34814"/>
                  </a:cubicBezTo>
                  <a:cubicBezTo>
                    <a:pt x="71576" y="34796"/>
                    <a:pt x="74428" y="35215"/>
                    <a:pt x="77161" y="36072"/>
                  </a:cubicBezTo>
                  <a:lnTo>
                    <a:pt x="110836" y="47157"/>
                  </a:lnTo>
                  <a:cubicBezTo>
                    <a:pt x="111256" y="47187"/>
                    <a:pt x="111675" y="47187"/>
                    <a:pt x="112094" y="47157"/>
                  </a:cubicBezTo>
                  <a:cubicBezTo>
                    <a:pt x="113053" y="47181"/>
                    <a:pt x="114000" y="47038"/>
                    <a:pt x="114911" y="46738"/>
                  </a:cubicBezTo>
                  <a:cubicBezTo>
                    <a:pt x="119704" y="44701"/>
                    <a:pt x="124738" y="42783"/>
                    <a:pt x="129951" y="41105"/>
                  </a:cubicBezTo>
                  <a:lnTo>
                    <a:pt x="128333" y="29121"/>
                  </a:lnTo>
                  <a:cubicBezTo>
                    <a:pt x="127542" y="23105"/>
                    <a:pt x="129226" y="17029"/>
                    <a:pt x="133007" y="12284"/>
                  </a:cubicBezTo>
                  <a:cubicBezTo>
                    <a:pt x="136692" y="7556"/>
                    <a:pt x="142192" y="4578"/>
                    <a:pt x="148167" y="4075"/>
                  </a:cubicBezTo>
                  <a:lnTo>
                    <a:pt x="191489" y="0"/>
                  </a:lnTo>
                  <a:lnTo>
                    <a:pt x="193646" y="0"/>
                  </a:lnTo>
                  <a:cubicBezTo>
                    <a:pt x="203473" y="186"/>
                    <a:pt x="212437" y="5633"/>
                    <a:pt x="217135" y="14261"/>
                  </a:cubicBezTo>
                  <a:lnTo>
                    <a:pt x="225644" y="31219"/>
                  </a:lnTo>
                  <a:lnTo>
                    <a:pt x="225644" y="31219"/>
                  </a:lnTo>
                  <a:lnTo>
                    <a:pt x="225644" y="31219"/>
                  </a:lnTo>
                  <a:cubicBezTo>
                    <a:pt x="233613" y="31938"/>
                    <a:pt x="241583" y="33016"/>
                    <a:pt x="249612" y="34454"/>
                  </a:cubicBezTo>
                  <a:cubicBezTo>
                    <a:pt x="250565" y="34430"/>
                    <a:pt x="251511" y="34292"/>
                    <a:pt x="252428" y="34035"/>
                  </a:cubicBezTo>
                  <a:lnTo>
                    <a:pt x="275558" y="18575"/>
                  </a:lnTo>
                  <a:cubicBezTo>
                    <a:pt x="280459" y="15459"/>
                    <a:pt x="286164" y="13836"/>
                    <a:pt x="291976" y="13901"/>
                  </a:cubicBezTo>
                  <a:cubicBezTo>
                    <a:pt x="295733" y="13872"/>
                    <a:pt x="299460" y="14585"/>
                    <a:pt x="302941" y="15999"/>
                  </a:cubicBezTo>
                  <a:lnTo>
                    <a:pt x="337755" y="30500"/>
                  </a:lnTo>
                  <a:cubicBezTo>
                    <a:pt x="347912" y="34329"/>
                    <a:pt x="353041" y="45665"/>
                    <a:pt x="349212" y="55822"/>
                  </a:cubicBezTo>
                  <a:cubicBezTo>
                    <a:pt x="348253" y="58363"/>
                    <a:pt x="346779" y="60675"/>
                    <a:pt x="344886" y="62617"/>
                  </a:cubicBezTo>
                  <a:lnTo>
                    <a:pt x="334879" y="73403"/>
                  </a:lnTo>
                  <a:cubicBezTo>
                    <a:pt x="336617" y="75020"/>
                    <a:pt x="338235" y="76578"/>
                    <a:pt x="339792" y="78196"/>
                  </a:cubicBezTo>
                  <a:cubicBezTo>
                    <a:pt x="340386" y="78664"/>
                    <a:pt x="341027" y="79071"/>
                    <a:pt x="341710" y="79395"/>
                  </a:cubicBezTo>
                  <a:lnTo>
                    <a:pt x="381977" y="78256"/>
                  </a:lnTo>
                  <a:cubicBezTo>
                    <a:pt x="392870" y="78406"/>
                    <a:pt x="402481" y="85423"/>
                    <a:pt x="405945" y="95753"/>
                  </a:cubicBezTo>
                  <a:lnTo>
                    <a:pt x="411937" y="115227"/>
                  </a:lnTo>
                  <a:cubicBezTo>
                    <a:pt x="415676" y="126295"/>
                    <a:pt x="409738" y="138297"/>
                    <a:pt x="398676" y="142042"/>
                  </a:cubicBezTo>
                  <a:cubicBezTo>
                    <a:pt x="397508" y="142431"/>
                    <a:pt x="396316" y="142725"/>
                    <a:pt x="395099" y="142911"/>
                  </a:cubicBezTo>
                  <a:lnTo>
                    <a:pt x="359806" y="148603"/>
                  </a:lnTo>
                  <a:cubicBezTo>
                    <a:pt x="359806" y="149442"/>
                    <a:pt x="359327" y="150281"/>
                    <a:pt x="359027" y="151179"/>
                  </a:cubicBezTo>
                  <a:lnTo>
                    <a:pt x="381437" y="163044"/>
                  </a:lnTo>
                  <a:cubicBezTo>
                    <a:pt x="391120" y="167574"/>
                    <a:pt x="395291" y="179096"/>
                    <a:pt x="390761" y="188780"/>
                  </a:cubicBezTo>
                  <a:cubicBezTo>
                    <a:pt x="389473" y="191536"/>
                    <a:pt x="387549" y="193945"/>
                    <a:pt x="385152" y="195820"/>
                  </a:cubicBezTo>
                  <a:lnTo>
                    <a:pt x="363461" y="213916"/>
                  </a:lnTo>
                  <a:cubicBezTo>
                    <a:pt x="358104" y="218189"/>
                    <a:pt x="351441" y="220496"/>
                    <a:pt x="344586" y="220448"/>
                  </a:cubicBezTo>
                  <a:cubicBezTo>
                    <a:pt x="341734" y="220478"/>
                    <a:pt x="338900" y="220034"/>
                    <a:pt x="336197" y="219129"/>
                  </a:cubicBezTo>
                  <a:lnTo>
                    <a:pt x="302462" y="208044"/>
                  </a:lnTo>
                  <a:lnTo>
                    <a:pt x="301204" y="208044"/>
                  </a:lnTo>
                  <a:cubicBezTo>
                    <a:pt x="300251" y="208026"/>
                    <a:pt x="299304" y="208146"/>
                    <a:pt x="298387" y="208404"/>
                  </a:cubicBezTo>
                  <a:cubicBezTo>
                    <a:pt x="293594" y="210441"/>
                    <a:pt x="288560" y="212358"/>
                    <a:pt x="283407" y="214096"/>
                  </a:cubicBezTo>
                  <a:lnTo>
                    <a:pt x="284965" y="226080"/>
                  </a:lnTo>
                  <a:cubicBezTo>
                    <a:pt x="285756" y="232096"/>
                    <a:pt x="284072" y="238172"/>
                    <a:pt x="280291" y="242918"/>
                  </a:cubicBezTo>
                  <a:cubicBezTo>
                    <a:pt x="276582" y="247628"/>
                    <a:pt x="271100" y="250594"/>
                    <a:pt x="265131" y="251127"/>
                  </a:cubicBezTo>
                  <a:lnTo>
                    <a:pt x="221869" y="255202"/>
                  </a:lnTo>
                  <a:lnTo>
                    <a:pt x="219652" y="255202"/>
                  </a:lnTo>
                  <a:cubicBezTo>
                    <a:pt x="209657" y="255178"/>
                    <a:pt x="200471" y="249713"/>
                    <a:pt x="195684" y="240940"/>
                  </a:cubicBezTo>
                  <a:close/>
                  <a:moveTo>
                    <a:pt x="187175" y="224163"/>
                  </a:moveTo>
                  <a:lnTo>
                    <a:pt x="187175" y="224163"/>
                  </a:lnTo>
                  <a:close/>
                  <a:moveTo>
                    <a:pt x="147328" y="110314"/>
                  </a:moveTo>
                  <a:cubicBezTo>
                    <a:pt x="141420" y="114352"/>
                    <a:pt x="138004" y="121141"/>
                    <a:pt x="138280" y="128290"/>
                  </a:cubicBezTo>
                  <a:cubicBezTo>
                    <a:pt x="139718" y="137458"/>
                    <a:pt x="149724" y="146805"/>
                    <a:pt x="165124" y="153217"/>
                  </a:cubicBezTo>
                  <a:cubicBezTo>
                    <a:pt x="178882" y="158693"/>
                    <a:pt x="193580" y="161438"/>
                    <a:pt x="208387" y="161306"/>
                  </a:cubicBezTo>
                  <a:cubicBezTo>
                    <a:pt x="231576" y="161306"/>
                    <a:pt x="252788" y="155314"/>
                    <a:pt x="265131" y="144648"/>
                  </a:cubicBezTo>
                  <a:cubicBezTo>
                    <a:pt x="271076" y="140645"/>
                    <a:pt x="274503" y="133832"/>
                    <a:pt x="274180" y="126672"/>
                  </a:cubicBezTo>
                  <a:cubicBezTo>
                    <a:pt x="272801" y="117444"/>
                    <a:pt x="262735" y="108157"/>
                    <a:pt x="247335" y="101745"/>
                  </a:cubicBezTo>
                  <a:cubicBezTo>
                    <a:pt x="233583" y="96238"/>
                    <a:pt x="218885" y="93488"/>
                    <a:pt x="204072" y="93656"/>
                  </a:cubicBezTo>
                  <a:cubicBezTo>
                    <a:pt x="181183" y="93895"/>
                    <a:pt x="159731" y="100067"/>
                    <a:pt x="147747" y="110493"/>
                  </a:cubicBezTo>
                  <a:close/>
                  <a:moveTo>
                    <a:pt x="225644" y="31219"/>
                  </a:moveTo>
                  <a:lnTo>
                    <a:pt x="225644" y="31219"/>
                  </a:ln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E2F6125-F2E8-A2BB-D7BB-5E28A420A40C}"/>
                </a:ext>
              </a:extLst>
            </p:cNvPr>
            <p:cNvSpPr/>
            <p:nvPr/>
          </p:nvSpPr>
          <p:spPr>
            <a:xfrm>
              <a:off x="8844965" y="5740135"/>
              <a:ext cx="705384" cy="407219"/>
            </a:xfrm>
            <a:custGeom>
              <a:avLst/>
              <a:gdLst>
                <a:gd name="connsiteX0" fmla="*/ 705385 w 705384"/>
                <a:gd name="connsiteY0" fmla="*/ 203610 h 407219"/>
                <a:gd name="connsiteX1" fmla="*/ 352692 w 705384"/>
                <a:gd name="connsiteY1" fmla="*/ 407220 h 407219"/>
                <a:gd name="connsiteX2" fmla="*/ 0 w 705384"/>
                <a:gd name="connsiteY2" fmla="*/ 203610 h 407219"/>
                <a:gd name="connsiteX3" fmla="*/ 352692 w 705384"/>
                <a:gd name="connsiteY3" fmla="*/ 0 h 407219"/>
                <a:gd name="connsiteX4" fmla="*/ 705385 w 705384"/>
                <a:gd name="connsiteY4" fmla="*/ 203610 h 40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84" h="407219">
                  <a:moveTo>
                    <a:pt x="705385" y="203610"/>
                  </a:moveTo>
                  <a:cubicBezTo>
                    <a:pt x="705385" y="316061"/>
                    <a:pt x="547479" y="407220"/>
                    <a:pt x="352692" y="407220"/>
                  </a:cubicBezTo>
                  <a:cubicBezTo>
                    <a:pt x="157906" y="407220"/>
                    <a:pt x="0" y="316061"/>
                    <a:pt x="0" y="203610"/>
                  </a:cubicBezTo>
                  <a:cubicBezTo>
                    <a:pt x="0" y="91159"/>
                    <a:pt x="157906" y="0"/>
                    <a:pt x="352692" y="0"/>
                  </a:cubicBezTo>
                  <a:cubicBezTo>
                    <a:pt x="547479" y="0"/>
                    <a:pt x="705385" y="91159"/>
                    <a:pt x="705385" y="203610"/>
                  </a:cubicBez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F0E5042-6483-ED04-A6D4-65C16397D828}"/>
                </a:ext>
              </a:extLst>
            </p:cNvPr>
            <p:cNvSpPr/>
            <p:nvPr/>
          </p:nvSpPr>
          <p:spPr>
            <a:xfrm>
              <a:off x="9255313" y="4879132"/>
              <a:ext cx="1817426" cy="1047120"/>
            </a:xfrm>
            <a:custGeom>
              <a:avLst/>
              <a:gdLst>
                <a:gd name="connsiteX0" fmla="*/ 458440 w 1817426"/>
                <a:gd name="connsiteY0" fmla="*/ 1044779 h 1047120"/>
                <a:gd name="connsiteX1" fmla="*/ 4123 w 1817426"/>
                <a:gd name="connsiteY1" fmla="*/ 784904 h 1047120"/>
                <a:gd name="connsiteX2" fmla="*/ 301 w 1817426"/>
                <a:gd name="connsiteY2" fmla="*/ 777342 h 1047120"/>
                <a:gd name="connsiteX3" fmla="*/ 4123 w 1817426"/>
                <a:gd name="connsiteY3" fmla="*/ 773519 h 1047120"/>
                <a:gd name="connsiteX4" fmla="*/ 1339272 w 1817426"/>
                <a:gd name="connsiteY4" fmla="*/ 2341 h 1047120"/>
                <a:gd name="connsiteX5" fmla="*/ 1358986 w 1817426"/>
                <a:gd name="connsiteY5" fmla="*/ 2341 h 1047120"/>
                <a:gd name="connsiteX6" fmla="*/ 1813304 w 1817426"/>
                <a:gd name="connsiteY6" fmla="*/ 262217 h 1047120"/>
                <a:gd name="connsiteX7" fmla="*/ 1817126 w 1817426"/>
                <a:gd name="connsiteY7" fmla="*/ 269779 h 1047120"/>
                <a:gd name="connsiteX8" fmla="*/ 1813304 w 1817426"/>
                <a:gd name="connsiteY8" fmla="*/ 273602 h 1047120"/>
                <a:gd name="connsiteX9" fmla="*/ 478154 w 1817426"/>
                <a:gd name="connsiteY9" fmla="*/ 1044779 h 1047120"/>
                <a:gd name="connsiteX10" fmla="*/ 458440 w 1817426"/>
                <a:gd name="connsiteY10" fmla="*/ 1044779 h 10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7426" h="1047120">
                  <a:moveTo>
                    <a:pt x="458440" y="1044779"/>
                  </a:moveTo>
                  <a:lnTo>
                    <a:pt x="4123" y="784904"/>
                  </a:lnTo>
                  <a:cubicBezTo>
                    <a:pt x="978" y="783873"/>
                    <a:pt x="-732" y="780482"/>
                    <a:pt x="301" y="777342"/>
                  </a:cubicBezTo>
                  <a:cubicBezTo>
                    <a:pt x="896" y="775532"/>
                    <a:pt x="2314" y="774112"/>
                    <a:pt x="4123" y="773519"/>
                  </a:cubicBezTo>
                  <a:lnTo>
                    <a:pt x="1339272" y="2341"/>
                  </a:lnTo>
                  <a:cubicBezTo>
                    <a:pt x="1345474" y="-780"/>
                    <a:pt x="1352784" y="-780"/>
                    <a:pt x="1358986" y="2341"/>
                  </a:cubicBezTo>
                  <a:lnTo>
                    <a:pt x="1813304" y="262217"/>
                  </a:lnTo>
                  <a:cubicBezTo>
                    <a:pt x="1816449" y="263247"/>
                    <a:pt x="1818157" y="266639"/>
                    <a:pt x="1817126" y="269779"/>
                  </a:cubicBezTo>
                  <a:cubicBezTo>
                    <a:pt x="1816533" y="271588"/>
                    <a:pt x="1815113" y="273009"/>
                    <a:pt x="1813304" y="273602"/>
                  </a:cubicBezTo>
                  <a:lnTo>
                    <a:pt x="478154" y="1044779"/>
                  </a:lnTo>
                  <a:cubicBezTo>
                    <a:pt x="471952" y="1047901"/>
                    <a:pt x="464642" y="1047901"/>
                    <a:pt x="458440" y="1044779"/>
                  </a:cubicBez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AE2723A-4C1F-14A9-9BC8-654BC884F8EC}"/>
                </a:ext>
              </a:extLst>
            </p:cNvPr>
            <p:cNvSpPr/>
            <p:nvPr/>
          </p:nvSpPr>
          <p:spPr>
            <a:xfrm>
              <a:off x="10887754" y="4952187"/>
              <a:ext cx="299685" cy="175012"/>
            </a:xfrm>
            <a:custGeom>
              <a:avLst/>
              <a:gdLst>
                <a:gd name="connsiteX0" fmla="*/ 255823 w 299685"/>
                <a:gd name="connsiteY0" fmla="*/ 25639 h 175012"/>
                <a:gd name="connsiteX1" fmla="*/ 255823 w 299685"/>
                <a:gd name="connsiteY1" fmla="*/ 149374 h 175012"/>
                <a:gd name="connsiteX2" fmla="*/ 43884 w 299685"/>
                <a:gd name="connsiteY2" fmla="*/ 149374 h 175012"/>
                <a:gd name="connsiteX3" fmla="*/ 43884 w 299685"/>
                <a:gd name="connsiteY3" fmla="*/ 25639 h 175012"/>
                <a:gd name="connsiteX4" fmla="*/ 255823 w 299685"/>
                <a:gd name="connsiteY4" fmla="*/ 25639 h 17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85" h="175012">
                  <a:moveTo>
                    <a:pt x="255823" y="25639"/>
                  </a:moveTo>
                  <a:cubicBezTo>
                    <a:pt x="314306" y="59793"/>
                    <a:pt x="314306" y="115160"/>
                    <a:pt x="255823" y="149374"/>
                  </a:cubicBezTo>
                  <a:cubicBezTo>
                    <a:pt x="197341" y="183589"/>
                    <a:pt x="102367" y="183529"/>
                    <a:pt x="43884" y="149374"/>
                  </a:cubicBezTo>
                  <a:cubicBezTo>
                    <a:pt x="-14598" y="115220"/>
                    <a:pt x="-14658" y="59793"/>
                    <a:pt x="43884" y="25639"/>
                  </a:cubicBezTo>
                  <a:cubicBezTo>
                    <a:pt x="102427" y="-8516"/>
                    <a:pt x="197281" y="-8576"/>
                    <a:pt x="255823" y="25639"/>
                  </a:cubicBez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A634BBA-731E-5B6E-9708-603B7EF8692F}"/>
                </a:ext>
              </a:extLst>
            </p:cNvPr>
            <p:cNvSpPr/>
            <p:nvPr/>
          </p:nvSpPr>
          <p:spPr>
            <a:xfrm>
              <a:off x="10936012" y="5739176"/>
              <a:ext cx="706942" cy="408178"/>
            </a:xfrm>
            <a:custGeom>
              <a:avLst/>
              <a:gdLst>
                <a:gd name="connsiteX0" fmla="*/ 706942 w 706942"/>
                <a:gd name="connsiteY0" fmla="*/ 204089 h 408178"/>
                <a:gd name="connsiteX1" fmla="*/ 353471 w 706942"/>
                <a:gd name="connsiteY1" fmla="*/ 408179 h 408178"/>
                <a:gd name="connsiteX2" fmla="*/ 0 w 706942"/>
                <a:gd name="connsiteY2" fmla="*/ 204089 h 408178"/>
                <a:gd name="connsiteX3" fmla="*/ 353471 w 706942"/>
                <a:gd name="connsiteY3" fmla="*/ 0 h 408178"/>
                <a:gd name="connsiteX4" fmla="*/ 706942 w 706942"/>
                <a:gd name="connsiteY4" fmla="*/ 204089 h 40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42" h="408178">
                  <a:moveTo>
                    <a:pt x="706942" y="204089"/>
                  </a:moveTo>
                  <a:cubicBezTo>
                    <a:pt x="706942" y="316805"/>
                    <a:pt x="548688" y="408179"/>
                    <a:pt x="353471" y="408179"/>
                  </a:cubicBezTo>
                  <a:cubicBezTo>
                    <a:pt x="158254" y="408179"/>
                    <a:pt x="0" y="316805"/>
                    <a:pt x="0" y="204089"/>
                  </a:cubicBezTo>
                  <a:cubicBezTo>
                    <a:pt x="0" y="91374"/>
                    <a:pt x="158255" y="0"/>
                    <a:pt x="353471" y="0"/>
                  </a:cubicBezTo>
                  <a:cubicBezTo>
                    <a:pt x="548688" y="0"/>
                    <a:pt x="706942" y="91374"/>
                    <a:pt x="706942" y="204089"/>
                  </a:cubicBez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aphic 5">
            <a:extLst>
              <a:ext uri="{FF2B5EF4-FFF2-40B4-BE49-F238E27FC236}">
                <a16:creationId xmlns:a16="http://schemas.microsoft.com/office/drawing/2014/main" id="{FE959AB3-1863-1844-3379-D370B437DE70}"/>
              </a:ext>
            </a:extLst>
          </p:cNvPr>
          <p:cNvGrpSpPr/>
          <p:nvPr/>
        </p:nvGrpSpPr>
        <p:grpSpPr>
          <a:xfrm>
            <a:off x="10343213" y="3706431"/>
            <a:ext cx="579682" cy="1003912"/>
            <a:chOff x="10443046" y="3973138"/>
            <a:chExt cx="545876" cy="945366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F2BD6D9-2C97-2160-31F3-FE93DC70ED67}"/>
                </a:ext>
              </a:extLst>
            </p:cNvPr>
            <p:cNvSpPr/>
            <p:nvPr/>
          </p:nvSpPr>
          <p:spPr>
            <a:xfrm>
              <a:off x="10787829" y="4172194"/>
              <a:ext cx="201093" cy="746310"/>
            </a:xfrm>
            <a:custGeom>
              <a:avLst/>
              <a:gdLst>
                <a:gd name="connsiteX0" fmla="*/ 0 w 201093"/>
                <a:gd name="connsiteY0" fmla="*/ 746310 h 746310"/>
                <a:gd name="connsiteX1" fmla="*/ 201093 w 201093"/>
                <a:gd name="connsiteY1" fmla="*/ 630244 h 746310"/>
                <a:gd name="connsiteX2" fmla="*/ 201093 w 201093"/>
                <a:gd name="connsiteY2" fmla="*/ 0 h 746310"/>
                <a:gd name="connsiteX3" fmla="*/ 0 w 201093"/>
                <a:gd name="connsiteY3" fmla="*/ 116126 h 746310"/>
                <a:gd name="connsiteX4" fmla="*/ 0 w 201093"/>
                <a:gd name="connsiteY4" fmla="*/ 746310 h 746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93" h="746310">
                  <a:moveTo>
                    <a:pt x="0" y="746310"/>
                  </a:moveTo>
                  <a:lnTo>
                    <a:pt x="201093" y="630244"/>
                  </a:lnTo>
                  <a:lnTo>
                    <a:pt x="201093" y="0"/>
                  </a:lnTo>
                  <a:lnTo>
                    <a:pt x="0" y="116126"/>
                  </a:lnTo>
                  <a:lnTo>
                    <a:pt x="0" y="746310"/>
                  </a:ln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D0EE842-75EC-EB37-C3A0-E194D5013891}"/>
                </a:ext>
              </a:extLst>
            </p:cNvPr>
            <p:cNvSpPr/>
            <p:nvPr/>
          </p:nvSpPr>
          <p:spPr>
            <a:xfrm>
              <a:off x="10443046" y="4089264"/>
              <a:ext cx="344782" cy="829240"/>
            </a:xfrm>
            <a:custGeom>
              <a:avLst/>
              <a:gdLst>
                <a:gd name="connsiteX0" fmla="*/ 344783 w 344782"/>
                <a:gd name="connsiteY0" fmla="*/ 199056 h 829240"/>
                <a:gd name="connsiteX1" fmla="*/ 0 w 344782"/>
                <a:gd name="connsiteY1" fmla="*/ 0 h 829240"/>
                <a:gd name="connsiteX2" fmla="*/ 0 w 344782"/>
                <a:gd name="connsiteY2" fmla="*/ 630184 h 829240"/>
                <a:gd name="connsiteX3" fmla="*/ 344783 w 344782"/>
                <a:gd name="connsiteY3" fmla="*/ 829240 h 829240"/>
                <a:gd name="connsiteX4" fmla="*/ 344783 w 344782"/>
                <a:gd name="connsiteY4" fmla="*/ 199056 h 82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82" h="829240">
                  <a:moveTo>
                    <a:pt x="344783" y="199056"/>
                  </a:moveTo>
                  <a:lnTo>
                    <a:pt x="0" y="0"/>
                  </a:lnTo>
                  <a:lnTo>
                    <a:pt x="0" y="630184"/>
                  </a:lnTo>
                  <a:lnTo>
                    <a:pt x="344783" y="829240"/>
                  </a:lnTo>
                  <a:lnTo>
                    <a:pt x="344783" y="199056"/>
                  </a:lnTo>
                  <a:close/>
                </a:path>
              </a:pathLst>
            </a:custGeom>
            <a:solidFill>
              <a:srgbClr val="EBEBEB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DC2C71-494F-0BCF-0DAB-1FB3615C6FC7}"/>
                </a:ext>
              </a:extLst>
            </p:cNvPr>
            <p:cNvSpPr/>
            <p:nvPr/>
          </p:nvSpPr>
          <p:spPr>
            <a:xfrm>
              <a:off x="10443046" y="3973138"/>
              <a:ext cx="545876" cy="315182"/>
            </a:xfrm>
            <a:custGeom>
              <a:avLst/>
              <a:gdLst>
                <a:gd name="connsiteX0" fmla="*/ 0 w 545876"/>
                <a:gd name="connsiteY0" fmla="*/ 116126 h 315182"/>
                <a:gd name="connsiteX1" fmla="*/ 344783 w 545876"/>
                <a:gd name="connsiteY1" fmla="*/ 315182 h 315182"/>
                <a:gd name="connsiteX2" fmla="*/ 545876 w 545876"/>
                <a:gd name="connsiteY2" fmla="*/ 199056 h 315182"/>
                <a:gd name="connsiteX3" fmla="*/ 201094 w 545876"/>
                <a:gd name="connsiteY3" fmla="*/ 0 h 315182"/>
                <a:gd name="connsiteX4" fmla="*/ 0 w 545876"/>
                <a:gd name="connsiteY4" fmla="*/ 116126 h 31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876" h="315182">
                  <a:moveTo>
                    <a:pt x="0" y="116126"/>
                  </a:moveTo>
                  <a:lnTo>
                    <a:pt x="344783" y="315182"/>
                  </a:lnTo>
                  <a:lnTo>
                    <a:pt x="545876" y="199056"/>
                  </a:lnTo>
                  <a:lnTo>
                    <a:pt x="201094" y="0"/>
                  </a:lnTo>
                  <a:lnTo>
                    <a:pt x="0" y="116126"/>
                  </a:lnTo>
                  <a:close/>
                </a:path>
              </a:pathLst>
            </a:custGeom>
            <a:solidFill>
              <a:srgbClr val="F5F5F5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1BA6A8B-0E01-7A12-D32F-193F39D115E4}"/>
                </a:ext>
              </a:extLst>
            </p:cNvPr>
            <p:cNvSpPr/>
            <p:nvPr/>
          </p:nvSpPr>
          <p:spPr>
            <a:xfrm>
              <a:off x="10466535" y="4530818"/>
              <a:ext cx="292591" cy="328724"/>
            </a:xfrm>
            <a:custGeom>
              <a:avLst/>
              <a:gdLst>
                <a:gd name="connsiteX0" fmla="*/ 292592 w 292591"/>
                <a:gd name="connsiteY0" fmla="*/ 165920 h 328724"/>
                <a:gd name="connsiteX1" fmla="*/ 5273 w 292591"/>
                <a:gd name="connsiteY1" fmla="*/ 0 h 328724"/>
                <a:gd name="connsiteX2" fmla="*/ 5273 w 292591"/>
                <a:gd name="connsiteY2" fmla="*/ 159748 h 328724"/>
                <a:gd name="connsiteX3" fmla="*/ 0 w 292591"/>
                <a:gd name="connsiteY3" fmla="*/ 162804 h 328724"/>
                <a:gd name="connsiteX4" fmla="*/ 287319 w 292591"/>
                <a:gd name="connsiteY4" fmla="*/ 328724 h 328724"/>
                <a:gd name="connsiteX5" fmla="*/ 292592 w 292591"/>
                <a:gd name="connsiteY5" fmla="*/ 325668 h 328724"/>
                <a:gd name="connsiteX6" fmla="*/ 292592 w 292591"/>
                <a:gd name="connsiteY6" fmla="*/ 165920 h 32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591" h="328724">
                  <a:moveTo>
                    <a:pt x="292592" y="165920"/>
                  </a:moveTo>
                  <a:lnTo>
                    <a:pt x="5273" y="0"/>
                  </a:lnTo>
                  <a:lnTo>
                    <a:pt x="5273" y="159748"/>
                  </a:lnTo>
                  <a:lnTo>
                    <a:pt x="0" y="162804"/>
                  </a:lnTo>
                  <a:lnTo>
                    <a:pt x="287319" y="328724"/>
                  </a:lnTo>
                  <a:lnTo>
                    <a:pt x="292592" y="325668"/>
                  </a:lnTo>
                  <a:lnTo>
                    <a:pt x="292592" y="165920"/>
                  </a:ln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5A558E2-0E71-736B-0B78-B3540D8F7C4C}"/>
                </a:ext>
              </a:extLst>
            </p:cNvPr>
            <p:cNvSpPr/>
            <p:nvPr/>
          </p:nvSpPr>
          <p:spPr>
            <a:xfrm>
              <a:off x="10466475" y="4533934"/>
              <a:ext cx="287379" cy="325608"/>
            </a:xfrm>
            <a:custGeom>
              <a:avLst/>
              <a:gdLst>
                <a:gd name="connsiteX0" fmla="*/ 287379 w 287379"/>
                <a:gd name="connsiteY0" fmla="*/ 165860 h 325608"/>
                <a:gd name="connsiteX1" fmla="*/ 0 w 287379"/>
                <a:gd name="connsiteY1" fmla="*/ 0 h 325608"/>
                <a:gd name="connsiteX2" fmla="*/ 60 w 287379"/>
                <a:gd name="connsiteY2" fmla="*/ 159688 h 325608"/>
                <a:gd name="connsiteX3" fmla="*/ 287379 w 287379"/>
                <a:gd name="connsiteY3" fmla="*/ 325608 h 325608"/>
                <a:gd name="connsiteX4" fmla="*/ 287379 w 287379"/>
                <a:gd name="connsiteY4" fmla="*/ 165860 h 32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379" h="325608">
                  <a:moveTo>
                    <a:pt x="287379" y="165860"/>
                  </a:moveTo>
                  <a:lnTo>
                    <a:pt x="0" y="0"/>
                  </a:lnTo>
                  <a:lnTo>
                    <a:pt x="60" y="159688"/>
                  </a:lnTo>
                  <a:lnTo>
                    <a:pt x="287379" y="325608"/>
                  </a:lnTo>
                  <a:lnTo>
                    <a:pt x="287379" y="165860"/>
                  </a:lnTo>
                  <a:close/>
                </a:path>
              </a:pathLst>
            </a:custGeom>
            <a:solidFill>
              <a:srgbClr val="F5F5F5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95308FC-4B47-1D7D-0FD6-376051395FA2}"/>
                </a:ext>
              </a:extLst>
            </p:cNvPr>
            <p:cNvSpPr/>
            <p:nvPr/>
          </p:nvSpPr>
          <p:spPr>
            <a:xfrm>
              <a:off x="10595184" y="4639271"/>
              <a:ext cx="57463" cy="42251"/>
            </a:xfrm>
            <a:custGeom>
              <a:avLst/>
              <a:gdLst>
                <a:gd name="connsiteX0" fmla="*/ 48296 w 57463"/>
                <a:gd name="connsiteY0" fmla="*/ 24092 h 42251"/>
                <a:gd name="connsiteX1" fmla="*/ 9228 w 57463"/>
                <a:gd name="connsiteY1" fmla="*/ 1562 h 42251"/>
                <a:gd name="connsiteX2" fmla="*/ 0 w 57463"/>
                <a:gd name="connsiteY2" fmla="*/ 4558 h 42251"/>
                <a:gd name="connsiteX3" fmla="*/ 9228 w 57463"/>
                <a:gd name="connsiteY3" fmla="*/ 18160 h 42251"/>
                <a:gd name="connsiteX4" fmla="*/ 48296 w 57463"/>
                <a:gd name="connsiteY4" fmla="*/ 40690 h 42251"/>
                <a:gd name="connsiteX5" fmla="*/ 57464 w 57463"/>
                <a:gd name="connsiteY5" fmla="*/ 37694 h 42251"/>
                <a:gd name="connsiteX6" fmla="*/ 48296 w 57463"/>
                <a:gd name="connsiteY6" fmla="*/ 24092 h 4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3" h="42251">
                  <a:moveTo>
                    <a:pt x="48296" y="24092"/>
                  </a:moveTo>
                  <a:lnTo>
                    <a:pt x="9228" y="1562"/>
                  </a:lnTo>
                  <a:cubicBezTo>
                    <a:pt x="4135" y="-1374"/>
                    <a:pt x="0" y="-56"/>
                    <a:pt x="0" y="4558"/>
                  </a:cubicBezTo>
                  <a:cubicBezTo>
                    <a:pt x="773" y="10286"/>
                    <a:pt x="4188" y="15319"/>
                    <a:pt x="9228" y="18160"/>
                  </a:cubicBezTo>
                  <a:lnTo>
                    <a:pt x="48296" y="40690"/>
                  </a:lnTo>
                  <a:cubicBezTo>
                    <a:pt x="53389" y="43626"/>
                    <a:pt x="57464" y="42308"/>
                    <a:pt x="57464" y="37694"/>
                  </a:cubicBezTo>
                  <a:cubicBezTo>
                    <a:pt x="56709" y="31971"/>
                    <a:pt x="53317" y="26938"/>
                    <a:pt x="48296" y="24092"/>
                  </a:cubicBez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A3AA241-675E-F5CE-5DE8-B9AF1E895988}"/>
                </a:ext>
              </a:extLst>
            </p:cNvPr>
            <p:cNvSpPr/>
            <p:nvPr/>
          </p:nvSpPr>
          <p:spPr>
            <a:xfrm>
              <a:off x="10466535" y="4337994"/>
              <a:ext cx="292591" cy="328664"/>
            </a:xfrm>
            <a:custGeom>
              <a:avLst/>
              <a:gdLst>
                <a:gd name="connsiteX0" fmla="*/ 292592 w 292591"/>
                <a:gd name="connsiteY0" fmla="*/ 165920 h 328664"/>
                <a:gd name="connsiteX1" fmla="*/ 5273 w 292591"/>
                <a:gd name="connsiteY1" fmla="*/ 0 h 328664"/>
                <a:gd name="connsiteX2" fmla="*/ 5273 w 292591"/>
                <a:gd name="connsiteY2" fmla="*/ 159688 h 328664"/>
                <a:gd name="connsiteX3" fmla="*/ 0 w 292591"/>
                <a:gd name="connsiteY3" fmla="*/ 162804 h 328664"/>
                <a:gd name="connsiteX4" fmla="*/ 287319 w 292591"/>
                <a:gd name="connsiteY4" fmla="*/ 328664 h 328664"/>
                <a:gd name="connsiteX5" fmla="*/ 292592 w 292591"/>
                <a:gd name="connsiteY5" fmla="*/ 325608 h 328664"/>
                <a:gd name="connsiteX6" fmla="*/ 292592 w 292591"/>
                <a:gd name="connsiteY6" fmla="*/ 165920 h 3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591" h="328664">
                  <a:moveTo>
                    <a:pt x="292592" y="165920"/>
                  </a:moveTo>
                  <a:lnTo>
                    <a:pt x="5273" y="0"/>
                  </a:lnTo>
                  <a:lnTo>
                    <a:pt x="5273" y="159688"/>
                  </a:lnTo>
                  <a:lnTo>
                    <a:pt x="0" y="162804"/>
                  </a:lnTo>
                  <a:lnTo>
                    <a:pt x="287319" y="328664"/>
                  </a:lnTo>
                  <a:lnTo>
                    <a:pt x="292592" y="325608"/>
                  </a:lnTo>
                  <a:lnTo>
                    <a:pt x="292592" y="165920"/>
                  </a:ln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51A6032-D4A5-CE3F-C50E-4BC1CCA40F45}"/>
                </a:ext>
              </a:extLst>
            </p:cNvPr>
            <p:cNvSpPr/>
            <p:nvPr/>
          </p:nvSpPr>
          <p:spPr>
            <a:xfrm>
              <a:off x="10466475" y="4341050"/>
              <a:ext cx="287379" cy="325608"/>
            </a:xfrm>
            <a:custGeom>
              <a:avLst/>
              <a:gdLst>
                <a:gd name="connsiteX0" fmla="*/ 287379 w 287379"/>
                <a:gd name="connsiteY0" fmla="*/ 165920 h 325608"/>
                <a:gd name="connsiteX1" fmla="*/ 0 w 287379"/>
                <a:gd name="connsiteY1" fmla="*/ 0 h 325608"/>
                <a:gd name="connsiteX2" fmla="*/ 60 w 287379"/>
                <a:gd name="connsiteY2" fmla="*/ 159748 h 325608"/>
                <a:gd name="connsiteX3" fmla="*/ 287379 w 287379"/>
                <a:gd name="connsiteY3" fmla="*/ 325608 h 325608"/>
                <a:gd name="connsiteX4" fmla="*/ 287379 w 287379"/>
                <a:gd name="connsiteY4" fmla="*/ 165920 h 32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379" h="325608">
                  <a:moveTo>
                    <a:pt x="287379" y="165920"/>
                  </a:moveTo>
                  <a:lnTo>
                    <a:pt x="0" y="0"/>
                  </a:lnTo>
                  <a:lnTo>
                    <a:pt x="60" y="159748"/>
                  </a:lnTo>
                  <a:lnTo>
                    <a:pt x="287379" y="325608"/>
                  </a:lnTo>
                  <a:lnTo>
                    <a:pt x="287379" y="165920"/>
                  </a:lnTo>
                  <a:close/>
                </a:path>
              </a:pathLst>
            </a:custGeom>
            <a:solidFill>
              <a:srgbClr val="F5F5F5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3B31B24-160D-521D-C410-1DA8CEEBA853}"/>
                </a:ext>
              </a:extLst>
            </p:cNvPr>
            <p:cNvSpPr/>
            <p:nvPr/>
          </p:nvSpPr>
          <p:spPr>
            <a:xfrm>
              <a:off x="10595184" y="4446128"/>
              <a:ext cx="57463" cy="42255"/>
            </a:xfrm>
            <a:custGeom>
              <a:avLst/>
              <a:gdLst>
                <a:gd name="connsiteX0" fmla="*/ 48296 w 57463"/>
                <a:gd name="connsiteY0" fmla="*/ 24170 h 42255"/>
                <a:gd name="connsiteX1" fmla="*/ 9228 w 57463"/>
                <a:gd name="connsiteY1" fmla="*/ 1520 h 42255"/>
                <a:gd name="connsiteX2" fmla="*/ 0 w 57463"/>
                <a:gd name="connsiteY2" fmla="*/ 4516 h 42255"/>
                <a:gd name="connsiteX3" fmla="*/ 9228 w 57463"/>
                <a:gd name="connsiteY3" fmla="*/ 18118 h 42255"/>
                <a:gd name="connsiteX4" fmla="*/ 48296 w 57463"/>
                <a:gd name="connsiteY4" fmla="*/ 40708 h 42255"/>
                <a:gd name="connsiteX5" fmla="*/ 57464 w 57463"/>
                <a:gd name="connsiteY5" fmla="*/ 37712 h 42255"/>
                <a:gd name="connsiteX6" fmla="*/ 48296 w 57463"/>
                <a:gd name="connsiteY6" fmla="*/ 24170 h 4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3" h="42255">
                  <a:moveTo>
                    <a:pt x="48296" y="24170"/>
                  </a:moveTo>
                  <a:lnTo>
                    <a:pt x="9228" y="1520"/>
                  </a:lnTo>
                  <a:cubicBezTo>
                    <a:pt x="4135" y="-1356"/>
                    <a:pt x="0" y="-38"/>
                    <a:pt x="0" y="4516"/>
                  </a:cubicBezTo>
                  <a:cubicBezTo>
                    <a:pt x="755" y="10251"/>
                    <a:pt x="4176" y="15296"/>
                    <a:pt x="9228" y="18118"/>
                  </a:cubicBezTo>
                  <a:lnTo>
                    <a:pt x="48296" y="40708"/>
                  </a:lnTo>
                  <a:cubicBezTo>
                    <a:pt x="53389" y="43644"/>
                    <a:pt x="57464" y="42266"/>
                    <a:pt x="57464" y="37712"/>
                  </a:cubicBezTo>
                  <a:cubicBezTo>
                    <a:pt x="56709" y="32008"/>
                    <a:pt x="53311" y="26986"/>
                    <a:pt x="48296" y="24170"/>
                  </a:cubicBez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FA7CA3A-D6A6-045F-7B26-E59147FEF41C}"/>
                </a:ext>
              </a:extLst>
            </p:cNvPr>
            <p:cNvSpPr/>
            <p:nvPr/>
          </p:nvSpPr>
          <p:spPr>
            <a:xfrm>
              <a:off x="10466535" y="4145170"/>
              <a:ext cx="292591" cy="328664"/>
            </a:xfrm>
            <a:custGeom>
              <a:avLst/>
              <a:gdLst>
                <a:gd name="connsiteX0" fmla="*/ 292592 w 292591"/>
                <a:gd name="connsiteY0" fmla="*/ 165860 h 328664"/>
                <a:gd name="connsiteX1" fmla="*/ 5273 w 292591"/>
                <a:gd name="connsiteY1" fmla="*/ 0 h 328664"/>
                <a:gd name="connsiteX2" fmla="*/ 5273 w 292591"/>
                <a:gd name="connsiteY2" fmla="*/ 159688 h 328664"/>
                <a:gd name="connsiteX3" fmla="*/ 0 w 292591"/>
                <a:gd name="connsiteY3" fmla="*/ 162744 h 328664"/>
                <a:gd name="connsiteX4" fmla="*/ 287319 w 292591"/>
                <a:gd name="connsiteY4" fmla="*/ 328664 h 328664"/>
                <a:gd name="connsiteX5" fmla="*/ 292592 w 292591"/>
                <a:gd name="connsiteY5" fmla="*/ 325608 h 328664"/>
                <a:gd name="connsiteX6" fmla="*/ 292592 w 292591"/>
                <a:gd name="connsiteY6" fmla="*/ 165860 h 32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591" h="328664">
                  <a:moveTo>
                    <a:pt x="292592" y="165860"/>
                  </a:moveTo>
                  <a:lnTo>
                    <a:pt x="5273" y="0"/>
                  </a:lnTo>
                  <a:lnTo>
                    <a:pt x="5273" y="159688"/>
                  </a:lnTo>
                  <a:lnTo>
                    <a:pt x="0" y="162744"/>
                  </a:lnTo>
                  <a:lnTo>
                    <a:pt x="287319" y="328664"/>
                  </a:lnTo>
                  <a:lnTo>
                    <a:pt x="292592" y="325608"/>
                  </a:lnTo>
                  <a:lnTo>
                    <a:pt x="292592" y="165860"/>
                  </a:ln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6C8F547-4270-09CB-C6EF-5C7ACB80EB41}"/>
                </a:ext>
              </a:extLst>
            </p:cNvPr>
            <p:cNvSpPr/>
            <p:nvPr/>
          </p:nvSpPr>
          <p:spPr>
            <a:xfrm>
              <a:off x="10466535" y="4148226"/>
              <a:ext cx="287319" cy="325608"/>
            </a:xfrm>
            <a:custGeom>
              <a:avLst/>
              <a:gdLst>
                <a:gd name="connsiteX0" fmla="*/ 287319 w 287319"/>
                <a:gd name="connsiteY0" fmla="*/ 165860 h 325608"/>
                <a:gd name="connsiteX1" fmla="*/ 0 w 287319"/>
                <a:gd name="connsiteY1" fmla="*/ 0 h 325608"/>
                <a:gd name="connsiteX2" fmla="*/ 0 w 287319"/>
                <a:gd name="connsiteY2" fmla="*/ 159688 h 325608"/>
                <a:gd name="connsiteX3" fmla="*/ 287319 w 287319"/>
                <a:gd name="connsiteY3" fmla="*/ 325608 h 325608"/>
                <a:gd name="connsiteX4" fmla="*/ 287319 w 287319"/>
                <a:gd name="connsiteY4" fmla="*/ 165860 h 32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319" h="325608">
                  <a:moveTo>
                    <a:pt x="287319" y="165860"/>
                  </a:moveTo>
                  <a:lnTo>
                    <a:pt x="0" y="0"/>
                  </a:lnTo>
                  <a:lnTo>
                    <a:pt x="0" y="159688"/>
                  </a:lnTo>
                  <a:lnTo>
                    <a:pt x="287319" y="325608"/>
                  </a:lnTo>
                  <a:lnTo>
                    <a:pt x="287319" y="165860"/>
                  </a:lnTo>
                  <a:close/>
                </a:path>
              </a:pathLst>
            </a:custGeom>
            <a:solidFill>
              <a:srgbClr val="F5F5F5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4212FA9-7A22-2570-E931-CCF9DE2EC0CE}"/>
                </a:ext>
              </a:extLst>
            </p:cNvPr>
            <p:cNvSpPr/>
            <p:nvPr/>
          </p:nvSpPr>
          <p:spPr>
            <a:xfrm>
              <a:off x="10595244" y="4253323"/>
              <a:ext cx="57403" cy="42251"/>
            </a:xfrm>
            <a:custGeom>
              <a:avLst/>
              <a:gdLst>
                <a:gd name="connsiteX0" fmla="*/ 48236 w 57403"/>
                <a:gd name="connsiteY0" fmla="*/ 24092 h 42251"/>
                <a:gd name="connsiteX1" fmla="*/ 9168 w 57403"/>
                <a:gd name="connsiteY1" fmla="*/ 1562 h 42251"/>
                <a:gd name="connsiteX2" fmla="*/ 0 w 57403"/>
                <a:gd name="connsiteY2" fmla="*/ 4558 h 42251"/>
                <a:gd name="connsiteX3" fmla="*/ 9168 w 57403"/>
                <a:gd name="connsiteY3" fmla="*/ 18160 h 42251"/>
                <a:gd name="connsiteX4" fmla="*/ 48236 w 57403"/>
                <a:gd name="connsiteY4" fmla="*/ 40690 h 42251"/>
                <a:gd name="connsiteX5" fmla="*/ 57404 w 57403"/>
                <a:gd name="connsiteY5" fmla="*/ 37694 h 42251"/>
                <a:gd name="connsiteX6" fmla="*/ 48236 w 57403"/>
                <a:gd name="connsiteY6" fmla="*/ 24092 h 4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03" h="42251">
                  <a:moveTo>
                    <a:pt x="48236" y="24092"/>
                  </a:moveTo>
                  <a:lnTo>
                    <a:pt x="9168" y="1562"/>
                  </a:lnTo>
                  <a:cubicBezTo>
                    <a:pt x="4075" y="-1374"/>
                    <a:pt x="0" y="-56"/>
                    <a:pt x="0" y="4558"/>
                  </a:cubicBezTo>
                  <a:cubicBezTo>
                    <a:pt x="755" y="10280"/>
                    <a:pt x="4146" y="15313"/>
                    <a:pt x="9168" y="18160"/>
                  </a:cubicBezTo>
                  <a:lnTo>
                    <a:pt x="48236" y="40690"/>
                  </a:lnTo>
                  <a:cubicBezTo>
                    <a:pt x="53329" y="43626"/>
                    <a:pt x="57404" y="42308"/>
                    <a:pt x="57404" y="37694"/>
                  </a:cubicBezTo>
                  <a:cubicBezTo>
                    <a:pt x="56649" y="31971"/>
                    <a:pt x="53257" y="26938"/>
                    <a:pt x="48236" y="24092"/>
                  </a:cubicBezTo>
                  <a:close/>
                </a:path>
              </a:pathLst>
            </a:custGeom>
            <a:solidFill>
              <a:srgbClr val="E0E0E0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0" name="Graphic 5">
            <a:extLst>
              <a:ext uri="{FF2B5EF4-FFF2-40B4-BE49-F238E27FC236}">
                <a16:creationId xmlns:a16="http://schemas.microsoft.com/office/drawing/2014/main" id="{0FA210F4-3FCC-8B0F-BB2D-3AD0F65B8EC1}"/>
              </a:ext>
            </a:extLst>
          </p:cNvPr>
          <p:cNvGrpSpPr/>
          <p:nvPr/>
        </p:nvGrpSpPr>
        <p:grpSpPr>
          <a:xfrm>
            <a:off x="9940090" y="5357346"/>
            <a:ext cx="928400" cy="609684"/>
            <a:chOff x="10063432" y="5527776"/>
            <a:chExt cx="874258" cy="574129"/>
          </a:xfrm>
        </p:grpSpPr>
        <p:grpSp>
          <p:nvGrpSpPr>
            <p:cNvPr id="161" name="Graphic 5">
              <a:extLst>
                <a:ext uri="{FF2B5EF4-FFF2-40B4-BE49-F238E27FC236}">
                  <a16:creationId xmlns:a16="http://schemas.microsoft.com/office/drawing/2014/main" id="{78FD601D-EDAB-45F0-89BC-9A0D53B6A4F8}"/>
                </a:ext>
              </a:extLst>
            </p:cNvPr>
            <p:cNvGrpSpPr/>
            <p:nvPr/>
          </p:nvGrpSpPr>
          <p:grpSpPr>
            <a:xfrm>
              <a:off x="10063432" y="5712392"/>
              <a:ext cx="571899" cy="389514"/>
              <a:chOff x="10063432" y="5712392"/>
              <a:chExt cx="571899" cy="389514"/>
            </a:xfrm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7FDF32FB-39CB-E7EA-A51A-763108AA2FC4}"/>
                  </a:ext>
                </a:extLst>
              </p:cNvPr>
              <p:cNvSpPr/>
              <p:nvPr/>
            </p:nvSpPr>
            <p:spPr>
              <a:xfrm>
                <a:off x="10063629" y="5763923"/>
                <a:ext cx="571701" cy="337983"/>
              </a:xfrm>
              <a:custGeom>
                <a:avLst/>
                <a:gdLst>
                  <a:gd name="connsiteX0" fmla="*/ 31279 w 571701"/>
                  <a:gd name="connsiteY0" fmla="*/ 91858 h 337983"/>
                  <a:gd name="connsiteX1" fmla="*/ 31279 w 571701"/>
                  <a:gd name="connsiteY1" fmla="*/ 91858 h 337983"/>
                  <a:gd name="connsiteX2" fmla="*/ 36012 w 571701"/>
                  <a:gd name="connsiteY2" fmla="*/ 98629 h 337983"/>
                  <a:gd name="connsiteX3" fmla="*/ 53988 w 571701"/>
                  <a:gd name="connsiteY3" fmla="*/ 107857 h 337983"/>
                  <a:gd name="connsiteX4" fmla="*/ 64355 w 571701"/>
                  <a:gd name="connsiteY4" fmla="*/ 106179 h 337983"/>
                  <a:gd name="connsiteX5" fmla="*/ 77897 w 571701"/>
                  <a:gd name="connsiteY5" fmla="*/ 93057 h 337983"/>
                  <a:gd name="connsiteX6" fmla="*/ 82031 w 571701"/>
                  <a:gd name="connsiteY6" fmla="*/ 81732 h 337983"/>
                  <a:gd name="connsiteX7" fmla="*/ 77058 w 571701"/>
                  <a:gd name="connsiteY7" fmla="*/ 66332 h 337983"/>
                  <a:gd name="connsiteX8" fmla="*/ 35113 w 571701"/>
                  <a:gd name="connsiteY8" fmla="*/ 44820 h 337983"/>
                  <a:gd name="connsiteX9" fmla="*/ 30380 w 571701"/>
                  <a:gd name="connsiteY9" fmla="*/ 38289 h 337983"/>
                  <a:gd name="connsiteX10" fmla="*/ 183776 w 571701"/>
                  <a:gd name="connsiteY10" fmla="*/ 73882 h 337983"/>
                  <a:gd name="connsiteX11" fmla="*/ 171373 w 571701"/>
                  <a:gd name="connsiteY11" fmla="*/ 141472 h 337983"/>
                  <a:gd name="connsiteX12" fmla="*/ 184435 w 571701"/>
                  <a:gd name="connsiteY12" fmla="*/ 127631 h 337983"/>
                  <a:gd name="connsiteX13" fmla="*/ 355569 w 571701"/>
                  <a:gd name="connsiteY13" fmla="*/ 111572 h 337983"/>
                  <a:gd name="connsiteX14" fmla="*/ 399970 w 571701"/>
                  <a:gd name="connsiteY14" fmla="*/ 144408 h 337983"/>
                  <a:gd name="connsiteX15" fmla="*/ 354909 w 571701"/>
                  <a:gd name="connsiteY15" fmla="*/ 57763 h 337983"/>
                  <a:gd name="connsiteX16" fmla="*/ 183776 w 571701"/>
                  <a:gd name="connsiteY16" fmla="*/ 73882 h 337983"/>
                  <a:gd name="connsiteX17" fmla="*/ 779 w 571701"/>
                  <a:gd name="connsiteY17" fmla="*/ 178563 h 337983"/>
                  <a:gd name="connsiteX18" fmla="*/ 779 w 571701"/>
                  <a:gd name="connsiteY18" fmla="*/ 178563 h 337983"/>
                  <a:gd name="connsiteX19" fmla="*/ 1318 w 571701"/>
                  <a:gd name="connsiteY19" fmla="*/ 181859 h 337983"/>
                  <a:gd name="connsiteX20" fmla="*/ 10486 w 571701"/>
                  <a:gd name="connsiteY20" fmla="*/ 210860 h 337983"/>
                  <a:gd name="connsiteX21" fmla="*/ 25466 w 571701"/>
                  <a:gd name="connsiteY21" fmla="*/ 221646 h 337983"/>
                  <a:gd name="connsiteX22" fmla="*/ 84428 w 571701"/>
                  <a:gd name="connsiteY22" fmla="*/ 219908 h 337983"/>
                  <a:gd name="connsiteX23" fmla="*/ 93536 w 571701"/>
                  <a:gd name="connsiteY23" fmla="*/ 221886 h 337983"/>
                  <a:gd name="connsiteX24" fmla="*/ 93536 w 571701"/>
                  <a:gd name="connsiteY24" fmla="*/ 221886 h 337983"/>
                  <a:gd name="connsiteX25" fmla="*/ 98569 w 571701"/>
                  <a:gd name="connsiteY25" fmla="*/ 224462 h 337983"/>
                  <a:gd name="connsiteX26" fmla="*/ 118763 w 571701"/>
                  <a:gd name="connsiteY26" fmla="*/ 202711 h 337983"/>
                  <a:gd name="connsiteX27" fmla="*/ 118187 w 571701"/>
                  <a:gd name="connsiteY27" fmla="*/ 188318 h 337983"/>
                  <a:gd name="connsiteX28" fmla="*/ 117085 w 571701"/>
                  <a:gd name="connsiteY28" fmla="*/ 187431 h 337983"/>
                  <a:gd name="connsiteX29" fmla="*/ 102884 w 571701"/>
                  <a:gd name="connsiteY29" fmla="*/ 174489 h 337983"/>
                  <a:gd name="connsiteX30" fmla="*/ 92937 w 571701"/>
                  <a:gd name="connsiteY30" fmla="*/ 168017 h 337983"/>
                  <a:gd name="connsiteX31" fmla="*/ 83709 w 571701"/>
                  <a:gd name="connsiteY31" fmla="*/ 166040 h 337983"/>
                  <a:gd name="connsiteX32" fmla="*/ 24807 w 571701"/>
                  <a:gd name="connsiteY32" fmla="*/ 167837 h 337983"/>
                  <a:gd name="connsiteX33" fmla="*/ 9827 w 571701"/>
                  <a:gd name="connsiteY33" fmla="*/ 156992 h 337983"/>
                  <a:gd name="connsiteX34" fmla="*/ 539 w 571701"/>
                  <a:gd name="connsiteY34" fmla="*/ 127930 h 337983"/>
                  <a:gd name="connsiteX35" fmla="*/ 0 w 571701"/>
                  <a:gd name="connsiteY35" fmla="*/ 124874 h 337983"/>
                  <a:gd name="connsiteX36" fmla="*/ 477567 w 571701"/>
                  <a:gd name="connsiteY36" fmla="*/ 0 h 337983"/>
                  <a:gd name="connsiteX37" fmla="*/ 475170 w 571701"/>
                  <a:gd name="connsiteY37" fmla="*/ 4674 h 337983"/>
                  <a:gd name="connsiteX38" fmla="*/ 452041 w 571701"/>
                  <a:gd name="connsiteY38" fmla="*/ 29601 h 337983"/>
                  <a:gd name="connsiteX39" fmla="*/ 452466 w 571701"/>
                  <a:gd name="connsiteY39" fmla="*/ 43916 h 337983"/>
                  <a:gd name="connsiteX40" fmla="*/ 453658 w 571701"/>
                  <a:gd name="connsiteY40" fmla="*/ 44880 h 337983"/>
                  <a:gd name="connsiteX41" fmla="*/ 467920 w 571701"/>
                  <a:gd name="connsiteY41" fmla="*/ 57823 h 337983"/>
                  <a:gd name="connsiteX42" fmla="*/ 472833 w 571701"/>
                  <a:gd name="connsiteY42" fmla="*/ 61658 h 337983"/>
                  <a:gd name="connsiteX43" fmla="*/ 475769 w 571701"/>
                  <a:gd name="connsiteY43" fmla="*/ 58423 h 337983"/>
                  <a:gd name="connsiteX44" fmla="*/ 478226 w 571701"/>
                  <a:gd name="connsiteY44" fmla="*/ 52430 h 337983"/>
                  <a:gd name="connsiteX45" fmla="*/ 478226 w 571701"/>
                  <a:gd name="connsiteY45" fmla="*/ 52430 h 337983"/>
                  <a:gd name="connsiteX46" fmla="*/ 94075 w 571701"/>
                  <a:gd name="connsiteY46" fmla="*/ 287619 h 337983"/>
                  <a:gd name="connsiteX47" fmla="*/ 94974 w 571701"/>
                  <a:gd name="connsiteY47" fmla="*/ 290914 h 337983"/>
                  <a:gd name="connsiteX48" fmla="*/ 99468 w 571701"/>
                  <a:gd name="connsiteY48" fmla="*/ 294629 h 337983"/>
                  <a:gd name="connsiteX49" fmla="*/ 151299 w 571701"/>
                  <a:gd name="connsiteY49" fmla="*/ 316201 h 337983"/>
                  <a:gd name="connsiteX50" fmla="*/ 153576 w 571701"/>
                  <a:gd name="connsiteY50" fmla="*/ 316860 h 337983"/>
                  <a:gd name="connsiteX51" fmla="*/ 155254 w 571701"/>
                  <a:gd name="connsiteY51" fmla="*/ 317279 h 337983"/>
                  <a:gd name="connsiteX52" fmla="*/ 163104 w 571701"/>
                  <a:gd name="connsiteY52" fmla="*/ 317279 h 337983"/>
                  <a:gd name="connsiteX53" fmla="*/ 164841 w 571701"/>
                  <a:gd name="connsiteY53" fmla="*/ 316920 h 337983"/>
                  <a:gd name="connsiteX54" fmla="*/ 164841 w 571701"/>
                  <a:gd name="connsiteY54" fmla="*/ 316920 h 337983"/>
                  <a:gd name="connsiteX55" fmla="*/ 171493 w 571701"/>
                  <a:gd name="connsiteY55" fmla="*/ 314403 h 337983"/>
                  <a:gd name="connsiteX56" fmla="*/ 205887 w 571701"/>
                  <a:gd name="connsiteY56" fmla="*/ 291513 h 337983"/>
                  <a:gd name="connsiteX57" fmla="*/ 226679 w 571701"/>
                  <a:gd name="connsiteY57" fmla="*/ 287499 h 337983"/>
                  <a:gd name="connsiteX58" fmla="*/ 260055 w 571701"/>
                  <a:gd name="connsiteY58" fmla="*/ 292113 h 337983"/>
                  <a:gd name="connsiteX59" fmla="*/ 271380 w 571701"/>
                  <a:gd name="connsiteY59" fmla="*/ 296906 h 337983"/>
                  <a:gd name="connsiteX60" fmla="*/ 274316 w 571701"/>
                  <a:gd name="connsiteY60" fmla="*/ 299722 h 337983"/>
                  <a:gd name="connsiteX61" fmla="*/ 275515 w 571701"/>
                  <a:gd name="connsiteY61" fmla="*/ 301221 h 337983"/>
                  <a:gd name="connsiteX62" fmla="*/ 276893 w 571701"/>
                  <a:gd name="connsiteY62" fmla="*/ 303378 h 337983"/>
                  <a:gd name="connsiteX63" fmla="*/ 290015 w 571701"/>
                  <a:gd name="connsiteY63" fmla="*/ 328844 h 337983"/>
                  <a:gd name="connsiteX64" fmla="*/ 290375 w 571701"/>
                  <a:gd name="connsiteY64" fmla="*/ 329443 h 337983"/>
                  <a:gd name="connsiteX65" fmla="*/ 291753 w 571701"/>
                  <a:gd name="connsiteY65" fmla="*/ 331361 h 337983"/>
                  <a:gd name="connsiteX66" fmla="*/ 293191 w 571701"/>
                  <a:gd name="connsiteY66" fmla="*/ 332919 h 337983"/>
                  <a:gd name="connsiteX67" fmla="*/ 293191 w 571701"/>
                  <a:gd name="connsiteY67" fmla="*/ 332919 h 337983"/>
                  <a:gd name="connsiteX68" fmla="*/ 295169 w 571701"/>
                  <a:gd name="connsiteY68" fmla="*/ 334476 h 337983"/>
                  <a:gd name="connsiteX69" fmla="*/ 299423 w 571701"/>
                  <a:gd name="connsiteY69" fmla="*/ 336813 h 337983"/>
                  <a:gd name="connsiteX70" fmla="*/ 306613 w 571701"/>
                  <a:gd name="connsiteY70" fmla="*/ 337952 h 337983"/>
                  <a:gd name="connsiteX71" fmla="*/ 370968 w 571701"/>
                  <a:gd name="connsiteY71" fmla="*/ 331960 h 337983"/>
                  <a:gd name="connsiteX72" fmla="*/ 380915 w 571701"/>
                  <a:gd name="connsiteY72" fmla="*/ 320994 h 337983"/>
                  <a:gd name="connsiteX73" fmla="*/ 380436 w 571701"/>
                  <a:gd name="connsiteY73" fmla="*/ 284503 h 337983"/>
                  <a:gd name="connsiteX74" fmla="*/ 387087 w 571701"/>
                  <a:gd name="connsiteY74" fmla="*/ 279889 h 337983"/>
                  <a:gd name="connsiteX75" fmla="*/ 413811 w 571701"/>
                  <a:gd name="connsiteY75" fmla="*/ 270182 h 337983"/>
                  <a:gd name="connsiteX76" fmla="*/ 435083 w 571701"/>
                  <a:gd name="connsiteY76" fmla="*/ 268983 h 337983"/>
                  <a:gd name="connsiteX77" fmla="*/ 435682 w 571701"/>
                  <a:gd name="connsiteY77" fmla="*/ 268983 h 337983"/>
                  <a:gd name="connsiteX78" fmla="*/ 485416 w 571701"/>
                  <a:gd name="connsiteY78" fmla="*/ 285401 h 337983"/>
                  <a:gd name="connsiteX79" fmla="*/ 488173 w 571701"/>
                  <a:gd name="connsiteY79" fmla="*/ 286001 h 337983"/>
                  <a:gd name="connsiteX80" fmla="*/ 488592 w 571701"/>
                  <a:gd name="connsiteY80" fmla="*/ 286001 h 337983"/>
                  <a:gd name="connsiteX81" fmla="*/ 491528 w 571701"/>
                  <a:gd name="connsiteY81" fmla="*/ 286001 h 337983"/>
                  <a:gd name="connsiteX82" fmla="*/ 505190 w 571701"/>
                  <a:gd name="connsiteY82" fmla="*/ 281507 h 337983"/>
                  <a:gd name="connsiteX83" fmla="*/ 537727 w 571701"/>
                  <a:gd name="connsiteY83" fmla="*/ 254123 h 337983"/>
                  <a:gd name="connsiteX84" fmla="*/ 540963 w 571701"/>
                  <a:gd name="connsiteY84" fmla="*/ 248131 h 337983"/>
                  <a:gd name="connsiteX85" fmla="*/ 540244 w 571701"/>
                  <a:gd name="connsiteY85" fmla="*/ 194622 h 337983"/>
                  <a:gd name="connsiteX86" fmla="*/ 537068 w 571701"/>
                  <a:gd name="connsiteY86" fmla="*/ 200194 h 337983"/>
                  <a:gd name="connsiteX87" fmla="*/ 504531 w 571701"/>
                  <a:gd name="connsiteY87" fmla="*/ 227578 h 337983"/>
                  <a:gd name="connsiteX88" fmla="*/ 497341 w 571701"/>
                  <a:gd name="connsiteY88" fmla="*/ 231173 h 337983"/>
                  <a:gd name="connsiteX89" fmla="*/ 484757 w 571701"/>
                  <a:gd name="connsiteY89" fmla="*/ 231173 h 337983"/>
                  <a:gd name="connsiteX90" fmla="*/ 435023 w 571701"/>
                  <a:gd name="connsiteY90" fmla="*/ 214815 h 337983"/>
                  <a:gd name="connsiteX91" fmla="*/ 434484 w 571701"/>
                  <a:gd name="connsiteY91" fmla="*/ 214815 h 337983"/>
                  <a:gd name="connsiteX92" fmla="*/ 413152 w 571701"/>
                  <a:gd name="connsiteY92" fmla="*/ 215954 h 337983"/>
                  <a:gd name="connsiteX93" fmla="*/ 386428 w 571701"/>
                  <a:gd name="connsiteY93" fmla="*/ 225601 h 337983"/>
                  <a:gd name="connsiteX94" fmla="*/ 376900 w 571701"/>
                  <a:gd name="connsiteY94" fmla="*/ 240281 h 337983"/>
                  <a:gd name="connsiteX95" fmla="*/ 380196 w 571701"/>
                  <a:gd name="connsiteY95" fmla="*/ 265148 h 337983"/>
                  <a:gd name="connsiteX96" fmla="*/ 370836 w 571701"/>
                  <a:gd name="connsiteY96" fmla="*/ 277726 h 337983"/>
                  <a:gd name="connsiteX97" fmla="*/ 370309 w 571701"/>
                  <a:gd name="connsiteY97" fmla="*/ 277792 h 337983"/>
                  <a:gd name="connsiteX98" fmla="*/ 306014 w 571701"/>
                  <a:gd name="connsiteY98" fmla="*/ 283784 h 337983"/>
                  <a:gd name="connsiteX99" fmla="*/ 298764 w 571701"/>
                  <a:gd name="connsiteY99" fmla="*/ 282645 h 337983"/>
                  <a:gd name="connsiteX100" fmla="*/ 289236 w 571701"/>
                  <a:gd name="connsiteY100" fmla="*/ 274496 h 337983"/>
                  <a:gd name="connsiteX101" fmla="*/ 276054 w 571701"/>
                  <a:gd name="connsiteY101" fmla="*/ 248910 h 337983"/>
                  <a:gd name="connsiteX102" fmla="*/ 270541 w 571701"/>
                  <a:gd name="connsiteY102" fmla="*/ 242558 h 337983"/>
                  <a:gd name="connsiteX103" fmla="*/ 259276 w 571701"/>
                  <a:gd name="connsiteY103" fmla="*/ 237765 h 337983"/>
                  <a:gd name="connsiteX104" fmla="*/ 225841 w 571701"/>
                  <a:gd name="connsiteY104" fmla="*/ 233151 h 337983"/>
                  <a:gd name="connsiteX105" fmla="*/ 205108 w 571701"/>
                  <a:gd name="connsiteY105" fmla="*/ 237105 h 337983"/>
                  <a:gd name="connsiteX106" fmla="*/ 170714 w 571701"/>
                  <a:gd name="connsiteY106" fmla="*/ 260055 h 337983"/>
                  <a:gd name="connsiteX107" fmla="*/ 164003 w 571701"/>
                  <a:gd name="connsiteY107" fmla="*/ 262632 h 337983"/>
                  <a:gd name="connsiteX108" fmla="*/ 150520 w 571701"/>
                  <a:gd name="connsiteY108" fmla="*/ 261913 h 337983"/>
                  <a:gd name="connsiteX109" fmla="*/ 98749 w 571701"/>
                  <a:gd name="connsiteY109" fmla="*/ 240341 h 337983"/>
                  <a:gd name="connsiteX110" fmla="*/ 93296 w 571701"/>
                  <a:gd name="connsiteY110" fmla="*/ 233330 h 337983"/>
                  <a:gd name="connsiteX111" fmla="*/ 506748 w 571701"/>
                  <a:gd name="connsiteY111" fmla="*/ 126552 h 337983"/>
                  <a:gd name="connsiteX112" fmla="*/ 493206 w 571701"/>
                  <a:gd name="connsiteY112" fmla="*/ 139795 h 337983"/>
                  <a:gd name="connsiteX113" fmla="*/ 489072 w 571701"/>
                  <a:gd name="connsiteY113" fmla="*/ 151000 h 337983"/>
                  <a:gd name="connsiteX114" fmla="*/ 493985 w 571701"/>
                  <a:gd name="connsiteY114" fmla="*/ 166459 h 337983"/>
                  <a:gd name="connsiteX115" fmla="*/ 517953 w 571701"/>
                  <a:gd name="connsiteY115" fmla="*/ 178743 h 337983"/>
                  <a:gd name="connsiteX116" fmla="*/ 563493 w 571701"/>
                  <a:gd name="connsiteY116" fmla="*/ 171373 h 337983"/>
                  <a:gd name="connsiteX117" fmla="*/ 571702 w 571701"/>
                  <a:gd name="connsiteY117" fmla="*/ 162025 h 337983"/>
                  <a:gd name="connsiteX118" fmla="*/ 571702 w 571701"/>
                  <a:gd name="connsiteY118" fmla="*/ 162025 h 337983"/>
                  <a:gd name="connsiteX119" fmla="*/ 571043 w 571701"/>
                  <a:gd name="connsiteY119" fmla="*/ 108097 h 337983"/>
                  <a:gd name="connsiteX120" fmla="*/ 562774 w 571701"/>
                  <a:gd name="connsiteY120" fmla="*/ 117444 h 33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71701" h="337983">
                    <a:moveTo>
                      <a:pt x="31279" y="91858"/>
                    </a:moveTo>
                    <a:lnTo>
                      <a:pt x="31279" y="91858"/>
                    </a:lnTo>
                    <a:cubicBezTo>
                      <a:pt x="31446" y="94830"/>
                      <a:pt x="33280" y="97455"/>
                      <a:pt x="36012" y="98629"/>
                    </a:cubicBezTo>
                    <a:lnTo>
                      <a:pt x="53988" y="107857"/>
                    </a:lnTo>
                    <a:lnTo>
                      <a:pt x="64355" y="106179"/>
                    </a:lnTo>
                    <a:cubicBezTo>
                      <a:pt x="70922" y="104603"/>
                      <a:pt x="76117" y="99576"/>
                      <a:pt x="77897" y="93057"/>
                    </a:cubicBezTo>
                    <a:cubicBezTo>
                      <a:pt x="79011" y="89192"/>
                      <a:pt x="80389" y="85405"/>
                      <a:pt x="82031" y="81732"/>
                    </a:cubicBezTo>
                    <a:cubicBezTo>
                      <a:pt x="84614" y="76087"/>
                      <a:pt x="82457" y="69400"/>
                      <a:pt x="77058" y="66332"/>
                    </a:cubicBezTo>
                    <a:lnTo>
                      <a:pt x="35113" y="44820"/>
                    </a:lnTo>
                    <a:cubicBezTo>
                      <a:pt x="32471" y="43664"/>
                      <a:pt x="30655" y="41165"/>
                      <a:pt x="30380" y="38289"/>
                    </a:cubicBezTo>
                    <a:close/>
                    <a:moveTo>
                      <a:pt x="183776" y="73882"/>
                    </a:moveTo>
                    <a:cubicBezTo>
                      <a:pt x="159808" y="94255"/>
                      <a:pt x="156333" y="119661"/>
                      <a:pt x="171373" y="141472"/>
                    </a:cubicBezTo>
                    <a:cubicBezTo>
                      <a:pt x="175136" y="136337"/>
                      <a:pt x="179528" y="131687"/>
                      <a:pt x="184435" y="127631"/>
                    </a:cubicBezTo>
                    <a:cubicBezTo>
                      <a:pt x="222785" y="95453"/>
                      <a:pt x="299423" y="88263"/>
                      <a:pt x="355569" y="111572"/>
                    </a:cubicBezTo>
                    <a:cubicBezTo>
                      <a:pt x="373179" y="118091"/>
                      <a:pt x="388579" y="129476"/>
                      <a:pt x="399970" y="144408"/>
                    </a:cubicBezTo>
                    <a:cubicBezTo>
                      <a:pt x="420702" y="114149"/>
                      <a:pt x="403325" y="77897"/>
                      <a:pt x="354909" y="57763"/>
                    </a:cubicBezTo>
                    <a:cubicBezTo>
                      <a:pt x="298764" y="34694"/>
                      <a:pt x="222125" y="41884"/>
                      <a:pt x="183776" y="73882"/>
                    </a:cubicBezTo>
                    <a:close/>
                    <a:moveTo>
                      <a:pt x="779" y="178563"/>
                    </a:moveTo>
                    <a:lnTo>
                      <a:pt x="779" y="178563"/>
                    </a:lnTo>
                    <a:cubicBezTo>
                      <a:pt x="761" y="179684"/>
                      <a:pt x="947" y="180798"/>
                      <a:pt x="1318" y="181859"/>
                    </a:cubicBezTo>
                    <a:lnTo>
                      <a:pt x="10486" y="210860"/>
                    </a:lnTo>
                    <a:cubicBezTo>
                      <a:pt x="12781" y="217200"/>
                      <a:pt x="18725" y="221478"/>
                      <a:pt x="25466" y="221646"/>
                    </a:cubicBezTo>
                    <a:lnTo>
                      <a:pt x="84428" y="219908"/>
                    </a:lnTo>
                    <a:cubicBezTo>
                      <a:pt x="87568" y="219932"/>
                      <a:pt x="90672" y="220603"/>
                      <a:pt x="93536" y="221886"/>
                    </a:cubicBezTo>
                    <a:lnTo>
                      <a:pt x="93536" y="221886"/>
                    </a:lnTo>
                    <a:cubicBezTo>
                      <a:pt x="95316" y="222527"/>
                      <a:pt x="97005" y="223390"/>
                      <a:pt x="98569" y="224462"/>
                    </a:cubicBezTo>
                    <a:lnTo>
                      <a:pt x="118763" y="202711"/>
                    </a:lnTo>
                    <a:cubicBezTo>
                      <a:pt x="122579" y="198577"/>
                      <a:pt x="122322" y="192135"/>
                      <a:pt x="118187" y="188318"/>
                    </a:cubicBezTo>
                    <a:cubicBezTo>
                      <a:pt x="117840" y="187995"/>
                      <a:pt x="117474" y="187701"/>
                      <a:pt x="117085" y="187431"/>
                    </a:cubicBezTo>
                    <a:cubicBezTo>
                      <a:pt x="112063" y="183441"/>
                      <a:pt x="107324" y="179114"/>
                      <a:pt x="102884" y="174489"/>
                    </a:cubicBezTo>
                    <a:cubicBezTo>
                      <a:pt x="100019" y="171708"/>
                      <a:pt x="96640" y="169509"/>
                      <a:pt x="92937" y="168017"/>
                    </a:cubicBezTo>
                    <a:cubicBezTo>
                      <a:pt x="90031" y="166735"/>
                      <a:pt x="86885" y="166064"/>
                      <a:pt x="83709" y="166040"/>
                    </a:cubicBezTo>
                    <a:lnTo>
                      <a:pt x="24807" y="167837"/>
                    </a:lnTo>
                    <a:cubicBezTo>
                      <a:pt x="18054" y="167664"/>
                      <a:pt x="12104" y="163355"/>
                      <a:pt x="9827" y="156992"/>
                    </a:cubicBezTo>
                    <a:lnTo>
                      <a:pt x="539" y="127930"/>
                    </a:lnTo>
                    <a:cubicBezTo>
                      <a:pt x="252" y="126936"/>
                      <a:pt x="66" y="125911"/>
                      <a:pt x="0" y="124874"/>
                    </a:cubicBezTo>
                    <a:close/>
                    <a:moveTo>
                      <a:pt x="477567" y="0"/>
                    </a:moveTo>
                    <a:cubicBezTo>
                      <a:pt x="477261" y="1768"/>
                      <a:pt x="476428" y="3397"/>
                      <a:pt x="475170" y="4674"/>
                    </a:cubicBezTo>
                    <a:lnTo>
                      <a:pt x="452041" y="29601"/>
                    </a:lnTo>
                    <a:cubicBezTo>
                      <a:pt x="448206" y="33669"/>
                      <a:pt x="448397" y="40081"/>
                      <a:pt x="452466" y="43916"/>
                    </a:cubicBezTo>
                    <a:cubicBezTo>
                      <a:pt x="452838" y="44269"/>
                      <a:pt x="453239" y="44587"/>
                      <a:pt x="453658" y="44880"/>
                    </a:cubicBezTo>
                    <a:cubicBezTo>
                      <a:pt x="458710" y="48853"/>
                      <a:pt x="463479" y="53179"/>
                      <a:pt x="467920" y="57823"/>
                    </a:cubicBezTo>
                    <a:cubicBezTo>
                      <a:pt x="469394" y="59297"/>
                      <a:pt x="471041" y="60586"/>
                      <a:pt x="472833" y="61658"/>
                    </a:cubicBezTo>
                    <a:lnTo>
                      <a:pt x="475769" y="58423"/>
                    </a:lnTo>
                    <a:cubicBezTo>
                      <a:pt x="477369" y="56841"/>
                      <a:pt x="478256" y="54677"/>
                      <a:pt x="478226" y="52430"/>
                    </a:cubicBezTo>
                    <a:lnTo>
                      <a:pt x="478226" y="52430"/>
                    </a:lnTo>
                    <a:close/>
                    <a:moveTo>
                      <a:pt x="94075" y="287619"/>
                    </a:moveTo>
                    <a:cubicBezTo>
                      <a:pt x="94135" y="288769"/>
                      <a:pt x="94441" y="289895"/>
                      <a:pt x="94974" y="290914"/>
                    </a:cubicBezTo>
                    <a:cubicBezTo>
                      <a:pt x="96005" y="292628"/>
                      <a:pt x="97593" y="293934"/>
                      <a:pt x="99468" y="294629"/>
                    </a:cubicBezTo>
                    <a:lnTo>
                      <a:pt x="151299" y="316201"/>
                    </a:lnTo>
                    <a:cubicBezTo>
                      <a:pt x="152024" y="316518"/>
                      <a:pt x="152791" y="316740"/>
                      <a:pt x="153576" y="316860"/>
                    </a:cubicBezTo>
                    <a:cubicBezTo>
                      <a:pt x="154116" y="317064"/>
                      <a:pt x="154679" y="317201"/>
                      <a:pt x="155254" y="317279"/>
                    </a:cubicBezTo>
                    <a:cubicBezTo>
                      <a:pt x="157861" y="317639"/>
                      <a:pt x="160497" y="317639"/>
                      <a:pt x="163104" y="317279"/>
                    </a:cubicBezTo>
                    <a:lnTo>
                      <a:pt x="164841" y="316920"/>
                    </a:lnTo>
                    <a:lnTo>
                      <a:pt x="164841" y="316920"/>
                    </a:lnTo>
                    <a:cubicBezTo>
                      <a:pt x="167196" y="316494"/>
                      <a:pt x="169449" y="315643"/>
                      <a:pt x="171493" y="314403"/>
                    </a:cubicBezTo>
                    <a:lnTo>
                      <a:pt x="205887" y="291513"/>
                    </a:lnTo>
                    <a:cubicBezTo>
                      <a:pt x="212161" y="287846"/>
                      <a:pt x="219495" y="286426"/>
                      <a:pt x="226679" y="287499"/>
                    </a:cubicBezTo>
                    <a:cubicBezTo>
                      <a:pt x="237705" y="289596"/>
                      <a:pt x="248910" y="291094"/>
                      <a:pt x="260055" y="292113"/>
                    </a:cubicBezTo>
                    <a:cubicBezTo>
                      <a:pt x="264202" y="292622"/>
                      <a:pt x="268126" y="294282"/>
                      <a:pt x="271380" y="296906"/>
                    </a:cubicBezTo>
                    <a:cubicBezTo>
                      <a:pt x="272429" y="297769"/>
                      <a:pt x="273412" y="298710"/>
                      <a:pt x="274316" y="299722"/>
                    </a:cubicBezTo>
                    <a:cubicBezTo>
                      <a:pt x="274748" y="300196"/>
                      <a:pt x="275149" y="300693"/>
                      <a:pt x="275515" y="301221"/>
                    </a:cubicBezTo>
                    <a:cubicBezTo>
                      <a:pt x="276066" y="301880"/>
                      <a:pt x="276527" y="302605"/>
                      <a:pt x="276893" y="303378"/>
                    </a:cubicBezTo>
                    <a:lnTo>
                      <a:pt x="290015" y="328844"/>
                    </a:lnTo>
                    <a:lnTo>
                      <a:pt x="290375" y="329443"/>
                    </a:lnTo>
                    <a:cubicBezTo>
                      <a:pt x="290782" y="330120"/>
                      <a:pt x="291244" y="330761"/>
                      <a:pt x="291753" y="331361"/>
                    </a:cubicBezTo>
                    <a:cubicBezTo>
                      <a:pt x="292185" y="331924"/>
                      <a:pt x="292664" y="332445"/>
                      <a:pt x="293191" y="332919"/>
                    </a:cubicBezTo>
                    <a:lnTo>
                      <a:pt x="293191" y="332919"/>
                    </a:lnTo>
                    <a:cubicBezTo>
                      <a:pt x="293814" y="333488"/>
                      <a:pt x="294474" y="334003"/>
                      <a:pt x="295169" y="334476"/>
                    </a:cubicBezTo>
                    <a:cubicBezTo>
                      <a:pt x="296487" y="335429"/>
                      <a:pt x="297913" y="336214"/>
                      <a:pt x="299423" y="336813"/>
                    </a:cubicBezTo>
                    <a:cubicBezTo>
                      <a:pt x="301706" y="337712"/>
                      <a:pt x="304163" y="338102"/>
                      <a:pt x="306613" y="337952"/>
                    </a:cubicBezTo>
                    <a:lnTo>
                      <a:pt x="370968" y="331960"/>
                    </a:lnTo>
                    <a:cubicBezTo>
                      <a:pt x="376613" y="331402"/>
                      <a:pt x="380909" y="326663"/>
                      <a:pt x="380915" y="320994"/>
                    </a:cubicBezTo>
                    <a:lnTo>
                      <a:pt x="380436" y="284503"/>
                    </a:lnTo>
                    <a:cubicBezTo>
                      <a:pt x="382131" y="282327"/>
                      <a:pt x="384450" y="280716"/>
                      <a:pt x="387087" y="279889"/>
                    </a:cubicBezTo>
                    <a:cubicBezTo>
                      <a:pt x="396165" y="277144"/>
                      <a:pt x="405087" y="273903"/>
                      <a:pt x="413811" y="270182"/>
                    </a:cubicBezTo>
                    <a:cubicBezTo>
                      <a:pt x="420594" y="267545"/>
                      <a:pt x="428042" y="267126"/>
                      <a:pt x="435083" y="268983"/>
                    </a:cubicBezTo>
                    <a:lnTo>
                      <a:pt x="435682" y="268983"/>
                    </a:lnTo>
                    <a:lnTo>
                      <a:pt x="485416" y="285401"/>
                    </a:lnTo>
                    <a:cubicBezTo>
                      <a:pt x="486315" y="285695"/>
                      <a:pt x="487238" y="285893"/>
                      <a:pt x="488173" y="286001"/>
                    </a:cubicBezTo>
                    <a:lnTo>
                      <a:pt x="488592" y="286001"/>
                    </a:lnTo>
                    <a:cubicBezTo>
                      <a:pt x="489563" y="286150"/>
                      <a:pt x="490557" y="286150"/>
                      <a:pt x="491528" y="286001"/>
                    </a:cubicBezTo>
                    <a:cubicBezTo>
                      <a:pt x="496460" y="286085"/>
                      <a:pt x="501271" y="284503"/>
                      <a:pt x="505190" y="281507"/>
                    </a:cubicBezTo>
                    <a:lnTo>
                      <a:pt x="537727" y="254123"/>
                    </a:lnTo>
                    <a:cubicBezTo>
                      <a:pt x="539578" y="252655"/>
                      <a:pt x="540753" y="250486"/>
                      <a:pt x="540963" y="248131"/>
                    </a:cubicBezTo>
                    <a:lnTo>
                      <a:pt x="540244" y="194622"/>
                    </a:lnTo>
                    <a:cubicBezTo>
                      <a:pt x="540010" y="196845"/>
                      <a:pt x="538859" y="198864"/>
                      <a:pt x="537068" y="200194"/>
                    </a:cubicBezTo>
                    <a:lnTo>
                      <a:pt x="504531" y="227578"/>
                    </a:lnTo>
                    <a:cubicBezTo>
                      <a:pt x="502428" y="229292"/>
                      <a:pt x="499971" y="230520"/>
                      <a:pt x="497341" y="231173"/>
                    </a:cubicBezTo>
                    <a:cubicBezTo>
                      <a:pt x="493230" y="232366"/>
                      <a:pt x="488868" y="232366"/>
                      <a:pt x="484757" y="231173"/>
                    </a:cubicBezTo>
                    <a:lnTo>
                      <a:pt x="435023" y="214815"/>
                    </a:lnTo>
                    <a:lnTo>
                      <a:pt x="434484" y="214815"/>
                    </a:lnTo>
                    <a:cubicBezTo>
                      <a:pt x="427431" y="212940"/>
                      <a:pt x="419965" y="213335"/>
                      <a:pt x="413152" y="215954"/>
                    </a:cubicBezTo>
                    <a:cubicBezTo>
                      <a:pt x="404446" y="219705"/>
                      <a:pt x="395524" y="222928"/>
                      <a:pt x="386428" y="225601"/>
                    </a:cubicBezTo>
                    <a:cubicBezTo>
                      <a:pt x="380214" y="227668"/>
                      <a:pt x="376259" y="233762"/>
                      <a:pt x="376900" y="240281"/>
                    </a:cubicBezTo>
                    <a:lnTo>
                      <a:pt x="380196" y="265148"/>
                    </a:lnTo>
                    <a:cubicBezTo>
                      <a:pt x="381083" y="271206"/>
                      <a:pt x="376894" y="276839"/>
                      <a:pt x="370836" y="277726"/>
                    </a:cubicBezTo>
                    <a:cubicBezTo>
                      <a:pt x="370662" y="277750"/>
                      <a:pt x="370489" y="277774"/>
                      <a:pt x="370309" y="277792"/>
                    </a:cubicBezTo>
                    <a:lnTo>
                      <a:pt x="306014" y="283784"/>
                    </a:lnTo>
                    <a:cubicBezTo>
                      <a:pt x="303539" y="283957"/>
                      <a:pt x="301065" y="283574"/>
                      <a:pt x="298764" y="282645"/>
                    </a:cubicBezTo>
                    <a:cubicBezTo>
                      <a:pt x="294725" y="281135"/>
                      <a:pt x="291352" y="278253"/>
                      <a:pt x="289236" y="274496"/>
                    </a:cubicBezTo>
                    <a:lnTo>
                      <a:pt x="276054" y="248910"/>
                    </a:lnTo>
                    <a:cubicBezTo>
                      <a:pt x="274694" y="246417"/>
                      <a:pt x="272818" y="244254"/>
                      <a:pt x="270541" y="242558"/>
                    </a:cubicBezTo>
                    <a:cubicBezTo>
                      <a:pt x="267318" y="239928"/>
                      <a:pt x="263411" y="238262"/>
                      <a:pt x="259276" y="237765"/>
                    </a:cubicBezTo>
                    <a:cubicBezTo>
                      <a:pt x="248071" y="236746"/>
                      <a:pt x="236866" y="235188"/>
                      <a:pt x="225841" y="233151"/>
                    </a:cubicBezTo>
                    <a:cubicBezTo>
                      <a:pt x="218680" y="232054"/>
                      <a:pt x="211364" y="233450"/>
                      <a:pt x="205108" y="237105"/>
                    </a:cubicBezTo>
                    <a:lnTo>
                      <a:pt x="170714" y="260055"/>
                    </a:lnTo>
                    <a:cubicBezTo>
                      <a:pt x="168670" y="261355"/>
                      <a:pt x="166387" y="262236"/>
                      <a:pt x="164003" y="262632"/>
                    </a:cubicBezTo>
                    <a:cubicBezTo>
                      <a:pt x="159533" y="263686"/>
                      <a:pt x="154853" y="263441"/>
                      <a:pt x="150520" y="261913"/>
                    </a:cubicBezTo>
                    <a:lnTo>
                      <a:pt x="98749" y="240341"/>
                    </a:lnTo>
                    <a:cubicBezTo>
                      <a:pt x="95645" y="239371"/>
                      <a:pt x="93476" y="236578"/>
                      <a:pt x="93296" y="233330"/>
                    </a:cubicBezTo>
                    <a:close/>
                    <a:moveTo>
                      <a:pt x="506748" y="126552"/>
                    </a:moveTo>
                    <a:cubicBezTo>
                      <a:pt x="500187" y="128218"/>
                      <a:pt x="495016" y="133269"/>
                      <a:pt x="493206" y="139795"/>
                    </a:cubicBezTo>
                    <a:cubicBezTo>
                      <a:pt x="492121" y="143630"/>
                      <a:pt x="490737" y="147375"/>
                      <a:pt x="489072" y="151000"/>
                    </a:cubicBezTo>
                    <a:cubicBezTo>
                      <a:pt x="486441" y="156644"/>
                      <a:pt x="488580" y="163367"/>
                      <a:pt x="493985" y="166459"/>
                    </a:cubicBezTo>
                    <a:lnTo>
                      <a:pt x="517953" y="178743"/>
                    </a:lnTo>
                    <a:lnTo>
                      <a:pt x="563493" y="171373"/>
                    </a:lnTo>
                    <a:cubicBezTo>
                      <a:pt x="568191" y="170768"/>
                      <a:pt x="571708" y="166765"/>
                      <a:pt x="571702" y="162025"/>
                    </a:cubicBezTo>
                    <a:lnTo>
                      <a:pt x="571702" y="162025"/>
                    </a:lnTo>
                    <a:lnTo>
                      <a:pt x="571043" y="108097"/>
                    </a:lnTo>
                    <a:cubicBezTo>
                      <a:pt x="571049" y="112854"/>
                      <a:pt x="567495" y="116869"/>
                      <a:pt x="562774" y="117444"/>
                    </a:cubicBezTo>
                    <a:close/>
                  </a:path>
                </a:pathLst>
              </a:custGeom>
              <a:solidFill>
                <a:srgbClr val="E6E6E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CF1FA21-F0D8-50BD-CD32-EA628CE20174}"/>
                  </a:ext>
                </a:extLst>
              </p:cNvPr>
              <p:cNvSpPr/>
              <p:nvPr/>
            </p:nvSpPr>
            <p:spPr>
              <a:xfrm>
                <a:off x="10063629" y="5763923"/>
                <a:ext cx="571701" cy="337983"/>
              </a:xfrm>
              <a:custGeom>
                <a:avLst/>
                <a:gdLst>
                  <a:gd name="connsiteX0" fmla="*/ 31279 w 571701"/>
                  <a:gd name="connsiteY0" fmla="*/ 91858 h 337983"/>
                  <a:gd name="connsiteX1" fmla="*/ 31279 w 571701"/>
                  <a:gd name="connsiteY1" fmla="*/ 91858 h 337983"/>
                  <a:gd name="connsiteX2" fmla="*/ 36012 w 571701"/>
                  <a:gd name="connsiteY2" fmla="*/ 98629 h 337983"/>
                  <a:gd name="connsiteX3" fmla="*/ 53988 w 571701"/>
                  <a:gd name="connsiteY3" fmla="*/ 107857 h 337983"/>
                  <a:gd name="connsiteX4" fmla="*/ 64355 w 571701"/>
                  <a:gd name="connsiteY4" fmla="*/ 106179 h 337983"/>
                  <a:gd name="connsiteX5" fmla="*/ 77897 w 571701"/>
                  <a:gd name="connsiteY5" fmla="*/ 93057 h 337983"/>
                  <a:gd name="connsiteX6" fmla="*/ 82031 w 571701"/>
                  <a:gd name="connsiteY6" fmla="*/ 81732 h 337983"/>
                  <a:gd name="connsiteX7" fmla="*/ 77058 w 571701"/>
                  <a:gd name="connsiteY7" fmla="*/ 66332 h 337983"/>
                  <a:gd name="connsiteX8" fmla="*/ 35113 w 571701"/>
                  <a:gd name="connsiteY8" fmla="*/ 44820 h 337983"/>
                  <a:gd name="connsiteX9" fmla="*/ 30380 w 571701"/>
                  <a:gd name="connsiteY9" fmla="*/ 38289 h 337983"/>
                  <a:gd name="connsiteX10" fmla="*/ 183776 w 571701"/>
                  <a:gd name="connsiteY10" fmla="*/ 73882 h 337983"/>
                  <a:gd name="connsiteX11" fmla="*/ 171373 w 571701"/>
                  <a:gd name="connsiteY11" fmla="*/ 141472 h 337983"/>
                  <a:gd name="connsiteX12" fmla="*/ 184435 w 571701"/>
                  <a:gd name="connsiteY12" fmla="*/ 127631 h 337983"/>
                  <a:gd name="connsiteX13" fmla="*/ 355569 w 571701"/>
                  <a:gd name="connsiteY13" fmla="*/ 111572 h 337983"/>
                  <a:gd name="connsiteX14" fmla="*/ 399970 w 571701"/>
                  <a:gd name="connsiteY14" fmla="*/ 144408 h 337983"/>
                  <a:gd name="connsiteX15" fmla="*/ 354909 w 571701"/>
                  <a:gd name="connsiteY15" fmla="*/ 57763 h 337983"/>
                  <a:gd name="connsiteX16" fmla="*/ 183776 w 571701"/>
                  <a:gd name="connsiteY16" fmla="*/ 73882 h 337983"/>
                  <a:gd name="connsiteX17" fmla="*/ 779 w 571701"/>
                  <a:gd name="connsiteY17" fmla="*/ 178563 h 337983"/>
                  <a:gd name="connsiteX18" fmla="*/ 779 w 571701"/>
                  <a:gd name="connsiteY18" fmla="*/ 178563 h 337983"/>
                  <a:gd name="connsiteX19" fmla="*/ 1318 w 571701"/>
                  <a:gd name="connsiteY19" fmla="*/ 181859 h 337983"/>
                  <a:gd name="connsiteX20" fmla="*/ 10486 w 571701"/>
                  <a:gd name="connsiteY20" fmla="*/ 210860 h 337983"/>
                  <a:gd name="connsiteX21" fmla="*/ 25466 w 571701"/>
                  <a:gd name="connsiteY21" fmla="*/ 221646 h 337983"/>
                  <a:gd name="connsiteX22" fmla="*/ 84428 w 571701"/>
                  <a:gd name="connsiteY22" fmla="*/ 219908 h 337983"/>
                  <a:gd name="connsiteX23" fmla="*/ 93536 w 571701"/>
                  <a:gd name="connsiteY23" fmla="*/ 221886 h 337983"/>
                  <a:gd name="connsiteX24" fmla="*/ 93536 w 571701"/>
                  <a:gd name="connsiteY24" fmla="*/ 221886 h 337983"/>
                  <a:gd name="connsiteX25" fmla="*/ 98569 w 571701"/>
                  <a:gd name="connsiteY25" fmla="*/ 224462 h 337983"/>
                  <a:gd name="connsiteX26" fmla="*/ 118763 w 571701"/>
                  <a:gd name="connsiteY26" fmla="*/ 202711 h 337983"/>
                  <a:gd name="connsiteX27" fmla="*/ 118187 w 571701"/>
                  <a:gd name="connsiteY27" fmla="*/ 188318 h 337983"/>
                  <a:gd name="connsiteX28" fmla="*/ 117085 w 571701"/>
                  <a:gd name="connsiteY28" fmla="*/ 187431 h 337983"/>
                  <a:gd name="connsiteX29" fmla="*/ 102884 w 571701"/>
                  <a:gd name="connsiteY29" fmla="*/ 174489 h 337983"/>
                  <a:gd name="connsiteX30" fmla="*/ 92937 w 571701"/>
                  <a:gd name="connsiteY30" fmla="*/ 168017 h 337983"/>
                  <a:gd name="connsiteX31" fmla="*/ 83709 w 571701"/>
                  <a:gd name="connsiteY31" fmla="*/ 166040 h 337983"/>
                  <a:gd name="connsiteX32" fmla="*/ 24807 w 571701"/>
                  <a:gd name="connsiteY32" fmla="*/ 167837 h 337983"/>
                  <a:gd name="connsiteX33" fmla="*/ 9827 w 571701"/>
                  <a:gd name="connsiteY33" fmla="*/ 156992 h 337983"/>
                  <a:gd name="connsiteX34" fmla="*/ 539 w 571701"/>
                  <a:gd name="connsiteY34" fmla="*/ 127930 h 337983"/>
                  <a:gd name="connsiteX35" fmla="*/ 0 w 571701"/>
                  <a:gd name="connsiteY35" fmla="*/ 124874 h 337983"/>
                  <a:gd name="connsiteX36" fmla="*/ 477567 w 571701"/>
                  <a:gd name="connsiteY36" fmla="*/ 0 h 337983"/>
                  <a:gd name="connsiteX37" fmla="*/ 475170 w 571701"/>
                  <a:gd name="connsiteY37" fmla="*/ 4674 h 337983"/>
                  <a:gd name="connsiteX38" fmla="*/ 452041 w 571701"/>
                  <a:gd name="connsiteY38" fmla="*/ 29601 h 337983"/>
                  <a:gd name="connsiteX39" fmla="*/ 452466 w 571701"/>
                  <a:gd name="connsiteY39" fmla="*/ 43916 h 337983"/>
                  <a:gd name="connsiteX40" fmla="*/ 453658 w 571701"/>
                  <a:gd name="connsiteY40" fmla="*/ 44880 h 337983"/>
                  <a:gd name="connsiteX41" fmla="*/ 467920 w 571701"/>
                  <a:gd name="connsiteY41" fmla="*/ 57823 h 337983"/>
                  <a:gd name="connsiteX42" fmla="*/ 472833 w 571701"/>
                  <a:gd name="connsiteY42" fmla="*/ 61658 h 337983"/>
                  <a:gd name="connsiteX43" fmla="*/ 475769 w 571701"/>
                  <a:gd name="connsiteY43" fmla="*/ 58423 h 337983"/>
                  <a:gd name="connsiteX44" fmla="*/ 478226 w 571701"/>
                  <a:gd name="connsiteY44" fmla="*/ 52430 h 337983"/>
                  <a:gd name="connsiteX45" fmla="*/ 478226 w 571701"/>
                  <a:gd name="connsiteY45" fmla="*/ 52430 h 337983"/>
                  <a:gd name="connsiteX46" fmla="*/ 94075 w 571701"/>
                  <a:gd name="connsiteY46" fmla="*/ 287619 h 337983"/>
                  <a:gd name="connsiteX47" fmla="*/ 94974 w 571701"/>
                  <a:gd name="connsiteY47" fmla="*/ 290914 h 337983"/>
                  <a:gd name="connsiteX48" fmla="*/ 99468 w 571701"/>
                  <a:gd name="connsiteY48" fmla="*/ 294629 h 337983"/>
                  <a:gd name="connsiteX49" fmla="*/ 151299 w 571701"/>
                  <a:gd name="connsiteY49" fmla="*/ 316201 h 337983"/>
                  <a:gd name="connsiteX50" fmla="*/ 153576 w 571701"/>
                  <a:gd name="connsiteY50" fmla="*/ 316860 h 337983"/>
                  <a:gd name="connsiteX51" fmla="*/ 155254 w 571701"/>
                  <a:gd name="connsiteY51" fmla="*/ 317279 h 337983"/>
                  <a:gd name="connsiteX52" fmla="*/ 163104 w 571701"/>
                  <a:gd name="connsiteY52" fmla="*/ 317279 h 337983"/>
                  <a:gd name="connsiteX53" fmla="*/ 164841 w 571701"/>
                  <a:gd name="connsiteY53" fmla="*/ 316920 h 337983"/>
                  <a:gd name="connsiteX54" fmla="*/ 164841 w 571701"/>
                  <a:gd name="connsiteY54" fmla="*/ 316920 h 337983"/>
                  <a:gd name="connsiteX55" fmla="*/ 171493 w 571701"/>
                  <a:gd name="connsiteY55" fmla="*/ 314403 h 337983"/>
                  <a:gd name="connsiteX56" fmla="*/ 205887 w 571701"/>
                  <a:gd name="connsiteY56" fmla="*/ 291513 h 337983"/>
                  <a:gd name="connsiteX57" fmla="*/ 226679 w 571701"/>
                  <a:gd name="connsiteY57" fmla="*/ 287499 h 337983"/>
                  <a:gd name="connsiteX58" fmla="*/ 260055 w 571701"/>
                  <a:gd name="connsiteY58" fmla="*/ 292113 h 337983"/>
                  <a:gd name="connsiteX59" fmla="*/ 271380 w 571701"/>
                  <a:gd name="connsiteY59" fmla="*/ 296906 h 337983"/>
                  <a:gd name="connsiteX60" fmla="*/ 274316 w 571701"/>
                  <a:gd name="connsiteY60" fmla="*/ 299722 h 337983"/>
                  <a:gd name="connsiteX61" fmla="*/ 275515 w 571701"/>
                  <a:gd name="connsiteY61" fmla="*/ 301221 h 337983"/>
                  <a:gd name="connsiteX62" fmla="*/ 276893 w 571701"/>
                  <a:gd name="connsiteY62" fmla="*/ 303378 h 337983"/>
                  <a:gd name="connsiteX63" fmla="*/ 290015 w 571701"/>
                  <a:gd name="connsiteY63" fmla="*/ 328844 h 337983"/>
                  <a:gd name="connsiteX64" fmla="*/ 290375 w 571701"/>
                  <a:gd name="connsiteY64" fmla="*/ 329443 h 337983"/>
                  <a:gd name="connsiteX65" fmla="*/ 291753 w 571701"/>
                  <a:gd name="connsiteY65" fmla="*/ 331361 h 337983"/>
                  <a:gd name="connsiteX66" fmla="*/ 293191 w 571701"/>
                  <a:gd name="connsiteY66" fmla="*/ 332919 h 337983"/>
                  <a:gd name="connsiteX67" fmla="*/ 293191 w 571701"/>
                  <a:gd name="connsiteY67" fmla="*/ 332919 h 337983"/>
                  <a:gd name="connsiteX68" fmla="*/ 295169 w 571701"/>
                  <a:gd name="connsiteY68" fmla="*/ 334476 h 337983"/>
                  <a:gd name="connsiteX69" fmla="*/ 299423 w 571701"/>
                  <a:gd name="connsiteY69" fmla="*/ 336813 h 337983"/>
                  <a:gd name="connsiteX70" fmla="*/ 306613 w 571701"/>
                  <a:gd name="connsiteY70" fmla="*/ 337952 h 337983"/>
                  <a:gd name="connsiteX71" fmla="*/ 370968 w 571701"/>
                  <a:gd name="connsiteY71" fmla="*/ 331960 h 337983"/>
                  <a:gd name="connsiteX72" fmla="*/ 380915 w 571701"/>
                  <a:gd name="connsiteY72" fmla="*/ 320994 h 337983"/>
                  <a:gd name="connsiteX73" fmla="*/ 380436 w 571701"/>
                  <a:gd name="connsiteY73" fmla="*/ 284503 h 337983"/>
                  <a:gd name="connsiteX74" fmla="*/ 387087 w 571701"/>
                  <a:gd name="connsiteY74" fmla="*/ 279889 h 337983"/>
                  <a:gd name="connsiteX75" fmla="*/ 413811 w 571701"/>
                  <a:gd name="connsiteY75" fmla="*/ 270182 h 337983"/>
                  <a:gd name="connsiteX76" fmla="*/ 435083 w 571701"/>
                  <a:gd name="connsiteY76" fmla="*/ 268983 h 337983"/>
                  <a:gd name="connsiteX77" fmla="*/ 435682 w 571701"/>
                  <a:gd name="connsiteY77" fmla="*/ 268983 h 337983"/>
                  <a:gd name="connsiteX78" fmla="*/ 485416 w 571701"/>
                  <a:gd name="connsiteY78" fmla="*/ 285401 h 337983"/>
                  <a:gd name="connsiteX79" fmla="*/ 488173 w 571701"/>
                  <a:gd name="connsiteY79" fmla="*/ 286001 h 337983"/>
                  <a:gd name="connsiteX80" fmla="*/ 488592 w 571701"/>
                  <a:gd name="connsiteY80" fmla="*/ 286001 h 337983"/>
                  <a:gd name="connsiteX81" fmla="*/ 491528 w 571701"/>
                  <a:gd name="connsiteY81" fmla="*/ 286001 h 337983"/>
                  <a:gd name="connsiteX82" fmla="*/ 505190 w 571701"/>
                  <a:gd name="connsiteY82" fmla="*/ 281507 h 337983"/>
                  <a:gd name="connsiteX83" fmla="*/ 537727 w 571701"/>
                  <a:gd name="connsiteY83" fmla="*/ 254123 h 337983"/>
                  <a:gd name="connsiteX84" fmla="*/ 540963 w 571701"/>
                  <a:gd name="connsiteY84" fmla="*/ 248131 h 337983"/>
                  <a:gd name="connsiteX85" fmla="*/ 540244 w 571701"/>
                  <a:gd name="connsiteY85" fmla="*/ 194622 h 337983"/>
                  <a:gd name="connsiteX86" fmla="*/ 537068 w 571701"/>
                  <a:gd name="connsiteY86" fmla="*/ 200194 h 337983"/>
                  <a:gd name="connsiteX87" fmla="*/ 504531 w 571701"/>
                  <a:gd name="connsiteY87" fmla="*/ 227578 h 337983"/>
                  <a:gd name="connsiteX88" fmla="*/ 497341 w 571701"/>
                  <a:gd name="connsiteY88" fmla="*/ 231173 h 337983"/>
                  <a:gd name="connsiteX89" fmla="*/ 484757 w 571701"/>
                  <a:gd name="connsiteY89" fmla="*/ 231173 h 337983"/>
                  <a:gd name="connsiteX90" fmla="*/ 435023 w 571701"/>
                  <a:gd name="connsiteY90" fmla="*/ 214815 h 337983"/>
                  <a:gd name="connsiteX91" fmla="*/ 434484 w 571701"/>
                  <a:gd name="connsiteY91" fmla="*/ 214815 h 337983"/>
                  <a:gd name="connsiteX92" fmla="*/ 413152 w 571701"/>
                  <a:gd name="connsiteY92" fmla="*/ 215954 h 337983"/>
                  <a:gd name="connsiteX93" fmla="*/ 386428 w 571701"/>
                  <a:gd name="connsiteY93" fmla="*/ 225601 h 337983"/>
                  <a:gd name="connsiteX94" fmla="*/ 376900 w 571701"/>
                  <a:gd name="connsiteY94" fmla="*/ 240281 h 337983"/>
                  <a:gd name="connsiteX95" fmla="*/ 380196 w 571701"/>
                  <a:gd name="connsiteY95" fmla="*/ 265148 h 337983"/>
                  <a:gd name="connsiteX96" fmla="*/ 370836 w 571701"/>
                  <a:gd name="connsiteY96" fmla="*/ 277726 h 337983"/>
                  <a:gd name="connsiteX97" fmla="*/ 370309 w 571701"/>
                  <a:gd name="connsiteY97" fmla="*/ 277792 h 337983"/>
                  <a:gd name="connsiteX98" fmla="*/ 306014 w 571701"/>
                  <a:gd name="connsiteY98" fmla="*/ 283784 h 337983"/>
                  <a:gd name="connsiteX99" fmla="*/ 298764 w 571701"/>
                  <a:gd name="connsiteY99" fmla="*/ 282645 h 337983"/>
                  <a:gd name="connsiteX100" fmla="*/ 289236 w 571701"/>
                  <a:gd name="connsiteY100" fmla="*/ 274496 h 337983"/>
                  <a:gd name="connsiteX101" fmla="*/ 276054 w 571701"/>
                  <a:gd name="connsiteY101" fmla="*/ 248910 h 337983"/>
                  <a:gd name="connsiteX102" fmla="*/ 270541 w 571701"/>
                  <a:gd name="connsiteY102" fmla="*/ 242558 h 337983"/>
                  <a:gd name="connsiteX103" fmla="*/ 259276 w 571701"/>
                  <a:gd name="connsiteY103" fmla="*/ 237765 h 337983"/>
                  <a:gd name="connsiteX104" fmla="*/ 225841 w 571701"/>
                  <a:gd name="connsiteY104" fmla="*/ 233151 h 337983"/>
                  <a:gd name="connsiteX105" fmla="*/ 205108 w 571701"/>
                  <a:gd name="connsiteY105" fmla="*/ 237105 h 337983"/>
                  <a:gd name="connsiteX106" fmla="*/ 170714 w 571701"/>
                  <a:gd name="connsiteY106" fmla="*/ 260055 h 337983"/>
                  <a:gd name="connsiteX107" fmla="*/ 164003 w 571701"/>
                  <a:gd name="connsiteY107" fmla="*/ 262632 h 337983"/>
                  <a:gd name="connsiteX108" fmla="*/ 150520 w 571701"/>
                  <a:gd name="connsiteY108" fmla="*/ 261913 h 337983"/>
                  <a:gd name="connsiteX109" fmla="*/ 98749 w 571701"/>
                  <a:gd name="connsiteY109" fmla="*/ 240341 h 337983"/>
                  <a:gd name="connsiteX110" fmla="*/ 93296 w 571701"/>
                  <a:gd name="connsiteY110" fmla="*/ 233330 h 337983"/>
                  <a:gd name="connsiteX111" fmla="*/ 506748 w 571701"/>
                  <a:gd name="connsiteY111" fmla="*/ 126552 h 337983"/>
                  <a:gd name="connsiteX112" fmla="*/ 493206 w 571701"/>
                  <a:gd name="connsiteY112" fmla="*/ 139795 h 337983"/>
                  <a:gd name="connsiteX113" fmla="*/ 489072 w 571701"/>
                  <a:gd name="connsiteY113" fmla="*/ 151000 h 337983"/>
                  <a:gd name="connsiteX114" fmla="*/ 493985 w 571701"/>
                  <a:gd name="connsiteY114" fmla="*/ 166459 h 337983"/>
                  <a:gd name="connsiteX115" fmla="*/ 517953 w 571701"/>
                  <a:gd name="connsiteY115" fmla="*/ 178743 h 337983"/>
                  <a:gd name="connsiteX116" fmla="*/ 563493 w 571701"/>
                  <a:gd name="connsiteY116" fmla="*/ 171373 h 337983"/>
                  <a:gd name="connsiteX117" fmla="*/ 571702 w 571701"/>
                  <a:gd name="connsiteY117" fmla="*/ 162025 h 337983"/>
                  <a:gd name="connsiteX118" fmla="*/ 571702 w 571701"/>
                  <a:gd name="connsiteY118" fmla="*/ 162025 h 337983"/>
                  <a:gd name="connsiteX119" fmla="*/ 571043 w 571701"/>
                  <a:gd name="connsiteY119" fmla="*/ 108097 h 337983"/>
                  <a:gd name="connsiteX120" fmla="*/ 562774 w 571701"/>
                  <a:gd name="connsiteY120" fmla="*/ 117444 h 33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71701" h="337983">
                    <a:moveTo>
                      <a:pt x="31279" y="91858"/>
                    </a:moveTo>
                    <a:lnTo>
                      <a:pt x="31279" y="91858"/>
                    </a:lnTo>
                    <a:cubicBezTo>
                      <a:pt x="31446" y="94830"/>
                      <a:pt x="33280" y="97455"/>
                      <a:pt x="36012" y="98629"/>
                    </a:cubicBezTo>
                    <a:lnTo>
                      <a:pt x="53988" y="107857"/>
                    </a:lnTo>
                    <a:lnTo>
                      <a:pt x="64355" y="106179"/>
                    </a:lnTo>
                    <a:cubicBezTo>
                      <a:pt x="70922" y="104603"/>
                      <a:pt x="76117" y="99576"/>
                      <a:pt x="77897" y="93057"/>
                    </a:cubicBezTo>
                    <a:cubicBezTo>
                      <a:pt x="79011" y="89192"/>
                      <a:pt x="80389" y="85405"/>
                      <a:pt x="82031" y="81732"/>
                    </a:cubicBezTo>
                    <a:cubicBezTo>
                      <a:pt x="84614" y="76087"/>
                      <a:pt x="82457" y="69400"/>
                      <a:pt x="77058" y="66332"/>
                    </a:cubicBezTo>
                    <a:lnTo>
                      <a:pt x="35113" y="44820"/>
                    </a:lnTo>
                    <a:cubicBezTo>
                      <a:pt x="32471" y="43664"/>
                      <a:pt x="30655" y="41165"/>
                      <a:pt x="30380" y="38289"/>
                    </a:cubicBezTo>
                    <a:close/>
                    <a:moveTo>
                      <a:pt x="183776" y="73882"/>
                    </a:moveTo>
                    <a:cubicBezTo>
                      <a:pt x="159808" y="94255"/>
                      <a:pt x="156333" y="119661"/>
                      <a:pt x="171373" y="141472"/>
                    </a:cubicBezTo>
                    <a:cubicBezTo>
                      <a:pt x="175136" y="136337"/>
                      <a:pt x="179528" y="131687"/>
                      <a:pt x="184435" y="127631"/>
                    </a:cubicBezTo>
                    <a:cubicBezTo>
                      <a:pt x="222785" y="95453"/>
                      <a:pt x="299423" y="88263"/>
                      <a:pt x="355569" y="111572"/>
                    </a:cubicBezTo>
                    <a:cubicBezTo>
                      <a:pt x="373179" y="118091"/>
                      <a:pt x="388579" y="129476"/>
                      <a:pt x="399970" y="144408"/>
                    </a:cubicBezTo>
                    <a:cubicBezTo>
                      <a:pt x="420702" y="114149"/>
                      <a:pt x="403325" y="77897"/>
                      <a:pt x="354909" y="57763"/>
                    </a:cubicBezTo>
                    <a:cubicBezTo>
                      <a:pt x="298764" y="34694"/>
                      <a:pt x="222125" y="41884"/>
                      <a:pt x="183776" y="73882"/>
                    </a:cubicBezTo>
                    <a:close/>
                    <a:moveTo>
                      <a:pt x="779" y="178563"/>
                    </a:moveTo>
                    <a:lnTo>
                      <a:pt x="779" y="178563"/>
                    </a:lnTo>
                    <a:cubicBezTo>
                      <a:pt x="761" y="179684"/>
                      <a:pt x="947" y="180798"/>
                      <a:pt x="1318" y="181859"/>
                    </a:cubicBezTo>
                    <a:lnTo>
                      <a:pt x="10486" y="210860"/>
                    </a:lnTo>
                    <a:cubicBezTo>
                      <a:pt x="12781" y="217200"/>
                      <a:pt x="18725" y="221478"/>
                      <a:pt x="25466" y="221646"/>
                    </a:cubicBezTo>
                    <a:lnTo>
                      <a:pt x="84428" y="219908"/>
                    </a:lnTo>
                    <a:cubicBezTo>
                      <a:pt x="87568" y="219932"/>
                      <a:pt x="90672" y="220603"/>
                      <a:pt x="93536" y="221886"/>
                    </a:cubicBezTo>
                    <a:lnTo>
                      <a:pt x="93536" y="221886"/>
                    </a:lnTo>
                    <a:cubicBezTo>
                      <a:pt x="95316" y="222527"/>
                      <a:pt x="97005" y="223390"/>
                      <a:pt x="98569" y="224462"/>
                    </a:cubicBezTo>
                    <a:lnTo>
                      <a:pt x="118763" y="202711"/>
                    </a:lnTo>
                    <a:cubicBezTo>
                      <a:pt x="122579" y="198577"/>
                      <a:pt x="122322" y="192135"/>
                      <a:pt x="118187" y="188318"/>
                    </a:cubicBezTo>
                    <a:cubicBezTo>
                      <a:pt x="117840" y="187995"/>
                      <a:pt x="117474" y="187701"/>
                      <a:pt x="117085" y="187431"/>
                    </a:cubicBezTo>
                    <a:cubicBezTo>
                      <a:pt x="112063" y="183441"/>
                      <a:pt x="107324" y="179114"/>
                      <a:pt x="102884" y="174489"/>
                    </a:cubicBezTo>
                    <a:cubicBezTo>
                      <a:pt x="100019" y="171708"/>
                      <a:pt x="96640" y="169509"/>
                      <a:pt x="92937" y="168017"/>
                    </a:cubicBezTo>
                    <a:cubicBezTo>
                      <a:pt x="90031" y="166735"/>
                      <a:pt x="86885" y="166064"/>
                      <a:pt x="83709" y="166040"/>
                    </a:cubicBezTo>
                    <a:lnTo>
                      <a:pt x="24807" y="167837"/>
                    </a:lnTo>
                    <a:cubicBezTo>
                      <a:pt x="18054" y="167664"/>
                      <a:pt x="12104" y="163355"/>
                      <a:pt x="9827" y="156992"/>
                    </a:cubicBezTo>
                    <a:lnTo>
                      <a:pt x="539" y="127930"/>
                    </a:lnTo>
                    <a:cubicBezTo>
                      <a:pt x="252" y="126936"/>
                      <a:pt x="66" y="125911"/>
                      <a:pt x="0" y="124874"/>
                    </a:cubicBezTo>
                    <a:close/>
                    <a:moveTo>
                      <a:pt x="477567" y="0"/>
                    </a:moveTo>
                    <a:cubicBezTo>
                      <a:pt x="477261" y="1768"/>
                      <a:pt x="476428" y="3397"/>
                      <a:pt x="475170" y="4674"/>
                    </a:cubicBezTo>
                    <a:lnTo>
                      <a:pt x="452041" y="29601"/>
                    </a:lnTo>
                    <a:cubicBezTo>
                      <a:pt x="448206" y="33669"/>
                      <a:pt x="448397" y="40081"/>
                      <a:pt x="452466" y="43916"/>
                    </a:cubicBezTo>
                    <a:cubicBezTo>
                      <a:pt x="452838" y="44269"/>
                      <a:pt x="453239" y="44587"/>
                      <a:pt x="453658" y="44880"/>
                    </a:cubicBezTo>
                    <a:cubicBezTo>
                      <a:pt x="458710" y="48853"/>
                      <a:pt x="463479" y="53179"/>
                      <a:pt x="467920" y="57823"/>
                    </a:cubicBezTo>
                    <a:cubicBezTo>
                      <a:pt x="469394" y="59297"/>
                      <a:pt x="471041" y="60586"/>
                      <a:pt x="472833" y="61658"/>
                    </a:cubicBezTo>
                    <a:lnTo>
                      <a:pt x="475769" y="58423"/>
                    </a:lnTo>
                    <a:cubicBezTo>
                      <a:pt x="477369" y="56841"/>
                      <a:pt x="478256" y="54677"/>
                      <a:pt x="478226" y="52430"/>
                    </a:cubicBezTo>
                    <a:lnTo>
                      <a:pt x="478226" y="52430"/>
                    </a:lnTo>
                    <a:close/>
                    <a:moveTo>
                      <a:pt x="94075" y="287619"/>
                    </a:moveTo>
                    <a:cubicBezTo>
                      <a:pt x="94135" y="288769"/>
                      <a:pt x="94441" y="289895"/>
                      <a:pt x="94974" y="290914"/>
                    </a:cubicBezTo>
                    <a:cubicBezTo>
                      <a:pt x="96005" y="292628"/>
                      <a:pt x="97593" y="293934"/>
                      <a:pt x="99468" y="294629"/>
                    </a:cubicBezTo>
                    <a:lnTo>
                      <a:pt x="151299" y="316201"/>
                    </a:lnTo>
                    <a:cubicBezTo>
                      <a:pt x="152024" y="316518"/>
                      <a:pt x="152791" y="316740"/>
                      <a:pt x="153576" y="316860"/>
                    </a:cubicBezTo>
                    <a:cubicBezTo>
                      <a:pt x="154116" y="317064"/>
                      <a:pt x="154679" y="317201"/>
                      <a:pt x="155254" y="317279"/>
                    </a:cubicBezTo>
                    <a:cubicBezTo>
                      <a:pt x="157861" y="317639"/>
                      <a:pt x="160497" y="317639"/>
                      <a:pt x="163104" y="317279"/>
                    </a:cubicBezTo>
                    <a:lnTo>
                      <a:pt x="164841" y="316920"/>
                    </a:lnTo>
                    <a:lnTo>
                      <a:pt x="164841" y="316920"/>
                    </a:lnTo>
                    <a:cubicBezTo>
                      <a:pt x="167196" y="316494"/>
                      <a:pt x="169449" y="315643"/>
                      <a:pt x="171493" y="314403"/>
                    </a:cubicBezTo>
                    <a:lnTo>
                      <a:pt x="205887" y="291513"/>
                    </a:lnTo>
                    <a:cubicBezTo>
                      <a:pt x="212161" y="287846"/>
                      <a:pt x="219495" y="286426"/>
                      <a:pt x="226679" y="287499"/>
                    </a:cubicBezTo>
                    <a:cubicBezTo>
                      <a:pt x="237705" y="289596"/>
                      <a:pt x="248910" y="291094"/>
                      <a:pt x="260055" y="292113"/>
                    </a:cubicBezTo>
                    <a:cubicBezTo>
                      <a:pt x="264202" y="292622"/>
                      <a:pt x="268126" y="294282"/>
                      <a:pt x="271380" y="296906"/>
                    </a:cubicBezTo>
                    <a:cubicBezTo>
                      <a:pt x="272429" y="297769"/>
                      <a:pt x="273412" y="298710"/>
                      <a:pt x="274316" y="299722"/>
                    </a:cubicBezTo>
                    <a:cubicBezTo>
                      <a:pt x="274748" y="300196"/>
                      <a:pt x="275149" y="300693"/>
                      <a:pt x="275515" y="301221"/>
                    </a:cubicBezTo>
                    <a:cubicBezTo>
                      <a:pt x="276066" y="301880"/>
                      <a:pt x="276527" y="302605"/>
                      <a:pt x="276893" y="303378"/>
                    </a:cubicBezTo>
                    <a:lnTo>
                      <a:pt x="290015" y="328844"/>
                    </a:lnTo>
                    <a:lnTo>
                      <a:pt x="290375" y="329443"/>
                    </a:lnTo>
                    <a:cubicBezTo>
                      <a:pt x="290782" y="330120"/>
                      <a:pt x="291244" y="330761"/>
                      <a:pt x="291753" y="331361"/>
                    </a:cubicBezTo>
                    <a:cubicBezTo>
                      <a:pt x="292185" y="331924"/>
                      <a:pt x="292664" y="332445"/>
                      <a:pt x="293191" y="332919"/>
                    </a:cubicBezTo>
                    <a:lnTo>
                      <a:pt x="293191" y="332919"/>
                    </a:lnTo>
                    <a:cubicBezTo>
                      <a:pt x="293814" y="333488"/>
                      <a:pt x="294474" y="334003"/>
                      <a:pt x="295169" y="334476"/>
                    </a:cubicBezTo>
                    <a:cubicBezTo>
                      <a:pt x="296487" y="335429"/>
                      <a:pt x="297913" y="336214"/>
                      <a:pt x="299423" y="336813"/>
                    </a:cubicBezTo>
                    <a:cubicBezTo>
                      <a:pt x="301706" y="337712"/>
                      <a:pt x="304163" y="338102"/>
                      <a:pt x="306613" y="337952"/>
                    </a:cubicBezTo>
                    <a:lnTo>
                      <a:pt x="370968" y="331960"/>
                    </a:lnTo>
                    <a:cubicBezTo>
                      <a:pt x="376613" y="331402"/>
                      <a:pt x="380909" y="326663"/>
                      <a:pt x="380915" y="320994"/>
                    </a:cubicBezTo>
                    <a:lnTo>
                      <a:pt x="380436" y="284503"/>
                    </a:lnTo>
                    <a:cubicBezTo>
                      <a:pt x="382131" y="282327"/>
                      <a:pt x="384450" y="280716"/>
                      <a:pt x="387087" y="279889"/>
                    </a:cubicBezTo>
                    <a:cubicBezTo>
                      <a:pt x="396165" y="277144"/>
                      <a:pt x="405087" y="273903"/>
                      <a:pt x="413811" y="270182"/>
                    </a:cubicBezTo>
                    <a:cubicBezTo>
                      <a:pt x="420594" y="267545"/>
                      <a:pt x="428042" y="267126"/>
                      <a:pt x="435083" y="268983"/>
                    </a:cubicBezTo>
                    <a:lnTo>
                      <a:pt x="435682" y="268983"/>
                    </a:lnTo>
                    <a:lnTo>
                      <a:pt x="485416" y="285401"/>
                    </a:lnTo>
                    <a:cubicBezTo>
                      <a:pt x="486315" y="285695"/>
                      <a:pt x="487238" y="285893"/>
                      <a:pt x="488173" y="286001"/>
                    </a:cubicBezTo>
                    <a:lnTo>
                      <a:pt x="488592" y="286001"/>
                    </a:lnTo>
                    <a:cubicBezTo>
                      <a:pt x="489563" y="286150"/>
                      <a:pt x="490557" y="286150"/>
                      <a:pt x="491528" y="286001"/>
                    </a:cubicBezTo>
                    <a:cubicBezTo>
                      <a:pt x="496460" y="286085"/>
                      <a:pt x="501271" y="284503"/>
                      <a:pt x="505190" y="281507"/>
                    </a:cubicBezTo>
                    <a:lnTo>
                      <a:pt x="537727" y="254123"/>
                    </a:lnTo>
                    <a:cubicBezTo>
                      <a:pt x="539578" y="252655"/>
                      <a:pt x="540753" y="250486"/>
                      <a:pt x="540963" y="248131"/>
                    </a:cubicBezTo>
                    <a:lnTo>
                      <a:pt x="540244" y="194622"/>
                    </a:lnTo>
                    <a:cubicBezTo>
                      <a:pt x="540010" y="196845"/>
                      <a:pt x="538859" y="198864"/>
                      <a:pt x="537068" y="200194"/>
                    </a:cubicBezTo>
                    <a:lnTo>
                      <a:pt x="504531" y="227578"/>
                    </a:lnTo>
                    <a:cubicBezTo>
                      <a:pt x="502428" y="229292"/>
                      <a:pt x="499971" y="230520"/>
                      <a:pt x="497341" y="231173"/>
                    </a:cubicBezTo>
                    <a:cubicBezTo>
                      <a:pt x="493230" y="232366"/>
                      <a:pt x="488868" y="232366"/>
                      <a:pt x="484757" y="231173"/>
                    </a:cubicBezTo>
                    <a:lnTo>
                      <a:pt x="435023" y="214815"/>
                    </a:lnTo>
                    <a:lnTo>
                      <a:pt x="434484" y="214815"/>
                    </a:lnTo>
                    <a:cubicBezTo>
                      <a:pt x="427431" y="212940"/>
                      <a:pt x="419965" y="213335"/>
                      <a:pt x="413152" y="215954"/>
                    </a:cubicBezTo>
                    <a:cubicBezTo>
                      <a:pt x="404446" y="219705"/>
                      <a:pt x="395524" y="222928"/>
                      <a:pt x="386428" y="225601"/>
                    </a:cubicBezTo>
                    <a:cubicBezTo>
                      <a:pt x="380214" y="227668"/>
                      <a:pt x="376259" y="233762"/>
                      <a:pt x="376900" y="240281"/>
                    </a:cubicBezTo>
                    <a:lnTo>
                      <a:pt x="380196" y="265148"/>
                    </a:lnTo>
                    <a:cubicBezTo>
                      <a:pt x="381083" y="271206"/>
                      <a:pt x="376894" y="276839"/>
                      <a:pt x="370836" y="277726"/>
                    </a:cubicBezTo>
                    <a:cubicBezTo>
                      <a:pt x="370662" y="277750"/>
                      <a:pt x="370489" y="277774"/>
                      <a:pt x="370309" y="277792"/>
                    </a:cubicBezTo>
                    <a:lnTo>
                      <a:pt x="306014" y="283784"/>
                    </a:lnTo>
                    <a:cubicBezTo>
                      <a:pt x="303539" y="283957"/>
                      <a:pt x="301065" y="283574"/>
                      <a:pt x="298764" y="282645"/>
                    </a:cubicBezTo>
                    <a:cubicBezTo>
                      <a:pt x="294725" y="281135"/>
                      <a:pt x="291352" y="278253"/>
                      <a:pt x="289236" y="274496"/>
                    </a:cubicBezTo>
                    <a:lnTo>
                      <a:pt x="276054" y="248910"/>
                    </a:lnTo>
                    <a:cubicBezTo>
                      <a:pt x="274694" y="246417"/>
                      <a:pt x="272818" y="244254"/>
                      <a:pt x="270541" y="242558"/>
                    </a:cubicBezTo>
                    <a:cubicBezTo>
                      <a:pt x="267318" y="239928"/>
                      <a:pt x="263411" y="238262"/>
                      <a:pt x="259276" y="237765"/>
                    </a:cubicBezTo>
                    <a:cubicBezTo>
                      <a:pt x="248071" y="236746"/>
                      <a:pt x="236866" y="235188"/>
                      <a:pt x="225841" y="233151"/>
                    </a:cubicBezTo>
                    <a:cubicBezTo>
                      <a:pt x="218680" y="232054"/>
                      <a:pt x="211364" y="233450"/>
                      <a:pt x="205108" y="237105"/>
                    </a:cubicBezTo>
                    <a:lnTo>
                      <a:pt x="170714" y="260055"/>
                    </a:lnTo>
                    <a:cubicBezTo>
                      <a:pt x="168670" y="261355"/>
                      <a:pt x="166387" y="262236"/>
                      <a:pt x="164003" y="262632"/>
                    </a:cubicBezTo>
                    <a:cubicBezTo>
                      <a:pt x="159533" y="263686"/>
                      <a:pt x="154853" y="263441"/>
                      <a:pt x="150520" y="261913"/>
                    </a:cubicBezTo>
                    <a:lnTo>
                      <a:pt x="98749" y="240341"/>
                    </a:lnTo>
                    <a:cubicBezTo>
                      <a:pt x="95645" y="239371"/>
                      <a:pt x="93476" y="236578"/>
                      <a:pt x="93296" y="233330"/>
                    </a:cubicBezTo>
                    <a:close/>
                    <a:moveTo>
                      <a:pt x="506748" y="126552"/>
                    </a:moveTo>
                    <a:cubicBezTo>
                      <a:pt x="500187" y="128218"/>
                      <a:pt x="495016" y="133269"/>
                      <a:pt x="493206" y="139795"/>
                    </a:cubicBezTo>
                    <a:cubicBezTo>
                      <a:pt x="492121" y="143630"/>
                      <a:pt x="490737" y="147375"/>
                      <a:pt x="489072" y="151000"/>
                    </a:cubicBezTo>
                    <a:cubicBezTo>
                      <a:pt x="486441" y="156644"/>
                      <a:pt x="488580" y="163367"/>
                      <a:pt x="493985" y="166459"/>
                    </a:cubicBezTo>
                    <a:lnTo>
                      <a:pt x="517953" y="178743"/>
                    </a:lnTo>
                    <a:lnTo>
                      <a:pt x="563493" y="171373"/>
                    </a:lnTo>
                    <a:cubicBezTo>
                      <a:pt x="568191" y="170768"/>
                      <a:pt x="571708" y="166765"/>
                      <a:pt x="571702" y="162025"/>
                    </a:cubicBezTo>
                    <a:lnTo>
                      <a:pt x="571702" y="162025"/>
                    </a:lnTo>
                    <a:lnTo>
                      <a:pt x="571043" y="108097"/>
                    </a:lnTo>
                    <a:cubicBezTo>
                      <a:pt x="571049" y="112854"/>
                      <a:pt x="567495" y="116869"/>
                      <a:pt x="562774" y="11744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9E7097B-DCAB-BE85-AE30-6B7B8234F5BA}"/>
                  </a:ext>
                </a:extLst>
              </p:cNvPr>
              <p:cNvSpPr/>
              <p:nvPr/>
            </p:nvSpPr>
            <p:spPr>
              <a:xfrm>
                <a:off x="10498593" y="5979278"/>
                <a:ext cx="62976" cy="71417"/>
              </a:xfrm>
              <a:custGeom>
                <a:avLst/>
                <a:gdLst>
                  <a:gd name="connsiteX0" fmla="*/ 0 w 62976"/>
                  <a:gd name="connsiteY0" fmla="*/ 0 h 71417"/>
                  <a:gd name="connsiteX1" fmla="*/ 49734 w 62976"/>
                  <a:gd name="connsiteY1" fmla="*/ 16358 h 71417"/>
                  <a:gd name="connsiteX2" fmla="*/ 62317 w 62976"/>
                  <a:gd name="connsiteY2" fmla="*/ 16358 h 71417"/>
                  <a:gd name="connsiteX3" fmla="*/ 62976 w 62976"/>
                  <a:gd name="connsiteY3" fmla="*/ 70287 h 71417"/>
                  <a:gd name="connsiteX4" fmla="*/ 56505 w 62976"/>
                  <a:gd name="connsiteY4" fmla="*/ 71306 h 71417"/>
                  <a:gd name="connsiteX5" fmla="*/ 53569 w 62976"/>
                  <a:gd name="connsiteY5" fmla="*/ 71306 h 71417"/>
                  <a:gd name="connsiteX6" fmla="*/ 53149 w 62976"/>
                  <a:gd name="connsiteY6" fmla="*/ 71306 h 71417"/>
                  <a:gd name="connsiteX7" fmla="*/ 50393 w 62976"/>
                  <a:gd name="connsiteY7" fmla="*/ 70706 h 71417"/>
                  <a:gd name="connsiteX8" fmla="*/ 659 w 62976"/>
                  <a:gd name="connsiteY8" fmla="*/ 54288 h 7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6" h="71417">
                    <a:moveTo>
                      <a:pt x="0" y="0"/>
                    </a:moveTo>
                    <a:lnTo>
                      <a:pt x="49734" y="16358"/>
                    </a:lnTo>
                    <a:cubicBezTo>
                      <a:pt x="53845" y="17551"/>
                      <a:pt x="58207" y="17551"/>
                      <a:pt x="62317" y="16358"/>
                    </a:cubicBezTo>
                    <a:lnTo>
                      <a:pt x="62976" y="70287"/>
                    </a:lnTo>
                    <a:cubicBezTo>
                      <a:pt x="60861" y="70862"/>
                      <a:pt x="58692" y="71198"/>
                      <a:pt x="56505" y="71306"/>
                    </a:cubicBezTo>
                    <a:cubicBezTo>
                      <a:pt x="55534" y="71455"/>
                      <a:pt x="54540" y="71455"/>
                      <a:pt x="53569" y="71306"/>
                    </a:cubicBezTo>
                    <a:lnTo>
                      <a:pt x="53149" y="71306"/>
                    </a:lnTo>
                    <a:cubicBezTo>
                      <a:pt x="52215" y="71198"/>
                      <a:pt x="51292" y="71000"/>
                      <a:pt x="50393" y="70706"/>
                    </a:cubicBezTo>
                    <a:lnTo>
                      <a:pt x="659" y="54288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FEDC3A2C-69C0-B345-2469-8BAB928A4116}"/>
                  </a:ext>
                </a:extLst>
              </p:cNvPr>
              <p:cNvSpPr/>
              <p:nvPr/>
            </p:nvSpPr>
            <p:spPr>
              <a:xfrm>
                <a:off x="10334111" y="6006901"/>
                <a:ext cx="28881" cy="94015"/>
              </a:xfrm>
              <a:custGeom>
                <a:avLst/>
                <a:gdLst>
                  <a:gd name="connsiteX0" fmla="*/ 0 w 28881"/>
                  <a:gd name="connsiteY0" fmla="*/ 0 h 94015"/>
                  <a:gd name="connsiteX1" fmla="*/ 5513 w 28881"/>
                  <a:gd name="connsiteY1" fmla="*/ 6352 h 94015"/>
                  <a:gd name="connsiteX2" fmla="*/ 18695 w 28881"/>
                  <a:gd name="connsiteY2" fmla="*/ 31938 h 94015"/>
                  <a:gd name="connsiteX3" fmla="*/ 28223 w 28881"/>
                  <a:gd name="connsiteY3" fmla="*/ 40087 h 94015"/>
                  <a:gd name="connsiteX4" fmla="*/ 28882 w 28881"/>
                  <a:gd name="connsiteY4" fmla="*/ 94015 h 94015"/>
                  <a:gd name="connsiteX5" fmla="*/ 24627 w 28881"/>
                  <a:gd name="connsiteY5" fmla="*/ 91678 h 94015"/>
                  <a:gd name="connsiteX6" fmla="*/ 22650 w 28881"/>
                  <a:gd name="connsiteY6" fmla="*/ 90121 h 94015"/>
                  <a:gd name="connsiteX7" fmla="*/ 22650 w 28881"/>
                  <a:gd name="connsiteY7" fmla="*/ 90121 h 94015"/>
                  <a:gd name="connsiteX8" fmla="*/ 21212 w 28881"/>
                  <a:gd name="connsiteY8" fmla="*/ 88563 h 94015"/>
                  <a:gd name="connsiteX9" fmla="*/ 19834 w 28881"/>
                  <a:gd name="connsiteY9" fmla="*/ 86645 h 94015"/>
                  <a:gd name="connsiteX10" fmla="*/ 19474 w 28881"/>
                  <a:gd name="connsiteY10" fmla="*/ 86046 h 94015"/>
                  <a:gd name="connsiteX11" fmla="*/ 6352 w 28881"/>
                  <a:gd name="connsiteY11" fmla="*/ 60580 h 94015"/>
                  <a:gd name="connsiteX12" fmla="*/ 4974 w 28881"/>
                  <a:gd name="connsiteY12" fmla="*/ 58423 h 94015"/>
                  <a:gd name="connsiteX13" fmla="*/ 3775 w 28881"/>
                  <a:gd name="connsiteY13" fmla="*/ 56925 h 94015"/>
                  <a:gd name="connsiteX14" fmla="*/ 839 w 28881"/>
                  <a:gd name="connsiteY14" fmla="*/ 54288 h 94015"/>
                  <a:gd name="connsiteX15" fmla="*/ 839 w 28881"/>
                  <a:gd name="connsiteY15" fmla="*/ 54288 h 9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881" h="94015">
                    <a:moveTo>
                      <a:pt x="0" y="0"/>
                    </a:moveTo>
                    <a:cubicBezTo>
                      <a:pt x="2277" y="1696"/>
                      <a:pt x="4152" y="3859"/>
                      <a:pt x="5513" y="6352"/>
                    </a:cubicBezTo>
                    <a:lnTo>
                      <a:pt x="18695" y="31938"/>
                    </a:lnTo>
                    <a:cubicBezTo>
                      <a:pt x="20810" y="35695"/>
                      <a:pt x="24184" y="38577"/>
                      <a:pt x="28223" y="40087"/>
                    </a:cubicBezTo>
                    <a:lnTo>
                      <a:pt x="28882" y="94015"/>
                    </a:lnTo>
                    <a:cubicBezTo>
                      <a:pt x="27372" y="93416"/>
                      <a:pt x="25946" y="92631"/>
                      <a:pt x="24627" y="91678"/>
                    </a:cubicBezTo>
                    <a:cubicBezTo>
                      <a:pt x="23932" y="91205"/>
                      <a:pt x="23273" y="90684"/>
                      <a:pt x="22650" y="90121"/>
                    </a:cubicBezTo>
                    <a:lnTo>
                      <a:pt x="22650" y="90121"/>
                    </a:lnTo>
                    <a:cubicBezTo>
                      <a:pt x="22123" y="89647"/>
                      <a:pt x="21643" y="89126"/>
                      <a:pt x="21212" y="88563"/>
                    </a:cubicBezTo>
                    <a:cubicBezTo>
                      <a:pt x="20703" y="87963"/>
                      <a:pt x="20241" y="87322"/>
                      <a:pt x="19834" y="86645"/>
                    </a:cubicBezTo>
                    <a:lnTo>
                      <a:pt x="19474" y="86046"/>
                    </a:lnTo>
                    <a:lnTo>
                      <a:pt x="6352" y="60580"/>
                    </a:lnTo>
                    <a:cubicBezTo>
                      <a:pt x="5986" y="59807"/>
                      <a:pt x="5525" y="59082"/>
                      <a:pt x="4974" y="58423"/>
                    </a:cubicBezTo>
                    <a:lnTo>
                      <a:pt x="3775" y="56925"/>
                    </a:lnTo>
                    <a:cubicBezTo>
                      <a:pt x="2876" y="56026"/>
                      <a:pt x="1858" y="55127"/>
                      <a:pt x="839" y="54288"/>
                    </a:cubicBezTo>
                    <a:lnTo>
                      <a:pt x="839" y="54288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E5D71423-9CC3-4A36-6B3C-5A4127E62683}"/>
                  </a:ext>
                </a:extLst>
              </p:cNvPr>
              <p:cNvSpPr/>
              <p:nvPr/>
            </p:nvSpPr>
            <p:spPr>
              <a:xfrm>
                <a:off x="10094249" y="5802332"/>
                <a:ext cx="52839" cy="69567"/>
              </a:xfrm>
              <a:custGeom>
                <a:avLst/>
                <a:gdLst>
                  <a:gd name="connsiteX0" fmla="*/ 0 w 52839"/>
                  <a:gd name="connsiteY0" fmla="*/ 0 h 69567"/>
                  <a:gd name="connsiteX1" fmla="*/ 4794 w 52839"/>
                  <a:gd name="connsiteY1" fmla="*/ 6472 h 69567"/>
                  <a:gd name="connsiteX2" fmla="*/ 46738 w 52839"/>
                  <a:gd name="connsiteY2" fmla="*/ 28043 h 69567"/>
                  <a:gd name="connsiteX3" fmla="*/ 51592 w 52839"/>
                  <a:gd name="connsiteY3" fmla="*/ 43502 h 69567"/>
                  <a:gd name="connsiteX4" fmla="*/ 47517 w 52839"/>
                  <a:gd name="connsiteY4" fmla="*/ 54767 h 69567"/>
                  <a:gd name="connsiteX5" fmla="*/ 33975 w 52839"/>
                  <a:gd name="connsiteY5" fmla="*/ 67890 h 69567"/>
                  <a:gd name="connsiteX6" fmla="*/ 23609 w 52839"/>
                  <a:gd name="connsiteY6" fmla="*/ 69568 h 69567"/>
                  <a:gd name="connsiteX7" fmla="*/ 5633 w 52839"/>
                  <a:gd name="connsiteY7" fmla="*/ 60340 h 69567"/>
                  <a:gd name="connsiteX8" fmla="*/ 899 w 52839"/>
                  <a:gd name="connsiteY8" fmla="*/ 53629 h 69567"/>
                  <a:gd name="connsiteX9" fmla="*/ 899 w 52839"/>
                  <a:gd name="connsiteY9" fmla="*/ 53629 h 69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39" h="69567">
                    <a:moveTo>
                      <a:pt x="0" y="0"/>
                    </a:moveTo>
                    <a:cubicBezTo>
                      <a:pt x="234" y="2894"/>
                      <a:pt x="2091" y="5405"/>
                      <a:pt x="4794" y="6472"/>
                    </a:cubicBezTo>
                    <a:lnTo>
                      <a:pt x="46738" y="28043"/>
                    </a:lnTo>
                    <a:cubicBezTo>
                      <a:pt x="52275" y="31033"/>
                      <a:pt x="54426" y="37882"/>
                      <a:pt x="51592" y="43502"/>
                    </a:cubicBezTo>
                    <a:cubicBezTo>
                      <a:pt x="49932" y="47140"/>
                      <a:pt x="48572" y="50909"/>
                      <a:pt x="47517" y="54767"/>
                    </a:cubicBezTo>
                    <a:cubicBezTo>
                      <a:pt x="45689" y="61257"/>
                      <a:pt x="40518" y="66266"/>
                      <a:pt x="33975" y="67890"/>
                    </a:cubicBezTo>
                    <a:lnTo>
                      <a:pt x="23609" y="69568"/>
                    </a:lnTo>
                    <a:lnTo>
                      <a:pt x="5633" y="60340"/>
                    </a:lnTo>
                    <a:cubicBezTo>
                      <a:pt x="2900" y="59196"/>
                      <a:pt x="1061" y="56589"/>
                      <a:pt x="899" y="53629"/>
                    </a:cubicBezTo>
                    <a:lnTo>
                      <a:pt x="899" y="53629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EE72E5AC-2C6A-A9F0-33EC-6C88399A5769}"/>
                  </a:ext>
                </a:extLst>
              </p:cNvPr>
              <p:cNvSpPr/>
              <p:nvPr/>
            </p:nvSpPr>
            <p:spPr>
              <a:xfrm>
                <a:off x="10063569" y="5889097"/>
                <a:ext cx="93476" cy="97071"/>
              </a:xfrm>
              <a:custGeom>
                <a:avLst/>
                <a:gdLst>
                  <a:gd name="connsiteX0" fmla="*/ 0 w 93476"/>
                  <a:gd name="connsiteY0" fmla="*/ 0 h 97071"/>
                  <a:gd name="connsiteX1" fmla="*/ 539 w 93476"/>
                  <a:gd name="connsiteY1" fmla="*/ 3056 h 97071"/>
                  <a:gd name="connsiteX2" fmla="*/ 9827 w 93476"/>
                  <a:gd name="connsiteY2" fmla="*/ 32118 h 97071"/>
                  <a:gd name="connsiteX3" fmla="*/ 24807 w 93476"/>
                  <a:gd name="connsiteY3" fmla="*/ 42963 h 97071"/>
                  <a:gd name="connsiteX4" fmla="*/ 83709 w 93476"/>
                  <a:gd name="connsiteY4" fmla="*/ 41165 h 97071"/>
                  <a:gd name="connsiteX5" fmla="*/ 92937 w 93476"/>
                  <a:gd name="connsiteY5" fmla="*/ 43143 h 97071"/>
                  <a:gd name="connsiteX6" fmla="*/ 93476 w 93476"/>
                  <a:gd name="connsiteY6" fmla="*/ 97071 h 97071"/>
                  <a:gd name="connsiteX7" fmla="*/ 84368 w 93476"/>
                  <a:gd name="connsiteY7" fmla="*/ 95094 h 97071"/>
                  <a:gd name="connsiteX8" fmla="*/ 25406 w 93476"/>
                  <a:gd name="connsiteY8" fmla="*/ 96832 h 97071"/>
                  <a:gd name="connsiteX9" fmla="*/ 10426 w 93476"/>
                  <a:gd name="connsiteY9" fmla="*/ 86046 h 97071"/>
                  <a:gd name="connsiteX10" fmla="*/ 1258 w 93476"/>
                  <a:gd name="connsiteY10" fmla="*/ 57044 h 97071"/>
                  <a:gd name="connsiteX11" fmla="*/ 719 w 93476"/>
                  <a:gd name="connsiteY11" fmla="*/ 53749 h 97071"/>
                  <a:gd name="connsiteX12" fmla="*/ 719 w 93476"/>
                  <a:gd name="connsiteY12" fmla="*/ 53749 h 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3476" h="97071">
                    <a:moveTo>
                      <a:pt x="0" y="0"/>
                    </a:moveTo>
                    <a:cubicBezTo>
                      <a:pt x="66" y="1037"/>
                      <a:pt x="252" y="2061"/>
                      <a:pt x="539" y="3056"/>
                    </a:cubicBezTo>
                    <a:lnTo>
                      <a:pt x="9827" y="32118"/>
                    </a:lnTo>
                    <a:cubicBezTo>
                      <a:pt x="12104" y="38481"/>
                      <a:pt x="18054" y="42789"/>
                      <a:pt x="24807" y="42963"/>
                    </a:cubicBezTo>
                    <a:lnTo>
                      <a:pt x="83709" y="41165"/>
                    </a:lnTo>
                    <a:cubicBezTo>
                      <a:pt x="86885" y="41189"/>
                      <a:pt x="90031" y="41860"/>
                      <a:pt x="92937" y="43143"/>
                    </a:cubicBezTo>
                    <a:lnTo>
                      <a:pt x="93476" y="97071"/>
                    </a:lnTo>
                    <a:cubicBezTo>
                      <a:pt x="90612" y="95789"/>
                      <a:pt x="87508" y="95118"/>
                      <a:pt x="84368" y="95094"/>
                    </a:cubicBezTo>
                    <a:lnTo>
                      <a:pt x="25406" y="96832"/>
                    </a:lnTo>
                    <a:cubicBezTo>
                      <a:pt x="18665" y="96664"/>
                      <a:pt x="12721" y="92385"/>
                      <a:pt x="10426" y="86046"/>
                    </a:cubicBezTo>
                    <a:lnTo>
                      <a:pt x="1258" y="57044"/>
                    </a:lnTo>
                    <a:cubicBezTo>
                      <a:pt x="887" y="55984"/>
                      <a:pt x="701" y="54869"/>
                      <a:pt x="719" y="53749"/>
                    </a:cubicBezTo>
                    <a:lnTo>
                      <a:pt x="719" y="53749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8D053C72-A56E-A87F-17C5-AB321DC7C556}"/>
                  </a:ext>
                </a:extLst>
              </p:cNvPr>
              <p:cNvSpPr/>
              <p:nvPr/>
            </p:nvSpPr>
            <p:spPr>
              <a:xfrm>
                <a:off x="10156866" y="5997673"/>
                <a:ext cx="71425" cy="83858"/>
              </a:xfrm>
              <a:custGeom>
                <a:avLst/>
                <a:gdLst>
                  <a:gd name="connsiteX0" fmla="*/ 0 w 71425"/>
                  <a:gd name="connsiteY0" fmla="*/ 0 h 83858"/>
                  <a:gd name="connsiteX1" fmla="*/ 5453 w 71425"/>
                  <a:gd name="connsiteY1" fmla="*/ 7011 h 83858"/>
                  <a:gd name="connsiteX2" fmla="*/ 57224 w 71425"/>
                  <a:gd name="connsiteY2" fmla="*/ 28582 h 83858"/>
                  <a:gd name="connsiteX3" fmla="*/ 70706 w 71425"/>
                  <a:gd name="connsiteY3" fmla="*/ 29301 h 83858"/>
                  <a:gd name="connsiteX4" fmla="*/ 71425 w 71425"/>
                  <a:gd name="connsiteY4" fmla="*/ 83230 h 83858"/>
                  <a:gd name="connsiteX5" fmla="*/ 69688 w 71425"/>
                  <a:gd name="connsiteY5" fmla="*/ 83589 h 83858"/>
                  <a:gd name="connsiteX6" fmla="*/ 61838 w 71425"/>
                  <a:gd name="connsiteY6" fmla="*/ 83589 h 83858"/>
                  <a:gd name="connsiteX7" fmla="*/ 60160 w 71425"/>
                  <a:gd name="connsiteY7" fmla="*/ 83170 h 83858"/>
                  <a:gd name="connsiteX8" fmla="*/ 57883 w 71425"/>
                  <a:gd name="connsiteY8" fmla="*/ 82511 h 83858"/>
                  <a:gd name="connsiteX9" fmla="*/ 6052 w 71425"/>
                  <a:gd name="connsiteY9" fmla="*/ 60939 h 83858"/>
                  <a:gd name="connsiteX10" fmla="*/ 1558 w 71425"/>
                  <a:gd name="connsiteY10" fmla="*/ 57224 h 83858"/>
                  <a:gd name="connsiteX11" fmla="*/ 659 w 71425"/>
                  <a:gd name="connsiteY11" fmla="*/ 53928 h 8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25" h="83858">
                    <a:moveTo>
                      <a:pt x="0" y="0"/>
                    </a:moveTo>
                    <a:cubicBezTo>
                      <a:pt x="180" y="3248"/>
                      <a:pt x="2349" y="6040"/>
                      <a:pt x="5453" y="7011"/>
                    </a:cubicBezTo>
                    <a:lnTo>
                      <a:pt x="57224" y="28582"/>
                    </a:lnTo>
                    <a:cubicBezTo>
                      <a:pt x="61556" y="30110"/>
                      <a:pt x="66236" y="30356"/>
                      <a:pt x="70706" y="29301"/>
                    </a:cubicBezTo>
                    <a:lnTo>
                      <a:pt x="71425" y="83230"/>
                    </a:lnTo>
                    <a:lnTo>
                      <a:pt x="69688" y="83589"/>
                    </a:lnTo>
                    <a:cubicBezTo>
                      <a:pt x="67081" y="83949"/>
                      <a:pt x="64444" y="83949"/>
                      <a:pt x="61838" y="83589"/>
                    </a:cubicBezTo>
                    <a:cubicBezTo>
                      <a:pt x="61263" y="83511"/>
                      <a:pt x="60699" y="83373"/>
                      <a:pt x="60160" y="83170"/>
                    </a:cubicBezTo>
                    <a:cubicBezTo>
                      <a:pt x="59375" y="83050"/>
                      <a:pt x="58608" y="82828"/>
                      <a:pt x="57883" y="82511"/>
                    </a:cubicBezTo>
                    <a:lnTo>
                      <a:pt x="6052" y="60939"/>
                    </a:lnTo>
                    <a:cubicBezTo>
                      <a:pt x="4176" y="60244"/>
                      <a:pt x="2589" y="58938"/>
                      <a:pt x="1558" y="57224"/>
                    </a:cubicBezTo>
                    <a:cubicBezTo>
                      <a:pt x="1025" y="56205"/>
                      <a:pt x="719" y="55079"/>
                      <a:pt x="659" y="53928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A1FDEFB-B6D6-3091-9A87-7CBB3636F187}"/>
                  </a:ext>
                </a:extLst>
              </p:cNvPr>
              <p:cNvSpPr/>
              <p:nvPr/>
            </p:nvSpPr>
            <p:spPr>
              <a:xfrm>
                <a:off x="10063672" y="5712558"/>
                <a:ext cx="570813" cy="335580"/>
              </a:xfrm>
              <a:custGeom>
                <a:avLst/>
                <a:gdLst>
                  <a:gd name="connsiteX0" fmla="*/ 66350 w 570813"/>
                  <a:gd name="connsiteY0" fmla="*/ 56218 h 335580"/>
                  <a:gd name="connsiteX1" fmla="*/ 33813 w 570813"/>
                  <a:gd name="connsiteY1" fmla="*/ 83602 h 335580"/>
                  <a:gd name="connsiteX2" fmla="*/ 31745 w 570813"/>
                  <a:gd name="connsiteY2" fmla="*/ 93471 h 335580"/>
                  <a:gd name="connsiteX3" fmla="*/ 35371 w 570813"/>
                  <a:gd name="connsiteY3" fmla="*/ 96305 h 335580"/>
                  <a:gd name="connsiteX4" fmla="*/ 76955 w 570813"/>
                  <a:gd name="connsiteY4" fmla="*/ 117817 h 335580"/>
                  <a:gd name="connsiteX5" fmla="*/ 81869 w 570813"/>
                  <a:gd name="connsiteY5" fmla="*/ 133276 h 335580"/>
                  <a:gd name="connsiteX6" fmla="*/ 77794 w 570813"/>
                  <a:gd name="connsiteY6" fmla="*/ 144481 h 335580"/>
                  <a:gd name="connsiteX7" fmla="*/ 64252 w 570813"/>
                  <a:gd name="connsiteY7" fmla="*/ 157664 h 335580"/>
                  <a:gd name="connsiteX8" fmla="*/ 8346 w 570813"/>
                  <a:gd name="connsiteY8" fmla="*/ 166712 h 335580"/>
                  <a:gd name="connsiteX9" fmla="*/ 89 w 570813"/>
                  <a:gd name="connsiteY9" fmla="*/ 177575 h 335580"/>
                  <a:gd name="connsiteX10" fmla="*/ 617 w 570813"/>
                  <a:gd name="connsiteY10" fmla="*/ 179655 h 335580"/>
                  <a:gd name="connsiteX11" fmla="*/ 9904 w 570813"/>
                  <a:gd name="connsiteY11" fmla="*/ 208656 h 335580"/>
                  <a:gd name="connsiteX12" fmla="*/ 24885 w 570813"/>
                  <a:gd name="connsiteY12" fmla="*/ 219442 h 335580"/>
                  <a:gd name="connsiteX13" fmla="*/ 83786 w 570813"/>
                  <a:gd name="connsiteY13" fmla="*/ 217704 h 335580"/>
                  <a:gd name="connsiteX14" fmla="*/ 102901 w 570813"/>
                  <a:gd name="connsiteY14" fmla="*/ 226153 h 335580"/>
                  <a:gd name="connsiteX15" fmla="*/ 117162 w 570813"/>
                  <a:gd name="connsiteY15" fmla="*/ 239096 h 335580"/>
                  <a:gd name="connsiteX16" fmla="*/ 119661 w 570813"/>
                  <a:gd name="connsiteY16" fmla="*/ 253285 h 335580"/>
                  <a:gd name="connsiteX17" fmla="*/ 118780 w 570813"/>
                  <a:gd name="connsiteY17" fmla="*/ 254376 h 335580"/>
                  <a:gd name="connsiteX18" fmla="*/ 95771 w 570813"/>
                  <a:gd name="connsiteY18" fmla="*/ 279303 h 335580"/>
                  <a:gd name="connsiteX19" fmla="*/ 95117 w 570813"/>
                  <a:gd name="connsiteY19" fmla="*/ 289873 h 335580"/>
                  <a:gd name="connsiteX20" fmla="*/ 98707 w 570813"/>
                  <a:gd name="connsiteY20" fmla="*/ 292126 h 335580"/>
                  <a:gd name="connsiteX21" fmla="*/ 150478 w 570813"/>
                  <a:gd name="connsiteY21" fmla="*/ 313697 h 335580"/>
                  <a:gd name="connsiteX22" fmla="*/ 170671 w 570813"/>
                  <a:gd name="connsiteY22" fmla="*/ 311839 h 335580"/>
                  <a:gd name="connsiteX23" fmla="*/ 205066 w 570813"/>
                  <a:gd name="connsiteY23" fmla="*/ 288890 h 335580"/>
                  <a:gd name="connsiteX24" fmla="*/ 225798 w 570813"/>
                  <a:gd name="connsiteY24" fmla="*/ 284935 h 335580"/>
                  <a:gd name="connsiteX25" fmla="*/ 259234 w 570813"/>
                  <a:gd name="connsiteY25" fmla="*/ 289489 h 335580"/>
                  <a:gd name="connsiteX26" fmla="*/ 276071 w 570813"/>
                  <a:gd name="connsiteY26" fmla="*/ 300754 h 335580"/>
                  <a:gd name="connsiteX27" fmla="*/ 289194 w 570813"/>
                  <a:gd name="connsiteY27" fmla="*/ 326220 h 335580"/>
                  <a:gd name="connsiteX28" fmla="*/ 305912 w 570813"/>
                  <a:gd name="connsiteY28" fmla="*/ 335568 h 335580"/>
                  <a:gd name="connsiteX29" fmla="*/ 370267 w 570813"/>
                  <a:gd name="connsiteY29" fmla="*/ 329576 h 335580"/>
                  <a:gd name="connsiteX30" fmla="*/ 380219 w 570813"/>
                  <a:gd name="connsiteY30" fmla="*/ 317460 h 335580"/>
                  <a:gd name="connsiteX31" fmla="*/ 380153 w 570813"/>
                  <a:gd name="connsiteY31" fmla="*/ 316933 h 335580"/>
                  <a:gd name="connsiteX32" fmla="*/ 376918 w 570813"/>
                  <a:gd name="connsiteY32" fmla="*/ 292126 h 335580"/>
                  <a:gd name="connsiteX33" fmla="*/ 386385 w 570813"/>
                  <a:gd name="connsiteY33" fmla="*/ 277445 h 335580"/>
                  <a:gd name="connsiteX34" fmla="*/ 413110 w 570813"/>
                  <a:gd name="connsiteY34" fmla="*/ 267738 h 335580"/>
                  <a:gd name="connsiteX35" fmla="*/ 434441 w 570813"/>
                  <a:gd name="connsiteY35" fmla="*/ 266599 h 335580"/>
                  <a:gd name="connsiteX36" fmla="*/ 484775 w 570813"/>
                  <a:gd name="connsiteY36" fmla="*/ 283078 h 335580"/>
                  <a:gd name="connsiteX37" fmla="*/ 504429 w 570813"/>
                  <a:gd name="connsiteY37" fmla="*/ 279362 h 335580"/>
                  <a:gd name="connsiteX38" fmla="*/ 537026 w 570813"/>
                  <a:gd name="connsiteY38" fmla="*/ 252039 h 335580"/>
                  <a:gd name="connsiteX39" fmla="*/ 539093 w 570813"/>
                  <a:gd name="connsiteY39" fmla="*/ 242170 h 335580"/>
                  <a:gd name="connsiteX40" fmla="*/ 535468 w 570813"/>
                  <a:gd name="connsiteY40" fmla="*/ 239336 h 335580"/>
                  <a:gd name="connsiteX41" fmla="*/ 493883 w 570813"/>
                  <a:gd name="connsiteY41" fmla="*/ 217824 h 335580"/>
                  <a:gd name="connsiteX42" fmla="*/ 488969 w 570813"/>
                  <a:gd name="connsiteY42" fmla="*/ 202365 h 335580"/>
                  <a:gd name="connsiteX43" fmla="*/ 493044 w 570813"/>
                  <a:gd name="connsiteY43" fmla="*/ 191099 h 335580"/>
                  <a:gd name="connsiteX44" fmla="*/ 506586 w 570813"/>
                  <a:gd name="connsiteY44" fmla="*/ 177977 h 335580"/>
                  <a:gd name="connsiteX45" fmla="*/ 562492 w 570813"/>
                  <a:gd name="connsiteY45" fmla="*/ 168929 h 335580"/>
                  <a:gd name="connsiteX46" fmla="*/ 570713 w 570813"/>
                  <a:gd name="connsiteY46" fmla="*/ 157933 h 335580"/>
                  <a:gd name="connsiteX47" fmla="*/ 570221 w 570813"/>
                  <a:gd name="connsiteY47" fmla="*/ 155986 h 335580"/>
                  <a:gd name="connsiteX48" fmla="*/ 560934 w 570813"/>
                  <a:gd name="connsiteY48" fmla="*/ 126985 h 335580"/>
                  <a:gd name="connsiteX49" fmla="*/ 545954 w 570813"/>
                  <a:gd name="connsiteY49" fmla="*/ 116199 h 335580"/>
                  <a:gd name="connsiteX50" fmla="*/ 487052 w 570813"/>
                  <a:gd name="connsiteY50" fmla="*/ 117877 h 335580"/>
                  <a:gd name="connsiteX51" fmla="*/ 467877 w 570813"/>
                  <a:gd name="connsiteY51" fmla="*/ 109428 h 335580"/>
                  <a:gd name="connsiteX52" fmla="*/ 453676 w 570813"/>
                  <a:gd name="connsiteY52" fmla="*/ 96545 h 335580"/>
                  <a:gd name="connsiteX53" fmla="*/ 451093 w 570813"/>
                  <a:gd name="connsiteY53" fmla="*/ 82458 h 335580"/>
                  <a:gd name="connsiteX54" fmla="*/ 452058 w 570813"/>
                  <a:gd name="connsiteY54" fmla="*/ 81265 h 335580"/>
                  <a:gd name="connsiteX55" fmla="*/ 475127 w 570813"/>
                  <a:gd name="connsiteY55" fmla="*/ 56278 h 335580"/>
                  <a:gd name="connsiteX56" fmla="*/ 475781 w 570813"/>
                  <a:gd name="connsiteY56" fmla="*/ 45708 h 335580"/>
                  <a:gd name="connsiteX57" fmla="*/ 472191 w 570813"/>
                  <a:gd name="connsiteY57" fmla="*/ 43455 h 335580"/>
                  <a:gd name="connsiteX58" fmla="*/ 420420 w 570813"/>
                  <a:gd name="connsiteY58" fmla="*/ 21944 h 335580"/>
                  <a:gd name="connsiteX59" fmla="*/ 400227 w 570813"/>
                  <a:gd name="connsiteY59" fmla="*/ 23801 h 335580"/>
                  <a:gd name="connsiteX60" fmla="*/ 365832 w 570813"/>
                  <a:gd name="connsiteY60" fmla="*/ 46751 h 335580"/>
                  <a:gd name="connsiteX61" fmla="*/ 345100 w 570813"/>
                  <a:gd name="connsiteY61" fmla="*/ 50706 h 335580"/>
                  <a:gd name="connsiteX62" fmla="*/ 311664 w 570813"/>
                  <a:gd name="connsiteY62" fmla="*/ 46092 h 335580"/>
                  <a:gd name="connsiteX63" fmla="*/ 294827 w 570813"/>
                  <a:gd name="connsiteY63" fmla="*/ 34887 h 335580"/>
                  <a:gd name="connsiteX64" fmla="*/ 281524 w 570813"/>
                  <a:gd name="connsiteY64" fmla="*/ 9361 h 335580"/>
                  <a:gd name="connsiteX65" fmla="*/ 264806 w 570813"/>
                  <a:gd name="connsiteY65" fmla="*/ 13 h 335580"/>
                  <a:gd name="connsiteX66" fmla="*/ 200452 w 570813"/>
                  <a:gd name="connsiteY66" fmla="*/ 6005 h 335580"/>
                  <a:gd name="connsiteX67" fmla="*/ 190499 w 570813"/>
                  <a:gd name="connsiteY67" fmla="*/ 18121 h 335580"/>
                  <a:gd name="connsiteX68" fmla="*/ 190565 w 570813"/>
                  <a:gd name="connsiteY68" fmla="*/ 18648 h 335580"/>
                  <a:gd name="connsiteX69" fmla="*/ 193801 w 570813"/>
                  <a:gd name="connsiteY69" fmla="*/ 43455 h 335580"/>
                  <a:gd name="connsiteX70" fmla="*/ 184333 w 570813"/>
                  <a:gd name="connsiteY70" fmla="*/ 58136 h 335580"/>
                  <a:gd name="connsiteX71" fmla="*/ 157609 w 570813"/>
                  <a:gd name="connsiteY71" fmla="*/ 67843 h 335580"/>
                  <a:gd name="connsiteX72" fmla="*/ 136277 w 570813"/>
                  <a:gd name="connsiteY72" fmla="*/ 68981 h 335580"/>
                  <a:gd name="connsiteX73" fmla="*/ 85944 w 570813"/>
                  <a:gd name="connsiteY73" fmla="*/ 52443 h 335580"/>
                  <a:gd name="connsiteX74" fmla="*/ 66350 w 570813"/>
                  <a:gd name="connsiteY74" fmla="*/ 56218 h 335580"/>
                  <a:gd name="connsiteX75" fmla="*/ 354867 w 570813"/>
                  <a:gd name="connsiteY75" fmla="*/ 109368 h 335580"/>
                  <a:gd name="connsiteX76" fmla="*/ 387044 w 570813"/>
                  <a:gd name="connsiteY76" fmla="*/ 210034 h 335580"/>
                  <a:gd name="connsiteX77" fmla="*/ 215911 w 570813"/>
                  <a:gd name="connsiteY77" fmla="*/ 226153 h 335580"/>
                  <a:gd name="connsiteX78" fmla="*/ 183734 w 570813"/>
                  <a:gd name="connsiteY78" fmla="*/ 125487 h 335580"/>
                  <a:gd name="connsiteX79" fmla="*/ 354867 w 570813"/>
                  <a:gd name="connsiteY79" fmla="*/ 109368 h 33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570813" h="335580">
                    <a:moveTo>
                      <a:pt x="66350" y="56218"/>
                    </a:moveTo>
                    <a:lnTo>
                      <a:pt x="33813" y="83602"/>
                    </a:lnTo>
                    <a:cubicBezTo>
                      <a:pt x="30517" y="85759"/>
                      <a:pt x="29588" y="90175"/>
                      <a:pt x="31745" y="93471"/>
                    </a:cubicBezTo>
                    <a:cubicBezTo>
                      <a:pt x="32608" y="94789"/>
                      <a:pt x="33885" y="95790"/>
                      <a:pt x="35371" y="96305"/>
                    </a:cubicBezTo>
                    <a:lnTo>
                      <a:pt x="76955" y="117817"/>
                    </a:lnTo>
                    <a:cubicBezTo>
                      <a:pt x="82510" y="120789"/>
                      <a:pt x="84691" y="127644"/>
                      <a:pt x="81869" y="133276"/>
                    </a:cubicBezTo>
                    <a:cubicBezTo>
                      <a:pt x="80239" y="136907"/>
                      <a:pt x="78879" y="140652"/>
                      <a:pt x="77794" y="144481"/>
                    </a:cubicBezTo>
                    <a:cubicBezTo>
                      <a:pt x="75997" y="151001"/>
                      <a:pt x="70820" y="156040"/>
                      <a:pt x="64252" y="157664"/>
                    </a:cubicBezTo>
                    <a:lnTo>
                      <a:pt x="8346" y="166712"/>
                    </a:lnTo>
                    <a:cubicBezTo>
                      <a:pt x="3067" y="167431"/>
                      <a:pt x="-630" y="172296"/>
                      <a:pt x="89" y="177575"/>
                    </a:cubicBezTo>
                    <a:cubicBezTo>
                      <a:pt x="191" y="178288"/>
                      <a:pt x="365" y="178984"/>
                      <a:pt x="617" y="179655"/>
                    </a:cubicBezTo>
                    <a:lnTo>
                      <a:pt x="9904" y="208656"/>
                    </a:lnTo>
                    <a:cubicBezTo>
                      <a:pt x="12187" y="215008"/>
                      <a:pt x="18138" y="219292"/>
                      <a:pt x="24885" y="219442"/>
                    </a:cubicBezTo>
                    <a:lnTo>
                      <a:pt x="83786" y="217704"/>
                    </a:lnTo>
                    <a:cubicBezTo>
                      <a:pt x="90983" y="218076"/>
                      <a:pt x="97784" y="221084"/>
                      <a:pt x="102901" y="226153"/>
                    </a:cubicBezTo>
                    <a:cubicBezTo>
                      <a:pt x="107389" y="230755"/>
                      <a:pt x="112153" y="235075"/>
                      <a:pt x="117162" y="239096"/>
                    </a:cubicBezTo>
                    <a:cubicBezTo>
                      <a:pt x="121770" y="242326"/>
                      <a:pt x="122891" y="248677"/>
                      <a:pt x="119661" y="253285"/>
                    </a:cubicBezTo>
                    <a:cubicBezTo>
                      <a:pt x="119397" y="253669"/>
                      <a:pt x="119098" y="254034"/>
                      <a:pt x="118780" y="254376"/>
                    </a:cubicBezTo>
                    <a:lnTo>
                      <a:pt x="95771" y="279303"/>
                    </a:lnTo>
                    <a:cubicBezTo>
                      <a:pt x="92673" y="282041"/>
                      <a:pt x="92379" y="286775"/>
                      <a:pt x="95117" y="289873"/>
                    </a:cubicBezTo>
                    <a:cubicBezTo>
                      <a:pt x="96076" y="290957"/>
                      <a:pt x="97316" y="291736"/>
                      <a:pt x="98707" y="292126"/>
                    </a:cubicBezTo>
                    <a:lnTo>
                      <a:pt x="150478" y="313697"/>
                    </a:lnTo>
                    <a:cubicBezTo>
                      <a:pt x="157153" y="316094"/>
                      <a:pt x="164547" y="315417"/>
                      <a:pt x="170671" y="311839"/>
                    </a:cubicBezTo>
                    <a:lnTo>
                      <a:pt x="205066" y="288890"/>
                    </a:lnTo>
                    <a:cubicBezTo>
                      <a:pt x="211327" y="285259"/>
                      <a:pt x="218638" y="283868"/>
                      <a:pt x="225798" y="284935"/>
                    </a:cubicBezTo>
                    <a:cubicBezTo>
                      <a:pt x="236824" y="286972"/>
                      <a:pt x="248029" y="288530"/>
                      <a:pt x="259234" y="289489"/>
                    </a:cubicBezTo>
                    <a:cubicBezTo>
                      <a:pt x="266262" y="290496"/>
                      <a:pt x="272458" y="294642"/>
                      <a:pt x="276071" y="300754"/>
                    </a:cubicBezTo>
                    <a:lnTo>
                      <a:pt x="289194" y="326220"/>
                    </a:lnTo>
                    <a:cubicBezTo>
                      <a:pt x="292580" y="332218"/>
                      <a:pt x="299027" y="335826"/>
                      <a:pt x="305912" y="335568"/>
                    </a:cubicBezTo>
                    <a:lnTo>
                      <a:pt x="370267" y="329576"/>
                    </a:lnTo>
                    <a:cubicBezTo>
                      <a:pt x="376360" y="328977"/>
                      <a:pt x="380813" y="323554"/>
                      <a:pt x="380219" y="317460"/>
                    </a:cubicBezTo>
                    <a:cubicBezTo>
                      <a:pt x="380201" y="317286"/>
                      <a:pt x="380177" y="317106"/>
                      <a:pt x="380153" y="316933"/>
                    </a:cubicBezTo>
                    <a:lnTo>
                      <a:pt x="376918" y="292126"/>
                    </a:lnTo>
                    <a:cubicBezTo>
                      <a:pt x="376199" y="285606"/>
                      <a:pt x="380148" y="279476"/>
                      <a:pt x="386385" y="277445"/>
                    </a:cubicBezTo>
                    <a:cubicBezTo>
                      <a:pt x="395469" y="274707"/>
                      <a:pt x="404391" y="271465"/>
                      <a:pt x="413110" y="267738"/>
                    </a:cubicBezTo>
                    <a:cubicBezTo>
                      <a:pt x="419923" y="265119"/>
                      <a:pt x="427389" y="264724"/>
                      <a:pt x="434441" y="266599"/>
                    </a:cubicBezTo>
                    <a:lnTo>
                      <a:pt x="484775" y="283078"/>
                    </a:lnTo>
                    <a:cubicBezTo>
                      <a:pt x="491546" y="284977"/>
                      <a:pt x="498814" y="283599"/>
                      <a:pt x="504429" y="279362"/>
                    </a:cubicBezTo>
                    <a:lnTo>
                      <a:pt x="537026" y="252039"/>
                    </a:lnTo>
                    <a:cubicBezTo>
                      <a:pt x="540321" y="249881"/>
                      <a:pt x="541250" y="245465"/>
                      <a:pt x="539093" y="242170"/>
                    </a:cubicBezTo>
                    <a:cubicBezTo>
                      <a:pt x="538230" y="240852"/>
                      <a:pt x="536953" y="239851"/>
                      <a:pt x="535468" y="239336"/>
                    </a:cubicBezTo>
                    <a:lnTo>
                      <a:pt x="493883" y="217824"/>
                    </a:lnTo>
                    <a:cubicBezTo>
                      <a:pt x="488328" y="214852"/>
                      <a:pt x="486147" y="207997"/>
                      <a:pt x="488969" y="202365"/>
                    </a:cubicBezTo>
                    <a:cubicBezTo>
                      <a:pt x="490599" y="198715"/>
                      <a:pt x="491959" y="194946"/>
                      <a:pt x="493044" y="191099"/>
                    </a:cubicBezTo>
                    <a:cubicBezTo>
                      <a:pt x="494871" y="184610"/>
                      <a:pt x="500042" y="179601"/>
                      <a:pt x="506586" y="177977"/>
                    </a:cubicBezTo>
                    <a:lnTo>
                      <a:pt x="562492" y="168929"/>
                    </a:lnTo>
                    <a:cubicBezTo>
                      <a:pt x="567801" y="168162"/>
                      <a:pt x="571480" y="163242"/>
                      <a:pt x="570713" y="157933"/>
                    </a:cubicBezTo>
                    <a:cubicBezTo>
                      <a:pt x="570617" y="157268"/>
                      <a:pt x="570455" y="156615"/>
                      <a:pt x="570221" y="155986"/>
                    </a:cubicBezTo>
                    <a:lnTo>
                      <a:pt x="560934" y="126985"/>
                    </a:lnTo>
                    <a:cubicBezTo>
                      <a:pt x="558651" y="120633"/>
                      <a:pt x="552701" y="116349"/>
                      <a:pt x="545954" y="116199"/>
                    </a:cubicBezTo>
                    <a:lnTo>
                      <a:pt x="487052" y="117877"/>
                    </a:lnTo>
                    <a:cubicBezTo>
                      <a:pt x="479837" y="117517"/>
                      <a:pt x="473006" y="114509"/>
                      <a:pt x="467877" y="109428"/>
                    </a:cubicBezTo>
                    <a:cubicBezTo>
                      <a:pt x="463437" y="104820"/>
                      <a:pt x="458697" y="100512"/>
                      <a:pt x="453676" y="96545"/>
                    </a:cubicBezTo>
                    <a:cubicBezTo>
                      <a:pt x="449074" y="93369"/>
                      <a:pt x="447918" y="87060"/>
                      <a:pt x="451093" y="82458"/>
                    </a:cubicBezTo>
                    <a:cubicBezTo>
                      <a:pt x="451387" y="82038"/>
                      <a:pt x="451705" y="81637"/>
                      <a:pt x="452058" y="81265"/>
                    </a:cubicBezTo>
                    <a:lnTo>
                      <a:pt x="475127" y="56278"/>
                    </a:lnTo>
                    <a:cubicBezTo>
                      <a:pt x="478225" y="53540"/>
                      <a:pt x="478519" y="48806"/>
                      <a:pt x="475781" y="45708"/>
                    </a:cubicBezTo>
                    <a:cubicBezTo>
                      <a:pt x="474822" y="44624"/>
                      <a:pt x="473582" y="43845"/>
                      <a:pt x="472191" y="43455"/>
                    </a:cubicBezTo>
                    <a:lnTo>
                      <a:pt x="420420" y="21944"/>
                    </a:lnTo>
                    <a:cubicBezTo>
                      <a:pt x="413745" y="19547"/>
                      <a:pt x="406351" y="20224"/>
                      <a:pt x="400227" y="23801"/>
                    </a:cubicBezTo>
                    <a:lnTo>
                      <a:pt x="365832" y="46751"/>
                    </a:lnTo>
                    <a:cubicBezTo>
                      <a:pt x="359571" y="50382"/>
                      <a:pt x="352260" y="51772"/>
                      <a:pt x="345100" y="50706"/>
                    </a:cubicBezTo>
                    <a:cubicBezTo>
                      <a:pt x="334074" y="48608"/>
                      <a:pt x="322869" y="47110"/>
                      <a:pt x="311664" y="46092"/>
                    </a:cubicBezTo>
                    <a:cubicBezTo>
                      <a:pt x="304630" y="45139"/>
                      <a:pt x="298422" y="41010"/>
                      <a:pt x="294827" y="34887"/>
                    </a:cubicBezTo>
                    <a:lnTo>
                      <a:pt x="281524" y="9361"/>
                    </a:lnTo>
                    <a:cubicBezTo>
                      <a:pt x="278139" y="3362"/>
                      <a:pt x="271691" y="-245"/>
                      <a:pt x="264806" y="13"/>
                    </a:cubicBezTo>
                    <a:lnTo>
                      <a:pt x="200452" y="6005"/>
                    </a:lnTo>
                    <a:cubicBezTo>
                      <a:pt x="194358" y="6604"/>
                      <a:pt x="189906" y="12027"/>
                      <a:pt x="190499" y="18121"/>
                    </a:cubicBezTo>
                    <a:cubicBezTo>
                      <a:pt x="190517" y="18295"/>
                      <a:pt x="190541" y="18474"/>
                      <a:pt x="190565" y="18648"/>
                    </a:cubicBezTo>
                    <a:lnTo>
                      <a:pt x="193801" y="43455"/>
                    </a:lnTo>
                    <a:cubicBezTo>
                      <a:pt x="194520" y="49975"/>
                      <a:pt x="190571" y="56105"/>
                      <a:pt x="184333" y="58136"/>
                    </a:cubicBezTo>
                    <a:cubicBezTo>
                      <a:pt x="175243" y="60844"/>
                      <a:pt x="166321" y="64086"/>
                      <a:pt x="157609" y="67843"/>
                    </a:cubicBezTo>
                    <a:cubicBezTo>
                      <a:pt x="150790" y="70431"/>
                      <a:pt x="143335" y="70827"/>
                      <a:pt x="136277" y="68981"/>
                    </a:cubicBezTo>
                    <a:lnTo>
                      <a:pt x="85944" y="52443"/>
                    </a:lnTo>
                    <a:cubicBezTo>
                      <a:pt x="79179" y="50676"/>
                      <a:pt x="71976" y="52060"/>
                      <a:pt x="66350" y="56218"/>
                    </a:cubicBezTo>
                    <a:close/>
                    <a:moveTo>
                      <a:pt x="354867" y="109368"/>
                    </a:moveTo>
                    <a:cubicBezTo>
                      <a:pt x="411012" y="132737"/>
                      <a:pt x="425393" y="177797"/>
                      <a:pt x="387044" y="210034"/>
                    </a:cubicBezTo>
                    <a:cubicBezTo>
                      <a:pt x="348695" y="242272"/>
                      <a:pt x="272057" y="249522"/>
                      <a:pt x="215911" y="226153"/>
                    </a:cubicBezTo>
                    <a:cubicBezTo>
                      <a:pt x="159766" y="202784"/>
                      <a:pt x="145325" y="157724"/>
                      <a:pt x="183734" y="125487"/>
                    </a:cubicBezTo>
                    <a:cubicBezTo>
                      <a:pt x="222143" y="93249"/>
                      <a:pt x="298721" y="86059"/>
                      <a:pt x="354867" y="109368"/>
                    </a:cubicBezTo>
                    <a:close/>
                  </a:path>
                </a:pathLst>
              </a:custGeom>
              <a:solidFill>
                <a:srgbClr val="F5F5F5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057A541-7C40-CCDF-D4A8-FE5E7DC192F7}"/>
                  </a:ext>
                </a:extLst>
              </p:cNvPr>
              <p:cNvSpPr/>
              <p:nvPr/>
            </p:nvSpPr>
            <p:spPr>
              <a:xfrm>
                <a:off x="10063432" y="5712392"/>
                <a:ext cx="571053" cy="335794"/>
              </a:xfrm>
              <a:custGeom>
                <a:avLst/>
                <a:gdLst>
                  <a:gd name="connsiteX0" fmla="*/ 266364 w 571053"/>
                  <a:gd name="connsiteY0" fmla="*/ 6412 h 335794"/>
                  <a:gd name="connsiteX1" fmla="*/ 276311 w 571053"/>
                  <a:gd name="connsiteY1" fmla="*/ 12404 h 335794"/>
                  <a:gd name="connsiteX2" fmla="*/ 289434 w 571053"/>
                  <a:gd name="connsiteY2" fmla="*/ 37870 h 335794"/>
                  <a:gd name="connsiteX3" fmla="*/ 311245 w 571053"/>
                  <a:gd name="connsiteY3" fmla="*/ 52490 h 335794"/>
                  <a:gd name="connsiteX4" fmla="*/ 344081 w 571053"/>
                  <a:gd name="connsiteY4" fmla="*/ 56984 h 335794"/>
                  <a:gd name="connsiteX5" fmla="*/ 349654 w 571053"/>
                  <a:gd name="connsiteY5" fmla="*/ 57524 h 335794"/>
                  <a:gd name="connsiteX6" fmla="*/ 369488 w 571053"/>
                  <a:gd name="connsiteY6" fmla="*/ 52071 h 335794"/>
                  <a:gd name="connsiteX7" fmla="*/ 403882 w 571053"/>
                  <a:gd name="connsiteY7" fmla="*/ 29181 h 335794"/>
                  <a:gd name="connsiteX8" fmla="*/ 412690 w 571053"/>
                  <a:gd name="connsiteY8" fmla="*/ 26964 h 335794"/>
                  <a:gd name="connsiteX9" fmla="*/ 418143 w 571053"/>
                  <a:gd name="connsiteY9" fmla="*/ 27863 h 335794"/>
                  <a:gd name="connsiteX10" fmla="*/ 469974 w 571053"/>
                  <a:gd name="connsiteY10" fmla="*/ 49374 h 335794"/>
                  <a:gd name="connsiteX11" fmla="*/ 471532 w 571053"/>
                  <a:gd name="connsiteY11" fmla="*/ 50573 h 335794"/>
                  <a:gd name="connsiteX12" fmla="*/ 470693 w 571053"/>
                  <a:gd name="connsiteY12" fmla="*/ 52131 h 335794"/>
                  <a:gd name="connsiteX13" fmla="*/ 447564 w 571053"/>
                  <a:gd name="connsiteY13" fmla="*/ 77058 h 335794"/>
                  <a:gd name="connsiteX14" fmla="*/ 443190 w 571053"/>
                  <a:gd name="connsiteY14" fmla="*/ 89342 h 335794"/>
                  <a:gd name="connsiteX15" fmla="*/ 449901 w 571053"/>
                  <a:gd name="connsiteY15" fmla="*/ 101326 h 335794"/>
                  <a:gd name="connsiteX16" fmla="*/ 463563 w 571053"/>
                  <a:gd name="connsiteY16" fmla="*/ 113669 h 335794"/>
                  <a:gd name="connsiteX17" fmla="*/ 486812 w 571053"/>
                  <a:gd name="connsiteY17" fmla="*/ 124095 h 335794"/>
                  <a:gd name="connsiteX18" fmla="*/ 487411 w 571053"/>
                  <a:gd name="connsiteY18" fmla="*/ 124095 h 335794"/>
                  <a:gd name="connsiteX19" fmla="*/ 546313 w 571053"/>
                  <a:gd name="connsiteY19" fmla="*/ 122358 h 335794"/>
                  <a:gd name="connsiteX20" fmla="*/ 546313 w 571053"/>
                  <a:gd name="connsiteY20" fmla="*/ 122358 h 335794"/>
                  <a:gd name="connsiteX21" fmla="*/ 555121 w 571053"/>
                  <a:gd name="connsiteY21" fmla="*/ 128769 h 335794"/>
                  <a:gd name="connsiteX22" fmla="*/ 564349 w 571053"/>
                  <a:gd name="connsiteY22" fmla="*/ 157771 h 335794"/>
                  <a:gd name="connsiteX23" fmla="*/ 564349 w 571053"/>
                  <a:gd name="connsiteY23" fmla="*/ 161066 h 335794"/>
                  <a:gd name="connsiteX24" fmla="*/ 561832 w 571053"/>
                  <a:gd name="connsiteY24" fmla="*/ 162564 h 335794"/>
                  <a:gd name="connsiteX25" fmla="*/ 505927 w 571053"/>
                  <a:gd name="connsiteY25" fmla="*/ 171612 h 335794"/>
                  <a:gd name="connsiteX26" fmla="*/ 487351 w 571053"/>
                  <a:gd name="connsiteY26" fmla="*/ 189289 h 335794"/>
                  <a:gd name="connsiteX27" fmla="*/ 483576 w 571053"/>
                  <a:gd name="connsiteY27" fmla="*/ 199655 h 335794"/>
                  <a:gd name="connsiteX28" fmla="*/ 491306 w 571053"/>
                  <a:gd name="connsiteY28" fmla="*/ 223264 h 335794"/>
                  <a:gd name="connsiteX29" fmla="*/ 532891 w 571053"/>
                  <a:gd name="connsiteY29" fmla="*/ 244835 h 335794"/>
                  <a:gd name="connsiteX30" fmla="*/ 534269 w 571053"/>
                  <a:gd name="connsiteY30" fmla="*/ 245914 h 335794"/>
                  <a:gd name="connsiteX31" fmla="*/ 533370 w 571053"/>
                  <a:gd name="connsiteY31" fmla="*/ 247052 h 335794"/>
                  <a:gd name="connsiteX32" fmla="*/ 500773 w 571053"/>
                  <a:gd name="connsiteY32" fmla="*/ 274436 h 335794"/>
                  <a:gd name="connsiteX33" fmla="*/ 490827 w 571053"/>
                  <a:gd name="connsiteY33" fmla="*/ 277492 h 335794"/>
                  <a:gd name="connsiteX34" fmla="*/ 487112 w 571053"/>
                  <a:gd name="connsiteY34" fmla="*/ 277013 h 335794"/>
                  <a:gd name="connsiteX35" fmla="*/ 436778 w 571053"/>
                  <a:gd name="connsiteY35" fmla="*/ 260475 h 335794"/>
                  <a:gd name="connsiteX36" fmla="*/ 426352 w 571053"/>
                  <a:gd name="connsiteY36" fmla="*/ 258977 h 335794"/>
                  <a:gd name="connsiteX37" fmla="*/ 410953 w 571053"/>
                  <a:gd name="connsiteY37" fmla="*/ 261793 h 335794"/>
                  <a:gd name="connsiteX38" fmla="*/ 384887 w 571053"/>
                  <a:gd name="connsiteY38" fmla="*/ 271320 h 335794"/>
                  <a:gd name="connsiteX39" fmla="*/ 370986 w 571053"/>
                  <a:gd name="connsiteY39" fmla="*/ 292772 h 335794"/>
                  <a:gd name="connsiteX40" fmla="*/ 374221 w 571053"/>
                  <a:gd name="connsiteY40" fmla="*/ 317639 h 335794"/>
                  <a:gd name="connsiteX41" fmla="*/ 373262 w 571053"/>
                  <a:gd name="connsiteY41" fmla="*/ 321414 h 335794"/>
                  <a:gd name="connsiteX42" fmla="*/ 370027 w 571053"/>
                  <a:gd name="connsiteY42" fmla="*/ 323151 h 335794"/>
                  <a:gd name="connsiteX43" fmla="*/ 305672 w 571053"/>
                  <a:gd name="connsiteY43" fmla="*/ 329143 h 335794"/>
                  <a:gd name="connsiteX44" fmla="*/ 305073 w 571053"/>
                  <a:gd name="connsiteY44" fmla="*/ 329143 h 335794"/>
                  <a:gd name="connsiteX45" fmla="*/ 295126 w 571053"/>
                  <a:gd name="connsiteY45" fmla="*/ 323151 h 335794"/>
                  <a:gd name="connsiteX46" fmla="*/ 281764 w 571053"/>
                  <a:gd name="connsiteY46" fmla="*/ 298045 h 335794"/>
                  <a:gd name="connsiteX47" fmla="*/ 259893 w 571053"/>
                  <a:gd name="connsiteY47" fmla="*/ 283364 h 335794"/>
                  <a:gd name="connsiteX48" fmla="*/ 227116 w 571053"/>
                  <a:gd name="connsiteY48" fmla="*/ 278870 h 335794"/>
                  <a:gd name="connsiteX49" fmla="*/ 221544 w 571053"/>
                  <a:gd name="connsiteY49" fmla="*/ 278391 h 335794"/>
                  <a:gd name="connsiteX50" fmla="*/ 201710 w 571053"/>
                  <a:gd name="connsiteY50" fmla="*/ 283844 h 335794"/>
                  <a:gd name="connsiteX51" fmla="*/ 167256 w 571053"/>
                  <a:gd name="connsiteY51" fmla="*/ 306733 h 335794"/>
                  <a:gd name="connsiteX52" fmla="*/ 158507 w 571053"/>
                  <a:gd name="connsiteY52" fmla="*/ 308950 h 335794"/>
                  <a:gd name="connsiteX53" fmla="*/ 153055 w 571053"/>
                  <a:gd name="connsiteY53" fmla="*/ 308052 h 335794"/>
                  <a:gd name="connsiteX54" fmla="*/ 101223 w 571053"/>
                  <a:gd name="connsiteY54" fmla="*/ 286480 h 335794"/>
                  <a:gd name="connsiteX55" fmla="*/ 99665 w 571053"/>
                  <a:gd name="connsiteY55" fmla="*/ 285282 h 335794"/>
                  <a:gd name="connsiteX56" fmla="*/ 100504 w 571053"/>
                  <a:gd name="connsiteY56" fmla="*/ 283784 h 335794"/>
                  <a:gd name="connsiteX57" fmla="*/ 123574 w 571053"/>
                  <a:gd name="connsiteY57" fmla="*/ 258857 h 335794"/>
                  <a:gd name="connsiteX58" fmla="*/ 128008 w 571053"/>
                  <a:gd name="connsiteY58" fmla="*/ 246873 h 335794"/>
                  <a:gd name="connsiteX59" fmla="*/ 121297 w 571053"/>
                  <a:gd name="connsiteY59" fmla="*/ 234888 h 335794"/>
                  <a:gd name="connsiteX60" fmla="*/ 107635 w 571053"/>
                  <a:gd name="connsiteY60" fmla="*/ 222485 h 335794"/>
                  <a:gd name="connsiteX61" fmla="*/ 84386 w 571053"/>
                  <a:gd name="connsiteY61" fmla="*/ 212119 h 335794"/>
                  <a:gd name="connsiteX62" fmla="*/ 84026 w 571053"/>
                  <a:gd name="connsiteY62" fmla="*/ 212119 h 335794"/>
                  <a:gd name="connsiteX63" fmla="*/ 25124 w 571053"/>
                  <a:gd name="connsiteY63" fmla="*/ 213856 h 335794"/>
                  <a:gd name="connsiteX64" fmla="*/ 25124 w 571053"/>
                  <a:gd name="connsiteY64" fmla="*/ 213856 h 335794"/>
                  <a:gd name="connsiteX65" fmla="*/ 16316 w 571053"/>
                  <a:gd name="connsiteY65" fmla="*/ 207445 h 335794"/>
                  <a:gd name="connsiteX66" fmla="*/ 7028 w 571053"/>
                  <a:gd name="connsiteY66" fmla="*/ 178443 h 335794"/>
                  <a:gd name="connsiteX67" fmla="*/ 7028 w 571053"/>
                  <a:gd name="connsiteY67" fmla="*/ 175148 h 335794"/>
                  <a:gd name="connsiteX68" fmla="*/ 9545 w 571053"/>
                  <a:gd name="connsiteY68" fmla="*/ 173650 h 335794"/>
                  <a:gd name="connsiteX69" fmla="*/ 65451 w 571053"/>
                  <a:gd name="connsiteY69" fmla="*/ 164602 h 335794"/>
                  <a:gd name="connsiteX70" fmla="*/ 84026 w 571053"/>
                  <a:gd name="connsiteY70" fmla="*/ 146925 h 335794"/>
                  <a:gd name="connsiteX71" fmla="*/ 87801 w 571053"/>
                  <a:gd name="connsiteY71" fmla="*/ 136559 h 335794"/>
                  <a:gd name="connsiteX72" fmla="*/ 80071 w 571053"/>
                  <a:gd name="connsiteY72" fmla="*/ 112890 h 335794"/>
                  <a:gd name="connsiteX73" fmla="*/ 38427 w 571053"/>
                  <a:gd name="connsiteY73" fmla="*/ 91379 h 335794"/>
                  <a:gd name="connsiteX74" fmla="*/ 37048 w 571053"/>
                  <a:gd name="connsiteY74" fmla="*/ 90240 h 335794"/>
                  <a:gd name="connsiteX75" fmla="*/ 38007 w 571053"/>
                  <a:gd name="connsiteY75" fmla="*/ 89162 h 335794"/>
                  <a:gd name="connsiteX76" fmla="*/ 70604 w 571053"/>
                  <a:gd name="connsiteY76" fmla="*/ 61778 h 335794"/>
                  <a:gd name="connsiteX77" fmla="*/ 80491 w 571053"/>
                  <a:gd name="connsiteY77" fmla="*/ 58662 h 335794"/>
                  <a:gd name="connsiteX78" fmla="*/ 84266 w 571053"/>
                  <a:gd name="connsiteY78" fmla="*/ 59202 h 335794"/>
                  <a:gd name="connsiteX79" fmla="*/ 134599 w 571053"/>
                  <a:gd name="connsiteY79" fmla="*/ 75739 h 335794"/>
                  <a:gd name="connsiteX80" fmla="*/ 145025 w 571053"/>
                  <a:gd name="connsiteY80" fmla="*/ 77237 h 335794"/>
                  <a:gd name="connsiteX81" fmla="*/ 160365 w 571053"/>
                  <a:gd name="connsiteY81" fmla="*/ 74361 h 335794"/>
                  <a:gd name="connsiteX82" fmla="*/ 186490 w 571053"/>
                  <a:gd name="connsiteY82" fmla="*/ 64894 h 335794"/>
                  <a:gd name="connsiteX83" fmla="*/ 200392 w 571053"/>
                  <a:gd name="connsiteY83" fmla="*/ 43442 h 335794"/>
                  <a:gd name="connsiteX84" fmla="*/ 197096 w 571053"/>
                  <a:gd name="connsiteY84" fmla="*/ 18575 h 335794"/>
                  <a:gd name="connsiteX85" fmla="*/ 198115 w 571053"/>
                  <a:gd name="connsiteY85" fmla="*/ 14740 h 335794"/>
                  <a:gd name="connsiteX86" fmla="*/ 201351 w 571053"/>
                  <a:gd name="connsiteY86" fmla="*/ 13063 h 335794"/>
                  <a:gd name="connsiteX87" fmla="*/ 265705 w 571053"/>
                  <a:gd name="connsiteY87" fmla="*/ 7071 h 335794"/>
                  <a:gd name="connsiteX88" fmla="*/ 266304 w 571053"/>
                  <a:gd name="connsiteY88" fmla="*/ 7071 h 335794"/>
                  <a:gd name="connsiteX89" fmla="*/ 288775 w 571053"/>
                  <a:gd name="connsiteY89" fmla="*/ 246753 h 335794"/>
                  <a:gd name="connsiteX90" fmla="*/ 391299 w 571053"/>
                  <a:gd name="connsiteY90" fmla="*/ 215474 h 335794"/>
                  <a:gd name="connsiteX91" fmla="*/ 414428 w 571053"/>
                  <a:gd name="connsiteY91" fmla="*/ 162924 h 335794"/>
                  <a:gd name="connsiteX92" fmla="*/ 357504 w 571053"/>
                  <a:gd name="connsiteY92" fmla="*/ 104142 h 335794"/>
                  <a:gd name="connsiteX93" fmla="*/ 282423 w 571053"/>
                  <a:gd name="connsiteY93" fmla="*/ 89461 h 335794"/>
                  <a:gd name="connsiteX94" fmla="*/ 179899 w 571053"/>
                  <a:gd name="connsiteY94" fmla="*/ 120740 h 335794"/>
                  <a:gd name="connsiteX95" fmla="*/ 156770 w 571053"/>
                  <a:gd name="connsiteY95" fmla="*/ 173290 h 335794"/>
                  <a:gd name="connsiteX96" fmla="*/ 213694 w 571053"/>
                  <a:gd name="connsiteY96" fmla="*/ 232012 h 335794"/>
                  <a:gd name="connsiteX97" fmla="*/ 288834 w 571053"/>
                  <a:gd name="connsiteY97" fmla="*/ 246213 h 335794"/>
                  <a:gd name="connsiteX98" fmla="*/ 266364 w 571053"/>
                  <a:gd name="connsiteY98" fmla="*/ 0 h 335794"/>
                  <a:gd name="connsiteX99" fmla="*/ 265166 w 571053"/>
                  <a:gd name="connsiteY99" fmla="*/ 0 h 335794"/>
                  <a:gd name="connsiteX100" fmla="*/ 200811 w 571053"/>
                  <a:gd name="connsiteY100" fmla="*/ 5992 h 335794"/>
                  <a:gd name="connsiteX101" fmla="*/ 190858 w 571053"/>
                  <a:gd name="connsiteY101" fmla="*/ 18108 h 335794"/>
                  <a:gd name="connsiteX102" fmla="*/ 190924 w 571053"/>
                  <a:gd name="connsiteY102" fmla="*/ 18635 h 335794"/>
                  <a:gd name="connsiteX103" fmla="*/ 194160 w 571053"/>
                  <a:gd name="connsiteY103" fmla="*/ 43442 h 335794"/>
                  <a:gd name="connsiteX104" fmla="*/ 184693 w 571053"/>
                  <a:gd name="connsiteY104" fmla="*/ 58123 h 335794"/>
                  <a:gd name="connsiteX105" fmla="*/ 157968 w 571053"/>
                  <a:gd name="connsiteY105" fmla="*/ 67830 h 335794"/>
                  <a:gd name="connsiteX106" fmla="*/ 145085 w 571053"/>
                  <a:gd name="connsiteY106" fmla="*/ 70167 h 335794"/>
                  <a:gd name="connsiteX107" fmla="*/ 136636 w 571053"/>
                  <a:gd name="connsiteY107" fmla="*/ 68968 h 335794"/>
                  <a:gd name="connsiteX108" fmla="*/ 86303 w 571053"/>
                  <a:gd name="connsiteY108" fmla="*/ 52430 h 335794"/>
                  <a:gd name="connsiteX109" fmla="*/ 80311 w 571053"/>
                  <a:gd name="connsiteY109" fmla="*/ 51591 h 335794"/>
                  <a:gd name="connsiteX110" fmla="*/ 66350 w 571053"/>
                  <a:gd name="connsiteY110" fmla="*/ 56146 h 335794"/>
                  <a:gd name="connsiteX111" fmla="*/ 33813 w 571053"/>
                  <a:gd name="connsiteY111" fmla="*/ 83529 h 335794"/>
                  <a:gd name="connsiteX112" fmla="*/ 31745 w 571053"/>
                  <a:gd name="connsiteY112" fmla="*/ 93398 h 335794"/>
                  <a:gd name="connsiteX113" fmla="*/ 35371 w 571053"/>
                  <a:gd name="connsiteY113" fmla="*/ 96232 h 335794"/>
                  <a:gd name="connsiteX114" fmla="*/ 76956 w 571053"/>
                  <a:gd name="connsiteY114" fmla="*/ 117744 h 335794"/>
                  <a:gd name="connsiteX115" fmla="*/ 81869 w 571053"/>
                  <a:gd name="connsiteY115" fmla="*/ 133203 h 335794"/>
                  <a:gd name="connsiteX116" fmla="*/ 77794 w 571053"/>
                  <a:gd name="connsiteY116" fmla="*/ 144409 h 335794"/>
                  <a:gd name="connsiteX117" fmla="*/ 64252 w 571053"/>
                  <a:gd name="connsiteY117" fmla="*/ 157591 h 335794"/>
                  <a:gd name="connsiteX118" fmla="*/ 8346 w 571053"/>
                  <a:gd name="connsiteY118" fmla="*/ 166639 h 335794"/>
                  <a:gd name="connsiteX119" fmla="*/ 89 w 571053"/>
                  <a:gd name="connsiteY119" fmla="*/ 177503 h 335794"/>
                  <a:gd name="connsiteX120" fmla="*/ 617 w 571053"/>
                  <a:gd name="connsiteY120" fmla="*/ 179582 h 335794"/>
                  <a:gd name="connsiteX121" fmla="*/ 9904 w 571053"/>
                  <a:gd name="connsiteY121" fmla="*/ 208583 h 335794"/>
                  <a:gd name="connsiteX122" fmla="*/ 24525 w 571053"/>
                  <a:gd name="connsiteY122" fmla="*/ 219369 h 335794"/>
                  <a:gd name="connsiteX123" fmla="*/ 24885 w 571053"/>
                  <a:gd name="connsiteY123" fmla="*/ 219369 h 335794"/>
                  <a:gd name="connsiteX124" fmla="*/ 83786 w 571053"/>
                  <a:gd name="connsiteY124" fmla="*/ 217631 h 335794"/>
                  <a:gd name="connsiteX125" fmla="*/ 84206 w 571053"/>
                  <a:gd name="connsiteY125" fmla="*/ 217631 h 335794"/>
                  <a:gd name="connsiteX126" fmla="*/ 102901 w 571053"/>
                  <a:gd name="connsiteY126" fmla="*/ 226080 h 335794"/>
                  <a:gd name="connsiteX127" fmla="*/ 117162 w 571053"/>
                  <a:gd name="connsiteY127" fmla="*/ 239023 h 335794"/>
                  <a:gd name="connsiteX128" fmla="*/ 119661 w 571053"/>
                  <a:gd name="connsiteY128" fmla="*/ 253212 h 335794"/>
                  <a:gd name="connsiteX129" fmla="*/ 118780 w 571053"/>
                  <a:gd name="connsiteY129" fmla="*/ 254303 h 335794"/>
                  <a:gd name="connsiteX130" fmla="*/ 96010 w 571053"/>
                  <a:gd name="connsiteY130" fmla="*/ 279469 h 335794"/>
                  <a:gd name="connsiteX131" fmla="*/ 95357 w 571053"/>
                  <a:gd name="connsiteY131" fmla="*/ 290039 h 335794"/>
                  <a:gd name="connsiteX132" fmla="*/ 98946 w 571053"/>
                  <a:gd name="connsiteY132" fmla="*/ 292292 h 335794"/>
                  <a:gd name="connsiteX133" fmla="*/ 150718 w 571053"/>
                  <a:gd name="connsiteY133" fmla="*/ 313864 h 335794"/>
                  <a:gd name="connsiteX134" fmla="*/ 158627 w 571053"/>
                  <a:gd name="connsiteY134" fmla="*/ 315242 h 335794"/>
                  <a:gd name="connsiteX135" fmla="*/ 170911 w 571053"/>
                  <a:gd name="connsiteY135" fmla="*/ 312006 h 335794"/>
                  <a:gd name="connsiteX136" fmla="*/ 205305 w 571053"/>
                  <a:gd name="connsiteY136" fmla="*/ 289057 h 335794"/>
                  <a:gd name="connsiteX137" fmla="*/ 221664 w 571053"/>
                  <a:gd name="connsiteY137" fmla="*/ 284682 h 335794"/>
                  <a:gd name="connsiteX138" fmla="*/ 226038 w 571053"/>
                  <a:gd name="connsiteY138" fmla="*/ 285102 h 335794"/>
                  <a:gd name="connsiteX139" fmla="*/ 259473 w 571053"/>
                  <a:gd name="connsiteY139" fmla="*/ 289656 h 335794"/>
                  <a:gd name="connsiteX140" fmla="*/ 276311 w 571053"/>
                  <a:gd name="connsiteY140" fmla="*/ 300921 h 335794"/>
                  <a:gd name="connsiteX141" fmla="*/ 289434 w 571053"/>
                  <a:gd name="connsiteY141" fmla="*/ 326387 h 335794"/>
                  <a:gd name="connsiteX142" fmla="*/ 304953 w 571053"/>
                  <a:gd name="connsiteY142" fmla="*/ 335795 h 335794"/>
                  <a:gd name="connsiteX143" fmla="*/ 306152 w 571053"/>
                  <a:gd name="connsiteY143" fmla="*/ 335795 h 335794"/>
                  <a:gd name="connsiteX144" fmla="*/ 370506 w 571053"/>
                  <a:gd name="connsiteY144" fmla="*/ 329803 h 335794"/>
                  <a:gd name="connsiteX145" fmla="*/ 380459 w 571053"/>
                  <a:gd name="connsiteY145" fmla="*/ 317687 h 335794"/>
                  <a:gd name="connsiteX146" fmla="*/ 380393 w 571053"/>
                  <a:gd name="connsiteY146" fmla="*/ 317159 h 335794"/>
                  <a:gd name="connsiteX147" fmla="*/ 377157 w 571053"/>
                  <a:gd name="connsiteY147" fmla="*/ 292352 h 335794"/>
                  <a:gd name="connsiteX148" fmla="*/ 386625 w 571053"/>
                  <a:gd name="connsiteY148" fmla="*/ 277672 h 335794"/>
                  <a:gd name="connsiteX149" fmla="*/ 413349 w 571053"/>
                  <a:gd name="connsiteY149" fmla="*/ 267965 h 335794"/>
                  <a:gd name="connsiteX150" fmla="*/ 426232 w 571053"/>
                  <a:gd name="connsiteY150" fmla="*/ 265628 h 335794"/>
                  <a:gd name="connsiteX151" fmla="*/ 434681 w 571053"/>
                  <a:gd name="connsiteY151" fmla="*/ 266826 h 335794"/>
                  <a:gd name="connsiteX152" fmla="*/ 485014 w 571053"/>
                  <a:gd name="connsiteY152" fmla="*/ 283304 h 335794"/>
                  <a:gd name="connsiteX153" fmla="*/ 490707 w 571053"/>
                  <a:gd name="connsiteY153" fmla="*/ 284143 h 335794"/>
                  <a:gd name="connsiteX154" fmla="*/ 504668 w 571053"/>
                  <a:gd name="connsiteY154" fmla="*/ 279589 h 335794"/>
                  <a:gd name="connsiteX155" fmla="*/ 537265 w 571053"/>
                  <a:gd name="connsiteY155" fmla="*/ 252266 h 335794"/>
                  <a:gd name="connsiteX156" fmla="*/ 539332 w 571053"/>
                  <a:gd name="connsiteY156" fmla="*/ 242397 h 335794"/>
                  <a:gd name="connsiteX157" fmla="*/ 535707 w 571053"/>
                  <a:gd name="connsiteY157" fmla="*/ 239562 h 335794"/>
                  <a:gd name="connsiteX158" fmla="*/ 494122 w 571053"/>
                  <a:gd name="connsiteY158" fmla="*/ 218051 h 335794"/>
                  <a:gd name="connsiteX159" fmla="*/ 489209 w 571053"/>
                  <a:gd name="connsiteY159" fmla="*/ 202591 h 335794"/>
                  <a:gd name="connsiteX160" fmla="*/ 493283 w 571053"/>
                  <a:gd name="connsiteY160" fmla="*/ 191326 h 335794"/>
                  <a:gd name="connsiteX161" fmla="*/ 506825 w 571053"/>
                  <a:gd name="connsiteY161" fmla="*/ 178204 h 335794"/>
                  <a:gd name="connsiteX162" fmla="*/ 562731 w 571053"/>
                  <a:gd name="connsiteY162" fmla="*/ 169156 h 335794"/>
                  <a:gd name="connsiteX163" fmla="*/ 570952 w 571053"/>
                  <a:gd name="connsiteY163" fmla="*/ 158160 h 335794"/>
                  <a:gd name="connsiteX164" fmla="*/ 570461 w 571053"/>
                  <a:gd name="connsiteY164" fmla="*/ 156213 h 335794"/>
                  <a:gd name="connsiteX165" fmla="*/ 561173 w 571053"/>
                  <a:gd name="connsiteY165" fmla="*/ 127211 h 335794"/>
                  <a:gd name="connsiteX166" fmla="*/ 546493 w 571053"/>
                  <a:gd name="connsiteY166" fmla="*/ 116426 h 335794"/>
                  <a:gd name="connsiteX167" fmla="*/ 546193 w 571053"/>
                  <a:gd name="connsiteY167" fmla="*/ 116426 h 335794"/>
                  <a:gd name="connsiteX168" fmla="*/ 487291 w 571053"/>
                  <a:gd name="connsiteY168" fmla="*/ 118103 h 335794"/>
                  <a:gd name="connsiteX169" fmla="*/ 486872 w 571053"/>
                  <a:gd name="connsiteY169" fmla="*/ 118103 h 335794"/>
                  <a:gd name="connsiteX170" fmla="*/ 468117 w 571053"/>
                  <a:gd name="connsiteY170" fmla="*/ 109595 h 335794"/>
                  <a:gd name="connsiteX171" fmla="*/ 453916 w 571053"/>
                  <a:gd name="connsiteY171" fmla="*/ 96712 h 335794"/>
                  <a:gd name="connsiteX172" fmla="*/ 451417 w 571053"/>
                  <a:gd name="connsiteY172" fmla="*/ 82523 h 335794"/>
                  <a:gd name="connsiteX173" fmla="*/ 452298 w 571053"/>
                  <a:gd name="connsiteY173" fmla="*/ 81432 h 335794"/>
                  <a:gd name="connsiteX174" fmla="*/ 475367 w 571053"/>
                  <a:gd name="connsiteY174" fmla="*/ 56445 h 335794"/>
                  <a:gd name="connsiteX175" fmla="*/ 476020 w 571053"/>
                  <a:gd name="connsiteY175" fmla="*/ 45875 h 335794"/>
                  <a:gd name="connsiteX176" fmla="*/ 472431 w 571053"/>
                  <a:gd name="connsiteY176" fmla="*/ 43622 h 335794"/>
                  <a:gd name="connsiteX177" fmla="*/ 420660 w 571053"/>
                  <a:gd name="connsiteY177" fmla="*/ 22111 h 335794"/>
                  <a:gd name="connsiteX178" fmla="*/ 412750 w 571053"/>
                  <a:gd name="connsiteY178" fmla="*/ 20672 h 335794"/>
                  <a:gd name="connsiteX179" fmla="*/ 400466 w 571053"/>
                  <a:gd name="connsiteY179" fmla="*/ 23968 h 335794"/>
                  <a:gd name="connsiteX180" fmla="*/ 366072 w 571053"/>
                  <a:gd name="connsiteY180" fmla="*/ 46918 h 335794"/>
                  <a:gd name="connsiteX181" fmla="*/ 349714 w 571053"/>
                  <a:gd name="connsiteY181" fmla="*/ 51232 h 335794"/>
                  <a:gd name="connsiteX182" fmla="*/ 345339 w 571053"/>
                  <a:gd name="connsiteY182" fmla="*/ 50872 h 335794"/>
                  <a:gd name="connsiteX183" fmla="*/ 311904 w 571053"/>
                  <a:gd name="connsiteY183" fmla="*/ 46259 h 335794"/>
                  <a:gd name="connsiteX184" fmla="*/ 295066 w 571053"/>
                  <a:gd name="connsiteY184" fmla="*/ 35054 h 335794"/>
                  <a:gd name="connsiteX185" fmla="*/ 281764 w 571053"/>
                  <a:gd name="connsiteY185" fmla="*/ 9527 h 335794"/>
                  <a:gd name="connsiteX186" fmla="*/ 266244 w 571053"/>
                  <a:gd name="connsiteY186" fmla="*/ 120 h 335794"/>
                  <a:gd name="connsiteX187" fmla="*/ 288834 w 571053"/>
                  <a:gd name="connsiteY187" fmla="*/ 239682 h 335794"/>
                  <a:gd name="connsiteX188" fmla="*/ 216151 w 571053"/>
                  <a:gd name="connsiteY188" fmla="*/ 225960 h 335794"/>
                  <a:gd name="connsiteX189" fmla="*/ 183974 w 571053"/>
                  <a:gd name="connsiteY189" fmla="*/ 125294 h 335794"/>
                  <a:gd name="connsiteX190" fmla="*/ 282423 w 571053"/>
                  <a:gd name="connsiteY190" fmla="*/ 95334 h 335794"/>
                  <a:gd name="connsiteX191" fmla="*/ 355107 w 571053"/>
                  <a:gd name="connsiteY191" fmla="*/ 108995 h 335794"/>
                  <a:gd name="connsiteX192" fmla="*/ 387284 w 571053"/>
                  <a:gd name="connsiteY192" fmla="*/ 209662 h 335794"/>
                  <a:gd name="connsiteX193" fmla="*/ 288834 w 571053"/>
                  <a:gd name="connsiteY193" fmla="*/ 239622 h 335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571053" h="335794">
                    <a:moveTo>
                      <a:pt x="266364" y="6412"/>
                    </a:moveTo>
                    <a:cubicBezTo>
                      <a:pt x="270463" y="6645"/>
                      <a:pt x="274184" y="8892"/>
                      <a:pt x="276311" y="12404"/>
                    </a:cubicBezTo>
                    <a:lnTo>
                      <a:pt x="289434" y="37870"/>
                    </a:lnTo>
                    <a:cubicBezTo>
                      <a:pt x="293982" y="45917"/>
                      <a:pt x="302071" y="51340"/>
                      <a:pt x="311245" y="52490"/>
                    </a:cubicBezTo>
                    <a:cubicBezTo>
                      <a:pt x="322390" y="53509"/>
                      <a:pt x="333415" y="55007"/>
                      <a:pt x="344081" y="56984"/>
                    </a:cubicBezTo>
                    <a:cubicBezTo>
                      <a:pt x="345915" y="57356"/>
                      <a:pt x="347784" y="57536"/>
                      <a:pt x="349654" y="57524"/>
                    </a:cubicBezTo>
                    <a:cubicBezTo>
                      <a:pt x="356647" y="57596"/>
                      <a:pt x="363514" y="55708"/>
                      <a:pt x="369488" y="52071"/>
                    </a:cubicBezTo>
                    <a:lnTo>
                      <a:pt x="403882" y="29181"/>
                    </a:lnTo>
                    <a:cubicBezTo>
                      <a:pt x="406560" y="27653"/>
                      <a:pt x="409604" y="26886"/>
                      <a:pt x="412690" y="26964"/>
                    </a:cubicBezTo>
                    <a:cubicBezTo>
                      <a:pt x="414548" y="26916"/>
                      <a:pt x="416399" y="27222"/>
                      <a:pt x="418143" y="27863"/>
                    </a:cubicBezTo>
                    <a:lnTo>
                      <a:pt x="469974" y="49374"/>
                    </a:lnTo>
                    <a:cubicBezTo>
                      <a:pt x="470604" y="49608"/>
                      <a:pt x="471149" y="50022"/>
                      <a:pt x="471532" y="50573"/>
                    </a:cubicBezTo>
                    <a:cubicBezTo>
                      <a:pt x="471418" y="51166"/>
                      <a:pt x="471125" y="51711"/>
                      <a:pt x="470693" y="52131"/>
                    </a:cubicBezTo>
                    <a:lnTo>
                      <a:pt x="447564" y="77058"/>
                    </a:lnTo>
                    <a:cubicBezTo>
                      <a:pt x="444478" y="80377"/>
                      <a:pt x="442896" y="84818"/>
                      <a:pt x="443190" y="89342"/>
                    </a:cubicBezTo>
                    <a:cubicBezTo>
                      <a:pt x="443663" y="94093"/>
                      <a:pt x="446096" y="98437"/>
                      <a:pt x="449901" y="101326"/>
                    </a:cubicBezTo>
                    <a:cubicBezTo>
                      <a:pt x="454713" y="105143"/>
                      <a:pt x="459278" y="109265"/>
                      <a:pt x="463563" y="113669"/>
                    </a:cubicBezTo>
                    <a:cubicBezTo>
                      <a:pt x="469753" y="119901"/>
                      <a:pt x="478040" y="123622"/>
                      <a:pt x="486812" y="124095"/>
                    </a:cubicBezTo>
                    <a:lnTo>
                      <a:pt x="487411" y="124095"/>
                    </a:lnTo>
                    <a:lnTo>
                      <a:pt x="546313" y="122358"/>
                    </a:lnTo>
                    <a:lnTo>
                      <a:pt x="546313" y="122358"/>
                    </a:lnTo>
                    <a:cubicBezTo>
                      <a:pt x="550250" y="122585"/>
                      <a:pt x="553695" y="125090"/>
                      <a:pt x="555121" y="128769"/>
                    </a:cubicBezTo>
                    <a:lnTo>
                      <a:pt x="564349" y="157771"/>
                    </a:lnTo>
                    <a:cubicBezTo>
                      <a:pt x="564835" y="158813"/>
                      <a:pt x="564835" y="160024"/>
                      <a:pt x="564349" y="161066"/>
                    </a:cubicBezTo>
                    <a:cubicBezTo>
                      <a:pt x="563756" y="161893"/>
                      <a:pt x="562845" y="162438"/>
                      <a:pt x="561832" y="162564"/>
                    </a:cubicBezTo>
                    <a:lnTo>
                      <a:pt x="505927" y="171612"/>
                    </a:lnTo>
                    <a:cubicBezTo>
                      <a:pt x="496950" y="173638"/>
                      <a:pt x="489820" y="180427"/>
                      <a:pt x="487351" y="189289"/>
                    </a:cubicBezTo>
                    <a:cubicBezTo>
                      <a:pt x="486315" y="192824"/>
                      <a:pt x="485056" y="196282"/>
                      <a:pt x="483576" y="199655"/>
                    </a:cubicBezTo>
                    <a:cubicBezTo>
                      <a:pt x="479424" y="208326"/>
                      <a:pt x="482833" y="218728"/>
                      <a:pt x="491306" y="223264"/>
                    </a:cubicBezTo>
                    <a:lnTo>
                      <a:pt x="532891" y="244835"/>
                    </a:lnTo>
                    <a:cubicBezTo>
                      <a:pt x="533909" y="245315"/>
                      <a:pt x="534269" y="245794"/>
                      <a:pt x="534269" y="245914"/>
                    </a:cubicBezTo>
                    <a:cubicBezTo>
                      <a:pt x="534089" y="246375"/>
                      <a:pt x="533778" y="246771"/>
                      <a:pt x="533370" y="247052"/>
                    </a:cubicBezTo>
                    <a:lnTo>
                      <a:pt x="500773" y="274436"/>
                    </a:lnTo>
                    <a:cubicBezTo>
                      <a:pt x="497873" y="276497"/>
                      <a:pt x="494386" y="277570"/>
                      <a:pt x="490827" y="277492"/>
                    </a:cubicBezTo>
                    <a:cubicBezTo>
                      <a:pt x="489574" y="277504"/>
                      <a:pt x="488322" y="277342"/>
                      <a:pt x="487112" y="277013"/>
                    </a:cubicBezTo>
                    <a:lnTo>
                      <a:pt x="436778" y="260475"/>
                    </a:lnTo>
                    <a:cubicBezTo>
                      <a:pt x="433399" y="259450"/>
                      <a:pt x="429881" y="258941"/>
                      <a:pt x="426352" y="258977"/>
                    </a:cubicBezTo>
                    <a:cubicBezTo>
                      <a:pt x="421085" y="258911"/>
                      <a:pt x="415854" y="259869"/>
                      <a:pt x="410953" y="261793"/>
                    </a:cubicBezTo>
                    <a:cubicBezTo>
                      <a:pt x="402444" y="265436"/>
                      <a:pt x="393743" y="268618"/>
                      <a:pt x="384887" y="271320"/>
                    </a:cubicBezTo>
                    <a:cubicBezTo>
                      <a:pt x="375755" y="274274"/>
                      <a:pt x="369949" y="283232"/>
                      <a:pt x="370986" y="292772"/>
                    </a:cubicBezTo>
                    <a:lnTo>
                      <a:pt x="374221" y="317639"/>
                    </a:lnTo>
                    <a:cubicBezTo>
                      <a:pt x="374467" y="318975"/>
                      <a:pt x="374113" y="320353"/>
                      <a:pt x="373262" y="321414"/>
                    </a:cubicBezTo>
                    <a:cubicBezTo>
                      <a:pt x="372478" y="322426"/>
                      <a:pt x="371303" y="323061"/>
                      <a:pt x="370027" y="323151"/>
                    </a:cubicBezTo>
                    <a:lnTo>
                      <a:pt x="305672" y="329143"/>
                    </a:lnTo>
                    <a:lnTo>
                      <a:pt x="305073" y="329143"/>
                    </a:lnTo>
                    <a:cubicBezTo>
                      <a:pt x="300974" y="328910"/>
                      <a:pt x="297253" y="326663"/>
                      <a:pt x="295126" y="323151"/>
                    </a:cubicBezTo>
                    <a:lnTo>
                      <a:pt x="281764" y="298045"/>
                    </a:lnTo>
                    <a:cubicBezTo>
                      <a:pt x="277186" y="289985"/>
                      <a:pt x="269085" y="284545"/>
                      <a:pt x="259893" y="283364"/>
                    </a:cubicBezTo>
                    <a:cubicBezTo>
                      <a:pt x="248898" y="282430"/>
                      <a:pt x="237956" y="280931"/>
                      <a:pt x="227116" y="278870"/>
                    </a:cubicBezTo>
                    <a:cubicBezTo>
                      <a:pt x="225277" y="278553"/>
                      <a:pt x="223413" y="278391"/>
                      <a:pt x="221544" y="278391"/>
                    </a:cubicBezTo>
                    <a:cubicBezTo>
                      <a:pt x="214551" y="278319"/>
                      <a:pt x="207684" y="280206"/>
                      <a:pt x="201710" y="283844"/>
                    </a:cubicBezTo>
                    <a:lnTo>
                      <a:pt x="167256" y="306733"/>
                    </a:lnTo>
                    <a:cubicBezTo>
                      <a:pt x="164601" y="308267"/>
                      <a:pt x="161569" y="309034"/>
                      <a:pt x="158507" y="308950"/>
                    </a:cubicBezTo>
                    <a:cubicBezTo>
                      <a:pt x="156650" y="308998"/>
                      <a:pt x="154798" y="308693"/>
                      <a:pt x="153055" y="308052"/>
                    </a:cubicBezTo>
                    <a:lnTo>
                      <a:pt x="101223" y="286480"/>
                    </a:lnTo>
                    <a:cubicBezTo>
                      <a:pt x="100205" y="286061"/>
                      <a:pt x="99725" y="285521"/>
                      <a:pt x="99665" y="285282"/>
                    </a:cubicBezTo>
                    <a:cubicBezTo>
                      <a:pt x="99605" y="285042"/>
                      <a:pt x="99665" y="284503"/>
                      <a:pt x="100504" y="283784"/>
                    </a:cubicBezTo>
                    <a:lnTo>
                      <a:pt x="123574" y="258857"/>
                    </a:lnTo>
                    <a:cubicBezTo>
                      <a:pt x="126624" y="255633"/>
                      <a:pt x="128224" y="251307"/>
                      <a:pt x="128008" y="246873"/>
                    </a:cubicBezTo>
                    <a:cubicBezTo>
                      <a:pt x="127534" y="242121"/>
                      <a:pt x="125102" y="237777"/>
                      <a:pt x="121297" y="234888"/>
                    </a:cubicBezTo>
                    <a:cubicBezTo>
                      <a:pt x="116467" y="231065"/>
                      <a:pt x="111907" y="226919"/>
                      <a:pt x="107635" y="222485"/>
                    </a:cubicBezTo>
                    <a:cubicBezTo>
                      <a:pt x="101409" y="216307"/>
                      <a:pt x="93140" y="212622"/>
                      <a:pt x="84386" y="212119"/>
                    </a:cubicBezTo>
                    <a:lnTo>
                      <a:pt x="84026" y="212119"/>
                    </a:lnTo>
                    <a:lnTo>
                      <a:pt x="25124" y="213856"/>
                    </a:lnTo>
                    <a:lnTo>
                      <a:pt x="25124" y="213856"/>
                    </a:lnTo>
                    <a:cubicBezTo>
                      <a:pt x="21187" y="213629"/>
                      <a:pt x="17742" y="211124"/>
                      <a:pt x="16316" y="207445"/>
                    </a:cubicBezTo>
                    <a:lnTo>
                      <a:pt x="7028" y="178443"/>
                    </a:lnTo>
                    <a:cubicBezTo>
                      <a:pt x="6567" y="177395"/>
                      <a:pt x="6567" y="176196"/>
                      <a:pt x="7028" y="175148"/>
                    </a:cubicBezTo>
                    <a:cubicBezTo>
                      <a:pt x="7603" y="174303"/>
                      <a:pt x="8526" y="173751"/>
                      <a:pt x="9545" y="173650"/>
                    </a:cubicBezTo>
                    <a:lnTo>
                      <a:pt x="65451" y="164602"/>
                    </a:lnTo>
                    <a:cubicBezTo>
                      <a:pt x="74427" y="162576"/>
                      <a:pt x="81557" y="155787"/>
                      <a:pt x="84026" y="146925"/>
                    </a:cubicBezTo>
                    <a:cubicBezTo>
                      <a:pt x="85027" y="143384"/>
                      <a:pt x="86285" y="139915"/>
                      <a:pt x="87801" y="136559"/>
                    </a:cubicBezTo>
                    <a:cubicBezTo>
                      <a:pt x="91989" y="127870"/>
                      <a:pt x="88580" y="117432"/>
                      <a:pt x="80071" y="112890"/>
                    </a:cubicBezTo>
                    <a:lnTo>
                      <a:pt x="38427" y="91379"/>
                    </a:lnTo>
                    <a:cubicBezTo>
                      <a:pt x="37863" y="91139"/>
                      <a:pt x="37384" y="90744"/>
                      <a:pt x="37048" y="90240"/>
                    </a:cubicBezTo>
                    <a:cubicBezTo>
                      <a:pt x="37324" y="89845"/>
                      <a:pt x="37648" y="89479"/>
                      <a:pt x="38007" y="89162"/>
                    </a:cubicBezTo>
                    <a:lnTo>
                      <a:pt x="70604" y="61778"/>
                    </a:lnTo>
                    <a:cubicBezTo>
                      <a:pt x="73480" y="59705"/>
                      <a:pt x="76943" y="58608"/>
                      <a:pt x="80491" y="58662"/>
                    </a:cubicBezTo>
                    <a:cubicBezTo>
                      <a:pt x="81767" y="58662"/>
                      <a:pt x="83037" y="58848"/>
                      <a:pt x="84266" y="59202"/>
                    </a:cubicBezTo>
                    <a:lnTo>
                      <a:pt x="134599" y="75739"/>
                    </a:lnTo>
                    <a:cubicBezTo>
                      <a:pt x="137979" y="76764"/>
                      <a:pt x="141496" y="77274"/>
                      <a:pt x="145025" y="77237"/>
                    </a:cubicBezTo>
                    <a:cubicBezTo>
                      <a:pt x="150274" y="77285"/>
                      <a:pt x="155487" y="76309"/>
                      <a:pt x="160365" y="74361"/>
                    </a:cubicBezTo>
                    <a:cubicBezTo>
                      <a:pt x="168898" y="70748"/>
                      <a:pt x="177622" y="67584"/>
                      <a:pt x="186490" y="64894"/>
                    </a:cubicBezTo>
                    <a:cubicBezTo>
                      <a:pt x="195622" y="61940"/>
                      <a:pt x="201428" y="52982"/>
                      <a:pt x="200392" y="43442"/>
                    </a:cubicBezTo>
                    <a:lnTo>
                      <a:pt x="197096" y="18575"/>
                    </a:lnTo>
                    <a:cubicBezTo>
                      <a:pt x="196904" y="17209"/>
                      <a:pt x="197270" y="15831"/>
                      <a:pt x="198115" y="14740"/>
                    </a:cubicBezTo>
                    <a:cubicBezTo>
                      <a:pt x="198924" y="13764"/>
                      <a:pt x="200092" y="13158"/>
                      <a:pt x="201351" y="13063"/>
                    </a:cubicBezTo>
                    <a:lnTo>
                      <a:pt x="265705" y="7071"/>
                    </a:lnTo>
                    <a:lnTo>
                      <a:pt x="266304" y="7071"/>
                    </a:lnTo>
                    <a:moveTo>
                      <a:pt x="288775" y="246753"/>
                    </a:moveTo>
                    <a:cubicBezTo>
                      <a:pt x="330240" y="246753"/>
                      <a:pt x="367630" y="235368"/>
                      <a:pt x="391299" y="215474"/>
                    </a:cubicBezTo>
                    <a:cubicBezTo>
                      <a:pt x="409275" y="200494"/>
                      <a:pt x="417364" y="181799"/>
                      <a:pt x="414428" y="162924"/>
                    </a:cubicBezTo>
                    <a:cubicBezTo>
                      <a:pt x="410773" y="138956"/>
                      <a:pt x="390040" y="117684"/>
                      <a:pt x="357504" y="104142"/>
                    </a:cubicBezTo>
                    <a:cubicBezTo>
                      <a:pt x="333667" y="94429"/>
                      <a:pt x="308165" y="89443"/>
                      <a:pt x="282423" y="89461"/>
                    </a:cubicBezTo>
                    <a:cubicBezTo>
                      <a:pt x="240958" y="89461"/>
                      <a:pt x="203568" y="100846"/>
                      <a:pt x="179899" y="120740"/>
                    </a:cubicBezTo>
                    <a:cubicBezTo>
                      <a:pt x="161923" y="135720"/>
                      <a:pt x="153833" y="154355"/>
                      <a:pt x="156770" y="173290"/>
                    </a:cubicBezTo>
                    <a:cubicBezTo>
                      <a:pt x="160425" y="197258"/>
                      <a:pt x="181157" y="218470"/>
                      <a:pt x="213694" y="232012"/>
                    </a:cubicBezTo>
                    <a:cubicBezTo>
                      <a:pt x="237579" y="241588"/>
                      <a:pt x="263105" y="246411"/>
                      <a:pt x="288834" y="246213"/>
                    </a:cubicBezTo>
                    <a:moveTo>
                      <a:pt x="266364" y="0"/>
                    </a:moveTo>
                    <a:lnTo>
                      <a:pt x="265166" y="0"/>
                    </a:lnTo>
                    <a:lnTo>
                      <a:pt x="200811" y="5992"/>
                    </a:lnTo>
                    <a:cubicBezTo>
                      <a:pt x="194717" y="6591"/>
                      <a:pt x="190265" y="12014"/>
                      <a:pt x="190858" y="18108"/>
                    </a:cubicBezTo>
                    <a:cubicBezTo>
                      <a:pt x="190876" y="18282"/>
                      <a:pt x="190900" y="18461"/>
                      <a:pt x="190924" y="18635"/>
                    </a:cubicBezTo>
                    <a:lnTo>
                      <a:pt x="194160" y="43442"/>
                    </a:lnTo>
                    <a:cubicBezTo>
                      <a:pt x="194879" y="49962"/>
                      <a:pt x="190930" y="56092"/>
                      <a:pt x="184693" y="58123"/>
                    </a:cubicBezTo>
                    <a:cubicBezTo>
                      <a:pt x="175603" y="60831"/>
                      <a:pt x="166681" y="64073"/>
                      <a:pt x="157968" y="67830"/>
                    </a:cubicBezTo>
                    <a:cubicBezTo>
                      <a:pt x="153863" y="69430"/>
                      <a:pt x="149489" y="70221"/>
                      <a:pt x="145085" y="70167"/>
                    </a:cubicBezTo>
                    <a:cubicBezTo>
                      <a:pt x="142227" y="70197"/>
                      <a:pt x="139375" y="69789"/>
                      <a:pt x="136636" y="68968"/>
                    </a:cubicBezTo>
                    <a:lnTo>
                      <a:pt x="86303" y="52430"/>
                    </a:lnTo>
                    <a:cubicBezTo>
                      <a:pt x="84362" y="51843"/>
                      <a:pt x="82342" y="51562"/>
                      <a:pt x="80311" y="51591"/>
                    </a:cubicBezTo>
                    <a:cubicBezTo>
                      <a:pt x="75284" y="51538"/>
                      <a:pt x="70376" y="53137"/>
                      <a:pt x="66350" y="56146"/>
                    </a:cubicBezTo>
                    <a:lnTo>
                      <a:pt x="33813" y="83529"/>
                    </a:lnTo>
                    <a:cubicBezTo>
                      <a:pt x="30517" y="85686"/>
                      <a:pt x="29588" y="90102"/>
                      <a:pt x="31745" y="93398"/>
                    </a:cubicBezTo>
                    <a:cubicBezTo>
                      <a:pt x="32608" y="94716"/>
                      <a:pt x="33885" y="95717"/>
                      <a:pt x="35371" y="96232"/>
                    </a:cubicBezTo>
                    <a:lnTo>
                      <a:pt x="76956" y="117744"/>
                    </a:lnTo>
                    <a:cubicBezTo>
                      <a:pt x="82510" y="120716"/>
                      <a:pt x="84691" y="127571"/>
                      <a:pt x="81869" y="133203"/>
                    </a:cubicBezTo>
                    <a:cubicBezTo>
                      <a:pt x="80239" y="136835"/>
                      <a:pt x="78879" y="140580"/>
                      <a:pt x="77794" y="144409"/>
                    </a:cubicBezTo>
                    <a:cubicBezTo>
                      <a:pt x="75997" y="150928"/>
                      <a:pt x="70820" y="155967"/>
                      <a:pt x="64252" y="157591"/>
                    </a:cubicBezTo>
                    <a:lnTo>
                      <a:pt x="8346" y="166639"/>
                    </a:lnTo>
                    <a:cubicBezTo>
                      <a:pt x="3067" y="167358"/>
                      <a:pt x="-630" y="172224"/>
                      <a:pt x="89" y="177503"/>
                    </a:cubicBezTo>
                    <a:cubicBezTo>
                      <a:pt x="191" y="178210"/>
                      <a:pt x="365" y="178911"/>
                      <a:pt x="617" y="179582"/>
                    </a:cubicBezTo>
                    <a:lnTo>
                      <a:pt x="9904" y="208583"/>
                    </a:lnTo>
                    <a:cubicBezTo>
                      <a:pt x="12151" y="214803"/>
                      <a:pt x="17922" y="219057"/>
                      <a:pt x="24525" y="219369"/>
                    </a:cubicBezTo>
                    <a:lnTo>
                      <a:pt x="24885" y="219369"/>
                    </a:lnTo>
                    <a:lnTo>
                      <a:pt x="83786" y="217631"/>
                    </a:lnTo>
                    <a:lnTo>
                      <a:pt x="84206" y="217631"/>
                    </a:lnTo>
                    <a:cubicBezTo>
                      <a:pt x="91247" y="218117"/>
                      <a:pt x="97880" y="221119"/>
                      <a:pt x="102901" y="226080"/>
                    </a:cubicBezTo>
                    <a:cubicBezTo>
                      <a:pt x="107389" y="230682"/>
                      <a:pt x="112153" y="235002"/>
                      <a:pt x="117162" y="239023"/>
                    </a:cubicBezTo>
                    <a:cubicBezTo>
                      <a:pt x="121770" y="242253"/>
                      <a:pt x="122891" y="248604"/>
                      <a:pt x="119661" y="253212"/>
                    </a:cubicBezTo>
                    <a:cubicBezTo>
                      <a:pt x="119397" y="253596"/>
                      <a:pt x="119098" y="253961"/>
                      <a:pt x="118780" y="254303"/>
                    </a:cubicBezTo>
                    <a:lnTo>
                      <a:pt x="96010" y="279469"/>
                    </a:lnTo>
                    <a:cubicBezTo>
                      <a:pt x="92912" y="282208"/>
                      <a:pt x="92619" y="286941"/>
                      <a:pt x="95357" y="290039"/>
                    </a:cubicBezTo>
                    <a:cubicBezTo>
                      <a:pt x="96316" y="291124"/>
                      <a:pt x="97556" y="291903"/>
                      <a:pt x="98946" y="292292"/>
                    </a:cubicBezTo>
                    <a:lnTo>
                      <a:pt x="150718" y="313864"/>
                    </a:lnTo>
                    <a:cubicBezTo>
                      <a:pt x="153240" y="314822"/>
                      <a:pt x="155925" y="315296"/>
                      <a:pt x="158627" y="315242"/>
                    </a:cubicBezTo>
                    <a:cubicBezTo>
                      <a:pt x="162941" y="315314"/>
                      <a:pt x="167190" y="314193"/>
                      <a:pt x="170911" y="312006"/>
                    </a:cubicBezTo>
                    <a:lnTo>
                      <a:pt x="205305" y="289057"/>
                    </a:lnTo>
                    <a:cubicBezTo>
                      <a:pt x="210261" y="286145"/>
                      <a:pt x="215917" y="284629"/>
                      <a:pt x="221664" y="284682"/>
                    </a:cubicBezTo>
                    <a:cubicBezTo>
                      <a:pt x="223132" y="284664"/>
                      <a:pt x="224600" y="284802"/>
                      <a:pt x="226038" y="285102"/>
                    </a:cubicBezTo>
                    <a:cubicBezTo>
                      <a:pt x="237063" y="287139"/>
                      <a:pt x="248268" y="288697"/>
                      <a:pt x="259473" y="289656"/>
                    </a:cubicBezTo>
                    <a:cubicBezTo>
                      <a:pt x="266502" y="290674"/>
                      <a:pt x="272692" y="294815"/>
                      <a:pt x="276311" y="300921"/>
                    </a:cubicBezTo>
                    <a:lnTo>
                      <a:pt x="289434" y="326387"/>
                    </a:lnTo>
                    <a:cubicBezTo>
                      <a:pt x="292627" y="332002"/>
                      <a:pt x="298500" y="335561"/>
                      <a:pt x="304953" y="335795"/>
                    </a:cubicBezTo>
                    <a:lnTo>
                      <a:pt x="306152" y="335795"/>
                    </a:lnTo>
                    <a:lnTo>
                      <a:pt x="370506" y="329803"/>
                    </a:lnTo>
                    <a:cubicBezTo>
                      <a:pt x="376600" y="329203"/>
                      <a:pt x="381052" y="323781"/>
                      <a:pt x="380459" y="317687"/>
                    </a:cubicBezTo>
                    <a:cubicBezTo>
                      <a:pt x="380441" y="317513"/>
                      <a:pt x="380417" y="317333"/>
                      <a:pt x="380393" y="317159"/>
                    </a:cubicBezTo>
                    <a:lnTo>
                      <a:pt x="377157" y="292352"/>
                    </a:lnTo>
                    <a:cubicBezTo>
                      <a:pt x="376438" y="285833"/>
                      <a:pt x="380387" y="279703"/>
                      <a:pt x="386625" y="277672"/>
                    </a:cubicBezTo>
                    <a:cubicBezTo>
                      <a:pt x="395709" y="274933"/>
                      <a:pt x="404631" y="271692"/>
                      <a:pt x="413349" y="267965"/>
                    </a:cubicBezTo>
                    <a:cubicBezTo>
                      <a:pt x="417454" y="266365"/>
                      <a:pt x="421828" y="265574"/>
                      <a:pt x="426232" y="265628"/>
                    </a:cubicBezTo>
                    <a:cubicBezTo>
                      <a:pt x="429097" y="265574"/>
                      <a:pt x="431949" y="265975"/>
                      <a:pt x="434681" y="266826"/>
                    </a:cubicBezTo>
                    <a:lnTo>
                      <a:pt x="485014" y="283304"/>
                    </a:lnTo>
                    <a:cubicBezTo>
                      <a:pt x="486854" y="283898"/>
                      <a:pt x="488777" y="284179"/>
                      <a:pt x="490707" y="284143"/>
                    </a:cubicBezTo>
                    <a:cubicBezTo>
                      <a:pt x="495740" y="284245"/>
                      <a:pt x="500660" y="282639"/>
                      <a:pt x="504668" y="279589"/>
                    </a:cubicBezTo>
                    <a:lnTo>
                      <a:pt x="537265" y="252266"/>
                    </a:lnTo>
                    <a:cubicBezTo>
                      <a:pt x="540561" y="250108"/>
                      <a:pt x="541489" y="245692"/>
                      <a:pt x="539332" y="242397"/>
                    </a:cubicBezTo>
                    <a:cubicBezTo>
                      <a:pt x="538469" y="241078"/>
                      <a:pt x="537193" y="240078"/>
                      <a:pt x="535707" y="239562"/>
                    </a:cubicBezTo>
                    <a:lnTo>
                      <a:pt x="494122" y="218051"/>
                    </a:lnTo>
                    <a:cubicBezTo>
                      <a:pt x="488568" y="215079"/>
                      <a:pt x="486386" y="208224"/>
                      <a:pt x="489209" y="202591"/>
                    </a:cubicBezTo>
                    <a:cubicBezTo>
                      <a:pt x="490839" y="198942"/>
                      <a:pt x="492199" y="195173"/>
                      <a:pt x="493283" y="191326"/>
                    </a:cubicBezTo>
                    <a:cubicBezTo>
                      <a:pt x="495111" y="184837"/>
                      <a:pt x="500282" y="179827"/>
                      <a:pt x="506825" y="178204"/>
                    </a:cubicBezTo>
                    <a:lnTo>
                      <a:pt x="562731" y="169156"/>
                    </a:lnTo>
                    <a:cubicBezTo>
                      <a:pt x="568040" y="168389"/>
                      <a:pt x="571719" y="163469"/>
                      <a:pt x="570952" y="158160"/>
                    </a:cubicBezTo>
                    <a:cubicBezTo>
                      <a:pt x="570857" y="157495"/>
                      <a:pt x="570695" y="156842"/>
                      <a:pt x="570461" y="156213"/>
                    </a:cubicBezTo>
                    <a:lnTo>
                      <a:pt x="561173" y="127211"/>
                    </a:lnTo>
                    <a:cubicBezTo>
                      <a:pt x="558932" y="120961"/>
                      <a:pt x="553126" y="116695"/>
                      <a:pt x="546493" y="116426"/>
                    </a:cubicBezTo>
                    <a:lnTo>
                      <a:pt x="546193" y="116426"/>
                    </a:lnTo>
                    <a:lnTo>
                      <a:pt x="487291" y="118103"/>
                    </a:lnTo>
                    <a:lnTo>
                      <a:pt x="486872" y="118103"/>
                    </a:lnTo>
                    <a:cubicBezTo>
                      <a:pt x="479801" y="117606"/>
                      <a:pt x="473144" y="114586"/>
                      <a:pt x="468117" y="109595"/>
                    </a:cubicBezTo>
                    <a:cubicBezTo>
                      <a:pt x="463677" y="104987"/>
                      <a:pt x="458937" y="100679"/>
                      <a:pt x="453916" y="96712"/>
                    </a:cubicBezTo>
                    <a:cubicBezTo>
                      <a:pt x="449308" y="93482"/>
                      <a:pt x="448187" y="87130"/>
                      <a:pt x="451417" y="82523"/>
                    </a:cubicBezTo>
                    <a:cubicBezTo>
                      <a:pt x="451681" y="82139"/>
                      <a:pt x="451980" y="81774"/>
                      <a:pt x="452298" y="81432"/>
                    </a:cubicBezTo>
                    <a:lnTo>
                      <a:pt x="475367" y="56445"/>
                    </a:lnTo>
                    <a:cubicBezTo>
                      <a:pt x="478465" y="53707"/>
                      <a:pt x="478759" y="48973"/>
                      <a:pt x="476020" y="45875"/>
                    </a:cubicBezTo>
                    <a:cubicBezTo>
                      <a:pt x="475062" y="44791"/>
                      <a:pt x="473821" y="44012"/>
                      <a:pt x="472431" y="43622"/>
                    </a:cubicBezTo>
                    <a:lnTo>
                      <a:pt x="420660" y="22111"/>
                    </a:lnTo>
                    <a:cubicBezTo>
                      <a:pt x="418137" y="21128"/>
                      <a:pt x="415453" y="20643"/>
                      <a:pt x="412750" y="20672"/>
                    </a:cubicBezTo>
                    <a:cubicBezTo>
                      <a:pt x="408424" y="20583"/>
                      <a:pt x="404164" y="21727"/>
                      <a:pt x="400466" y="23968"/>
                    </a:cubicBezTo>
                    <a:lnTo>
                      <a:pt x="366072" y="46918"/>
                    </a:lnTo>
                    <a:cubicBezTo>
                      <a:pt x="361099" y="49776"/>
                      <a:pt x="355454" y="51268"/>
                      <a:pt x="349714" y="51232"/>
                    </a:cubicBezTo>
                    <a:cubicBezTo>
                      <a:pt x="348246" y="51244"/>
                      <a:pt x="346784" y="51118"/>
                      <a:pt x="345339" y="50872"/>
                    </a:cubicBezTo>
                    <a:cubicBezTo>
                      <a:pt x="334314" y="48775"/>
                      <a:pt x="323109" y="47277"/>
                      <a:pt x="311904" y="46259"/>
                    </a:cubicBezTo>
                    <a:cubicBezTo>
                      <a:pt x="304869" y="45306"/>
                      <a:pt x="298662" y="41177"/>
                      <a:pt x="295066" y="35054"/>
                    </a:cubicBezTo>
                    <a:lnTo>
                      <a:pt x="281764" y="9527"/>
                    </a:lnTo>
                    <a:cubicBezTo>
                      <a:pt x="278570" y="3913"/>
                      <a:pt x="272698" y="353"/>
                      <a:pt x="266244" y="120"/>
                    </a:cubicBezTo>
                    <a:close/>
                    <a:moveTo>
                      <a:pt x="288834" y="239682"/>
                    </a:moveTo>
                    <a:cubicBezTo>
                      <a:pt x="263944" y="239886"/>
                      <a:pt x="239256" y="235224"/>
                      <a:pt x="216151" y="225960"/>
                    </a:cubicBezTo>
                    <a:cubicBezTo>
                      <a:pt x="160005" y="202651"/>
                      <a:pt x="145565" y="157531"/>
                      <a:pt x="183974" y="125294"/>
                    </a:cubicBezTo>
                    <a:cubicBezTo>
                      <a:pt x="207163" y="105820"/>
                      <a:pt x="244254" y="95334"/>
                      <a:pt x="282423" y="95334"/>
                    </a:cubicBezTo>
                    <a:cubicBezTo>
                      <a:pt x="307308" y="95136"/>
                      <a:pt x="331989" y="99780"/>
                      <a:pt x="355107" y="108995"/>
                    </a:cubicBezTo>
                    <a:cubicBezTo>
                      <a:pt x="411252" y="132364"/>
                      <a:pt x="425633" y="177425"/>
                      <a:pt x="387284" y="209662"/>
                    </a:cubicBezTo>
                    <a:cubicBezTo>
                      <a:pt x="364095" y="229136"/>
                      <a:pt x="327004" y="239622"/>
                      <a:pt x="288834" y="239622"/>
                    </a:cubicBez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1" name="Graphic 5">
              <a:extLst>
                <a:ext uri="{FF2B5EF4-FFF2-40B4-BE49-F238E27FC236}">
                  <a16:creationId xmlns:a16="http://schemas.microsoft.com/office/drawing/2014/main" id="{A3E6A61B-9AC7-742E-301C-5B7E6599094B}"/>
                </a:ext>
              </a:extLst>
            </p:cNvPr>
            <p:cNvGrpSpPr/>
            <p:nvPr/>
          </p:nvGrpSpPr>
          <p:grpSpPr>
            <a:xfrm>
              <a:off x="10553600" y="5527776"/>
              <a:ext cx="384090" cy="262169"/>
              <a:chOff x="10553600" y="5527776"/>
              <a:chExt cx="384090" cy="262169"/>
            </a:xfrm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E5E7841B-11C4-2F0D-9D3D-AAFE7016A6D3}"/>
                  </a:ext>
                </a:extLst>
              </p:cNvPr>
              <p:cNvSpPr/>
              <p:nvPr/>
            </p:nvSpPr>
            <p:spPr>
              <a:xfrm>
                <a:off x="10553600" y="5562890"/>
                <a:ext cx="384090" cy="227056"/>
              </a:xfrm>
              <a:custGeom>
                <a:avLst/>
                <a:gdLst>
                  <a:gd name="connsiteX0" fmla="*/ 20972 w 384090"/>
                  <a:gd name="connsiteY0" fmla="*/ 61419 h 227056"/>
                  <a:gd name="connsiteX1" fmla="*/ 20972 w 384090"/>
                  <a:gd name="connsiteY1" fmla="*/ 61419 h 227056"/>
                  <a:gd name="connsiteX2" fmla="*/ 24088 w 384090"/>
                  <a:gd name="connsiteY2" fmla="*/ 65973 h 227056"/>
                  <a:gd name="connsiteX3" fmla="*/ 36072 w 384090"/>
                  <a:gd name="connsiteY3" fmla="*/ 71965 h 227056"/>
                  <a:gd name="connsiteX4" fmla="*/ 43263 w 384090"/>
                  <a:gd name="connsiteY4" fmla="*/ 71186 h 227056"/>
                  <a:gd name="connsiteX5" fmla="*/ 52370 w 384090"/>
                  <a:gd name="connsiteY5" fmla="*/ 62377 h 227056"/>
                  <a:gd name="connsiteX6" fmla="*/ 55127 w 384090"/>
                  <a:gd name="connsiteY6" fmla="*/ 54767 h 227056"/>
                  <a:gd name="connsiteX7" fmla="*/ 51771 w 384090"/>
                  <a:gd name="connsiteY7" fmla="*/ 44401 h 227056"/>
                  <a:gd name="connsiteX8" fmla="*/ 23788 w 384090"/>
                  <a:gd name="connsiteY8" fmla="*/ 29900 h 227056"/>
                  <a:gd name="connsiteX9" fmla="*/ 20613 w 384090"/>
                  <a:gd name="connsiteY9" fmla="*/ 25526 h 227056"/>
                  <a:gd name="connsiteX10" fmla="*/ 123496 w 384090"/>
                  <a:gd name="connsiteY10" fmla="*/ 49434 h 227056"/>
                  <a:gd name="connsiteX11" fmla="*/ 115167 w 384090"/>
                  <a:gd name="connsiteY11" fmla="*/ 94914 h 227056"/>
                  <a:gd name="connsiteX12" fmla="*/ 123976 w 384090"/>
                  <a:gd name="connsiteY12" fmla="*/ 85627 h 227056"/>
                  <a:gd name="connsiteX13" fmla="*/ 239023 w 384090"/>
                  <a:gd name="connsiteY13" fmla="*/ 74781 h 227056"/>
                  <a:gd name="connsiteX14" fmla="*/ 268983 w 384090"/>
                  <a:gd name="connsiteY14" fmla="*/ 96892 h 227056"/>
                  <a:gd name="connsiteX15" fmla="*/ 239023 w 384090"/>
                  <a:gd name="connsiteY15" fmla="*/ 38589 h 227056"/>
                  <a:gd name="connsiteX16" fmla="*/ 123496 w 384090"/>
                  <a:gd name="connsiteY16" fmla="*/ 49374 h 227056"/>
                  <a:gd name="connsiteX17" fmla="*/ 479 w 384090"/>
                  <a:gd name="connsiteY17" fmla="*/ 119841 h 227056"/>
                  <a:gd name="connsiteX18" fmla="*/ 479 w 384090"/>
                  <a:gd name="connsiteY18" fmla="*/ 119841 h 227056"/>
                  <a:gd name="connsiteX19" fmla="*/ 839 w 384090"/>
                  <a:gd name="connsiteY19" fmla="*/ 122058 h 227056"/>
                  <a:gd name="connsiteX20" fmla="*/ 6831 w 384090"/>
                  <a:gd name="connsiteY20" fmla="*/ 141532 h 227056"/>
                  <a:gd name="connsiteX21" fmla="*/ 16957 w 384090"/>
                  <a:gd name="connsiteY21" fmla="*/ 148783 h 227056"/>
                  <a:gd name="connsiteX22" fmla="*/ 56565 w 384090"/>
                  <a:gd name="connsiteY22" fmla="*/ 147644 h 227056"/>
                  <a:gd name="connsiteX23" fmla="*/ 62557 w 384090"/>
                  <a:gd name="connsiteY23" fmla="*/ 148963 h 227056"/>
                  <a:gd name="connsiteX24" fmla="*/ 62557 w 384090"/>
                  <a:gd name="connsiteY24" fmla="*/ 148963 h 227056"/>
                  <a:gd name="connsiteX25" fmla="*/ 65973 w 384090"/>
                  <a:gd name="connsiteY25" fmla="*/ 150700 h 227056"/>
                  <a:gd name="connsiteX26" fmla="*/ 79514 w 384090"/>
                  <a:gd name="connsiteY26" fmla="*/ 136080 h 227056"/>
                  <a:gd name="connsiteX27" fmla="*/ 79137 w 384090"/>
                  <a:gd name="connsiteY27" fmla="*/ 126342 h 227056"/>
                  <a:gd name="connsiteX28" fmla="*/ 78436 w 384090"/>
                  <a:gd name="connsiteY28" fmla="*/ 125773 h 227056"/>
                  <a:gd name="connsiteX29" fmla="*/ 68849 w 384090"/>
                  <a:gd name="connsiteY29" fmla="*/ 117085 h 227056"/>
                  <a:gd name="connsiteX30" fmla="*/ 62138 w 384090"/>
                  <a:gd name="connsiteY30" fmla="*/ 112711 h 227056"/>
                  <a:gd name="connsiteX31" fmla="*/ 56146 w 384090"/>
                  <a:gd name="connsiteY31" fmla="*/ 111392 h 227056"/>
                  <a:gd name="connsiteX32" fmla="*/ 16538 w 384090"/>
                  <a:gd name="connsiteY32" fmla="*/ 112591 h 227056"/>
                  <a:gd name="connsiteX33" fmla="*/ 6412 w 384090"/>
                  <a:gd name="connsiteY33" fmla="*/ 105340 h 227056"/>
                  <a:gd name="connsiteX34" fmla="*/ 419 w 384090"/>
                  <a:gd name="connsiteY34" fmla="*/ 85806 h 227056"/>
                  <a:gd name="connsiteX35" fmla="*/ 0 w 384090"/>
                  <a:gd name="connsiteY35" fmla="*/ 83709 h 227056"/>
                  <a:gd name="connsiteX36" fmla="*/ 321054 w 384090"/>
                  <a:gd name="connsiteY36" fmla="*/ 0 h 227056"/>
                  <a:gd name="connsiteX37" fmla="*/ 319436 w 384090"/>
                  <a:gd name="connsiteY37" fmla="*/ 3116 h 227056"/>
                  <a:gd name="connsiteX38" fmla="*/ 303917 w 384090"/>
                  <a:gd name="connsiteY38" fmla="*/ 19894 h 227056"/>
                  <a:gd name="connsiteX39" fmla="*/ 304294 w 384090"/>
                  <a:gd name="connsiteY39" fmla="*/ 29631 h 227056"/>
                  <a:gd name="connsiteX40" fmla="*/ 304996 w 384090"/>
                  <a:gd name="connsiteY40" fmla="*/ 30200 h 227056"/>
                  <a:gd name="connsiteX41" fmla="*/ 314583 w 384090"/>
                  <a:gd name="connsiteY41" fmla="*/ 38888 h 227056"/>
                  <a:gd name="connsiteX42" fmla="*/ 317878 w 384090"/>
                  <a:gd name="connsiteY42" fmla="*/ 41465 h 227056"/>
                  <a:gd name="connsiteX43" fmla="*/ 319856 w 384090"/>
                  <a:gd name="connsiteY43" fmla="*/ 39248 h 227056"/>
                  <a:gd name="connsiteX44" fmla="*/ 321534 w 384090"/>
                  <a:gd name="connsiteY44" fmla="*/ 35353 h 227056"/>
                  <a:gd name="connsiteX45" fmla="*/ 321534 w 384090"/>
                  <a:gd name="connsiteY45" fmla="*/ 35353 h 227056"/>
                  <a:gd name="connsiteX46" fmla="*/ 63096 w 384090"/>
                  <a:gd name="connsiteY46" fmla="*/ 193244 h 227056"/>
                  <a:gd name="connsiteX47" fmla="*/ 63696 w 384090"/>
                  <a:gd name="connsiteY47" fmla="*/ 195401 h 227056"/>
                  <a:gd name="connsiteX48" fmla="*/ 66692 w 384090"/>
                  <a:gd name="connsiteY48" fmla="*/ 197918 h 227056"/>
                  <a:gd name="connsiteX49" fmla="*/ 101565 w 384090"/>
                  <a:gd name="connsiteY49" fmla="*/ 212418 h 227056"/>
                  <a:gd name="connsiteX50" fmla="*/ 103063 w 384090"/>
                  <a:gd name="connsiteY50" fmla="*/ 212898 h 227056"/>
                  <a:gd name="connsiteX51" fmla="*/ 104202 w 384090"/>
                  <a:gd name="connsiteY51" fmla="*/ 212898 h 227056"/>
                  <a:gd name="connsiteX52" fmla="*/ 109475 w 384090"/>
                  <a:gd name="connsiteY52" fmla="*/ 212898 h 227056"/>
                  <a:gd name="connsiteX53" fmla="*/ 110673 w 384090"/>
                  <a:gd name="connsiteY53" fmla="*/ 212898 h 227056"/>
                  <a:gd name="connsiteX54" fmla="*/ 110673 w 384090"/>
                  <a:gd name="connsiteY54" fmla="*/ 212898 h 227056"/>
                  <a:gd name="connsiteX55" fmla="*/ 115167 w 384090"/>
                  <a:gd name="connsiteY55" fmla="*/ 211220 h 227056"/>
                  <a:gd name="connsiteX56" fmla="*/ 138297 w 384090"/>
                  <a:gd name="connsiteY56" fmla="*/ 195820 h 227056"/>
                  <a:gd name="connsiteX57" fmla="*/ 152258 w 384090"/>
                  <a:gd name="connsiteY57" fmla="*/ 193124 h 227056"/>
                  <a:gd name="connsiteX58" fmla="*/ 174728 w 384090"/>
                  <a:gd name="connsiteY58" fmla="*/ 196180 h 227056"/>
                  <a:gd name="connsiteX59" fmla="*/ 182338 w 384090"/>
                  <a:gd name="connsiteY59" fmla="*/ 199476 h 227056"/>
                  <a:gd name="connsiteX60" fmla="*/ 184316 w 384090"/>
                  <a:gd name="connsiteY60" fmla="*/ 201333 h 227056"/>
                  <a:gd name="connsiteX61" fmla="*/ 185095 w 384090"/>
                  <a:gd name="connsiteY61" fmla="*/ 202352 h 227056"/>
                  <a:gd name="connsiteX62" fmla="*/ 186053 w 384090"/>
                  <a:gd name="connsiteY62" fmla="*/ 203790 h 227056"/>
                  <a:gd name="connsiteX63" fmla="*/ 194862 w 384090"/>
                  <a:gd name="connsiteY63" fmla="*/ 220927 h 227056"/>
                  <a:gd name="connsiteX64" fmla="*/ 194862 w 384090"/>
                  <a:gd name="connsiteY64" fmla="*/ 221287 h 227056"/>
                  <a:gd name="connsiteX65" fmla="*/ 195760 w 384090"/>
                  <a:gd name="connsiteY65" fmla="*/ 222605 h 227056"/>
                  <a:gd name="connsiteX66" fmla="*/ 196779 w 384090"/>
                  <a:gd name="connsiteY66" fmla="*/ 223683 h 227056"/>
                  <a:gd name="connsiteX67" fmla="*/ 196779 w 384090"/>
                  <a:gd name="connsiteY67" fmla="*/ 223683 h 227056"/>
                  <a:gd name="connsiteX68" fmla="*/ 198097 w 384090"/>
                  <a:gd name="connsiteY68" fmla="*/ 224702 h 227056"/>
                  <a:gd name="connsiteX69" fmla="*/ 200914 w 384090"/>
                  <a:gd name="connsiteY69" fmla="*/ 226260 h 227056"/>
                  <a:gd name="connsiteX70" fmla="*/ 205767 w 384090"/>
                  <a:gd name="connsiteY70" fmla="*/ 227039 h 227056"/>
                  <a:gd name="connsiteX71" fmla="*/ 249030 w 384090"/>
                  <a:gd name="connsiteY71" fmla="*/ 222964 h 227056"/>
                  <a:gd name="connsiteX72" fmla="*/ 255741 w 384090"/>
                  <a:gd name="connsiteY72" fmla="*/ 215594 h 227056"/>
                  <a:gd name="connsiteX73" fmla="*/ 255441 w 384090"/>
                  <a:gd name="connsiteY73" fmla="*/ 191087 h 227056"/>
                  <a:gd name="connsiteX74" fmla="*/ 259875 w 384090"/>
                  <a:gd name="connsiteY74" fmla="*/ 187971 h 227056"/>
                  <a:gd name="connsiteX75" fmla="*/ 277852 w 384090"/>
                  <a:gd name="connsiteY75" fmla="*/ 181439 h 227056"/>
                  <a:gd name="connsiteX76" fmla="*/ 292173 w 384090"/>
                  <a:gd name="connsiteY76" fmla="*/ 180601 h 227056"/>
                  <a:gd name="connsiteX77" fmla="*/ 292592 w 384090"/>
                  <a:gd name="connsiteY77" fmla="*/ 180601 h 227056"/>
                  <a:gd name="connsiteX78" fmla="*/ 326028 w 384090"/>
                  <a:gd name="connsiteY78" fmla="*/ 191626 h 227056"/>
                  <a:gd name="connsiteX79" fmla="*/ 327885 w 384090"/>
                  <a:gd name="connsiteY79" fmla="*/ 191985 h 227056"/>
                  <a:gd name="connsiteX80" fmla="*/ 328185 w 384090"/>
                  <a:gd name="connsiteY80" fmla="*/ 191985 h 227056"/>
                  <a:gd name="connsiteX81" fmla="*/ 330162 w 384090"/>
                  <a:gd name="connsiteY81" fmla="*/ 191985 h 227056"/>
                  <a:gd name="connsiteX82" fmla="*/ 339330 w 384090"/>
                  <a:gd name="connsiteY82" fmla="*/ 188989 h 227056"/>
                  <a:gd name="connsiteX83" fmla="*/ 361201 w 384090"/>
                  <a:gd name="connsiteY83" fmla="*/ 170534 h 227056"/>
                  <a:gd name="connsiteX84" fmla="*/ 363358 w 384090"/>
                  <a:gd name="connsiteY84" fmla="*/ 166579 h 227056"/>
                  <a:gd name="connsiteX85" fmla="*/ 362879 w 384090"/>
                  <a:gd name="connsiteY85" fmla="*/ 130627 h 227056"/>
                  <a:gd name="connsiteX86" fmla="*/ 360782 w 384090"/>
                  <a:gd name="connsiteY86" fmla="*/ 134402 h 227056"/>
                  <a:gd name="connsiteX87" fmla="*/ 338851 w 384090"/>
                  <a:gd name="connsiteY87" fmla="*/ 152797 h 227056"/>
                  <a:gd name="connsiteX88" fmla="*/ 334057 w 384090"/>
                  <a:gd name="connsiteY88" fmla="*/ 155254 h 227056"/>
                  <a:gd name="connsiteX89" fmla="*/ 325608 w 384090"/>
                  <a:gd name="connsiteY89" fmla="*/ 155254 h 227056"/>
                  <a:gd name="connsiteX90" fmla="*/ 292173 w 384090"/>
                  <a:gd name="connsiteY90" fmla="*/ 144229 h 227056"/>
                  <a:gd name="connsiteX91" fmla="*/ 291753 w 384090"/>
                  <a:gd name="connsiteY91" fmla="*/ 144229 h 227056"/>
                  <a:gd name="connsiteX92" fmla="*/ 277432 w 384090"/>
                  <a:gd name="connsiteY92" fmla="*/ 145008 h 227056"/>
                  <a:gd name="connsiteX93" fmla="*/ 259456 w 384090"/>
                  <a:gd name="connsiteY93" fmla="*/ 151539 h 227056"/>
                  <a:gd name="connsiteX94" fmla="*/ 253045 w 384090"/>
                  <a:gd name="connsiteY94" fmla="*/ 161366 h 227056"/>
                  <a:gd name="connsiteX95" fmla="*/ 255262 w 384090"/>
                  <a:gd name="connsiteY95" fmla="*/ 178084 h 227056"/>
                  <a:gd name="connsiteX96" fmla="*/ 248904 w 384090"/>
                  <a:gd name="connsiteY96" fmla="*/ 186557 h 227056"/>
                  <a:gd name="connsiteX97" fmla="*/ 248610 w 384090"/>
                  <a:gd name="connsiteY97" fmla="*/ 186593 h 227056"/>
                  <a:gd name="connsiteX98" fmla="*/ 205348 w 384090"/>
                  <a:gd name="connsiteY98" fmla="*/ 190667 h 227056"/>
                  <a:gd name="connsiteX99" fmla="*/ 200494 w 384090"/>
                  <a:gd name="connsiteY99" fmla="*/ 189888 h 227056"/>
                  <a:gd name="connsiteX100" fmla="*/ 194083 w 384090"/>
                  <a:gd name="connsiteY100" fmla="*/ 184376 h 227056"/>
                  <a:gd name="connsiteX101" fmla="*/ 185514 w 384090"/>
                  <a:gd name="connsiteY101" fmla="*/ 167059 h 227056"/>
                  <a:gd name="connsiteX102" fmla="*/ 181859 w 384090"/>
                  <a:gd name="connsiteY102" fmla="*/ 162744 h 227056"/>
                  <a:gd name="connsiteX103" fmla="*/ 174249 w 384090"/>
                  <a:gd name="connsiteY103" fmla="*/ 159508 h 227056"/>
                  <a:gd name="connsiteX104" fmla="*/ 151779 w 384090"/>
                  <a:gd name="connsiteY104" fmla="*/ 156453 h 227056"/>
                  <a:gd name="connsiteX105" fmla="*/ 137817 w 384090"/>
                  <a:gd name="connsiteY105" fmla="*/ 159089 h 227056"/>
                  <a:gd name="connsiteX106" fmla="*/ 114688 w 384090"/>
                  <a:gd name="connsiteY106" fmla="*/ 174489 h 227056"/>
                  <a:gd name="connsiteX107" fmla="*/ 110194 w 384090"/>
                  <a:gd name="connsiteY107" fmla="*/ 176286 h 227056"/>
                  <a:gd name="connsiteX108" fmla="*/ 101086 w 384090"/>
                  <a:gd name="connsiteY108" fmla="*/ 175747 h 227056"/>
                  <a:gd name="connsiteX109" fmla="*/ 66272 w 384090"/>
                  <a:gd name="connsiteY109" fmla="*/ 161306 h 227056"/>
                  <a:gd name="connsiteX110" fmla="*/ 62617 w 384090"/>
                  <a:gd name="connsiteY110" fmla="*/ 156572 h 227056"/>
                  <a:gd name="connsiteX111" fmla="*/ 340588 w 384090"/>
                  <a:gd name="connsiteY111" fmla="*/ 84907 h 227056"/>
                  <a:gd name="connsiteX112" fmla="*/ 331480 w 384090"/>
                  <a:gd name="connsiteY112" fmla="*/ 93776 h 227056"/>
                  <a:gd name="connsiteX113" fmla="*/ 328724 w 384090"/>
                  <a:gd name="connsiteY113" fmla="*/ 101326 h 227056"/>
                  <a:gd name="connsiteX114" fmla="*/ 332020 w 384090"/>
                  <a:gd name="connsiteY114" fmla="*/ 111752 h 227056"/>
                  <a:gd name="connsiteX115" fmla="*/ 347959 w 384090"/>
                  <a:gd name="connsiteY115" fmla="*/ 120021 h 227056"/>
                  <a:gd name="connsiteX116" fmla="*/ 378578 w 384090"/>
                  <a:gd name="connsiteY116" fmla="*/ 115048 h 227056"/>
                  <a:gd name="connsiteX117" fmla="*/ 384091 w 384090"/>
                  <a:gd name="connsiteY117" fmla="*/ 109055 h 227056"/>
                  <a:gd name="connsiteX118" fmla="*/ 384091 w 384090"/>
                  <a:gd name="connsiteY118" fmla="*/ 109055 h 227056"/>
                  <a:gd name="connsiteX119" fmla="*/ 383671 w 384090"/>
                  <a:gd name="connsiteY119" fmla="*/ 72744 h 227056"/>
                  <a:gd name="connsiteX120" fmla="*/ 378099 w 384090"/>
                  <a:gd name="connsiteY120" fmla="*/ 79035 h 227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384090" h="227056">
                    <a:moveTo>
                      <a:pt x="20972" y="61419"/>
                    </a:moveTo>
                    <a:lnTo>
                      <a:pt x="20972" y="61419"/>
                    </a:lnTo>
                    <a:cubicBezTo>
                      <a:pt x="21086" y="63396"/>
                      <a:pt x="22284" y="65152"/>
                      <a:pt x="24088" y="65973"/>
                    </a:cubicBezTo>
                    <a:lnTo>
                      <a:pt x="36072" y="71965"/>
                    </a:lnTo>
                    <a:lnTo>
                      <a:pt x="43263" y="71186"/>
                    </a:lnTo>
                    <a:cubicBezTo>
                      <a:pt x="47667" y="70113"/>
                      <a:pt x="51154" y="66746"/>
                      <a:pt x="52370" y="62377"/>
                    </a:cubicBezTo>
                    <a:cubicBezTo>
                      <a:pt x="53096" y="59777"/>
                      <a:pt x="54012" y="57230"/>
                      <a:pt x="55127" y="54767"/>
                    </a:cubicBezTo>
                    <a:cubicBezTo>
                      <a:pt x="56978" y="50975"/>
                      <a:pt x="55498" y="46391"/>
                      <a:pt x="51771" y="44401"/>
                    </a:cubicBezTo>
                    <a:lnTo>
                      <a:pt x="23788" y="29900"/>
                    </a:lnTo>
                    <a:cubicBezTo>
                      <a:pt x="21997" y="29145"/>
                      <a:pt x="20775" y="27462"/>
                      <a:pt x="20613" y="25526"/>
                    </a:cubicBezTo>
                    <a:close/>
                    <a:moveTo>
                      <a:pt x="123496" y="49434"/>
                    </a:moveTo>
                    <a:cubicBezTo>
                      <a:pt x="107258" y="63156"/>
                      <a:pt x="105041" y="80234"/>
                      <a:pt x="115167" y="94914"/>
                    </a:cubicBezTo>
                    <a:cubicBezTo>
                      <a:pt x="117696" y="91457"/>
                      <a:pt x="120656" y="88335"/>
                      <a:pt x="123976" y="85627"/>
                    </a:cubicBezTo>
                    <a:cubicBezTo>
                      <a:pt x="149741" y="63935"/>
                      <a:pt x="201273" y="59142"/>
                      <a:pt x="239023" y="74781"/>
                    </a:cubicBezTo>
                    <a:cubicBezTo>
                      <a:pt x="250911" y="79143"/>
                      <a:pt x="261308" y="86819"/>
                      <a:pt x="268983" y="96892"/>
                    </a:cubicBezTo>
                    <a:cubicBezTo>
                      <a:pt x="282945" y="76519"/>
                      <a:pt x="271260" y="52131"/>
                      <a:pt x="239023" y="38589"/>
                    </a:cubicBezTo>
                    <a:cubicBezTo>
                      <a:pt x="200854" y="22890"/>
                      <a:pt x="149322" y="27743"/>
                      <a:pt x="123496" y="49374"/>
                    </a:cubicBezTo>
                    <a:close/>
                    <a:moveTo>
                      <a:pt x="479" y="119841"/>
                    </a:moveTo>
                    <a:lnTo>
                      <a:pt x="479" y="119841"/>
                    </a:lnTo>
                    <a:cubicBezTo>
                      <a:pt x="485" y="120596"/>
                      <a:pt x="605" y="121339"/>
                      <a:pt x="839" y="122058"/>
                    </a:cubicBezTo>
                    <a:lnTo>
                      <a:pt x="6831" y="141532"/>
                    </a:lnTo>
                    <a:cubicBezTo>
                      <a:pt x="8359" y="145829"/>
                      <a:pt x="12398" y="148723"/>
                      <a:pt x="16957" y="148783"/>
                    </a:cubicBezTo>
                    <a:lnTo>
                      <a:pt x="56565" y="147644"/>
                    </a:lnTo>
                    <a:cubicBezTo>
                      <a:pt x="58632" y="147686"/>
                      <a:pt x="60664" y="148130"/>
                      <a:pt x="62557" y="148963"/>
                    </a:cubicBezTo>
                    <a:lnTo>
                      <a:pt x="62557" y="148963"/>
                    </a:lnTo>
                    <a:cubicBezTo>
                      <a:pt x="63761" y="149394"/>
                      <a:pt x="64912" y="149981"/>
                      <a:pt x="65973" y="150700"/>
                    </a:cubicBezTo>
                    <a:lnTo>
                      <a:pt x="79514" y="136080"/>
                    </a:lnTo>
                    <a:cubicBezTo>
                      <a:pt x="82097" y="133287"/>
                      <a:pt x="81929" y="128925"/>
                      <a:pt x="79137" y="126342"/>
                    </a:cubicBezTo>
                    <a:cubicBezTo>
                      <a:pt x="78915" y="126139"/>
                      <a:pt x="78682" y="125947"/>
                      <a:pt x="78436" y="125773"/>
                    </a:cubicBezTo>
                    <a:cubicBezTo>
                      <a:pt x="75039" y="123107"/>
                      <a:pt x="71833" y="120207"/>
                      <a:pt x="68849" y="117085"/>
                    </a:cubicBezTo>
                    <a:cubicBezTo>
                      <a:pt x="66907" y="115215"/>
                      <a:pt x="64630" y="113729"/>
                      <a:pt x="62138" y="112711"/>
                    </a:cubicBezTo>
                    <a:cubicBezTo>
                      <a:pt x="60244" y="111890"/>
                      <a:pt x="58207" y="111446"/>
                      <a:pt x="56146" y="111392"/>
                    </a:cubicBezTo>
                    <a:lnTo>
                      <a:pt x="16538" y="112591"/>
                    </a:lnTo>
                    <a:cubicBezTo>
                      <a:pt x="11996" y="112477"/>
                      <a:pt x="7981" y="109607"/>
                      <a:pt x="6412" y="105340"/>
                    </a:cubicBezTo>
                    <a:lnTo>
                      <a:pt x="419" y="85806"/>
                    </a:lnTo>
                    <a:cubicBezTo>
                      <a:pt x="198" y="85123"/>
                      <a:pt x="60" y="84422"/>
                      <a:pt x="0" y="83709"/>
                    </a:cubicBezTo>
                    <a:close/>
                    <a:moveTo>
                      <a:pt x="321054" y="0"/>
                    </a:moveTo>
                    <a:cubicBezTo>
                      <a:pt x="320887" y="1192"/>
                      <a:pt x="320317" y="2295"/>
                      <a:pt x="319436" y="3116"/>
                    </a:cubicBezTo>
                    <a:lnTo>
                      <a:pt x="303917" y="19894"/>
                    </a:lnTo>
                    <a:cubicBezTo>
                      <a:pt x="301334" y="22686"/>
                      <a:pt x="301502" y="27048"/>
                      <a:pt x="304294" y="29631"/>
                    </a:cubicBezTo>
                    <a:cubicBezTo>
                      <a:pt x="304516" y="29834"/>
                      <a:pt x="304750" y="30026"/>
                      <a:pt x="304996" y="30200"/>
                    </a:cubicBezTo>
                    <a:cubicBezTo>
                      <a:pt x="308381" y="32878"/>
                      <a:pt x="311587" y="35779"/>
                      <a:pt x="314583" y="38888"/>
                    </a:cubicBezTo>
                    <a:cubicBezTo>
                      <a:pt x="315566" y="39889"/>
                      <a:pt x="316674" y="40752"/>
                      <a:pt x="317878" y="41465"/>
                    </a:cubicBezTo>
                    <a:lnTo>
                      <a:pt x="319856" y="39248"/>
                    </a:lnTo>
                    <a:cubicBezTo>
                      <a:pt x="320910" y="38223"/>
                      <a:pt x="321516" y="36821"/>
                      <a:pt x="321534" y="35353"/>
                    </a:cubicBezTo>
                    <a:lnTo>
                      <a:pt x="321534" y="35353"/>
                    </a:lnTo>
                    <a:close/>
                    <a:moveTo>
                      <a:pt x="63096" y="193244"/>
                    </a:moveTo>
                    <a:cubicBezTo>
                      <a:pt x="63078" y="194005"/>
                      <a:pt x="63288" y="194754"/>
                      <a:pt x="63696" y="195401"/>
                    </a:cubicBezTo>
                    <a:cubicBezTo>
                      <a:pt x="64355" y="196575"/>
                      <a:pt x="65421" y="197474"/>
                      <a:pt x="66692" y="197918"/>
                    </a:cubicBezTo>
                    <a:lnTo>
                      <a:pt x="101565" y="212418"/>
                    </a:lnTo>
                    <a:cubicBezTo>
                      <a:pt x="102039" y="212646"/>
                      <a:pt x="102548" y="212802"/>
                      <a:pt x="103063" y="212898"/>
                    </a:cubicBezTo>
                    <a:lnTo>
                      <a:pt x="104202" y="212898"/>
                    </a:lnTo>
                    <a:cubicBezTo>
                      <a:pt x="105952" y="213137"/>
                      <a:pt x="107725" y="213137"/>
                      <a:pt x="109475" y="212898"/>
                    </a:cubicBezTo>
                    <a:lnTo>
                      <a:pt x="110673" y="212898"/>
                    </a:lnTo>
                    <a:lnTo>
                      <a:pt x="110673" y="212898"/>
                    </a:lnTo>
                    <a:cubicBezTo>
                      <a:pt x="112255" y="212604"/>
                      <a:pt x="113777" y="212035"/>
                      <a:pt x="115167" y="211220"/>
                    </a:cubicBezTo>
                    <a:lnTo>
                      <a:pt x="138297" y="195820"/>
                    </a:lnTo>
                    <a:cubicBezTo>
                      <a:pt x="142509" y="193358"/>
                      <a:pt x="147435" y="192405"/>
                      <a:pt x="152258" y="193124"/>
                    </a:cubicBezTo>
                    <a:cubicBezTo>
                      <a:pt x="159688" y="194532"/>
                      <a:pt x="167190" y="195551"/>
                      <a:pt x="174728" y="196180"/>
                    </a:cubicBezTo>
                    <a:cubicBezTo>
                      <a:pt x="177521" y="196557"/>
                      <a:pt x="180151" y="197696"/>
                      <a:pt x="182338" y="199476"/>
                    </a:cubicBezTo>
                    <a:cubicBezTo>
                      <a:pt x="183039" y="200051"/>
                      <a:pt x="183698" y="200668"/>
                      <a:pt x="184316" y="201333"/>
                    </a:cubicBezTo>
                    <a:cubicBezTo>
                      <a:pt x="184609" y="201645"/>
                      <a:pt x="184867" y="201986"/>
                      <a:pt x="185095" y="202352"/>
                    </a:cubicBezTo>
                    <a:cubicBezTo>
                      <a:pt x="185484" y="202783"/>
                      <a:pt x="185802" y="203268"/>
                      <a:pt x="186053" y="203790"/>
                    </a:cubicBezTo>
                    <a:lnTo>
                      <a:pt x="194862" y="220927"/>
                    </a:lnTo>
                    <a:lnTo>
                      <a:pt x="194862" y="221287"/>
                    </a:lnTo>
                    <a:lnTo>
                      <a:pt x="195760" y="222605"/>
                    </a:lnTo>
                    <a:lnTo>
                      <a:pt x="196779" y="223683"/>
                    </a:lnTo>
                    <a:lnTo>
                      <a:pt x="196779" y="223683"/>
                    </a:lnTo>
                    <a:cubicBezTo>
                      <a:pt x="197181" y="224067"/>
                      <a:pt x="197624" y="224414"/>
                      <a:pt x="198097" y="224702"/>
                    </a:cubicBezTo>
                    <a:cubicBezTo>
                      <a:pt x="198960" y="225343"/>
                      <a:pt x="199907" y="225871"/>
                      <a:pt x="200914" y="226260"/>
                    </a:cubicBezTo>
                    <a:cubicBezTo>
                      <a:pt x="202459" y="226865"/>
                      <a:pt x="204113" y="227129"/>
                      <a:pt x="205767" y="227039"/>
                    </a:cubicBezTo>
                    <a:lnTo>
                      <a:pt x="249030" y="222964"/>
                    </a:lnTo>
                    <a:cubicBezTo>
                      <a:pt x="252841" y="222623"/>
                      <a:pt x="255759" y="219423"/>
                      <a:pt x="255741" y="215594"/>
                    </a:cubicBezTo>
                    <a:lnTo>
                      <a:pt x="255441" y="191087"/>
                    </a:lnTo>
                    <a:cubicBezTo>
                      <a:pt x="256538" y="189595"/>
                      <a:pt x="258096" y="188498"/>
                      <a:pt x="259875" y="187971"/>
                    </a:cubicBezTo>
                    <a:cubicBezTo>
                      <a:pt x="265981" y="186119"/>
                      <a:pt x="271979" y="183938"/>
                      <a:pt x="277852" y="181439"/>
                    </a:cubicBezTo>
                    <a:cubicBezTo>
                      <a:pt x="282417" y="179672"/>
                      <a:pt x="287427" y="179378"/>
                      <a:pt x="292173" y="180601"/>
                    </a:cubicBezTo>
                    <a:lnTo>
                      <a:pt x="292592" y="180601"/>
                    </a:lnTo>
                    <a:lnTo>
                      <a:pt x="326028" y="191626"/>
                    </a:lnTo>
                    <a:cubicBezTo>
                      <a:pt x="326633" y="191806"/>
                      <a:pt x="327256" y="191932"/>
                      <a:pt x="327885" y="191985"/>
                    </a:cubicBezTo>
                    <a:lnTo>
                      <a:pt x="328185" y="191985"/>
                    </a:lnTo>
                    <a:cubicBezTo>
                      <a:pt x="328838" y="192075"/>
                      <a:pt x="329509" y="192075"/>
                      <a:pt x="330162" y="191985"/>
                    </a:cubicBezTo>
                    <a:cubicBezTo>
                      <a:pt x="333464" y="192003"/>
                      <a:pt x="336676" y="190949"/>
                      <a:pt x="339330" y="188989"/>
                    </a:cubicBezTo>
                    <a:lnTo>
                      <a:pt x="361201" y="170534"/>
                    </a:lnTo>
                    <a:cubicBezTo>
                      <a:pt x="362441" y="169575"/>
                      <a:pt x="363220" y="168137"/>
                      <a:pt x="363358" y="166579"/>
                    </a:cubicBezTo>
                    <a:lnTo>
                      <a:pt x="362879" y="130627"/>
                    </a:lnTo>
                    <a:cubicBezTo>
                      <a:pt x="362729" y="132119"/>
                      <a:pt x="361968" y="133485"/>
                      <a:pt x="360782" y="134402"/>
                    </a:cubicBezTo>
                    <a:lnTo>
                      <a:pt x="338851" y="152797"/>
                    </a:lnTo>
                    <a:cubicBezTo>
                      <a:pt x="337460" y="153972"/>
                      <a:pt x="335819" y="154811"/>
                      <a:pt x="334057" y="155254"/>
                    </a:cubicBezTo>
                    <a:cubicBezTo>
                      <a:pt x="331295" y="156033"/>
                      <a:pt x="328371" y="156033"/>
                      <a:pt x="325608" y="155254"/>
                    </a:cubicBezTo>
                    <a:lnTo>
                      <a:pt x="292173" y="144229"/>
                    </a:lnTo>
                    <a:lnTo>
                      <a:pt x="291753" y="144229"/>
                    </a:lnTo>
                    <a:cubicBezTo>
                      <a:pt x="287013" y="143018"/>
                      <a:pt x="282016" y="143294"/>
                      <a:pt x="277432" y="145008"/>
                    </a:cubicBezTo>
                    <a:cubicBezTo>
                      <a:pt x="271572" y="147524"/>
                      <a:pt x="265568" y="149706"/>
                      <a:pt x="259456" y="151539"/>
                    </a:cubicBezTo>
                    <a:cubicBezTo>
                      <a:pt x="255273" y="152899"/>
                      <a:pt x="252601" y="156992"/>
                      <a:pt x="253045" y="161366"/>
                    </a:cubicBezTo>
                    <a:lnTo>
                      <a:pt x="255262" y="178084"/>
                    </a:lnTo>
                    <a:cubicBezTo>
                      <a:pt x="255843" y="182177"/>
                      <a:pt x="252997" y="185969"/>
                      <a:pt x="248904" y="186557"/>
                    </a:cubicBezTo>
                    <a:cubicBezTo>
                      <a:pt x="248808" y="186569"/>
                      <a:pt x="248706" y="186581"/>
                      <a:pt x="248610" y="186593"/>
                    </a:cubicBezTo>
                    <a:lnTo>
                      <a:pt x="205348" y="190667"/>
                    </a:lnTo>
                    <a:cubicBezTo>
                      <a:pt x="203694" y="190787"/>
                      <a:pt x="202028" y="190517"/>
                      <a:pt x="200494" y="189888"/>
                    </a:cubicBezTo>
                    <a:cubicBezTo>
                      <a:pt x="197786" y="188840"/>
                      <a:pt x="195521" y="186892"/>
                      <a:pt x="194083" y="184376"/>
                    </a:cubicBezTo>
                    <a:lnTo>
                      <a:pt x="185514" y="167059"/>
                    </a:lnTo>
                    <a:cubicBezTo>
                      <a:pt x="184645" y="165357"/>
                      <a:pt x="183393" y="163883"/>
                      <a:pt x="181859" y="162744"/>
                    </a:cubicBezTo>
                    <a:cubicBezTo>
                      <a:pt x="179654" y="161006"/>
                      <a:pt x="177029" y="159892"/>
                      <a:pt x="174249" y="159508"/>
                    </a:cubicBezTo>
                    <a:cubicBezTo>
                      <a:pt x="166699" y="158849"/>
                      <a:pt x="159149" y="157831"/>
                      <a:pt x="151779" y="156453"/>
                    </a:cubicBezTo>
                    <a:cubicBezTo>
                      <a:pt x="146961" y="155709"/>
                      <a:pt x="142036" y="156638"/>
                      <a:pt x="137817" y="159089"/>
                    </a:cubicBezTo>
                    <a:lnTo>
                      <a:pt x="114688" y="174489"/>
                    </a:lnTo>
                    <a:cubicBezTo>
                      <a:pt x="113322" y="175369"/>
                      <a:pt x="111794" y="175981"/>
                      <a:pt x="110194" y="176286"/>
                    </a:cubicBezTo>
                    <a:cubicBezTo>
                      <a:pt x="107168" y="176993"/>
                      <a:pt x="104004" y="176802"/>
                      <a:pt x="101086" y="175747"/>
                    </a:cubicBezTo>
                    <a:lnTo>
                      <a:pt x="66272" y="161306"/>
                    </a:lnTo>
                    <a:cubicBezTo>
                      <a:pt x="64193" y="160641"/>
                      <a:pt x="62737" y="158754"/>
                      <a:pt x="62617" y="156572"/>
                    </a:cubicBezTo>
                    <a:close/>
                    <a:moveTo>
                      <a:pt x="340588" y="84907"/>
                    </a:moveTo>
                    <a:cubicBezTo>
                      <a:pt x="336184" y="86022"/>
                      <a:pt x="332715" y="89402"/>
                      <a:pt x="331480" y="93776"/>
                    </a:cubicBezTo>
                    <a:cubicBezTo>
                      <a:pt x="330767" y="96364"/>
                      <a:pt x="329845" y="98887"/>
                      <a:pt x="328724" y="101326"/>
                    </a:cubicBezTo>
                    <a:cubicBezTo>
                      <a:pt x="326855" y="105125"/>
                      <a:pt x="328311" y="109721"/>
                      <a:pt x="332020" y="111752"/>
                    </a:cubicBezTo>
                    <a:lnTo>
                      <a:pt x="347959" y="120021"/>
                    </a:lnTo>
                    <a:lnTo>
                      <a:pt x="378578" y="115048"/>
                    </a:lnTo>
                    <a:cubicBezTo>
                      <a:pt x="381634" y="114670"/>
                      <a:pt x="383965" y="112135"/>
                      <a:pt x="384091" y="109055"/>
                    </a:cubicBezTo>
                    <a:lnTo>
                      <a:pt x="384091" y="109055"/>
                    </a:lnTo>
                    <a:lnTo>
                      <a:pt x="383671" y="72744"/>
                    </a:lnTo>
                    <a:cubicBezTo>
                      <a:pt x="383665" y="75943"/>
                      <a:pt x="381274" y="78640"/>
                      <a:pt x="378099" y="79035"/>
                    </a:cubicBezTo>
                    <a:close/>
                  </a:path>
                </a:pathLst>
              </a:custGeom>
              <a:solidFill>
                <a:srgbClr val="E6E6E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74189F1D-9574-4B05-448C-EA76BDFDB5D6}"/>
                  </a:ext>
                </a:extLst>
              </p:cNvPr>
              <p:cNvSpPr/>
              <p:nvPr/>
            </p:nvSpPr>
            <p:spPr>
              <a:xfrm>
                <a:off x="10553600" y="5562890"/>
                <a:ext cx="384090" cy="227056"/>
              </a:xfrm>
              <a:custGeom>
                <a:avLst/>
                <a:gdLst>
                  <a:gd name="connsiteX0" fmla="*/ 20972 w 384090"/>
                  <a:gd name="connsiteY0" fmla="*/ 61419 h 227056"/>
                  <a:gd name="connsiteX1" fmla="*/ 20972 w 384090"/>
                  <a:gd name="connsiteY1" fmla="*/ 61419 h 227056"/>
                  <a:gd name="connsiteX2" fmla="*/ 24088 w 384090"/>
                  <a:gd name="connsiteY2" fmla="*/ 65973 h 227056"/>
                  <a:gd name="connsiteX3" fmla="*/ 36072 w 384090"/>
                  <a:gd name="connsiteY3" fmla="*/ 71965 h 227056"/>
                  <a:gd name="connsiteX4" fmla="*/ 43263 w 384090"/>
                  <a:gd name="connsiteY4" fmla="*/ 71186 h 227056"/>
                  <a:gd name="connsiteX5" fmla="*/ 52370 w 384090"/>
                  <a:gd name="connsiteY5" fmla="*/ 62377 h 227056"/>
                  <a:gd name="connsiteX6" fmla="*/ 55127 w 384090"/>
                  <a:gd name="connsiteY6" fmla="*/ 54767 h 227056"/>
                  <a:gd name="connsiteX7" fmla="*/ 51771 w 384090"/>
                  <a:gd name="connsiteY7" fmla="*/ 44401 h 227056"/>
                  <a:gd name="connsiteX8" fmla="*/ 23788 w 384090"/>
                  <a:gd name="connsiteY8" fmla="*/ 29900 h 227056"/>
                  <a:gd name="connsiteX9" fmla="*/ 20613 w 384090"/>
                  <a:gd name="connsiteY9" fmla="*/ 25526 h 227056"/>
                  <a:gd name="connsiteX10" fmla="*/ 123496 w 384090"/>
                  <a:gd name="connsiteY10" fmla="*/ 49434 h 227056"/>
                  <a:gd name="connsiteX11" fmla="*/ 115167 w 384090"/>
                  <a:gd name="connsiteY11" fmla="*/ 94914 h 227056"/>
                  <a:gd name="connsiteX12" fmla="*/ 123976 w 384090"/>
                  <a:gd name="connsiteY12" fmla="*/ 85627 h 227056"/>
                  <a:gd name="connsiteX13" fmla="*/ 239023 w 384090"/>
                  <a:gd name="connsiteY13" fmla="*/ 74781 h 227056"/>
                  <a:gd name="connsiteX14" fmla="*/ 268983 w 384090"/>
                  <a:gd name="connsiteY14" fmla="*/ 96892 h 227056"/>
                  <a:gd name="connsiteX15" fmla="*/ 239023 w 384090"/>
                  <a:gd name="connsiteY15" fmla="*/ 38589 h 227056"/>
                  <a:gd name="connsiteX16" fmla="*/ 123496 w 384090"/>
                  <a:gd name="connsiteY16" fmla="*/ 49374 h 227056"/>
                  <a:gd name="connsiteX17" fmla="*/ 479 w 384090"/>
                  <a:gd name="connsiteY17" fmla="*/ 119841 h 227056"/>
                  <a:gd name="connsiteX18" fmla="*/ 479 w 384090"/>
                  <a:gd name="connsiteY18" fmla="*/ 119841 h 227056"/>
                  <a:gd name="connsiteX19" fmla="*/ 839 w 384090"/>
                  <a:gd name="connsiteY19" fmla="*/ 122058 h 227056"/>
                  <a:gd name="connsiteX20" fmla="*/ 6831 w 384090"/>
                  <a:gd name="connsiteY20" fmla="*/ 141532 h 227056"/>
                  <a:gd name="connsiteX21" fmla="*/ 16957 w 384090"/>
                  <a:gd name="connsiteY21" fmla="*/ 148783 h 227056"/>
                  <a:gd name="connsiteX22" fmla="*/ 56565 w 384090"/>
                  <a:gd name="connsiteY22" fmla="*/ 147644 h 227056"/>
                  <a:gd name="connsiteX23" fmla="*/ 62557 w 384090"/>
                  <a:gd name="connsiteY23" fmla="*/ 148963 h 227056"/>
                  <a:gd name="connsiteX24" fmla="*/ 62557 w 384090"/>
                  <a:gd name="connsiteY24" fmla="*/ 148963 h 227056"/>
                  <a:gd name="connsiteX25" fmla="*/ 65973 w 384090"/>
                  <a:gd name="connsiteY25" fmla="*/ 150700 h 227056"/>
                  <a:gd name="connsiteX26" fmla="*/ 79514 w 384090"/>
                  <a:gd name="connsiteY26" fmla="*/ 136080 h 227056"/>
                  <a:gd name="connsiteX27" fmla="*/ 79137 w 384090"/>
                  <a:gd name="connsiteY27" fmla="*/ 126342 h 227056"/>
                  <a:gd name="connsiteX28" fmla="*/ 78436 w 384090"/>
                  <a:gd name="connsiteY28" fmla="*/ 125773 h 227056"/>
                  <a:gd name="connsiteX29" fmla="*/ 68849 w 384090"/>
                  <a:gd name="connsiteY29" fmla="*/ 117085 h 227056"/>
                  <a:gd name="connsiteX30" fmla="*/ 62138 w 384090"/>
                  <a:gd name="connsiteY30" fmla="*/ 112711 h 227056"/>
                  <a:gd name="connsiteX31" fmla="*/ 56146 w 384090"/>
                  <a:gd name="connsiteY31" fmla="*/ 111392 h 227056"/>
                  <a:gd name="connsiteX32" fmla="*/ 16538 w 384090"/>
                  <a:gd name="connsiteY32" fmla="*/ 112591 h 227056"/>
                  <a:gd name="connsiteX33" fmla="*/ 6412 w 384090"/>
                  <a:gd name="connsiteY33" fmla="*/ 105340 h 227056"/>
                  <a:gd name="connsiteX34" fmla="*/ 419 w 384090"/>
                  <a:gd name="connsiteY34" fmla="*/ 85806 h 227056"/>
                  <a:gd name="connsiteX35" fmla="*/ 0 w 384090"/>
                  <a:gd name="connsiteY35" fmla="*/ 83709 h 227056"/>
                  <a:gd name="connsiteX36" fmla="*/ 321054 w 384090"/>
                  <a:gd name="connsiteY36" fmla="*/ 0 h 227056"/>
                  <a:gd name="connsiteX37" fmla="*/ 319436 w 384090"/>
                  <a:gd name="connsiteY37" fmla="*/ 3116 h 227056"/>
                  <a:gd name="connsiteX38" fmla="*/ 303917 w 384090"/>
                  <a:gd name="connsiteY38" fmla="*/ 19894 h 227056"/>
                  <a:gd name="connsiteX39" fmla="*/ 304294 w 384090"/>
                  <a:gd name="connsiteY39" fmla="*/ 29631 h 227056"/>
                  <a:gd name="connsiteX40" fmla="*/ 304996 w 384090"/>
                  <a:gd name="connsiteY40" fmla="*/ 30200 h 227056"/>
                  <a:gd name="connsiteX41" fmla="*/ 314583 w 384090"/>
                  <a:gd name="connsiteY41" fmla="*/ 38888 h 227056"/>
                  <a:gd name="connsiteX42" fmla="*/ 317878 w 384090"/>
                  <a:gd name="connsiteY42" fmla="*/ 41465 h 227056"/>
                  <a:gd name="connsiteX43" fmla="*/ 319856 w 384090"/>
                  <a:gd name="connsiteY43" fmla="*/ 39248 h 227056"/>
                  <a:gd name="connsiteX44" fmla="*/ 321534 w 384090"/>
                  <a:gd name="connsiteY44" fmla="*/ 35353 h 227056"/>
                  <a:gd name="connsiteX45" fmla="*/ 321534 w 384090"/>
                  <a:gd name="connsiteY45" fmla="*/ 35353 h 227056"/>
                  <a:gd name="connsiteX46" fmla="*/ 63096 w 384090"/>
                  <a:gd name="connsiteY46" fmla="*/ 193244 h 227056"/>
                  <a:gd name="connsiteX47" fmla="*/ 63696 w 384090"/>
                  <a:gd name="connsiteY47" fmla="*/ 195401 h 227056"/>
                  <a:gd name="connsiteX48" fmla="*/ 66692 w 384090"/>
                  <a:gd name="connsiteY48" fmla="*/ 197918 h 227056"/>
                  <a:gd name="connsiteX49" fmla="*/ 101565 w 384090"/>
                  <a:gd name="connsiteY49" fmla="*/ 212418 h 227056"/>
                  <a:gd name="connsiteX50" fmla="*/ 103063 w 384090"/>
                  <a:gd name="connsiteY50" fmla="*/ 212898 h 227056"/>
                  <a:gd name="connsiteX51" fmla="*/ 104202 w 384090"/>
                  <a:gd name="connsiteY51" fmla="*/ 212898 h 227056"/>
                  <a:gd name="connsiteX52" fmla="*/ 109475 w 384090"/>
                  <a:gd name="connsiteY52" fmla="*/ 212898 h 227056"/>
                  <a:gd name="connsiteX53" fmla="*/ 110673 w 384090"/>
                  <a:gd name="connsiteY53" fmla="*/ 212898 h 227056"/>
                  <a:gd name="connsiteX54" fmla="*/ 110673 w 384090"/>
                  <a:gd name="connsiteY54" fmla="*/ 212898 h 227056"/>
                  <a:gd name="connsiteX55" fmla="*/ 115167 w 384090"/>
                  <a:gd name="connsiteY55" fmla="*/ 211220 h 227056"/>
                  <a:gd name="connsiteX56" fmla="*/ 138297 w 384090"/>
                  <a:gd name="connsiteY56" fmla="*/ 195820 h 227056"/>
                  <a:gd name="connsiteX57" fmla="*/ 152258 w 384090"/>
                  <a:gd name="connsiteY57" fmla="*/ 193124 h 227056"/>
                  <a:gd name="connsiteX58" fmla="*/ 174728 w 384090"/>
                  <a:gd name="connsiteY58" fmla="*/ 196180 h 227056"/>
                  <a:gd name="connsiteX59" fmla="*/ 182338 w 384090"/>
                  <a:gd name="connsiteY59" fmla="*/ 199476 h 227056"/>
                  <a:gd name="connsiteX60" fmla="*/ 184316 w 384090"/>
                  <a:gd name="connsiteY60" fmla="*/ 201333 h 227056"/>
                  <a:gd name="connsiteX61" fmla="*/ 185095 w 384090"/>
                  <a:gd name="connsiteY61" fmla="*/ 202352 h 227056"/>
                  <a:gd name="connsiteX62" fmla="*/ 186053 w 384090"/>
                  <a:gd name="connsiteY62" fmla="*/ 203790 h 227056"/>
                  <a:gd name="connsiteX63" fmla="*/ 194862 w 384090"/>
                  <a:gd name="connsiteY63" fmla="*/ 220927 h 227056"/>
                  <a:gd name="connsiteX64" fmla="*/ 194862 w 384090"/>
                  <a:gd name="connsiteY64" fmla="*/ 221287 h 227056"/>
                  <a:gd name="connsiteX65" fmla="*/ 195760 w 384090"/>
                  <a:gd name="connsiteY65" fmla="*/ 222605 h 227056"/>
                  <a:gd name="connsiteX66" fmla="*/ 196779 w 384090"/>
                  <a:gd name="connsiteY66" fmla="*/ 223683 h 227056"/>
                  <a:gd name="connsiteX67" fmla="*/ 196779 w 384090"/>
                  <a:gd name="connsiteY67" fmla="*/ 223683 h 227056"/>
                  <a:gd name="connsiteX68" fmla="*/ 198097 w 384090"/>
                  <a:gd name="connsiteY68" fmla="*/ 224702 h 227056"/>
                  <a:gd name="connsiteX69" fmla="*/ 200914 w 384090"/>
                  <a:gd name="connsiteY69" fmla="*/ 226260 h 227056"/>
                  <a:gd name="connsiteX70" fmla="*/ 205767 w 384090"/>
                  <a:gd name="connsiteY70" fmla="*/ 227039 h 227056"/>
                  <a:gd name="connsiteX71" fmla="*/ 249030 w 384090"/>
                  <a:gd name="connsiteY71" fmla="*/ 222964 h 227056"/>
                  <a:gd name="connsiteX72" fmla="*/ 255741 w 384090"/>
                  <a:gd name="connsiteY72" fmla="*/ 215594 h 227056"/>
                  <a:gd name="connsiteX73" fmla="*/ 255441 w 384090"/>
                  <a:gd name="connsiteY73" fmla="*/ 191087 h 227056"/>
                  <a:gd name="connsiteX74" fmla="*/ 259875 w 384090"/>
                  <a:gd name="connsiteY74" fmla="*/ 187971 h 227056"/>
                  <a:gd name="connsiteX75" fmla="*/ 277852 w 384090"/>
                  <a:gd name="connsiteY75" fmla="*/ 181439 h 227056"/>
                  <a:gd name="connsiteX76" fmla="*/ 292173 w 384090"/>
                  <a:gd name="connsiteY76" fmla="*/ 180601 h 227056"/>
                  <a:gd name="connsiteX77" fmla="*/ 292592 w 384090"/>
                  <a:gd name="connsiteY77" fmla="*/ 180601 h 227056"/>
                  <a:gd name="connsiteX78" fmla="*/ 326028 w 384090"/>
                  <a:gd name="connsiteY78" fmla="*/ 191626 h 227056"/>
                  <a:gd name="connsiteX79" fmla="*/ 327885 w 384090"/>
                  <a:gd name="connsiteY79" fmla="*/ 191985 h 227056"/>
                  <a:gd name="connsiteX80" fmla="*/ 328185 w 384090"/>
                  <a:gd name="connsiteY80" fmla="*/ 191985 h 227056"/>
                  <a:gd name="connsiteX81" fmla="*/ 330162 w 384090"/>
                  <a:gd name="connsiteY81" fmla="*/ 191985 h 227056"/>
                  <a:gd name="connsiteX82" fmla="*/ 339330 w 384090"/>
                  <a:gd name="connsiteY82" fmla="*/ 188989 h 227056"/>
                  <a:gd name="connsiteX83" fmla="*/ 361201 w 384090"/>
                  <a:gd name="connsiteY83" fmla="*/ 170534 h 227056"/>
                  <a:gd name="connsiteX84" fmla="*/ 363358 w 384090"/>
                  <a:gd name="connsiteY84" fmla="*/ 166579 h 227056"/>
                  <a:gd name="connsiteX85" fmla="*/ 362879 w 384090"/>
                  <a:gd name="connsiteY85" fmla="*/ 130627 h 227056"/>
                  <a:gd name="connsiteX86" fmla="*/ 360782 w 384090"/>
                  <a:gd name="connsiteY86" fmla="*/ 134402 h 227056"/>
                  <a:gd name="connsiteX87" fmla="*/ 338851 w 384090"/>
                  <a:gd name="connsiteY87" fmla="*/ 152797 h 227056"/>
                  <a:gd name="connsiteX88" fmla="*/ 334057 w 384090"/>
                  <a:gd name="connsiteY88" fmla="*/ 155254 h 227056"/>
                  <a:gd name="connsiteX89" fmla="*/ 325608 w 384090"/>
                  <a:gd name="connsiteY89" fmla="*/ 155254 h 227056"/>
                  <a:gd name="connsiteX90" fmla="*/ 292173 w 384090"/>
                  <a:gd name="connsiteY90" fmla="*/ 144229 h 227056"/>
                  <a:gd name="connsiteX91" fmla="*/ 291753 w 384090"/>
                  <a:gd name="connsiteY91" fmla="*/ 144229 h 227056"/>
                  <a:gd name="connsiteX92" fmla="*/ 277432 w 384090"/>
                  <a:gd name="connsiteY92" fmla="*/ 145008 h 227056"/>
                  <a:gd name="connsiteX93" fmla="*/ 259456 w 384090"/>
                  <a:gd name="connsiteY93" fmla="*/ 151539 h 227056"/>
                  <a:gd name="connsiteX94" fmla="*/ 253045 w 384090"/>
                  <a:gd name="connsiteY94" fmla="*/ 161366 h 227056"/>
                  <a:gd name="connsiteX95" fmla="*/ 255262 w 384090"/>
                  <a:gd name="connsiteY95" fmla="*/ 178084 h 227056"/>
                  <a:gd name="connsiteX96" fmla="*/ 248904 w 384090"/>
                  <a:gd name="connsiteY96" fmla="*/ 186557 h 227056"/>
                  <a:gd name="connsiteX97" fmla="*/ 248610 w 384090"/>
                  <a:gd name="connsiteY97" fmla="*/ 186593 h 227056"/>
                  <a:gd name="connsiteX98" fmla="*/ 205348 w 384090"/>
                  <a:gd name="connsiteY98" fmla="*/ 190667 h 227056"/>
                  <a:gd name="connsiteX99" fmla="*/ 200494 w 384090"/>
                  <a:gd name="connsiteY99" fmla="*/ 189888 h 227056"/>
                  <a:gd name="connsiteX100" fmla="*/ 194083 w 384090"/>
                  <a:gd name="connsiteY100" fmla="*/ 184376 h 227056"/>
                  <a:gd name="connsiteX101" fmla="*/ 185514 w 384090"/>
                  <a:gd name="connsiteY101" fmla="*/ 167059 h 227056"/>
                  <a:gd name="connsiteX102" fmla="*/ 181859 w 384090"/>
                  <a:gd name="connsiteY102" fmla="*/ 162744 h 227056"/>
                  <a:gd name="connsiteX103" fmla="*/ 174249 w 384090"/>
                  <a:gd name="connsiteY103" fmla="*/ 159508 h 227056"/>
                  <a:gd name="connsiteX104" fmla="*/ 151779 w 384090"/>
                  <a:gd name="connsiteY104" fmla="*/ 156453 h 227056"/>
                  <a:gd name="connsiteX105" fmla="*/ 137817 w 384090"/>
                  <a:gd name="connsiteY105" fmla="*/ 159089 h 227056"/>
                  <a:gd name="connsiteX106" fmla="*/ 114688 w 384090"/>
                  <a:gd name="connsiteY106" fmla="*/ 174489 h 227056"/>
                  <a:gd name="connsiteX107" fmla="*/ 110194 w 384090"/>
                  <a:gd name="connsiteY107" fmla="*/ 176286 h 227056"/>
                  <a:gd name="connsiteX108" fmla="*/ 101086 w 384090"/>
                  <a:gd name="connsiteY108" fmla="*/ 175747 h 227056"/>
                  <a:gd name="connsiteX109" fmla="*/ 66272 w 384090"/>
                  <a:gd name="connsiteY109" fmla="*/ 161306 h 227056"/>
                  <a:gd name="connsiteX110" fmla="*/ 62617 w 384090"/>
                  <a:gd name="connsiteY110" fmla="*/ 156572 h 227056"/>
                  <a:gd name="connsiteX111" fmla="*/ 340588 w 384090"/>
                  <a:gd name="connsiteY111" fmla="*/ 84907 h 227056"/>
                  <a:gd name="connsiteX112" fmla="*/ 331480 w 384090"/>
                  <a:gd name="connsiteY112" fmla="*/ 93776 h 227056"/>
                  <a:gd name="connsiteX113" fmla="*/ 328724 w 384090"/>
                  <a:gd name="connsiteY113" fmla="*/ 101326 h 227056"/>
                  <a:gd name="connsiteX114" fmla="*/ 332020 w 384090"/>
                  <a:gd name="connsiteY114" fmla="*/ 111752 h 227056"/>
                  <a:gd name="connsiteX115" fmla="*/ 347959 w 384090"/>
                  <a:gd name="connsiteY115" fmla="*/ 120021 h 227056"/>
                  <a:gd name="connsiteX116" fmla="*/ 378578 w 384090"/>
                  <a:gd name="connsiteY116" fmla="*/ 115048 h 227056"/>
                  <a:gd name="connsiteX117" fmla="*/ 384091 w 384090"/>
                  <a:gd name="connsiteY117" fmla="*/ 109055 h 227056"/>
                  <a:gd name="connsiteX118" fmla="*/ 384091 w 384090"/>
                  <a:gd name="connsiteY118" fmla="*/ 109055 h 227056"/>
                  <a:gd name="connsiteX119" fmla="*/ 383671 w 384090"/>
                  <a:gd name="connsiteY119" fmla="*/ 72744 h 227056"/>
                  <a:gd name="connsiteX120" fmla="*/ 378099 w 384090"/>
                  <a:gd name="connsiteY120" fmla="*/ 79035 h 227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384090" h="227056">
                    <a:moveTo>
                      <a:pt x="20972" y="61419"/>
                    </a:moveTo>
                    <a:lnTo>
                      <a:pt x="20972" y="61419"/>
                    </a:lnTo>
                    <a:cubicBezTo>
                      <a:pt x="21086" y="63396"/>
                      <a:pt x="22284" y="65152"/>
                      <a:pt x="24088" y="65973"/>
                    </a:cubicBezTo>
                    <a:lnTo>
                      <a:pt x="36072" y="71965"/>
                    </a:lnTo>
                    <a:lnTo>
                      <a:pt x="43263" y="71186"/>
                    </a:lnTo>
                    <a:cubicBezTo>
                      <a:pt x="47667" y="70113"/>
                      <a:pt x="51154" y="66746"/>
                      <a:pt x="52370" y="62377"/>
                    </a:cubicBezTo>
                    <a:cubicBezTo>
                      <a:pt x="53096" y="59777"/>
                      <a:pt x="54012" y="57230"/>
                      <a:pt x="55127" y="54767"/>
                    </a:cubicBezTo>
                    <a:cubicBezTo>
                      <a:pt x="56978" y="50975"/>
                      <a:pt x="55498" y="46391"/>
                      <a:pt x="51771" y="44401"/>
                    </a:cubicBezTo>
                    <a:lnTo>
                      <a:pt x="23788" y="29900"/>
                    </a:lnTo>
                    <a:cubicBezTo>
                      <a:pt x="21997" y="29145"/>
                      <a:pt x="20775" y="27462"/>
                      <a:pt x="20613" y="25526"/>
                    </a:cubicBezTo>
                    <a:close/>
                    <a:moveTo>
                      <a:pt x="123496" y="49434"/>
                    </a:moveTo>
                    <a:cubicBezTo>
                      <a:pt x="107258" y="63156"/>
                      <a:pt x="105041" y="80234"/>
                      <a:pt x="115167" y="94914"/>
                    </a:cubicBezTo>
                    <a:cubicBezTo>
                      <a:pt x="117696" y="91457"/>
                      <a:pt x="120656" y="88335"/>
                      <a:pt x="123976" y="85627"/>
                    </a:cubicBezTo>
                    <a:cubicBezTo>
                      <a:pt x="149741" y="63935"/>
                      <a:pt x="201273" y="59142"/>
                      <a:pt x="239023" y="74781"/>
                    </a:cubicBezTo>
                    <a:cubicBezTo>
                      <a:pt x="250911" y="79143"/>
                      <a:pt x="261308" y="86819"/>
                      <a:pt x="268983" y="96892"/>
                    </a:cubicBezTo>
                    <a:cubicBezTo>
                      <a:pt x="282945" y="76519"/>
                      <a:pt x="271260" y="52131"/>
                      <a:pt x="239023" y="38589"/>
                    </a:cubicBezTo>
                    <a:cubicBezTo>
                      <a:pt x="200854" y="22890"/>
                      <a:pt x="149322" y="27743"/>
                      <a:pt x="123496" y="49374"/>
                    </a:cubicBezTo>
                    <a:close/>
                    <a:moveTo>
                      <a:pt x="479" y="119841"/>
                    </a:moveTo>
                    <a:lnTo>
                      <a:pt x="479" y="119841"/>
                    </a:lnTo>
                    <a:cubicBezTo>
                      <a:pt x="485" y="120596"/>
                      <a:pt x="605" y="121339"/>
                      <a:pt x="839" y="122058"/>
                    </a:cubicBezTo>
                    <a:lnTo>
                      <a:pt x="6831" y="141532"/>
                    </a:lnTo>
                    <a:cubicBezTo>
                      <a:pt x="8359" y="145829"/>
                      <a:pt x="12398" y="148723"/>
                      <a:pt x="16957" y="148783"/>
                    </a:cubicBezTo>
                    <a:lnTo>
                      <a:pt x="56565" y="147644"/>
                    </a:lnTo>
                    <a:cubicBezTo>
                      <a:pt x="58632" y="147686"/>
                      <a:pt x="60664" y="148130"/>
                      <a:pt x="62557" y="148963"/>
                    </a:cubicBezTo>
                    <a:lnTo>
                      <a:pt x="62557" y="148963"/>
                    </a:lnTo>
                    <a:cubicBezTo>
                      <a:pt x="63761" y="149394"/>
                      <a:pt x="64912" y="149981"/>
                      <a:pt x="65973" y="150700"/>
                    </a:cubicBezTo>
                    <a:lnTo>
                      <a:pt x="79514" y="136080"/>
                    </a:lnTo>
                    <a:cubicBezTo>
                      <a:pt x="82097" y="133287"/>
                      <a:pt x="81929" y="128925"/>
                      <a:pt x="79137" y="126342"/>
                    </a:cubicBezTo>
                    <a:cubicBezTo>
                      <a:pt x="78915" y="126139"/>
                      <a:pt x="78682" y="125947"/>
                      <a:pt x="78436" y="125773"/>
                    </a:cubicBezTo>
                    <a:cubicBezTo>
                      <a:pt x="75039" y="123107"/>
                      <a:pt x="71833" y="120207"/>
                      <a:pt x="68849" y="117085"/>
                    </a:cubicBezTo>
                    <a:cubicBezTo>
                      <a:pt x="66907" y="115215"/>
                      <a:pt x="64630" y="113729"/>
                      <a:pt x="62138" y="112711"/>
                    </a:cubicBezTo>
                    <a:cubicBezTo>
                      <a:pt x="60244" y="111890"/>
                      <a:pt x="58207" y="111446"/>
                      <a:pt x="56146" y="111392"/>
                    </a:cubicBezTo>
                    <a:lnTo>
                      <a:pt x="16538" y="112591"/>
                    </a:lnTo>
                    <a:cubicBezTo>
                      <a:pt x="11996" y="112477"/>
                      <a:pt x="7981" y="109607"/>
                      <a:pt x="6412" y="105340"/>
                    </a:cubicBezTo>
                    <a:lnTo>
                      <a:pt x="419" y="85806"/>
                    </a:lnTo>
                    <a:cubicBezTo>
                      <a:pt x="198" y="85123"/>
                      <a:pt x="60" y="84422"/>
                      <a:pt x="0" y="83709"/>
                    </a:cubicBezTo>
                    <a:close/>
                    <a:moveTo>
                      <a:pt x="321054" y="0"/>
                    </a:moveTo>
                    <a:cubicBezTo>
                      <a:pt x="320887" y="1192"/>
                      <a:pt x="320317" y="2295"/>
                      <a:pt x="319436" y="3116"/>
                    </a:cubicBezTo>
                    <a:lnTo>
                      <a:pt x="303917" y="19894"/>
                    </a:lnTo>
                    <a:cubicBezTo>
                      <a:pt x="301334" y="22686"/>
                      <a:pt x="301502" y="27048"/>
                      <a:pt x="304294" y="29631"/>
                    </a:cubicBezTo>
                    <a:cubicBezTo>
                      <a:pt x="304516" y="29834"/>
                      <a:pt x="304750" y="30026"/>
                      <a:pt x="304996" y="30200"/>
                    </a:cubicBezTo>
                    <a:cubicBezTo>
                      <a:pt x="308381" y="32878"/>
                      <a:pt x="311587" y="35779"/>
                      <a:pt x="314583" y="38888"/>
                    </a:cubicBezTo>
                    <a:cubicBezTo>
                      <a:pt x="315566" y="39889"/>
                      <a:pt x="316674" y="40752"/>
                      <a:pt x="317878" y="41465"/>
                    </a:cubicBezTo>
                    <a:lnTo>
                      <a:pt x="319856" y="39248"/>
                    </a:lnTo>
                    <a:cubicBezTo>
                      <a:pt x="320910" y="38223"/>
                      <a:pt x="321516" y="36821"/>
                      <a:pt x="321534" y="35353"/>
                    </a:cubicBezTo>
                    <a:lnTo>
                      <a:pt x="321534" y="35353"/>
                    </a:lnTo>
                    <a:close/>
                    <a:moveTo>
                      <a:pt x="63096" y="193244"/>
                    </a:moveTo>
                    <a:cubicBezTo>
                      <a:pt x="63078" y="194005"/>
                      <a:pt x="63288" y="194754"/>
                      <a:pt x="63696" y="195401"/>
                    </a:cubicBezTo>
                    <a:cubicBezTo>
                      <a:pt x="64355" y="196575"/>
                      <a:pt x="65421" y="197474"/>
                      <a:pt x="66692" y="197918"/>
                    </a:cubicBezTo>
                    <a:lnTo>
                      <a:pt x="101565" y="212418"/>
                    </a:lnTo>
                    <a:cubicBezTo>
                      <a:pt x="102039" y="212646"/>
                      <a:pt x="102548" y="212802"/>
                      <a:pt x="103063" y="212898"/>
                    </a:cubicBezTo>
                    <a:lnTo>
                      <a:pt x="104202" y="212898"/>
                    </a:lnTo>
                    <a:cubicBezTo>
                      <a:pt x="105952" y="213137"/>
                      <a:pt x="107725" y="213137"/>
                      <a:pt x="109475" y="212898"/>
                    </a:cubicBezTo>
                    <a:lnTo>
                      <a:pt x="110673" y="212898"/>
                    </a:lnTo>
                    <a:lnTo>
                      <a:pt x="110673" y="212898"/>
                    </a:lnTo>
                    <a:cubicBezTo>
                      <a:pt x="112255" y="212604"/>
                      <a:pt x="113777" y="212035"/>
                      <a:pt x="115167" y="211220"/>
                    </a:cubicBezTo>
                    <a:lnTo>
                      <a:pt x="138297" y="195820"/>
                    </a:lnTo>
                    <a:cubicBezTo>
                      <a:pt x="142509" y="193358"/>
                      <a:pt x="147435" y="192405"/>
                      <a:pt x="152258" y="193124"/>
                    </a:cubicBezTo>
                    <a:cubicBezTo>
                      <a:pt x="159688" y="194532"/>
                      <a:pt x="167190" y="195551"/>
                      <a:pt x="174728" y="196180"/>
                    </a:cubicBezTo>
                    <a:cubicBezTo>
                      <a:pt x="177521" y="196557"/>
                      <a:pt x="180151" y="197696"/>
                      <a:pt x="182338" y="199476"/>
                    </a:cubicBezTo>
                    <a:cubicBezTo>
                      <a:pt x="183039" y="200051"/>
                      <a:pt x="183698" y="200668"/>
                      <a:pt x="184316" y="201333"/>
                    </a:cubicBezTo>
                    <a:cubicBezTo>
                      <a:pt x="184609" y="201645"/>
                      <a:pt x="184867" y="201986"/>
                      <a:pt x="185095" y="202352"/>
                    </a:cubicBezTo>
                    <a:cubicBezTo>
                      <a:pt x="185484" y="202783"/>
                      <a:pt x="185802" y="203268"/>
                      <a:pt x="186053" y="203790"/>
                    </a:cubicBezTo>
                    <a:lnTo>
                      <a:pt x="194862" y="220927"/>
                    </a:lnTo>
                    <a:lnTo>
                      <a:pt x="194862" y="221287"/>
                    </a:lnTo>
                    <a:lnTo>
                      <a:pt x="195760" y="222605"/>
                    </a:lnTo>
                    <a:lnTo>
                      <a:pt x="196779" y="223683"/>
                    </a:lnTo>
                    <a:lnTo>
                      <a:pt x="196779" y="223683"/>
                    </a:lnTo>
                    <a:cubicBezTo>
                      <a:pt x="197181" y="224067"/>
                      <a:pt x="197624" y="224414"/>
                      <a:pt x="198097" y="224702"/>
                    </a:cubicBezTo>
                    <a:cubicBezTo>
                      <a:pt x="198960" y="225343"/>
                      <a:pt x="199907" y="225871"/>
                      <a:pt x="200914" y="226260"/>
                    </a:cubicBezTo>
                    <a:cubicBezTo>
                      <a:pt x="202459" y="226865"/>
                      <a:pt x="204113" y="227129"/>
                      <a:pt x="205767" y="227039"/>
                    </a:cubicBezTo>
                    <a:lnTo>
                      <a:pt x="249030" y="222964"/>
                    </a:lnTo>
                    <a:cubicBezTo>
                      <a:pt x="252841" y="222623"/>
                      <a:pt x="255759" y="219423"/>
                      <a:pt x="255741" y="215594"/>
                    </a:cubicBezTo>
                    <a:lnTo>
                      <a:pt x="255441" y="191087"/>
                    </a:lnTo>
                    <a:cubicBezTo>
                      <a:pt x="256538" y="189595"/>
                      <a:pt x="258096" y="188498"/>
                      <a:pt x="259875" y="187971"/>
                    </a:cubicBezTo>
                    <a:cubicBezTo>
                      <a:pt x="265981" y="186119"/>
                      <a:pt x="271979" y="183938"/>
                      <a:pt x="277852" y="181439"/>
                    </a:cubicBezTo>
                    <a:cubicBezTo>
                      <a:pt x="282417" y="179672"/>
                      <a:pt x="287427" y="179378"/>
                      <a:pt x="292173" y="180601"/>
                    </a:cubicBezTo>
                    <a:lnTo>
                      <a:pt x="292592" y="180601"/>
                    </a:lnTo>
                    <a:lnTo>
                      <a:pt x="326028" y="191626"/>
                    </a:lnTo>
                    <a:cubicBezTo>
                      <a:pt x="326633" y="191806"/>
                      <a:pt x="327256" y="191932"/>
                      <a:pt x="327885" y="191985"/>
                    </a:cubicBezTo>
                    <a:lnTo>
                      <a:pt x="328185" y="191985"/>
                    </a:lnTo>
                    <a:cubicBezTo>
                      <a:pt x="328838" y="192075"/>
                      <a:pt x="329509" y="192075"/>
                      <a:pt x="330162" y="191985"/>
                    </a:cubicBezTo>
                    <a:cubicBezTo>
                      <a:pt x="333464" y="192003"/>
                      <a:pt x="336676" y="190949"/>
                      <a:pt x="339330" y="188989"/>
                    </a:cubicBezTo>
                    <a:lnTo>
                      <a:pt x="361201" y="170534"/>
                    </a:lnTo>
                    <a:cubicBezTo>
                      <a:pt x="362441" y="169575"/>
                      <a:pt x="363220" y="168137"/>
                      <a:pt x="363358" y="166579"/>
                    </a:cubicBezTo>
                    <a:lnTo>
                      <a:pt x="362879" y="130627"/>
                    </a:lnTo>
                    <a:cubicBezTo>
                      <a:pt x="362729" y="132119"/>
                      <a:pt x="361968" y="133485"/>
                      <a:pt x="360782" y="134402"/>
                    </a:cubicBezTo>
                    <a:lnTo>
                      <a:pt x="338851" y="152797"/>
                    </a:lnTo>
                    <a:cubicBezTo>
                      <a:pt x="337460" y="153972"/>
                      <a:pt x="335819" y="154811"/>
                      <a:pt x="334057" y="155254"/>
                    </a:cubicBezTo>
                    <a:cubicBezTo>
                      <a:pt x="331295" y="156033"/>
                      <a:pt x="328371" y="156033"/>
                      <a:pt x="325608" y="155254"/>
                    </a:cubicBezTo>
                    <a:lnTo>
                      <a:pt x="292173" y="144229"/>
                    </a:lnTo>
                    <a:lnTo>
                      <a:pt x="291753" y="144229"/>
                    </a:lnTo>
                    <a:cubicBezTo>
                      <a:pt x="287013" y="143018"/>
                      <a:pt x="282016" y="143294"/>
                      <a:pt x="277432" y="145008"/>
                    </a:cubicBezTo>
                    <a:cubicBezTo>
                      <a:pt x="271572" y="147524"/>
                      <a:pt x="265568" y="149706"/>
                      <a:pt x="259456" y="151539"/>
                    </a:cubicBezTo>
                    <a:cubicBezTo>
                      <a:pt x="255273" y="152899"/>
                      <a:pt x="252601" y="156992"/>
                      <a:pt x="253045" y="161366"/>
                    </a:cubicBezTo>
                    <a:lnTo>
                      <a:pt x="255262" y="178084"/>
                    </a:lnTo>
                    <a:cubicBezTo>
                      <a:pt x="255843" y="182177"/>
                      <a:pt x="252997" y="185969"/>
                      <a:pt x="248904" y="186557"/>
                    </a:cubicBezTo>
                    <a:cubicBezTo>
                      <a:pt x="248808" y="186569"/>
                      <a:pt x="248706" y="186581"/>
                      <a:pt x="248610" y="186593"/>
                    </a:cubicBezTo>
                    <a:lnTo>
                      <a:pt x="205348" y="190667"/>
                    </a:lnTo>
                    <a:cubicBezTo>
                      <a:pt x="203694" y="190787"/>
                      <a:pt x="202028" y="190517"/>
                      <a:pt x="200494" y="189888"/>
                    </a:cubicBezTo>
                    <a:cubicBezTo>
                      <a:pt x="197786" y="188840"/>
                      <a:pt x="195521" y="186892"/>
                      <a:pt x="194083" y="184376"/>
                    </a:cubicBezTo>
                    <a:lnTo>
                      <a:pt x="185514" y="167059"/>
                    </a:lnTo>
                    <a:cubicBezTo>
                      <a:pt x="184645" y="165357"/>
                      <a:pt x="183393" y="163883"/>
                      <a:pt x="181859" y="162744"/>
                    </a:cubicBezTo>
                    <a:cubicBezTo>
                      <a:pt x="179654" y="161006"/>
                      <a:pt x="177029" y="159892"/>
                      <a:pt x="174249" y="159508"/>
                    </a:cubicBezTo>
                    <a:cubicBezTo>
                      <a:pt x="166699" y="158849"/>
                      <a:pt x="159149" y="157831"/>
                      <a:pt x="151779" y="156453"/>
                    </a:cubicBezTo>
                    <a:cubicBezTo>
                      <a:pt x="146961" y="155709"/>
                      <a:pt x="142036" y="156638"/>
                      <a:pt x="137817" y="159089"/>
                    </a:cubicBezTo>
                    <a:lnTo>
                      <a:pt x="114688" y="174489"/>
                    </a:lnTo>
                    <a:cubicBezTo>
                      <a:pt x="113322" y="175369"/>
                      <a:pt x="111794" y="175981"/>
                      <a:pt x="110194" y="176286"/>
                    </a:cubicBezTo>
                    <a:cubicBezTo>
                      <a:pt x="107168" y="176993"/>
                      <a:pt x="104004" y="176802"/>
                      <a:pt x="101086" y="175747"/>
                    </a:cubicBezTo>
                    <a:lnTo>
                      <a:pt x="66272" y="161306"/>
                    </a:lnTo>
                    <a:cubicBezTo>
                      <a:pt x="64193" y="160641"/>
                      <a:pt x="62737" y="158754"/>
                      <a:pt x="62617" y="156572"/>
                    </a:cubicBezTo>
                    <a:close/>
                    <a:moveTo>
                      <a:pt x="340588" y="84907"/>
                    </a:moveTo>
                    <a:cubicBezTo>
                      <a:pt x="336184" y="86022"/>
                      <a:pt x="332715" y="89402"/>
                      <a:pt x="331480" y="93776"/>
                    </a:cubicBezTo>
                    <a:cubicBezTo>
                      <a:pt x="330767" y="96364"/>
                      <a:pt x="329845" y="98887"/>
                      <a:pt x="328724" y="101326"/>
                    </a:cubicBezTo>
                    <a:cubicBezTo>
                      <a:pt x="326855" y="105125"/>
                      <a:pt x="328311" y="109721"/>
                      <a:pt x="332020" y="111752"/>
                    </a:cubicBezTo>
                    <a:lnTo>
                      <a:pt x="347959" y="120021"/>
                    </a:lnTo>
                    <a:lnTo>
                      <a:pt x="378578" y="115048"/>
                    </a:lnTo>
                    <a:cubicBezTo>
                      <a:pt x="381634" y="114670"/>
                      <a:pt x="383965" y="112135"/>
                      <a:pt x="384091" y="109055"/>
                    </a:cubicBezTo>
                    <a:lnTo>
                      <a:pt x="384091" y="109055"/>
                    </a:lnTo>
                    <a:lnTo>
                      <a:pt x="383671" y="72744"/>
                    </a:lnTo>
                    <a:cubicBezTo>
                      <a:pt x="383665" y="75943"/>
                      <a:pt x="381274" y="78640"/>
                      <a:pt x="378099" y="79035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BD1FA86-634E-C8BE-AFB5-5E3B29095D82}"/>
                  </a:ext>
                </a:extLst>
              </p:cNvPr>
              <p:cNvSpPr/>
              <p:nvPr/>
            </p:nvSpPr>
            <p:spPr>
              <a:xfrm>
                <a:off x="10846072" y="5707238"/>
                <a:ext cx="42303" cy="47764"/>
              </a:xfrm>
              <a:custGeom>
                <a:avLst/>
                <a:gdLst>
                  <a:gd name="connsiteX0" fmla="*/ 0 w 42303"/>
                  <a:gd name="connsiteY0" fmla="*/ 0 h 47764"/>
                  <a:gd name="connsiteX1" fmla="*/ 33436 w 42303"/>
                  <a:gd name="connsiteY1" fmla="*/ 11025 h 47764"/>
                  <a:gd name="connsiteX2" fmla="*/ 41884 w 42303"/>
                  <a:gd name="connsiteY2" fmla="*/ 11025 h 47764"/>
                  <a:gd name="connsiteX3" fmla="*/ 42304 w 42303"/>
                  <a:gd name="connsiteY3" fmla="*/ 46978 h 47764"/>
                  <a:gd name="connsiteX4" fmla="*/ 37990 w 42303"/>
                  <a:gd name="connsiteY4" fmla="*/ 47697 h 47764"/>
                  <a:gd name="connsiteX5" fmla="*/ 36012 w 42303"/>
                  <a:gd name="connsiteY5" fmla="*/ 47697 h 47764"/>
                  <a:gd name="connsiteX6" fmla="*/ 35713 w 42303"/>
                  <a:gd name="connsiteY6" fmla="*/ 47697 h 47764"/>
                  <a:gd name="connsiteX7" fmla="*/ 33855 w 42303"/>
                  <a:gd name="connsiteY7" fmla="*/ 47337 h 47764"/>
                  <a:gd name="connsiteX8" fmla="*/ 419 w 42303"/>
                  <a:gd name="connsiteY8" fmla="*/ 36312 h 47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303" h="47764">
                    <a:moveTo>
                      <a:pt x="0" y="0"/>
                    </a:moveTo>
                    <a:lnTo>
                      <a:pt x="33436" y="11025"/>
                    </a:lnTo>
                    <a:cubicBezTo>
                      <a:pt x="36198" y="11804"/>
                      <a:pt x="39122" y="11804"/>
                      <a:pt x="41884" y="11025"/>
                    </a:cubicBezTo>
                    <a:lnTo>
                      <a:pt x="42304" y="46978"/>
                    </a:lnTo>
                    <a:cubicBezTo>
                      <a:pt x="40902" y="47391"/>
                      <a:pt x="39452" y="47631"/>
                      <a:pt x="37990" y="47697"/>
                    </a:cubicBezTo>
                    <a:cubicBezTo>
                      <a:pt x="37337" y="47787"/>
                      <a:pt x="36665" y="47787"/>
                      <a:pt x="36012" y="47697"/>
                    </a:cubicBezTo>
                    <a:lnTo>
                      <a:pt x="35713" y="47697"/>
                    </a:lnTo>
                    <a:cubicBezTo>
                      <a:pt x="35084" y="47643"/>
                      <a:pt x="34460" y="47523"/>
                      <a:pt x="33855" y="47337"/>
                    </a:cubicBezTo>
                    <a:lnTo>
                      <a:pt x="419" y="36312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C6F54239-004A-4D2F-828D-B6BC3722293C}"/>
                  </a:ext>
                </a:extLst>
              </p:cNvPr>
              <p:cNvSpPr/>
              <p:nvPr/>
            </p:nvSpPr>
            <p:spPr>
              <a:xfrm>
                <a:off x="10735458" y="5725814"/>
                <a:ext cx="19354" cy="62916"/>
              </a:xfrm>
              <a:custGeom>
                <a:avLst/>
                <a:gdLst>
                  <a:gd name="connsiteX0" fmla="*/ 0 w 19354"/>
                  <a:gd name="connsiteY0" fmla="*/ 0 h 62916"/>
                  <a:gd name="connsiteX1" fmla="*/ 3655 w 19354"/>
                  <a:gd name="connsiteY1" fmla="*/ 4314 h 62916"/>
                  <a:gd name="connsiteX2" fmla="*/ 12523 w 19354"/>
                  <a:gd name="connsiteY2" fmla="*/ 21452 h 62916"/>
                  <a:gd name="connsiteX3" fmla="*/ 18935 w 19354"/>
                  <a:gd name="connsiteY3" fmla="*/ 26964 h 62916"/>
                  <a:gd name="connsiteX4" fmla="*/ 19354 w 19354"/>
                  <a:gd name="connsiteY4" fmla="*/ 62917 h 62916"/>
                  <a:gd name="connsiteX5" fmla="*/ 16538 w 19354"/>
                  <a:gd name="connsiteY5" fmla="*/ 61359 h 62916"/>
                  <a:gd name="connsiteX6" fmla="*/ 15220 w 19354"/>
                  <a:gd name="connsiteY6" fmla="*/ 60340 h 62916"/>
                  <a:gd name="connsiteX7" fmla="*/ 15220 w 19354"/>
                  <a:gd name="connsiteY7" fmla="*/ 60340 h 62916"/>
                  <a:gd name="connsiteX8" fmla="*/ 14201 w 19354"/>
                  <a:gd name="connsiteY8" fmla="*/ 59262 h 62916"/>
                  <a:gd name="connsiteX9" fmla="*/ 13302 w 19354"/>
                  <a:gd name="connsiteY9" fmla="*/ 57943 h 62916"/>
                  <a:gd name="connsiteX10" fmla="*/ 13302 w 19354"/>
                  <a:gd name="connsiteY10" fmla="*/ 57584 h 62916"/>
                  <a:gd name="connsiteX11" fmla="*/ 4494 w 19354"/>
                  <a:gd name="connsiteY11" fmla="*/ 40446 h 62916"/>
                  <a:gd name="connsiteX12" fmla="*/ 3535 w 19354"/>
                  <a:gd name="connsiteY12" fmla="*/ 39008 h 62916"/>
                  <a:gd name="connsiteX13" fmla="*/ 2756 w 19354"/>
                  <a:gd name="connsiteY13" fmla="*/ 37990 h 62916"/>
                  <a:gd name="connsiteX14" fmla="*/ 779 w 19354"/>
                  <a:gd name="connsiteY14" fmla="*/ 36252 h 62916"/>
                  <a:gd name="connsiteX15" fmla="*/ 779 w 19354"/>
                  <a:gd name="connsiteY15" fmla="*/ 36252 h 62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354" h="62916">
                    <a:moveTo>
                      <a:pt x="0" y="0"/>
                    </a:moveTo>
                    <a:cubicBezTo>
                      <a:pt x="1534" y="1139"/>
                      <a:pt x="2786" y="2613"/>
                      <a:pt x="3655" y="4314"/>
                    </a:cubicBezTo>
                    <a:lnTo>
                      <a:pt x="12523" y="21452"/>
                    </a:lnTo>
                    <a:cubicBezTo>
                      <a:pt x="13967" y="23968"/>
                      <a:pt x="16227" y="25916"/>
                      <a:pt x="18935" y="26964"/>
                    </a:cubicBezTo>
                    <a:lnTo>
                      <a:pt x="19354" y="62917"/>
                    </a:lnTo>
                    <a:cubicBezTo>
                      <a:pt x="18348" y="62527"/>
                      <a:pt x="17401" y="62000"/>
                      <a:pt x="16538" y="61359"/>
                    </a:cubicBezTo>
                    <a:cubicBezTo>
                      <a:pt x="16065" y="61065"/>
                      <a:pt x="15621" y="60723"/>
                      <a:pt x="15220" y="60340"/>
                    </a:cubicBezTo>
                    <a:lnTo>
                      <a:pt x="15220" y="60340"/>
                    </a:lnTo>
                    <a:lnTo>
                      <a:pt x="14201" y="59262"/>
                    </a:lnTo>
                    <a:lnTo>
                      <a:pt x="13302" y="57943"/>
                    </a:lnTo>
                    <a:lnTo>
                      <a:pt x="13302" y="57584"/>
                    </a:lnTo>
                    <a:lnTo>
                      <a:pt x="4494" y="40446"/>
                    </a:lnTo>
                    <a:cubicBezTo>
                      <a:pt x="4248" y="39925"/>
                      <a:pt x="3925" y="39440"/>
                      <a:pt x="3535" y="39008"/>
                    </a:cubicBezTo>
                    <a:cubicBezTo>
                      <a:pt x="3308" y="38643"/>
                      <a:pt x="3050" y="38301"/>
                      <a:pt x="2756" y="37990"/>
                    </a:cubicBezTo>
                    <a:cubicBezTo>
                      <a:pt x="2157" y="37390"/>
                      <a:pt x="1438" y="36791"/>
                      <a:pt x="779" y="36252"/>
                    </a:cubicBezTo>
                    <a:lnTo>
                      <a:pt x="779" y="36252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93C1F29-AED4-4E22-9FB0-E0B047C2CFBC}"/>
                  </a:ext>
                </a:extLst>
              </p:cNvPr>
              <p:cNvSpPr/>
              <p:nvPr/>
            </p:nvSpPr>
            <p:spPr>
              <a:xfrm>
                <a:off x="10574093" y="5588236"/>
                <a:ext cx="35341" cy="46977"/>
              </a:xfrm>
              <a:custGeom>
                <a:avLst/>
                <a:gdLst>
                  <a:gd name="connsiteX0" fmla="*/ 0 w 35341"/>
                  <a:gd name="connsiteY0" fmla="*/ 0 h 46977"/>
                  <a:gd name="connsiteX1" fmla="*/ 3236 w 35341"/>
                  <a:gd name="connsiteY1" fmla="*/ 4374 h 46977"/>
                  <a:gd name="connsiteX2" fmla="*/ 31219 w 35341"/>
                  <a:gd name="connsiteY2" fmla="*/ 18875 h 46977"/>
                  <a:gd name="connsiteX3" fmla="*/ 34514 w 35341"/>
                  <a:gd name="connsiteY3" fmla="*/ 29241 h 46977"/>
                  <a:gd name="connsiteX4" fmla="*/ 31758 w 35341"/>
                  <a:gd name="connsiteY4" fmla="*/ 36851 h 46977"/>
                  <a:gd name="connsiteX5" fmla="*/ 22770 w 35341"/>
                  <a:gd name="connsiteY5" fmla="*/ 45839 h 46977"/>
                  <a:gd name="connsiteX6" fmla="*/ 15819 w 35341"/>
                  <a:gd name="connsiteY6" fmla="*/ 46978 h 46977"/>
                  <a:gd name="connsiteX7" fmla="*/ 3835 w 35341"/>
                  <a:gd name="connsiteY7" fmla="*/ 40986 h 46977"/>
                  <a:gd name="connsiteX8" fmla="*/ 599 w 35341"/>
                  <a:gd name="connsiteY8" fmla="*/ 36492 h 46977"/>
                  <a:gd name="connsiteX9" fmla="*/ 599 w 35341"/>
                  <a:gd name="connsiteY9" fmla="*/ 36492 h 46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341" h="46977">
                    <a:moveTo>
                      <a:pt x="0" y="0"/>
                    </a:moveTo>
                    <a:cubicBezTo>
                      <a:pt x="186" y="1947"/>
                      <a:pt x="1432" y="3631"/>
                      <a:pt x="3236" y="4374"/>
                    </a:cubicBezTo>
                    <a:lnTo>
                      <a:pt x="31219" y="18875"/>
                    </a:lnTo>
                    <a:cubicBezTo>
                      <a:pt x="34946" y="20864"/>
                      <a:pt x="36408" y="25466"/>
                      <a:pt x="34514" y="29241"/>
                    </a:cubicBezTo>
                    <a:cubicBezTo>
                      <a:pt x="33412" y="31710"/>
                      <a:pt x="32489" y="34251"/>
                      <a:pt x="31758" y="36851"/>
                    </a:cubicBezTo>
                    <a:cubicBezTo>
                      <a:pt x="30655" y="41279"/>
                      <a:pt x="27198" y="44737"/>
                      <a:pt x="22770" y="45839"/>
                    </a:cubicBezTo>
                    <a:lnTo>
                      <a:pt x="15819" y="46978"/>
                    </a:lnTo>
                    <a:lnTo>
                      <a:pt x="3835" y="40986"/>
                    </a:lnTo>
                    <a:cubicBezTo>
                      <a:pt x="1995" y="40219"/>
                      <a:pt x="743" y="38481"/>
                      <a:pt x="599" y="36492"/>
                    </a:cubicBezTo>
                    <a:lnTo>
                      <a:pt x="599" y="36492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0C5D873-506A-F878-7588-000C4F7B0C89}"/>
                  </a:ext>
                </a:extLst>
              </p:cNvPr>
              <p:cNvSpPr/>
              <p:nvPr/>
            </p:nvSpPr>
            <p:spPr>
              <a:xfrm>
                <a:off x="10553600" y="5646599"/>
                <a:ext cx="62497" cy="64953"/>
              </a:xfrm>
              <a:custGeom>
                <a:avLst/>
                <a:gdLst>
                  <a:gd name="connsiteX0" fmla="*/ 0 w 62497"/>
                  <a:gd name="connsiteY0" fmla="*/ 0 h 64953"/>
                  <a:gd name="connsiteX1" fmla="*/ 419 w 62497"/>
                  <a:gd name="connsiteY1" fmla="*/ 2097 h 64953"/>
                  <a:gd name="connsiteX2" fmla="*/ 6412 w 62497"/>
                  <a:gd name="connsiteY2" fmla="*/ 21631 h 64953"/>
                  <a:gd name="connsiteX3" fmla="*/ 16538 w 62497"/>
                  <a:gd name="connsiteY3" fmla="*/ 28882 h 64953"/>
                  <a:gd name="connsiteX4" fmla="*/ 56146 w 62497"/>
                  <a:gd name="connsiteY4" fmla="*/ 27683 h 64953"/>
                  <a:gd name="connsiteX5" fmla="*/ 62138 w 62497"/>
                  <a:gd name="connsiteY5" fmla="*/ 29002 h 64953"/>
                  <a:gd name="connsiteX6" fmla="*/ 62497 w 62497"/>
                  <a:gd name="connsiteY6" fmla="*/ 64954 h 64953"/>
                  <a:gd name="connsiteX7" fmla="*/ 56505 w 62497"/>
                  <a:gd name="connsiteY7" fmla="*/ 63636 h 64953"/>
                  <a:gd name="connsiteX8" fmla="*/ 16898 w 62497"/>
                  <a:gd name="connsiteY8" fmla="*/ 64774 h 64953"/>
                  <a:gd name="connsiteX9" fmla="*/ 6771 w 62497"/>
                  <a:gd name="connsiteY9" fmla="*/ 57524 h 64953"/>
                  <a:gd name="connsiteX10" fmla="*/ 779 w 62497"/>
                  <a:gd name="connsiteY10" fmla="*/ 38050 h 64953"/>
                  <a:gd name="connsiteX11" fmla="*/ 419 w 62497"/>
                  <a:gd name="connsiteY11" fmla="*/ 35833 h 64953"/>
                  <a:gd name="connsiteX12" fmla="*/ 419 w 62497"/>
                  <a:gd name="connsiteY12" fmla="*/ 35833 h 64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497" h="64953">
                    <a:moveTo>
                      <a:pt x="0" y="0"/>
                    </a:moveTo>
                    <a:cubicBezTo>
                      <a:pt x="60" y="713"/>
                      <a:pt x="198" y="1414"/>
                      <a:pt x="419" y="2097"/>
                    </a:cubicBezTo>
                    <a:lnTo>
                      <a:pt x="6412" y="21631"/>
                    </a:lnTo>
                    <a:cubicBezTo>
                      <a:pt x="7981" y="25898"/>
                      <a:pt x="11996" y="28768"/>
                      <a:pt x="16538" y="28882"/>
                    </a:cubicBezTo>
                    <a:lnTo>
                      <a:pt x="56146" y="27683"/>
                    </a:lnTo>
                    <a:cubicBezTo>
                      <a:pt x="58207" y="27737"/>
                      <a:pt x="60244" y="28181"/>
                      <a:pt x="62138" y="29002"/>
                    </a:cubicBezTo>
                    <a:lnTo>
                      <a:pt x="62497" y="64954"/>
                    </a:lnTo>
                    <a:cubicBezTo>
                      <a:pt x="60604" y="64121"/>
                      <a:pt x="58572" y="63678"/>
                      <a:pt x="56505" y="63636"/>
                    </a:cubicBezTo>
                    <a:lnTo>
                      <a:pt x="16898" y="64774"/>
                    </a:lnTo>
                    <a:cubicBezTo>
                      <a:pt x="12338" y="64714"/>
                      <a:pt x="8299" y="61820"/>
                      <a:pt x="6771" y="57524"/>
                    </a:cubicBezTo>
                    <a:lnTo>
                      <a:pt x="779" y="38050"/>
                    </a:lnTo>
                    <a:cubicBezTo>
                      <a:pt x="545" y="37331"/>
                      <a:pt x="426" y="36588"/>
                      <a:pt x="419" y="35833"/>
                    </a:cubicBezTo>
                    <a:lnTo>
                      <a:pt x="419" y="35833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B4BA6C7-AA29-09A8-1795-5B443D840260}"/>
                  </a:ext>
                </a:extLst>
              </p:cNvPr>
              <p:cNvSpPr/>
              <p:nvPr/>
            </p:nvSpPr>
            <p:spPr>
              <a:xfrm>
                <a:off x="10616217" y="5719642"/>
                <a:ext cx="48056" cy="55845"/>
              </a:xfrm>
              <a:custGeom>
                <a:avLst/>
                <a:gdLst>
                  <a:gd name="connsiteX0" fmla="*/ 0 w 48056"/>
                  <a:gd name="connsiteY0" fmla="*/ 0 h 55845"/>
                  <a:gd name="connsiteX1" fmla="*/ 3655 w 48056"/>
                  <a:gd name="connsiteY1" fmla="*/ 4734 h 55845"/>
                  <a:gd name="connsiteX2" fmla="*/ 38469 w 48056"/>
                  <a:gd name="connsiteY2" fmla="*/ 19175 h 55845"/>
                  <a:gd name="connsiteX3" fmla="*/ 47577 w 48056"/>
                  <a:gd name="connsiteY3" fmla="*/ 19714 h 55845"/>
                  <a:gd name="connsiteX4" fmla="*/ 48056 w 48056"/>
                  <a:gd name="connsiteY4" fmla="*/ 55666 h 55845"/>
                  <a:gd name="connsiteX5" fmla="*/ 46858 w 48056"/>
                  <a:gd name="connsiteY5" fmla="*/ 55666 h 55845"/>
                  <a:gd name="connsiteX6" fmla="*/ 41585 w 48056"/>
                  <a:gd name="connsiteY6" fmla="*/ 55666 h 55845"/>
                  <a:gd name="connsiteX7" fmla="*/ 40446 w 48056"/>
                  <a:gd name="connsiteY7" fmla="*/ 55666 h 55845"/>
                  <a:gd name="connsiteX8" fmla="*/ 38948 w 48056"/>
                  <a:gd name="connsiteY8" fmla="*/ 55187 h 55845"/>
                  <a:gd name="connsiteX9" fmla="*/ 4075 w 48056"/>
                  <a:gd name="connsiteY9" fmla="*/ 40686 h 55845"/>
                  <a:gd name="connsiteX10" fmla="*/ 1079 w 48056"/>
                  <a:gd name="connsiteY10" fmla="*/ 38169 h 55845"/>
                  <a:gd name="connsiteX11" fmla="*/ 479 w 48056"/>
                  <a:gd name="connsiteY11" fmla="*/ 36012 h 55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056" h="55845">
                    <a:moveTo>
                      <a:pt x="0" y="0"/>
                    </a:moveTo>
                    <a:cubicBezTo>
                      <a:pt x="120" y="2181"/>
                      <a:pt x="1576" y="4069"/>
                      <a:pt x="3655" y="4734"/>
                    </a:cubicBezTo>
                    <a:lnTo>
                      <a:pt x="38469" y="19175"/>
                    </a:lnTo>
                    <a:cubicBezTo>
                      <a:pt x="41387" y="20229"/>
                      <a:pt x="44551" y="20421"/>
                      <a:pt x="47577" y="19714"/>
                    </a:cubicBezTo>
                    <a:lnTo>
                      <a:pt x="48056" y="55666"/>
                    </a:lnTo>
                    <a:lnTo>
                      <a:pt x="46858" y="55666"/>
                    </a:lnTo>
                    <a:cubicBezTo>
                      <a:pt x="45108" y="55906"/>
                      <a:pt x="43335" y="55906"/>
                      <a:pt x="41585" y="55666"/>
                    </a:cubicBezTo>
                    <a:lnTo>
                      <a:pt x="40446" y="55666"/>
                    </a:lnTo>
                    <a:cubicBezTo>
                      <a:pt x="39931" y="55570"/>
                      <a:pt x="39422" y="55415"/>
                      <a:pt x="38948" y="55187"/>
                    </a:cubicBezTo>
                    <a:lnTo>
                      <a:pt x="4075" y="40686"/>
                    </a:lnTo>
                    <a:cubicBezTo>
                      <a:pt x="2804" y="40243"/>
                      <a:pt x="1738" y="39344"/>
                      <a:pt x="1079" y="38169"/>
                    </a:cubicBezTo>
                    <a:cubicBezTo>
                      <a:pt x="671" y="37522"/>
                      <a:pt x="461" y="36773"/>
                      <a:pt x="479" y="36012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7B4EBA34-39E0-D930-4115-83AE58B7A1CA}"/>
                  </a:ext>
                </a:extLst>
              </p:cNvPr>
              <p:cNvSpPr/>
              <p:nvPr/>
            </p:nvSpPr>
            <p:spPr>
              <a:xfrm>
                <a:off x="10553603" y="5527884"/>
                <a:ext cx="383597" cy="226040"/>
              </a:xfrm>
              <a:custGeom>
                <a:avLst/>
                <a:gdLst>
                  <a:gd name="connsiteX0" fmla="*/ 44577 w 383597"/>
                  <a:gd name="connsiteY0" fmla="*/ 37822 h 226040"/>
                  <a:gd name="connsiteX1" fmla="*/ 22706 w 383597"/>
                  <a:gd name="connsiteY1" fmla="*/ 56217 h 226040"/>
                  <a:gd name="connsiteX2" fmla="*/ 21196 w 383597"/>
                  <a:gd name="connsiteY2" fmla="*/ 62743 h 226040"/>
                  <a:gd name="connsiteX3" fmla="*/ 23725 w 383597"/>
                  <a:gd name="connsiteY3" fmla="*/ 64726 h 226040"/>
                  <a:gd name="connsiteX4" fmla="*/ 51708 w 383597"/>
                  <a:gd name="connsiteY4" fmla="*/ 79227 h 226040"/>
                  <a:gd name="connsiteX5" fmla="*/ 55003 w 383597"/>
                  <a:gd name="connsiteY5" fmla="*/ 89593 h 226040"/>
                  <a:gd name="connsiteX6" fmla="*/ 52247 w 383597"/>
                  <a:gd name="connsiteY6" fmla="*/ 97203 h 226040"/>
                  <a:gd name="connsiteX7" fmla="*/ 43259 w 383597"/>
                  <a:gd name="connsiteY7" fmla="*/ 106191 h 226040"/>
                  <a:gd name="connsiteX8" fmla="*/ 5629 w 383597"/>
                  <a:gd name="connsiteY8" fmla="*/ 112183 h 226040"/>
                  <a:gd name="connsiteX9" fmla="*/ 56 w 383597"/>
                  <a:gd name="connsiteY9" fmla="*/ 119446 h 226040"/>
                  <a:gd name="connsiteX10" fmla="*/ 416 w 383597"/>
                  <a:gd name="connsiteY10" fmla="*/ 120872 h 226040"/>
                  <a:gd name="connsiteX11" fmla="*/ 6408 w 383597"/>
                  <a:gd name="connsiteY11" fmla="*/ 140346 h 226040"/>
                  <a:gd name="connsiteX12" fmla="*/ 16534 w 383597"/>
                  <a:gd name="connsiteY12" fmla="*/ 147656 h 226040"/>
                  <a:gd name="connsiteX13" fmla="*/ 56082 w 383597"/>
                  <a:gd name="connsiteY13" fmla="*/ 146458 h 226040"/>
                  <a:gd name="connsiteX14" fmla="*/ 68965 w 383597"/>
                  <a:gd name="connsiteY14" fmla="*/ 152450 h 226040"/>
                  <a:gd name="connsiteX15" fmla="*/ 78552 w 383597"/>
                  <a:gd name="connsiteY15" fmla="*/ 161138 h 226040"/>
                  <a:gd name="connsiteX16" fmla="*/ 80260 w 383597"/>
                  <a:gd name="connsiteY16" fmla="*/ 170731 h 226040"/>
                  <a:gd name="connsiteX17" fmla="*/ 79690 w 383597"/>
                  <a:gd name="connsiteY17" fmla="*/ 171445 h 226040"/>
                  <a:gd name="connsiteX18" fmla="*/ 64111 w 383597"/>
                  <a:gd name="connsiteY18" fmla="*/ 188222 h 226040"/>
                  <a:gd name="connsiteX19" fmla="*/ 63656 w 383597"/>
                  <a:gd name="connsiteY19" fmla="*/ 195329 h 226040"/>
                  <a:gd name="connsiteX20" fmla="*/ 66089 w 383597"/>
                  <a:gd name="connsiteY20" fmla="*/ 196851 h 226040"/>
                  <a:gd name="connsiteX21" fmla="*/ 100962 w 383597"/>
                  <a:gd name="connsiteY21" fmla="*/ 211292 h 226040"/>
                  <a:gd name="connsiteX22" fmla="*/ 114504 w 383597"/>
                  <a:gd name="connsiteY22" fmla="*/ 210033 h 226040"/>
                  <a:gd name="connsiteX23" fmla="*/ 137634 w 383597"/>
                  <a:gd name="connsiteY23" fmla="*/ 194634 h 226040"/>
                  <a:gd name="connsiteX24" fmla="*/ 151595 w 383597"/>
                  <a:gd name="connsiteY24" fmla="*/ 191937 h 226040"/>
                  <a:gd name="connsiteX25" fmla="*/ 174065 w 383597"/>
                  <a:gd name="connsiteY25" fmla="*/ 195053 h 226040"/>
                  <a:gd name="connsiteX26" fmla="*/ 185390 w 383597"/>
                  <a:gd name="connsiteY26" fmla="*/ 202603 h 226040"/>
                  <a:gd name="connsiteX27" fmla="*/ 194199 w 383597"/>
                  <a:gd name="connsiteY27" fmla="*/ 219741 h 226040"/>
                  <a:gd name="connsiteX28" fmla="*/ 205464 w 383597"/>
                  <a:gd name="connsiteY28" fmla="*/ 226032 h 226040"/>
                  <a:gd name="connsiteX29" fmla="*/ 248726 w 383597"/>
                  <a:gd name="connsiteY29" fmla="*/ 221958 h 226040"/>
                  <a:gd name="connsiteX30" fmla="*/ 255432 w 383597"/>
                  <a:gd name="connsiteY30" fmla="*/ 213862 h 226040"/>
                  <a:gd name="connsiteX31" fmla="*/ 255378 w 383597"/>
                  <a:gd name="connsiteY31" fmla="*/ 213449 h 226040"/>
                  <a:gd name="connsiteX32" fmla="*/ 253161 w 383597"/>
                  <a:gd name="connsiteY32" fmla="*/ 196731 h 226040"/>
                  <a:gd name="connsiteX33" fmla="*/ 259572 w 383597"/>
                  <a:gd name="connsiteY33" fmla="*/ 186904 h 226040"/>
                  <a:gd name="connsiteX34" fmla="*/ 277548 w 383597"/>
                  <a:gd name="connsiteY34" fmla="*/ 180373 h 226040"/>
                  <a:gd name="connsiteX35" fmla="*/ 291869 w 383597"/>
                  <a:gd name="connsiteY35" fmla="*/ 179594 h 226040"/>
                  <a:gd name="connsiteX36" fmla="*/ 325724 w 383597"/>
                  <a:gd name="connsiteY36" fmla="*/ 190679 h 226040"/>
                  <a:gd name="connsiteX37" fmla="*/ 338967 w 383597"/>
                  <a:gd name="connsiteY37" fmla="*/ 188222 h 226040"/>
                  <a:gd name="connsiteX38" fmla="*/ 360898 w 383597"/>
                  <a:gd name="connsiteY38" fmla="*/ 169767 h 226040"/>
                  <a:gd name="connsiteX39" fmla="*/ 362216 w 383597"/>
                  <a:gd name="connsiteY39" fmla="*/ 163116 h 226040"/>
                  <a:gd name="connsiteX40" fmla="*/ 359819 w 383597"/>
                  <a:gd name="connsiteY40" fmla="*/ 161258 h 226040"/>
                  <a:gd name="connsiteX41" fmla="*/ 331836 w 383597"/>
                  <a:gd name="connsiteY41" fmla="*/ 146817 h 226040"/>
                  <a:gd name="connsiteX42" fmla="*/ 328540 w 383597"/>
                  <a:gd name="connsiteY42" fmla="*/ 136391 h 226040"/>
                  <a:gd name="connsiteX43" fmla="*/ 331297 w 383597"/>
                  <a:gd name="connsiteY43" fmla="*/ 128841 h 226040"/>
                  <a:gd name="connsiteX44" fmla="*/ 340405 w 383597"/>
                  <a:gd name="connsiteY44" fmla="*/ 120033 h 226040"/>
                  <a:gd name="connsiteX45" fmla="*/ 377975 w 383597"/>
                  <a:gd name="connsiteY45" fmla="*/ 114041 h 226040"/>
                  <a:gd name="connsiteX46" fmla="*/ 383542 w 383597"/>
                  <a:gd name="connsiteY46" fmla="*/ 106778 h 226040"/>
                  <a:gd name="connsiteX47" fmla="*/ 383188 w 383597"/>
                  <a:gd name="connsiteY47" fmla="*/ 105352 h 226040"/>
                  <a:gd name="connsiteX48" fmla="*/ 377196 w 383597"/>
                  <a:gd name="connsiteY48" fmla="*/ 85818 h 226040"/>
                  <a:gd name="connsiteX49" fmla="*/ 367129 w 383597"/>
                  <a:gd name="connsiteY49" fmla="*/ 78568 h 226040"/>
                  <a:gd name="connsiteX50" fmla="*/ 327522 w 383597"/>
                  <a:gd name="connsiteY50" fmla="*/ 79706 h 226040"/>
                  <a:gd name="connsiteX51" fmla="*/ 314639 w 383597"/>
                  <a:gd name="connsiteY51" fmla="*/ 74074 h 226040"/>
                  <a:gd name="connsiteX52" fmla="*/ 305052 w 383597"/>
                  <a:gd name="connsiteY52" fmla="*/ 65385 h 226040"/>
                  <a:gd name="connsiteX53" fmla="*/ 303404 w 383597"/>
                  <a:gd name="connsiteY53" fmla="*/ 55780 h 226040"/>
                  <a:gd name="connsiteX54" fmla="*/ 303973 w 383597"/>
                  <a:gd name="connsiteY54" fmla="*/ 55079 h 226040"/>
                  <a:gd name="connsiteX55" fmla="*/ 319493 w 383597"/>
                  <a:gd name="connsiteY55" fmla="*/ 38301 h 226040"/>
                  <a:gd name="connsiteX56" fmla="*/ 319948 w 383597"/>
                  <a:gd name="connsiteY56" fmla="*/ 31195 h 226040"/>
                  <a:gd name="connsiteX57" fmla="*/ 317515 w 383597"/>
                  <a:gd name="connsiteY57" fmla="*/ 29673 h 226040"/>
                  <a:gd name="connsiteX58" fmla="*/ 282941 w 383597"/>
                  <a:gd name="connsiteY58" fmla="*/ 14692 h 226040"/>
                  <a:gd name="connsiteX59" fmla="*/ 269339 w 383597"/>
                  <a:gd name="connsiteY59" fmla="*/ 15951 h 226040"/>
                  <a:gd name="connsiteX60" fmla="*/ 246210 w 383597"/>
                  <a:gd name="connsiteY60" fmla="*/ 31410 h 226040"/>
                  <a:gd name="connsiteX61" fmla="*/ 232248 w 383597"/>
                  <a:gd name="connsiteY61" fmla="*/ 34047 h 226040"/>
                  <a:gd name="connsiteX62" fmla="*/ 209778 w 383597"/>
                  <a:gd name="connsiteY62" fmla="*/ 30991 h 226040"/>
                  <a:gd name="connsiteX63" fmla="*/ 198513 w 383597"/>
                  <a:gd name="connsiteY63" fmla="*/ 23441 h 226040"/>
                  <a:gd name="connsiteX64" fmla="*/ 189645 w 383597"/>
                  <a:gd name="connsiteY64" fmla="*/ 6303 h 226040"/>
                  <a:gd name="connsiteX65" fmla="*/ 178380 w 383597"/>
                  <a:gd name="connsiteY65" fmla="*/ 12 h 226040"/>
                  <a:gd name="connsiteX66" fmla="*/ 135117 w 383597"/>
                  <a:gd name="connsiteY66" fmla="*/ 4086 h 226040"/>
                  <a:gd name="connsiteX67" fmla="*/ 128430 w 383597"/>
                  <a:gd name="connsiteY67" fmla="*/ 12302 h 226040"/>
                  <a:gd name="connsiteX68" fmla="*/ 128466 w 383597"/>
                  <a:gd name="connsiteY68" fmla="*/ 12595 h 226040"/>
                  <a:gd name="connsiteX69" fmla="*/ 130683 w 383597"/>
                  <a:gd name="connsiteY69" fmla="*/ 29253 h 226040"/>
                  <a:gd name="connsiteX70" fmla="*/ 124331 w 383597"/>
                  <a:gd name="connsiteY70" fmla="*/ 39140 h 226040"/>
                  <a:gd name="connsiteX71" fmla="*/ 106355 w 383597"/>
                  <a:gd name="connsiteY71" fmla="*/ 45671 h 226040"/>
                  <a:gd name="connsiteX72" fmla="*/ 92034 w 383597"/>
                  <a:gd name="connsiteY72" fmla="*/ 46450 h 226040"/>
                  <a:gd name="connsiteX73" fmla="*/ 58179 w 383597"/>
                  <a:gd name="connsiteY73" fmla="*/ 35305 h 226040"/>
                  <a:gd name="connsiteX74" fmla="*/ 44577 w 383597"/>
                  <a:gd name="connsiteY74" fmla="*/ 37822 h 226040"/>
                  <a:gd name="connsiteX75" fmla="*/ 238600 w 383597"/>
                  <a:gd name="connsiteY75" fmla="*/ 73774 h 226040"/>
                  <a:gd name="connsiteX76" fmla="*/ 260231 w 383597"/>
                  <a:gd name="connsiteY76" fmla="*/ 141424 h 226040"/>
                  <a:gd name="connsiteX77" fmla="*/ 145124 w 383597"/>
                  <a:gd name="connsiteY77" fmla="*/ 152270 h 226040"/>
                  <a:gd name="connsiteX78" fmla="*/ 123493 w 383597"/>
                  <a:gd name="connsiteY78" fmla="*/ 84560 h 226040"/>
                  <a:gd name="connsiteX79" fmla="*/ 238600 w 383597"/>
                  <a:gd name="connsiteY79" fmla="*/ 73594 h 22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383597" h="226040">
                    <a:moveTo>
                      <a:pt x="44577" y="37822"/>
                    </a:moveTo>
                    <a:lnTo>
                      <a:pt x="22706" y="56217"/>
                    </a:lnTo>
                    <a:cubicBezTo>
                      <a:pt x="20489" y="57601"/>
                      <a:pt x="19812" y="60520"/>
                      <a:pt x="21196" y="62743"/>
                    </a:cubicBezTo>
                    <a:cubicBezTo>
                      <a:pt x="21783" y="63677"/>
                      <a:pt x="22676" y="64379"/>
                      <a:pt x="23725" y="64726"/>
                    </a:cubicBezTo>
                    <a:lnTo>
                      <a:pt x="51708" y="79227"/>
                    </a:lnTo>
                    <a:cubicBezTo>
                      <a:pt x="55465" y="81192"/>
                      <a:pt x="56933" y="85818"/>
                      <a:pt x="55003" y="89593"/>
                    </a:cubicBezTo>
                    <a:cubicBezTo>
                      <a:pt x="53889" y="92056"/>
                      <a:pt x="52972" y="94602"/>
                      <a:pt x="52247" y="97203"/>
                    </a:cubicBezTo>
                    <a:cubicBezTo>
                      <a:pt x="51121" y="101619"/>
                      <a:pt x="47675" y="105065"/>
                      <a:pt x="43259" y="106191"/>
                    </a:cubicBezTo>
                    <a:lnTo>
                      <a:pt x="5629" y="112183"/>
                    </a:lnTo>
                    <a:cubicBezTo>
                      <a:pt x="2087" y="112650"/>
                      <a:pt x="-411" y="115904"/>
                      <a:pt x="56" y="119446"/>
                    </a:cubicBezTo>
                    <a:cubicBezTo>
                      <a:pt x="122" y="119931"/>
                      <a:pt x="242" y="120410"/>
                      <a:pt x="416" y="120872"/>
                    </a:cubicBezTo>
                    <a:lnTo>
                      <a:pt x="6408" y="140346"/>
                    </a:lnTo>
                    <a:cubicBezTo>
                      <a:pt x="7942" y="144642"/>
                      <a:pt x="11968" y="147548"/>
                      <a:pt x="16534" y="147656"/>
                    </a:cubicBezTo>
                    <a:lnTo>
                      <a:pt x="56082" y="146458"/>
                    </a:lnTo>
                    <a:cubicBezTo>
                      <a:pt x="60971" y="146787"/>
                      <a:pt x="65567" y="148920"/>
                      <a:pt x="68965" y="152450"/>
                    </a:cubicBezTo>
                    <a:cubicBezTo>
                      <a:pt x="71979" y="155542"/>
                      <a:pt x="75179" y="158442"/>
                      <a:pt x="78552" y="161138"/>
                    </a:cubicBezTo>
                    <a:cubicBezTo>
                      <a:pt x="81674" y="163313"/>
                      <a:pt x="82441" y="167610"/>
                      <a:pt x="80260" y="170731"/>
                    </a:cubicBezTo>
                    <a:cubicBezTo>
                      <a:pt x="80086" y="170983"/>
                      <a:pt x="79894" y="171223"/>
                      <a:pt x="79690" y="171445"/>
                    </a:cubicBezTo>
                    <a:lnTo>
                      <a:pt x="64111" y="188222"/>
                    </a:lnTo>
                    <a:cubicBezTo>
                      <a:pt x="62026" y="190056"/>
                      <a:pt x="61822" y="193238"/>
                      <a:pt x="63656" y="195329"/>
                    </a:cubicBezTo>
                    <a:cubicBezTo>
                      <a:pt x="64303" y="196060"/>
                      <a:pt x="65148" y="196587"/>
                      <a:pt x="66089" y="196851"/>
                    </a:cubicBezTo>
                    <a:lnTo>
                      <a:pt x="100962" y="211292"/>
                    </a:lnTo>
                    <a:cubicBezTo>
                      <a:pt x="105439" y="212898"/>
                      <a:pt x="110400" y="212436"/>
                      <a:pt x="114504" y="210033"/>
                    </a:cubicBezTo>
                    <a:lnTo>
                      <a:pt x="137634" y="194634"/>
                    </a:lnTo>
                    <a:cubicBezTo>
                      <a:pt x="141852" y="192195"/>
                      <a:pt x="146772" y="191248"/>
                      <a:pt x="151595" y="191937"/>
                    </a:cubicBezTo>
                    <a:cubicBezTo>
                      <a:pt x="159025" y="193370"/>
                      <a:pt x="166527" y="194412"/>
                      <a:pt x="174065" y="195053"/>
                    </a:cubicBezTo>
                    <a:cubicBezTo>
                      <a:pt x="178793" y="195706"/>
                      <a:pt x="182964" y="198487"/>
                      <a:pt x="185390" y="202603"/>
                    </a:cubicBezTo>
                    <a:lnTo>
                      <a:pt x="194199" y="219741"/>
                    </a:lnTo>
                    <a:cubicBezTo>
                      <a:pt x="196482" y="223779"/>
                      <a:pt x="200826" y="226206"/>
                      <a:pt x="205464" y="226032"/>
                    </a:cubicBezTo>
                    <a:lnTo>
                      <a:pt x="248726" y="221958"/>
                    </a:lnTo>
                    <a:cubicBezTo>
                      <a:pt x="252813" y="221574"/>
                      <a:pt x="255815" y="217949"/>
                      <a:pt x="255432" y="213862"/>
                    </a:cubicBezTo>
                    <a:cubicBezTo>
                      <a:pt x="255414" y="213725"/>
                      <a:pt x="255402" y="213587"/>
                      <a:pt x="255378" y="213449"/>
                    </a:cubicBezTo>
                    <a:lnTo>
                      <a:pt x="253161" y="196731"/>
                    </a:lnTo>
                    <a:cubicBezTo>
                      <a:pt x="252717" y="192357"/>
                      <a:pt x="255390" y="188264"/>
                      <a:pt x="259572" y="186904"/>
                    </a:cubicBezTo>
                    <a:cubicBezTo>
                      <a:pt x="265672" y="185040"/>
                      <a:pt x="271676" y="182865"/>
                      <a:pt x="277548" y="180373"/>
                    </a:cubicBezTo>
                    <a:cubicBezTo>
                      <a:pt x="282120" y="178623"/>
                      <a:pt x="287130" y="178347"/>
                      <a:pt x="291869" y="179594"/>
                    </a:cubicBezTo>
                    <a:lnTo>
                      <a:pt x="325724" y="190679"/>
                    </a:lnTo>
                    <a:cubicBezTo>
                      <a:pt x="330278" y="191943"/>
                      <a:pt x="335168" y="191039"/>
                      <a:pt x="338967" y="188222"/>
                    </a:cubicBezTo>
                    <a:lnTo>
                      <a:pt x="360898" y="169767"/>
                    </a:lnTo>
                    <a:cubicBezTo>
                      <a:pt x="363097" y="168293"/>
                      <a:pt x="363690" y="165321"/>
                      <a:pt x="362216" y="163116"/>
                    </a:cubicBezTo>
                    <a:cubicBezTo>
                      <a:pt x="361641" y="162253"/>
                      <a:pt x="360802" y="161600"/>
                      <a:pt x="359819" y="161258"/>
                    </a:cubicBezTo>
                    <a:lnTo>
                      <a:pt x="331836" y="146817"/>
                    </a:lnTo>
                    <a:cubicBezTo>
                      <a:pt x="328097" y="144804"/>
                      <a:pt x="326641" y="140184"/>
                      <a:pt x="328540" y="136391"/>
                    </a:cubicBezTo>
                    <a:cubicBezTo>
                      <a:pt x="329655" y="133952"/>
                      <a:pt x="330572" y="131424"/>
                      <a:pt x="331297" y="128841"/>
                    </a:cubicBezTo>
                    <a:cubicBezTo>
                      <a:pt x="332501" y="124467"/>
                      <a:pt x="335989" y="121093"/>
                      <a:pt x="340405" y="120033"/>
                    </a:cubicBezTo>
                    <a:lnTo>
                      <a:pt x="377975" y="114041"/>
                    </a:lnTo>
                    <a:cubicBezTo>
                      <a:pt x="381516" y="113573"/>
                      <a:pt x="384009" y="110320"/>
                      <a:pt x="383542" y="106778"/>
                    </a:cubicBezTo>
                    <a:cubicBezTo>
                      <a:pt x="383482" y="106293"/>
                      <a:pt x="383362" y="105814"/>
                      <a:pt x="383188" y="105352"/>
                    </a:cubicBezTo>
                    <a:lnTo>
                      <a:pt x="377196" y="85818"/>
                    </a:lnTo>
                    <a:cubicBezTo>
                      <a:pt x="375674" y="81540"/>
                      <a:pt x="371665" y="78658"/>
                      <a:pt x="367129" y="78568"/>
                    </a:cubicBezTo>
                    <a:lnTo>
                      <a:pt x="327522" y="79706"/>
                    </a:lnTo>
                    <a:cubicBezTo>
                      <a:pt x="322680" y="79478"/>
                      <a:pt x="318090" y="77477"/>
                      <a:pt x="314639" y="74074"/>
                    </a:cubicBezTo>
                    <a:cubicBezTo>
                      <a:pt x="311655" y="70952"/>
                      <a:pt x="308449" y="68046"/>
                      <a:pt x="305052" y="65385"/>
                    </a:cubicBezTo>
                    <a:cubicBezTo>
                      <a:pt x="301942" y="63186"/>
                      <a:pt x="301205" y="58890"/>
                      <a:pt x="303404" y="55780"/>
                    </a:cubicBezTo>
                    <a:cubicBezTo>
                      <a:pt x="303578" y="55534"/>
                      <a:pt x="303770" y="55300"/>
                      <a:pt x="303973" y="55079"/>
                    </a:cubicBezTo>
                    <a:lnTo>
                      <a:pt x="319493" y="38301"/>
                    </a:lnTo>
                    <a:cubicBezTo>
                      <a:pt x="321578" y="36468"/>
                      <a:pt x="321782" y="33286"/>
                      <a:pt x="319948" y="31195"/>
                    </a:cubicBezTo>
                    <a:cubicBezTo>
                      <a:pt x="319301" y="30463"/>
                      <a:pt x="318456" y="29936"/>
                      <a:pt x="317515" y="29673"/>
                    </a:cubicBezTo>
                    <a:lnTo>
                      <a:pt x="282941" y="14692"/>
                    </a:lnTo>
                    <a:cubicBezTo>
                      <a:pt x="278441" y="13110"/>
                      <a:pt x="273474" y="13566"/>
                      <a:pt x="269339" y="15951"/>
                    </a:cubicBezTo>
                    <a:lnTo>
                      <a:pt x="246210" y="31410"/>
                    </a:lnTo>
                    <a:cubicBezTo>
                      <a:pt x="241997" y="33861"/>
                      <a:pt x="237066" y="34796"/>
                      <a:pt x="232248" y="34047"/>
                    </a:cubicBezTo>
                    <a:cubicBezTo>
                      <a:pt x="224878" y="32669"/>
                      <a:pt x="217328" y="31650"/>
                      <a:pt x="209778" y="30991"/>
                    </a:cubicBezTo>
                    <a:cubicBezTo>
                      <a:pt x="205074" y="30308"/>
                      <a:pt x="200934" y="27533"/>
                      <a:pt x="198513" y="23441"/>
                    </a:cubicBezTo>
                    <a:lnTo>
                      <a:pt x="189645" y="6303"/>
                    </a:lnTo>
                    <a:cubicBezTo>
                      <a:pt x="187380" y="2247"/>
                      <a:pt x="183024" y="-192"/>
                      <a:pt x="178380" y="12"/>
                    </a:cubicBezTo>
                    <a:lnTo>
                      <a:pt x="135117" y="4086"/>
                    </a:lnTo>
                    <a:cubicBezTo>
                      <a:pt x="131001" y="4506"/>
                      <a:pt x="128011" y="8185"/>
                      <a:pt x="128430" y="12302"/>
                    </a:cubicBezTo>
                    <a:cubicBezTo>
                      <a:pt x="128442" y="12397"/>
                      <a:pt x="128454" y="12499"/>
                      <a:pt x="128466" y="12595"/>
                    </a:cubicBezTo>
                    <a:lnTo>
                      <a:pt x="130683" y="29253"/>
                    </a:lnTo>
                    <a:cubicBezTo>
                      <a:pt x="131138" y="33627"/>
                      <a:pt x="128502" y="37732"/>
                      <a:pt x="124331" y="39140"/>
                    </a:cubicBezTo>
                    <a:cubicBezTo>
                      <a:pt x="118220" y="40967"/>
                      <a:pt x="112215" y="43149"/>
                      <a:pt x="106355" y="45671"/>
                    </a:cubicBezTo>
                    <a:cubicBezTo>
                      <a:pt x="101783" y="47427"/>
                      <a:pt x="96774" y="47697"/>
                      <a:pt x="92034" y="46450"/>
                    </a:cubicBezTo>
                    <a:lnTo>
                      <a:pt x="58179" y="35305"/>
                    </a:lnTo>
                    <a:cubicBezTo>
                      <a:pt x="53499" y="33963"/>
                      <a:pt x="48466" y="34898"/>
                      <a:pt x="44577" y="37822"/>
                    </a:cubicBezTo>
                    <a:close/>
                    <a:moveTo>
                      <a:pt x="238600" y="73774"/>
                    </a:moveTo>
                    <a:cubicBezTo>
                      <a:pt x="276350" y="89473"/>
                      <a:pt x="286057" y="119733"/>
                      <a:pt x="260231" y="141424"/>
                    </a:cubicBezTo>
                    <a:cubicBezTo>
                      <a:pt x="234405" y="163116"/>
                      <a:pt x="182874" y="167969"/>
                      <a:pt x="145124" y="152270"/>
                    </a:cubicBezTo>
                    <a:cubicBezTo>
                      <a:pt x="107374" y="136571"/>
                      <a:pt x="97727" y="106251"/>
                      <a:pt x="123493" y="84560"/>
                    </a:cubicBezTo>
                    <a:cubicBezTo>
                      <a:pt x="149258" y="62868"/>
                      <a:pt x="200850" y="57895"/>
                      <a:pt x="238600" y="73594"/>
                    </a:cubicBezTo>
                    <a:close/>
                  </a:path>
                </a:pathLst>
              </a:custGeom>
              <a:solidFill>
                <a:srgbClr val="F5F5F5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A08483B-FFE6-46F4-4CB3-DB02BA1DF3BC}"/>
                  </a:ext>
                </a:extLst>
              </p:cNvPr>
              <p:cNvSpPr/>
              <p:nvPr/>
            </p:nvSpPr>
            <p:spPr>
              <a:xfrm>
                <a:off x="10553603" y="5527776"/>
                <a:ext cx="383364" cy="225900"/>
              </a:xfrm>
              <a:custGeom>
                <a:avLst/>
                <a:gdLst>
                  <a:gd name="connsiteX0" fmla="*/ 178919 w 383364"/>
                  <a:gd name="connsiteY0" fmla="*/ 6891 h 225900"/>
                  <a:gd name="connsiteX1" fmla="*/ 183293 w 383364"/>
                  <a:gd name="connsiteY1" fmla="*/ 9527 h 225900"/>
                  <a:gd name="connsiteX2" fmla="*/ 192161 w 383364"/>
                  <a:gd name="connsiteY2" fmla="*/ 26665 h 225900"/>
                  <a:gd name="connsiteX3" fmla="*/ 208879 w 383364"/>
                  <a:gd name="connsiteY3" fmla="*/ 37870 h 225900"/>
                  <a:gd name="connsiteX4" fmla="*/ 230690 w 383364"/>
                  <a:gd name="connsiteY4" fmla="*/ 40866 h 225900"/>
                  <a:gd name="connsiteX5" fmla="*/ 234945 w 383364"/>
                  <a:gd name="connsiteY5" fmla="*/ 41225 h 225900"/>
                  <a:gd name="connsiteX6" fmla="*/ 249685 w 383364"/>
                  <a:gd name="connsiteY6" fmla="*/ 37151 h 225900"/>
                  <a:gd name="connsiteX7" fmla="*/ 272814 w 383364"/>
                  <a:gd name="connsiteY7" fmla="*/ 21751 h 225900"/>
                  <a:gd name="connsiteX8" fmla="*/ 277309 w 383364"/>
                  <a:gd name="connsiteY8" fmla="*/ 20672 h 225900"/>
                  <a:gd name="connsiteX9" fmla="*/ 280005 w 383364"/>
                  <a:gd name="connsiteY9" fmla="*/ 21092 h 225900"/>
                  <a:gd name="connsiteX10" fmla="*/ 313021 w 383364"/>
                  <a:gd name="connsiteY10" fmla="*/ 34814 h 225900"/>
                  <a:gd name="connsiteX11" fmla="*/ 298880 w 383364"/>
                  <a:gd name="connsiteY11" fmla="*/ 50093 h 225900"/>
                  <a:gd name="connsiteX12" fmla="*/ 295285 w 383364"/>
                  <a:gd name="connsiteY12" fmla="*/ 60280 h 225900"/>
                  <a:gd name="connsiteX13" fmla="*/ 300917 w 383364"/>
                  <a:gd name="connsiteY13" fmla="*/ 70347 h 225900"/>
                  <a:gd name="connsiteX14" fmla="*/ 309845 w 383364"/>
                  <a:gd name="connsiteY14" fmla="*/ 78436 h 225900"/>
                  <a:gd name="connsiteX15" fmla="*/ 327342 w 383364"/>
                  <a:gd name="connsiteY15" fmla="*/ 86226 h 225900"/>
                  <a:gd name="connsiteX16" fmla="*/ 327821 w 383364"/>
                  <a:gd name="connsiteY16" fmla="*/ 86226 h 225900"/>
                  <a:gd name="connsiteX17" fmla="*/ 367429 w 383364"/>
                  <a:gd name="connsiteY17" fmla="*/ 85087 h 225900"/>
                  <a:gd name="connsiteX18" fmla="*/ 370845 w 383364"/>
                  <a:gd name="connsiteY18" fmla="*/ 87604 h 225900"/>
                  <a:gd name="connsiteX19" fmla="*/ 376837 w 383364"/>
                  <a:gd name="connsiteY19" fmla="*/ 107018 h 225900"/>
                  <a:gd name="connsiteX20" fmla="*/ 339446 w 383364"/>
                  <a:gd name="connsiteY20" fmla="*/ 113010 h 225900"/>
                  <a:gd name="connsiteX21" fmla="*/ 324885 w 383364"/>
                  <a:gd name="connsiteY21" fmla="*/ 126732 h 225900"/>
                  <a:gd name="connsiteX22" fmla="*/ 322489 w 383364"/>
                  <a:gd name="connsiteY22" fmla="*/ 133323 h 225900"/>
                  <a:gd name="connsiteX23" fmla="*/ 328840 w 383364"/>
                  <a:gd name="connsiteY23" fmla="*/ 152498 h 225900"/>
                  <a:gd name="connsiteX24" fmla="*/ 354846 w 383364"/>
                  <a:gd name="connsiteY24" fmla="*/ 166220 h 225900"/>
                  <a:gd name="connsiteX25" fmla="*/ 334892 w 383364"/>
                  <a:gd name="connsiteY25" fmla="*/ 182997 h 225900"/>
                  <a:gd name="connsiteX26" fmla="*/ 329859 w 383364"/>
                  <a:gd name="connsiteY26" fmla="*/ 184435 h 225900"/>
                  <a:gd name="connsiteX27" fmla="*/ 328121 w 383364"/>
                  <a:gd name="connsiteY27" fmla="*/ 184435 h 225900"/>
                  <a:gd name="connsiteX28" fmla="*/ 294326 w 383364"/>
                  <a:gd name="connsiteY28" fmla="*/ 173290 h 225900"/>
                  <a:gd name="connsiteX29" fmla="*/ 286476 w 383364"/>
                  <a:gd name="connsiteY29" fmla="*/ 172152 h 225900"/>
                  <a:gd name="connsiteX30" fmla="*/ 275151 w 383364"/>
                  <a:gd name="connsiteY30" fmla="*/ 174309 h 225900"/>
                  <a:gd name="connsiteX31" fmla="*/ 257894 w 383364"/>
                  <a:gd name="connsiteY31" fmla="*/ 180301 h 225900"/>
                  <a:gd name="connsiteX32" fmla="*/ 246749 w 383364"/>
                  <a:gd name="connsiteY32" fmla="*/ 197558 h 225900"/>
                  <a:gd name="connsiteX33" fmla="*/ 248906 w 383364"/>
                  <a:gd name="connsiteY33" fmla="*/ 214276 h 225900"/>
                  <a:gd name="connsiteX34" fmla="*/ 248906 w 383364"/>
                  <a:gd name="connsiteY34" fmla="*/ 214875 h 225900"/>
                  <a:gd name="connsiteX35" fmla="*/ 248487 w 383364"/>
                  <a:gd name="connsiteY35" fmla="*/ 214875 h 225900"/>
                  <a:gd name="connsiteX36" fmla="*/ 205224 w 383364"/>
                  <a:gd name="connsiteY36" fmla="*/ 218950 h 225900"/>
                  <a:gd name="connsiteX37" fmla="*/ 205224 w 383364"/>
                  <a:gd name="connsiteY37" fmla="*/ 218950 h 225900"/>
                  <a:gd name="connsiteX38" fmla="*/ 200670 w 383364"/>
                  <a:gd name="connsiteY38" fmla="*/ 216313 h 225900"/>
                  <a:gd name="connsiteX39" fmla="*/ 191862 w 383364"/>
                  <a:gd name="connsiteY39" fmla="*/ 199176 h 225900"/>
                  <a:gd name="connsiteX40" fmla="*/ 175084 w 383364"/>
                  <a:gd name="connsiteY40" fmla="*/ 187971 h 225900"/>
                  <a:gd name="connsiteX41" fmla="*/ 153273 w 383364"/>
                  <a:gd name="connsiteY41" fmla="*/ 184975 h 225900"/>
                  <a:gd name="connsiteX42" fmla="*/ 149079 w 383364"/>
                  <a:gd name="connsiteY42" fmla="*/ 184615 h 225900"/>
                  <a:gd name="connsiteX43" fmla="*/ 134278 w 383364"/>
                  <a:gd name="connsiteY43" fmla="*/ 188690 h 225900"/>
                  <a:gd name="connsiteX44" fmla="*/ 111149 w 383364"/>
                  <a:gd name="connsiteY44" fmla="*/ 204089 h 225900"/>
                  <a:gd name="connsiteX45" fmla="*/ 106655 w 383364"/>
                  <a:gd name="connsiteY45" fmla="*/ 205168 h 225900"/>
                  <a:gd name="connsiteX46" fmla="*/ 103958 w 383364"/>
                  <a:gd name="connsiteY46" fmla="*/ 204748 h 225900"/>
                  <a:gd name="connsiteX47" fmla="*/ 70942 w 383364"/>
                  <a:gd name="connsiteY47" fmla="*/ 190967 h 225900"/>
                  <a:gd name="connsiteX48" fmla="*/ 85083 w 383364"/>
                  <a:gd name="connsiteY48" fmla="*/ 175747 h 225900"/>
                  <a:gd name="connsiteX49" fmla="*/ 88679 w 383364"/>
                  <a:gd name="connsiteY49" fmla="*/ 165560 h 225900"/>
                  <a:gd name="connsiteX50" fmla="*/ 83226 w 383364"/>
                  <a:gd name="connsiteY50" fmla="*/ 155494 h 225900"/>
                  <a:gd name="connsiteX51" fmla="*/ 74298 w 383364"/>
                  <a:gd name="connsiteY51" fmla="*/ 147404 h 225900"/>
                  <a:gd name="connsiteX52" fmla="*/ 56801 w 383364"/>
                  <a:gd name="connsiteY52" fmla="*/ 139675 h 225900"/>
                  <a:gd name="connsiteX53" fmla="*/ 56322 w 383364"/>
                  <a:gd name="connsiteY53" fmla="*/ 139675 h 225900"/>
                  <a:gd name="connsiteX54" fmla="*/ 16714 w 383364"/>
                  <a:gd name="connsiteY54" fmla="*/ 140813 h 225900"/>
                  <a:gd name="connsiteX55" fmla="*/ 13299 w 383364"/>
                  <a:gd name="connsiteY55" fmla="*/ 138297 h 225900"/>
                  <a:gd name="connsiteX56" fmla="*/ 7307 w 383364"/>
                  <a:gd name="connsiteY56" fmla="*/ 118822 h 225900"/>
                  <a:gd name="connsiteX57" fmla="*/ 44697 w 383364"/>
                  <a:gd name="connsiteY57" fmla="*/ 112830 h 225900"/>
                  <a:gd name="connsiteX58" fmla="*/ 59258 w 383364"/>
                  <a:gd name="connsiteY58" fmla="*/ 99108 h 225900"/>
                  <a:gd name="connsiteX59" fmla="*/ 61655 w 383364"/>
                  <a:gd name="connsiteY59" fmla="*/ 92517 h 225900"/>
                  <a:gd name="connsiteX60" fmla="*/ 55243 w 383364"/>
                  <a:gd name="connsiteY60" fmla="*/ 73283 h 225900"/>
                  <a:gd name="connsiteX61" fmla="*/ 29417 w 383364"/>
                  <a:gd name="connsiteY61" fmla="*/ 59921 h 225900"/>
                  <a:gd name="connsiteX62" fmla="*/ 49371 w 383364"/>
                  <a:gd name="connsiteY62" fmla="*/ 43143 h 225900"/>
                  <a:gd name="connsiteX63" fmla="*/ 54404 w 383364"/>
                  <a:gd name="connsiteY63" fmla="*/ 41645 h 225900"/>
                  <a:gd name="connsiteX64" fmla="*/ 56142 w 383364"/>
                  <a:gd name="connsiteY64" fmla="*/ 41645 h 225900"/>
                  <a:gd name="connsiteX65" fmla="*/ 89997 w 383364"/>
                  <a:gd name="connsiteY65" fmla="*/ 52790 h 225900"/>
                  <a:gd name="connsiteX66" fmla="*/ 97787 w 383364"/>
                  <a:gd name="connsiteY66" fmla="*/ 53869 h 225900"/>
                  <a:gd name="connsiteX67" fmla="*/ 109111 w 383364"/>
                  <a:gd name="connsiteY67" fmla="*/ 51771 h 225900"/>
                  <a:gd name="connsiteX68" fmla="*/ 126369 w 383364"/>
                  <a:gd name="connsiteY68" fmla="*/ 45480 h 225900"/>
                  <a:gd name="connsiteX69" fmla="*/ 137514 w 383364"/>
                  <a:gd name="connsiteY69" fmla="*/ 28283 h 225900"/>
                  <a:gd name="connsiteX70" fmla="*/ 135357 w 383364"/>
                  <a:gd name="connsiteY70" fmla="*/ 11565 h 225900"/>
                  <a:gd name="connsiteX71" fmla="*/ 135357 w 383364"/>
                  <a:gd name="connsiteY71" fmla="*/ 10905 h 225900"/>
                  <a:gd name="connsiteX72" fmla="*/ 135776 w 383364"/>
                  <a:gd name="connsiteY72" fmla="*/ 10905 h 225900"/>
                  <a:gd name="connsiteX73" fmla="*/ 179039 w 383364"/>
                  <a:gd name="connsiteY73" fmla="*/ 6831 h 225900"/>
                  <a:gd name="connsiteX74" fmla="*/ 179039 w 383364"/>
                  <a:gd name="connsiteY74" fmla="*/ 6831 h 225900"/>
                  <a:gd name="connsiteX75" fmla="*/ 194199 w 383364"/>
                  <a:gd name="connsiteY75" fmla="*/ 168137 h 225900"/>
                  <a:gd name="connsiteX76" fmla="*/ 264725 w 383364"/>
                  <a:gd name="connsiteY76" fmla="*/ 146506 h 225900"/>
                  <a:gd name="connsiteX77" fmla="*/ 281203 w 383364"/>
                  <a:gd name="connsiteY77" fmla="*/ 108816 h 225900"/>
                  <a:gd name="connsiteX78" fmla="*/ 241356 w 383364"/>
                  <a:gd name="connsiteY78" fmla="*/ 67351 h 225900"/>
                  <a:gd name="connsiteX79" fmla="*/ 189824 w 383364"/>
                  <a:gd name="connsiteY79" fmla="*/ 57584 h 225900"/>
                  <a:gd name="connsiteX80" fmla="*/ 119238 w 383364"/>
                  <a:gd name="connsiteY80" fmla="*/ 79275 h 225900"/>
                  <a:gd name="connsiteX81" fmla="*/ 102760 w 383364"/>
                  <a:gd name="connsiteY81" fmla="*/ 116905 h 225900"/>
                  <a:gd name="connsiteX82" fmla="*/ 142667 w 383364"/>
                  <a:gd name="connsiteY82" fmla="*/ 158430 h 225900"/>
                  <a:gd name="connsiteX83" fmla="*/ 194199 w 383364"/>
                  <a:gd name="connsiteY83" fmla="*/ 168137 h 225900"/>
                  <a:gd name="connsiteX84" fmla="*/ 179039 w 383364"/>
                  <a:gd name="connsiteY84" fmla="*/ 0 h 225900"/>
                  <a:gd name="connsiteX85" fmla="*/ 178200 w 383364"/>
                  <a:gd name="connsiteY85" fmla="*/ 0 h 225900"/>
                  <a:gd name="connsiteX86" fmla="*/ 134937 w 383364"/>
                  <a:gd name="connsiteY86" fmla="*/ 4075 h 225900"/>
                  <a:gd name="connsiteX87" fmla="*/ 128250 w 383364"/>
                  <a:gd name="connsiteY87" fmla="*/ 12290 h 225900"/>
                  <a:gd name="connsiteX88" fmla="*/ 128286 w 383364"/>
                  <a:gd name="connsiteY88" fmla="*/ 12583 h 225900"/>
                  <a:gd name="connsiteX89" fmla="*/ 130503 w 383364"/>
                  <a:gd name="connsiteY89" fmla="*/ 29241 h 225900"/>
                  <a:gd name="connsiteX90" fmla="*/ 124152 w 383364"/>
                  <a:gd name="connsiteY90" fmla="*/ 39128 h 225900"/>
                  <a:gd name="connsiteX91" fmla="*/ 106175 w 383364"/>
                  <a:gd name="connsiteY91" fmla="*/ 45659 h 225900"/>
                  <a:gd name="connsiteX92" fmla="*/ 97547 w 383364"/>
                  <a:gd name="connsiteY92" fmla="*/ 47217 h 225900"/>
                  <a:gd name="connsiteX93" fmla="*/ 91854 w 383364"/>
                  <a:gd name="connsiteY93" fmla="*/ 46438 h 225900"/>
                  <a:gd name="connsiteX94" fmla="*/ 57999 w 383364"/>
                  <a:gd name="connsiteY94" fmla="*/ 35293 h 225900"/>
                  <a:gd name="connsiteX95" fmla="*/ 54164 w 383364"/>
                  <a:gd name="connsiteY95" fmla="*/ 34754 h 225900"/>
                  <a:gd name="connsiteX96" fmla="*/ 44757 w 383364"/>
                  <a:gd name="connsiteY96" fmla="*/ 37810 h 225900"/>
                  <a:gd name="connsiteX97" fmla="*/ 22886 w 383364"/>
                  <a:gd name="connsiteY97" fmla="*/ 56205 h 225900"/>
                  <a:gd name="connsiteX98" fmla="*/ 21376 w 383364"/>
                  <a:gd name="connsiteY98" fmla="*/ 62731 h 225900"/>
                  <a:gd name="connsiteX99" fmla="*/ 23904 w 383364"/>
                  <a:gd name="connsiteY99" fmla="*/ 64714 h 225900"/>
                  <a:gd name="connsiteX100" fmla="*/ 51887 w 383364"/>
                  <a:gd name="connsiteY100" fmla="*/ 79215 h 225900"/>
                  <a:gd name="connsiteX101" fmla="*/ 55183 w 383364"/>
                  <a:gd name="connsiteY101" fmla="*/ 89581 h 225900"/>
                  <a:gd name="connsiteX102" fmla="*/ 52427 w 383364"/>
                  <a:gd name="connsiteY102" fmla="*/ 97191 h 225900"/>
                  <a:gd name="connsiteX103" fmla="*/ 43259 w 383364"/>
                  <a:gd name="connsiteY103" fmla="*/ 106299 h 225900"/>
                  <a:gd name="connsiteX104" fmla="*/ 5629 w 383364"/>
                  <a:gd name="connsiteY104" fmla="*/ 112291 h 225900"/>
                  <a:gd name="connsiteX105" fmla="*/ 56 w 383364"/>
                  <a:gd name="connsiteY105" fmla="*/ 119553 h 225900"/>
                  <a:gd name="connsiteX106" fmla="*/ 416 w 383364"/>
                  <a:gd name="connsiteY106" fmla="*/ 120980 h 225900"/>
                  <a:gd name="connsiteX107" fmla="*/ 6408 w 383364"/>
                  <a:gd name="connsiteY107" fmla="*/ 140454 h 225900"/>
                  <a:gd name="connsiteX108" fmla="*/ 16295 w 383364"/>
                  <a:gd name="connsiteY108" fmla="*/ 147764 h 225900"/>
                  <a:gd name="connsiteX109" fmla="*/ 16295 w 383364"/>
                  <a:gd name="connsiteY109" fmla="*/ 147764 h 225900"/>
                  <a:gd name="connsiteX110" fmla="*/ 55842 w 383364"/>
                  <a:gd name="connsiteY110" fmla="*/ 146566 h 225900"/>
                  <a:gd name="connsiteX111" fmla="*/ 56142 w 383364"/>
                  <a:gd name="connsiteY111" fmla="*/ 146566 h 225900"/>
                  <a:gd name="connsiteX112" fmla="*/ 68725 w 383364"/>
                  <a:gd name="connsiteY112" fmla="*/ 152558 h 225900"/>
                  <a:gd name="connsiteX113" fmla="*/ 78312 w 383364"/>
                  <a:gd name="connsiteY113" fmla="*/ 161246 h 225900"/>
                  <a:gd name="connsiteX114" fmla="*/ 80020 w 383364"/>
                  <a:gd name="connsiteY114" fmla="*/ 170839 h 225900"/>
                  <a:gd name="connsiteX115" fmla="*/ 79451 w 383364"/>
                  <a:gd name="connsiteY115" fmla="*/ 171553 h 225900"/>
                  <a:gd name="connsiteX116" fmla="*/ 63872 w 383364"/>
                  <a:gd name="connsiteY116" fmla="*/ 188330 h 225900"/>
                  <a:gd name="connsiteX117" fmla="*/ 63416 w 383364"/>
                  <a:gd name="connsiteY117" fmla="*/ 195437 h 225900"/>
                  <a:gd name="connsiteX118" fmla="*/ 65849 w 383364"/>
                  <a:gd name="connsiteY118" fmla="*/ 196959 h 225900"/>
                  <a:gd name="connsiteX119" fmla="*/ 100723 w 383364"/>
                  <a:gd name="connsiteY119" fmla="*/ 211400 h 225900"/>
                  <a:gd name="connsiteX120" fmla="*/ 105996 w 383364"/>
                  <a:gd name="connsiteY120" fmla="*/ 212358 h 225900"/>
                  <a:gd name="connsiteX121" fmla="*/ 114265 w 383364"/>
                  <a:gd name="connsiteY121" fmla="*/ 210141 h 225900"/>
                  <a:gd name="connsiteX122" fmla="*/ 137394 w 383364"/>
                  <a:gd name="connsiteY122" fmla="*/ 194742 h 225900"/>
                  <a:gd name="connsiteX123" fmla="*/ 148419 w 383364"/>
                  <a:gd name="connsiteY123" fmla="*/ 191806 h 225900"/>
                  <a:gd name="connsiteX124" fmla="*/ 151356 w 383364"/>
                  <a:gd name="connsiteY124" fmla="*/ 191806 h 225900"/>
                  <a:gd name="connsiteX125" fmla="*/ 173826 w 383364"/>
                  <a:gd name="connsiteY125" fmla="*/ 194922 h 225900"/>
                  <a:gd name="connsiteX126" fmla="*/ 185151 w 383364"/>
                  <a:gd name="connsiteY126" fmla="*/ 202471 h 225900"/>
                  <a:gd name="connsiteX127" fmla="*/ 193959 w 383364"/>
                  <a:gd name="connsiteY127" fmla="*/ 219609 h 225900"/>
                  <a:gd name="connsiteX128" fmla="*/ 204385 w 383364"/>
                  <a:gd name="connsiteY128" fmla="*/ 225900 h 225900"/>
                  <a:gd name="connsiteX129" fmla="*/ 205224 w 383364"/>
                  <a:gd name="connsiteY129" fmla="*/ 225900 h 225900"/>
                  <a:gd name="connsiteX130" fmla="*/ 248487 w 383364"/>
                  <a:gd name="connsiteY130" fmla="*/ 221826 h 225900"/>
                  <a:gd name="connsiteX131" fmla="*/ 255186 w 383364"/>
                  <a:gd name="connsiteY131" fmla="*/ 213730 h 225900"/>
                  <a:gd name="connsiteX132" fmla="*/ 255138 w 383364"/>
                  <a:gd name="connsiteY132" fmla="*/ 213317 h 225900"/>
                  <a:gd name="connsiteX133" fmla="*/ 252921 w 383364"/>
                  <a:gd name="connsiteY133" fmla="*/ 196599 h 225900"/>
                  <a:gd name="connsiteX134" fmla="*/ 259332 w 383364"/>
                  <a:gd name="connsiteY134" fmla="*/ 186772 h 225900"/>
                  <a:gd name="connsiteX135" fmla="*/ 277309 w 383364"/>
                  <a:gd name="connsiteY135" fmla="*/ 180241 h 225900"/>
                  <a:gd name="connsiteX136" fmla="*/ 285937 w 383364"/>
                  <a:gd name="connsiteY136" fmla="*/ 178683 h 225900"/>
                  <a:gd name="connsiteX137" fmla="*/ 291630 w 383364"/>
                  <a:gd name="connsiteY137" fmla="*/ 179462 h 225900"/>
                  <a:gd name="connsiteX138" fmla="*/ 325485 w 383364"/>
                  <a:gd name="connsiteY138" fmla="*/ 190547 h 225900"/>
                  <a:gd name="connsiteX139" fmla="*/ 329319 w 383364"/>
                  <a:gd name="connsiteY139" fmla="*/ 191146 h 225900"/>
                  <a:gd name="connsiteX140" fmla="*/ 338727 w 383364"/>
                  <a:gd name="connsiteY140" fmla="*/ 188090 h 225900"/>
                  <a:gd name="connsiteX141" fmla="*/ 360658 w 383364"/>
                  <a:gd name="connsiteY141" fmla="*/ 169635 h 225900"/>
                  <a:gd name="connsiteX142" fmla="*/ 361976 w 383364"/>
                  <a:gd name="connsiteY142" fmla="*/ 162984 h 225900"/>
                  <a:gd name="connsiteX143" fmla="*/ 359579 w 383364"/>
                  <a:gd name="connsiteY143" fmla="*/ 161126 h 225900"/>
                  <a:gd name="connsiteX144" fmla="*/ 331597 w 383364"/>
                  <a:gd name="connsiteY144" fmla="*/ 146685 h 225900"/>
                  <a:gd name="connsiteX145" fmla="*/ 328301 w 383364"/>
                  <a:gd name="connsiteY145" fmla="*/ 136259 h 225900"/>
                  <a:gd name="connsiteX146" fmla="*/ 331057 w 383364"/>
                  <a:gd name="connsiteY146" fmla="*/ 128709 h 225900"/>
                  <a:gd name="connsiteX147" fmla="*/ 340165 w 383364"/>
                  <a:gd name="connsiteY147" fmla="*/ 119901 h 225900"/>
                  <a:gd name="connsiteX148" fmla="*/ 377735 w 383364"/>
                  <a:gd name="connsiteY148" fmla="*/ 113909 h 225900"/>
                  <a:gd name="connsiteX149" fmla="*/ 383308 w 383364"/>
                  <a:gd name="connsiteY149" fmla="*/ 106647 h 225900"/>
                  <a:gd name="connsiteX150" fmla="*/ 382948 w 383364"/>
                  <a:gd name="connsiteY150" fmla="*/ 105220 h 225900"/>
                  <a:gd name="connsiteX151" fmla="*/ 376956 w 383364"/>
                  <a:gd name="connsiteY151" fmla="*/ 85686 h 225900"/>
                  <a:gd name="connsiteX152" fmla="*/ 367070 w 383364"/>
                  <a:gd name="connsiteY152" fmla="*/ 78436 h 225900"/>
                  <a:gd name="connsiteX153" fmla="*/ 367070 w 383364"/>
                  <a:gd name="connsiteY153" fmla="*/ 78436 h 225900"/>
                  <a:gd name="connsiteX154" fmla="*/ 327462 w 383364"/>
                  <a:gd name="connsiteY154" fmla="*/ 79574 h 225900"/>
                  <a:gd name="connsiteX155" fmla="*/ 327162 w 383364"/>
                  <a:gd name="connsiteY155" fmla="*/ 79574 h 225900"/>
                  <a:gd name="connsiteX156" fmla="*/ 314579 w 383364"/>
                  <a:gd name="connsiteY156" fmla="*/ 73942 h 225900"/>
                  <a:gd name="connsiteX157" fmla="*/ 304992 w 383364"/>
                  <a:gd name="connsiteY157" fmla="*/ 65253 h 225900"/>
                  <a:gd name="connsiteX158" fmla="*/ 303344 w 383364"/>
                  <a:gd name="connsiteY158" fmla="*/ 55648 h 225900"/>
                  <a:gd name="connsiteX159" fmla="*/ 303913 w 383364"/>
                  <a:gd name="connsiteY159" fmla="*/ 54947 h 225900"/>
                  <a:gd name="connsiteX160" fmla="*/ 319433 w 383364"/>
                  <a:gd name="connsiteY160" fmla="*/ 38169 h 225900"/>
                  <a:gd name="connsiteX161" fmla="*/ 319888 w 383364"/>
                  <a:gd name="connsiteY161" fmla="*/ 31063 h 225900"/>
                  <a:gd name="connsiteX162" fmla="*/ 317455 w 383364"/>
                  <a:gd name="connsiteY162" fmla="*/ 29541 h 225900"/>
                  <a:gd name="connsiteX163" fmla="*/ 282941 w 383364"/>
                  <a:gd name="connsiteY163" fmla="*/ 14800 h 225900"/>
                  <a:gd name="connsiteX164" fmla="*/ 277608 w 383364"/>
                  <a:gd name="connsiteY164" fmla="*/ 13901 h 225900"/>
                  <a:gd name="connsiteX165" fmla="*/ 269339 w 383364"/>
                  <a:gd name="connsiteY165" fmla="*/ 16059 h 225900"/>
                  <a:gd name="connsiteX166" fmla="*/ 246210 w 383364"/>
                  <a:gd name="connsiteY166" fmla="*/ 31518 h 225900"/>
                  <a:gd name="connsiteX167" fmla="*/ 235005 w 383364"/>
                  <a:gd name="connsiteY167" fmla="*/ 34394 h 225900"/>
                  <a:gd name="connsiteX168" fmla="*/ 232009 w 383364"/>
                  <a:gd name="connsiteY168" fmla="*/ 34095 h 225900"/>
                  <a:gd name="connsiteX169" fmla="*/ 209538 w 383364"/>
                  <a:gd name="connsiteY169" fmla="*/ 31039 h 225900"/>
                  <a:gd name="connsiteX170" fmla="*/ 198273 w 383364"/>
                  <a:gd name="connsiteY170" fmla="*/ 23489 h 225900"/>
                  <a:gd name="connsiteX171" fmla="*/ 189405 w 383364"/>
                  <a:gd name="connsiteY171" fmla="*/ 6352 h 225900"/>
                  <a:gd name="connsiteX172" fmla="*/ 178979 w 383364"/>
                  <a:gd name="connsiteY172" fmla="*/ 0 h 225900"/>
                  <a:gd name="connsiteX173" fmla="*/ 194199 w 383364"/>
                  <a:gd name="connsiteY173" fmla="*/ 161366 h 225900"/>
                  <a:gd name="connsiteX174" fmla="*/ 145244 w 383364"/>
                  <a:gd name="connsiteY174" fmla="*/ 152138 h 225900"/>
                  <a:gd name="connsiteX175" fmla="*/ 123612 w 383364"/>
                  <a:gd name="connsiteY175" fmla="*/ 84428 h 225900"/>
                  <a:gd name="connsiteX176" fmla="*/ 189824 w 383364"/>
                  <a:gd name="connsiteY176" fmla="*/ 64415 h 225900"/>
                  <a:gd name="connsiteX177" fmla="*/ 238720 w 383364"/>
                  <a:gd name="connsiteY177" fmla="*/ 73642 h 225900"/>
                  <a:gd name="connsiteX178" fmla="*/ 260351 w 383364"/>
                  <a:gd name="connsiteY178" fmla="*/ 141293 h 225900"/>
                  <a:gd name="connsiteX179" fmla="*/ 194438 w 383364"/>
                  <a:gd name="connsiteY179" fmla="*/ 161366 h 22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383364" h="225900">
                    <a:moveTo>
                      <a:pt x="178919" y="6891"/>
                    </a:moveTo>
                    <a:cubicBezTo>
                      <a:pt x="180699" y="7071"/>
                      <a:pt x="182299" y="8041"/>
                      <a:pt x="183293" y="9527"/>
                    </a:cubicBezTo>
                    <a:lnTo>
                      <a:pt x="192161" y="26665"/>
                    </a:lnTo>
                    <a:cubicBezTo>
                      <a:pt x="195625" y="32854"/>
                      <a:pt x="201839" y="37013"/>
                      <a:pt x="208879" y="37870"/>
                    </a:cubicBezTo>
                    <a:cubicBezTo>
                      <a:pt x="216309" y="38529"/>
                      <a:pt x="223620" y="39547"/>
                      <a:pt x="230690" y="40866"/>
                    </a:cubicBezTo>
                    <a:cubicBezTo>
                      <a:pt x="232093" y="41111"/>
                      <a:pt x="233519" y="41231"/>
                      <a:pt x="234945" y="41225"/>
                    </a:cubicBezTo>
                    <a:cubicBezTo>
                      <a:pt x="240140" y="41267"/>
                      <a:pt x="245245" y="39853"/>
                      <a:pt x="249685" y="37151"/>
                    </a:cubicBezTo>
                    <a:lnTo>
                      <a:pt x="272814" y="21751"/>
                    </a:lnTo>
                    <a:cubicBezTo>
                      <a:pt x="274193" y="21002"/>
                      <a:pt x="275745" y="20631"/>
                      <a:pt x="277309" y="20672"/>
                    </a:cubicBezTo>
                    <a:cubicBezTo>
                      <a:pt x="278225" y="20642"/>
                      <a:pt x="279142" y="20786"/>
                      <a:pt x="280005" y="21092"/>
                    </a:cubicBezTo>
                    <a:lnTo>
                      <a:pt x="313021" y="34814"/>
                    </a:lnTo>
                    <a:lnTo>
                      <a:pt x="298880" y="50093"/>
                    </a:lnTo>
                    <a:cubicBezTo>
                      <a:pt x="296315" y="52838"/>
                      <a:pt x="295009" y="56529"/>
                      <a:pt x="295285" y="60280"/>
                    </a:cubicBezTo>
                    <a:cubicBezTo>
                      <a:pt x="295668" y="64277"/>
                      <a:pt x="297711" y="67932"/>
                      <a:pt x="300917" y="70347"/>
                    </a:cubicBezTo>
                    <a:cubicBezTo>
                      <a:pt x="304057" y="72857"/>
                      <a:pt x="307041" y="75560"/>
                      <a:pt x="309845" y="78436"/>
                    </a:cubicBezTo>
                    <a:cubicBezTo>
                      <a:pt x="314495" y="83134"/>
                      <a:pt x="320739" y="85914"/>
                      <a:pt x="327342" y="86226"/>
                    </a:cubicBezTo>
                    <a:lnTo>
                      <a:pt x="327821" y="86226"/>
                    </a:lnTo>
                    <a:lnTo>
                      <a:pt x="367429" y="85087"/>
                    </a:lnTo>
                    <a:cubicBezTo>
                      <a:pt x="368933" y="85261"/>
                      <a:pt x="370233" y="86214"/>
                      <a:pt x="370845" y="87604"/>
                    </a:cubicBezTo>
                    <a:lnTo>
                      <a:pt x="376837" y="107018"/>
                    </a:lnTo>
                    <a:lnTo>
                      <a:pt x="339446" y="113010"/>
                    </a:lnTo>
                    <a:cubicBezTo>
                      <a:pt x="332375" y="114436"/>
                      <a:pt x="326731" y="119757"/>
                      <a:pt x="324885" y="126732"/>
                    </a:cubicBezTo>
                    <a:cubicBezTo>
                      <a:pt x="324208" y="128973"/>
                      <a:pt x="323411" y="131172"/>
                      <a:pt x="322489" y="133323"/>
                    </a:cubicBezTo>
                    <a:cubicBezTo>
                      <a:pt x="319037" y="140376"/>
                      <a:pt x="321859" y="148897"/>
                      <a:pt x="328840" y="152498"/>
                    </a:cubicBezTo>
                    <a:lnTo>
                      <a:pt x="354846" y="166220"/>
                    </a:lnTo>
                    <a:lnTo>
                      <a:pt x="334892" y="182997"/>
                    </a:lnTo>
                    <a:cubicBezTo>
                      <a:pt x="333400" y="183980"/>
                      <a:pt x="331644" y="184483"/>
                      <a:pt x="329859" y="184435"/>
                    </a:cubicBezTo>
                    <a:cubicBezTo>
                      <a:pt x="329284" y="184501"/>
                      <a:pt x="328696" y="184501"/>
                      <a:pt x="328121" y="184435"/>
                    </a:cubicBezTo>
                    <a:lnTo>
                      <a:pt x="294326" y="173290"/>
                    </a:lnTo>
                    <a:cubicBezTo>
                      <a:pt x="291779" y="172517"/>
                      <a:pt x="289137" y="172134"/>
                      <a:pt x="286476" y="172152"/>
                    </a:cubicBezTo>
                    <a:cubicBezTo>
                      <a:pt x="282593" y="172110"/>
                      <a:pt x="278747" y="172841"/>
                      <a:pt x="275151" y="174309"/>
                    </a:cubicBezTo>
                    <a:cubicBezTo>
                      <a:pt x="269513" y="176628"/>
                      <a:pt x="263755" y="178629"/>
                      <a:pt x="257894" y="180301"/>
                    </a:cubicBezTo>
                    <a:cubicBezTo>
                      <a:pt x="250548" y="182674"/>
                      <a:pt x="245892" y="189888"/>
                      <a:pt x="246749" y="197558"/>
                    </a:cubicBezTo>
                    <a:lnTo>
                      <a:pt x="248906" y="214276"/>
                    </a:lnTo>
                    <a:cubicBezTo>
                      <a:pt x="248996" y="214468"/>
                      <a:pt x="248996" y="214683"/>
                      <a:pt x="248906" y="214875"/>
                    </a:cubicBezTo>
                    <a:cubicBezTo>
                      <a:pt x="248774" y="214929"/>
                      <a:pt x="248619" y="214929"/>
                      <a:pt x="248487" y="214875"/>
                    </a:cubicBezTo>
                    <a:lnTo>
                      <a:pt x="205224" y="218950"/>
                    </a:lnTo>
                    <a:lnTo>
                      <a:pt x="205224" y="218950"/>
                    </a:lnTo>
                    <a:cubicBezTo>
                      <a:pt x="203378" y="218818"/>
                      <a:pt x="201701" y="217847"/>
                      <a:pt x="200670" y="216313"/>
                    </a:cubicBezTo>
                    <a:lnTo>
                      <a:pt x="191862" y="199176"/>
                    </a:lnTo>
                    <a:cubicBezTo>
                      <a:pt x="188374" y="192980"/>
                      <a:pt x="182143" y="188816"/>
                      <a:pt x="175084" y="187971"/>
                    </a:cubicBezTo>
                    <a:cubicBezTo>
                      <a:pt x="167714" y="187311"/>
                      <a:pt x="160344" y="186293"/>
                      <a:pt x="153273" y="184975"/>
                    </a:cubicBezTo>
                    <a:cubicBezTo>
                      <a:pt x="151889" y="184729"/>
                      <a:pt x="150487" y="184609"/>
                      <a:pt x="149079" y="184615"/>
                    </a:cubicBezTo>
                    <a:cubicBezTo>
                      <a:pt x="143859" y="184567"/>
                      <a:pt x="138736" y="185981"/>
                      <a:pt x="134278" y="188690"/>
                    </a:cubicBezTo>
                    <a:lnTo>
                      <a:pt x="111149" y="204089"/>
                    </a:lnTo>
                    <a:cubicBezTo>
                      <a:pt x="109777" y="204844"/>
                      <a:pt x="108225" y="205216"/>
                      <a:pt x="106655" y="205168"/>
                    </a:cubicBezTo>
                    <a:cubicBezTo>
                      <a:pt x="105738" y="205198"/>
                      <a:pt x="104821" y="205054"/>
                      <a:pt x="103958" y="204748"/>
                    </a:cubicBezTo>
                    <a:lnTo>
                      <a:pt x="70942" y="190967"/>
                    </a:lnTo>
                    <a:lnTo>
                      <a:pt x="85083" y="175747"/>
                    </a:lnTo>
                    <a:cubicBezTo>
                      <a:pt x="87678" y="173015"/>
                      <a:pt x="88984" y="169311"/>
                      <a:pt x="88679" y="165560"/>
                    </a:cubicBezTo>
                    <a:cubicBezTo>
                      <a:pt x="88337" y="161594"/>
                      <a:pt x="86366" y="157944"/>
                      <a:pt x="83226" y="155494"/>
                    </a:cubicBezTo>
                    <a:cubicBezTo>
                      <a:pt x="80074" y="153001"/>
                      <a:pt x="77090" y="150299"/>
                      <a:pt x="74298" y="147404"/>
                    </a:cubicBezTo>
                    <a:cubicBezTo>
                      <a:pt x="69642" y="142725"/>
                      <a:pt x="63398" y="139962"/>
                      <a:pt x="56801" y="139675"/>
                    </a:cubicBezTo>
                    <a:lnTo>
                      <a:pt x="56322" y="139675"/>
                    </a:lnTo>
                    <a:lnTo>
                      <a:pt x="16714" y="140813"/>
                    </a:lnTo>
                    <a:cubicBezTo>
                      <a:pt x="15216" y="140621"/>
                      <a:pt x="13928" y="139669"/>
                      <a:pt x="13299" y="138297"/>
                    </a:cubicBezTo>
                    <a:lnTo>
                      <a:pt x="7307" y="118822"/>
                    </a:lnTo>
                    <a:lnTo>
                      <a:pt x="44697" y="112830"/>
                    </a:lnTo>
                    <a:cubicBezTo>
                      <a:pt x="51732" y="111338"/>
                      <a:pt x="57352" y="106047"/>
                      <a:pt x="59258" y="99108"/>
                    </a:cubicBezTo>
                    <a:cubicBezTo>
                      <a:pt x="59863" y="96844"/>
                      <a:pt x="60660" y="94638"/>
                      <a:pt x="61655" y="92517"/>
                    </a:cubicBezTo>
                    <a:cubicBezTo>
                      <a:pt x="65034" y="85423"/>
                      <a:pt x="62200" y="76932"/>
                      <a:pt x="55243" y="73283"/>
                    </a:cubicBezTo>
                    <a:lnTo>
                      <a:pt x="29417" y="59921"/>
                    </a:lnTo>
                    <a:lnTo>
                      <a:pt x="49371" y="43143"/>
                    </a:lnTo>
                    <a:cubicBezTo>
                      <a:pt x="50857" y="42142"/>
                      <a:pt x="52613" y="41621"/>
                      <a:pt x="54404" y="41645"/>
                    </a:cubicBezTo>
                    <a:cubicBezTo>
                      <a:pt x="54979" y="41567"/>
                      <a:pt x="55566" y="41567"/>
                      <a:pt x="56142" y="41645"/>
                    </a:cubicBezTo>
                    <a:lnTo>
                      <a:pt x="89997" y="52790"/>
                    </a:lnTo>
                    <a:cubicBezTo>
                      <a:pt x="92525" y="53545"/>
                      <a:pt x="95150" y="53910"/>
                      <a:pt x="97787" y="53869"/>
                    </a:cubicBezTo>
                    <a:cubicBezTo>
                      <a:pt x="101663" y="53898"/>
                      <a:pt x="105504" y="53191"/>
                      <a:pt x="109111" y="51771"/>
                    </a:cubicBezTo>
                    <a:cubicBezTo>
                      <a:pt x="114750" y="49374"/>
                      <a:pt x="120508" y="47277"/>
                      <a:pt x="126369" y="45480"/>
                    </a:cubicBezTo>
                    <a:cubicBezTo>
                      <a:pt x="133763" y="43209"/>
                      <a:pt x="138467" y="35958"/>
                      <a:pt x="137514" y="28283"/>
                    </a:cubicBezTo>
                    <a:lnTo>
                      <a:pt x="135357" y="11565"/>
                    </a:lnTo>
                    <a:cubicBezTo>
                      <a:pt x="135273" y="11355"/>
                      <a:pt x="135273" y="11115"/>
                      <a:pt x="135357" y="10905"/>
                    </a:cubicBezTo>
                    <a:cubicBezTo>
                      <a:pt x="135495" y="10857"/>
                      <a:pt x="135638" y="10857"/>
                      <a:pt x="135776" y="10905"/>
                    </a:cubicBezTo>
                    <a:lnTo>
                      <a:pt x="179039" y="6831"/>
                    </a:lnTo>
                    <a:lnTo>
                      <a:pt x="179039" y="6831"/>
                    </a:lnTo>
                    <a:moveTo>
                      <a:pt x="194199" y="168137"/>
                    </a:moveTo>
                    <a:cubicBezTo>
                      <a:pt x="222661" y="168137"/>
                      <a:pt x="248127" y="160287"/>
                      <a:pt x="264725" y="146506"/>
                    </a:cubicBezTo>
                    <a:cubicBezTo>
                      <a:pt x="276601" y="137823"/>
                      <a:pt x="282893" y="123430"/>
                      <a:pt x="281203" y="108816"/>
                    </a:cubicBezTo>
                    <a:cubicBezTo>
                      <a:pt x="278627" y="91918"/>
                      <a:pt x="264066" y="76818"/>
                      <a:pt x="241356" y="67351"/>
                    </a:cubicBezTo>
                    <a:cubicBezTo>
                      <a:pt x="224974" y="60777"/>
                      <a:pt x="207471" y="57458"/>
                      <a:pt x="189824" y="57584"/>
                    </a:cubicBezTo>
                    <a:cubicBezTo>
                      <a:pt x="161362" y="57584"/>
                      <a:pt x="135596" y="65493"/>
                      <a:pt x="119238" y="79275"/>
                    </a:cubicBezTo>
                    <a:cubicBezTo>
                      <a:pt x="107392" y="87951"/>
                      <a:pt x="101106" y="102314"/>
                      <a:pt x="102760" y="116905"/>
                    </a:cubicBezTo>
                    <a:cubicBezTo>
                      <a:pt x="105396" y="133862"/>
                      <a:pt x="119897" y="148962"/>
                      <a:pt x="142667" y="158430"/>
                    </a:cubicBezTo>
                    <a:cubicBezTo>
                      <a:pt x="159049" y="164985"/>
                      <a:pt x="176552" y="168287"/>
                      <a:pt x="194199" y="168137"/>
                    </a:cubicBezTo>
                    <a:moveTo>
                      <a:pt x="179039" y="0"/>
                    </a:moveTo>
                    <a:lnTo>
                      <a:pt x="178200" y="0"/>
                    </a:lnTo>
                    <a:lnTo>
                      <a:pt x="134937" y="4075"/>
                    </a:lnTo>
                    <a:cubicBezTo>
                      <a:pt x="130821" y="4494"/>
                      <a:pt x="127831" y="8173"/>
                      <a:pt x="128250" y="12290"/>
                    </a:cubicBezTo>
                    <a:cubicBezTo>
                      <a:pt x="128262" y="12385"/>
                      <a:pt x="128274" y="12487"/>
                      <a:pt x="128286" y="12583"/>
                    </a:cubicBezTo>
                    <a:lnTo>
                      <a:pt x="130503" y="29241"/>
                    </a:lnTo>
                    <a:cubicBezTo>
                      <a:pt x="130959" y="33615"/>
                      <a:pt x="128322" y="37720"/>
                      <a:pt x="124152" y="39128"/>
                    </a:cubicBezTo>
                    <a:cubicBezTo>
                      <a:pt x="118040" y="40956"/>
                      <a:pt x="112036" y="43137"/>
                      <a:pt x="106175" y="45659"/>
                    </a:cubicBezTo>
                    <a:cubicBezTo>
                      <a:pt x="103419" y="46702"/>
                      <a:pt x="100495" y="47235"/>
                      <a:pt x="97547" y="47217"/>
                    </a:cubicBezTo>
                    <a:cubicBezTo>
                      <a:pt x="95624" y="47253"/>
                      <a:pt x="93700" y="46990"/>
                      <a:pt x="91854" y="46438"/>
                    </a:cubicBezTo>
                    <a:lnTo>
                      <a:pt x="57999" y="35293"/>
                    </a:lnTo>
                    <a:cubicBezTo>
                      <a:pt x="56753" y="34922"/>
                      <a:pt x="55465" y="34742"/>
                      <a:pt x="54164" y="34754"/>
                    </a:cubicBezTo>
                    <a:cubicBezTo>
                      <a:pt x="50779" y="34718"/>
                      <a:pt x="47477" y="35790"/>
                      <a:pt x="44757" y="37810"/>
                    </a:cubicBezTo>
                    <a:lnTo>
                      <a:pt x="22886" y="56205"/>
                    </a:lnTo>
                    <a:cubicBezTo>
                      <a:pt x="20669" y="57590"/>
                      <a:pt x="19992" y="60508"/>
                      <a:pt x="21376" y="62731"/>
                    </a:cubicBezTo>
                    <a:cubicBezTo>
                      <a:pt x="21963" y="63666"/>
                      <a:pt x="22856" y="64367"/>
                      <a:pt x="23904" y="64714"/>
                    </a:cubicBezTo>
                    <a:lnTo>
                      <a:pt x="51887" y="79215"/>
                    </a:lnTo>
                    <a:cubicBezTo>
                      <a:pt x="55644" y="81180"/>
                      <a:pt x="57113" y="85806"/>
                      <a:pt x="55183" y="89581"/>
                    </a:cubicBezTo>
                    <a:cubicBezTo>
                      <a:pt x="54068" y="92044"/>
                      <a:pt x="53152" y="94590"/>
                      <a:pt x="52427" y="97191"/>
                    </a:cubicBezTo>
                    <a:cubicBezTo>
                      <a:pt x="51282" y="101685"/>
                      <a:pt x="47759" y="105184"/>
                      <a:pt x="43259" y="106299"/>
                    </a:cubicBezTo>
                    <a:lnTo>
                      <a:pt x="5629" y="112291"/>
                    </a:lnTo>
                    <a:cubicBezTo>
                      <a:pt x="2087" y="112758"/>
                      <a:pt x="-411" y="116012"/>
                      <a:pt x="56" y="119553"/>
                    </a:cubicBezTo>
                    <a:cubicBezTo>
                      <a:pt x="122" y="120039"/>
                      <a:pt x="242" y="120518"/>
                      <a:pt x="416" y="120980"/>
                    </a:cubicBezTo>
                    <a:lnTo>
                      <a:pt x="6408" y="140454"/>
                    </a:lnTo>
                    <a:cubicBezTo>
                      <a:pt x="7912" y="144672"/>
                      <a:pt x="11819" y="147560"/>
                      <a:pt x="16295" y="147764"/>
                    </a:cubicBezTo>
                    <a:lnTo>
                      <a:pt x="16295" y="147764"/>
                    </a:lnTo>
                    <a:lnTo>
                      <a:pt x="55842" y="146566"/>
                    </a:lnTo>
                    <a:lnTo>
                      <a:pt x="56142" y="146566"/>
                    </a:lnTo>
                    <a:cubicBezTo>
                      <a:pt x="60923" y="146967"/>
                      <a:pt x="65400" y="149094"/>
                      <a:pt x="68725" y="152558"/>
                    </a:cubicBezTo>
                    <a:cubicBezTo>
                      <a:pt x="71739" y="155649"/>
                      <a:pt x="74939" y="158550"/>
                      <a:pt x="78312" y="161246"/>
                    </a:cubicBezTo>
                    <a:cubicBezTo>
                      <a:pt x="81434" y="163421"/>
                      <a:pt x="82201" y="167718"/>
                      <a:pt x="80020" y="170839"/>
                    </a:cubicBezTo>
                    <a:cubicBezTo>
                      <a:pt x="79846" y="171091"/>
                      <a:pt x="79655" y="171331"/>
                      <a:pt x="79451" y="171553"/>
                    </a:cubicBezTo>
                    <a:lnTo>
                      <a:pt x="63872" y="188330"/>
                    </a:lnTo>
                    <a:cubicBezTo>
                      <a:pt x="61786" y="190164"/>
                      <a:pt x="61583" y="193346"/>
                      <a:pt x="63416" y="195437"/>
                    </a:cubicBezTo>
                    <a:cubicBezTo>
                      <a:pt x="64063" y="196168"/>
                      <a:pt x="64908" y="196695"/>
                      <a:pt x="65849" y="196959"/>
                    </a:cubicBezTo>
                    <a:lnTo>
                      <a:pt x="100723" y="211400"/>
                    </a:lnTo>
                    <a:cubicBezTo>
                      <a:pt x="102400" y="212071"/>
                      <a:pt x="104192" y="212400"/>
                      <a:pt x="105996" y="212358"/>
                    </a:cubicBezTo>
                    <a:cubicBezTo>
                      <a:pt x="108908" y="212412"/>
                      <a:pt x="111772" y="211645"/>
                      <a:pt x="114265" y="210141"/>
                    </a:cubicBezTo>
                    <a:lnTo>
                      <a:pt x="137394" y="194742"/>
                    </a:lnTo>
                    <a:cubicBezTo>
                      <a:pt x="140732" y="192776"/>
                      <a:pt x="144543" y="191764"/>
                      <a:pt x="148419" y="191806"/>
                    </a:cubicBezTo>
                    <a:cubicBezTo>
                      <a:pt x="149396" y="191740"/>
                      <a:pt x="150379" y="191740"/>
                      <a:pt x="151356" y="191806"/>
                    </a:cubicBezTo>
                    <a:cubicBezTo>
                      <a:pt x="158786" y="193238"/>
                      <a:pt x="166288" y="194280"/>
                      <a:pt x="173826" y="194922"/>
                    </a:cubicBezTo>
                    <a:cubicBezTo>
                      <a:pt x="178554" y="195575"/>
                      <a:pt x="182724" y="198355"/>
                      <a:pt x="185151" y="202471"/>
                    </a:cubicBezTo>
                    <a:lnTo>
                      <a:pt x="193959" y="219609"/>
                    </a:lnTo>
                    <a:cubicBezTo>
                      <a:pt x="196122" y="223360"/>
                      <a:pt x="200059" y="225739"/>
                      <a:pt x="204385" y="225900"/>
                    </a:cubicBezTo>
                    <a:lnTo>
                      <a:pt x="205224" y="225900"/>
                    </a:lnTo>
                    <a:lnTo>
                      <a:pt x="248487" y="221826"/>
                    </a:lnTo>
                    <a:cubicBezTo>
                      <a:pt x="252573" y="221442"/>
                      <a:pt x="255575" y="217817"/>
                      <a:pt x="255186" y="213730"/>
                    </a:cubicBezTo>
                    <a:cubicBezTo>
                      <a:pt x="255174" y="213593"/>
                      <a:pt x="255156" y="213455"/>
                      <a:pt x="255138" y="213317"/>
                    </a:cubicBezTo>
                    <a:lnTo>
                      <a:pt x="252921" y="196599"/>
                    </a:lnTo>
                    <a:cubicBezTo>
                      <a:pt x="252477" y="192225"/>
                      <a:pt x="255150" y="188133"/>
                      <a:pt x="259332" y="186772"/>
                    </a:cubicBezTo>
                    <a:cubicBezTo>
                      <a:pt x="265432" y="184915"/>
                      <a:pt x="271436" y="182734"/>
                      <a:pt x="277309" y="180241"/>
                    </a:cubicBezTo>
                    <a:cubicBezTo>
                      <a:pt x="280059" y="179168"/>
                      <a:pt x="282989" y="178641"/>
                      <a:pt x="285937" y="178683"/>
                    </a:cubicBezTo>
                    <a:cubicBezTo>
                      <a:pt x="287866" y="178641"/>
                      <a:pt x="289784" y="178905"/>
                      <a:pt x="291630" y="179462"/>
                    </a:cubicBezTo>
                    <a:lnTo>
                      <a:pt x="325485" y="190547"/>
                    </a:lnTo>
                    <a:cubicBezTo>
                      <a:pt x="326719" y="190967"/>
                      <a:pt x="328019" y="191164"/>
                      <a:pt x="329319" y="191146"/>
                    </a:cubicBezTo>
                    <a:cubicBezTo>
                      <a:pt x="332705" y="191188"/>
                      <a:pt x="336013" y="190116"/>
                      <a:pt x="338727" y="188090"/>
                    </a:cubicBezTo>
                    <a:lnTo>
                      <a:pt x="360658" y="169635"/>
                    </a:lnTo>
                    <a:cubicBezTo>
                      <a:pt x="362857" y="168161"/>
                      <a:pt x="363450" y="165189"/>
                      <a:pt x="361976" y="162984"/>
                    </a:cubicBezTo>
                    <a:cubicBezTo>
                      <a:pt x="361401" y="162121"/>
                      <a:pt x="360562" y="161468"/>
                      <a:pt x="359579" y="161126"/>
                    </a:cubicBezTo>
                    <a:lnTo>
                      <a:pt x="331597" y="146685"/>
                    </a:lnTo>
                    <a:cubicBezTo>
                      <a:pt x="327858" y="144672"/>
                      <a:pt x="326401" y="140052"/>
                      <a:pt x="328301" y="136259"/>
                    </a:cubicBezTo>
                    <a:cubicBezTo>
                      <a:pt x="329415" y="133815"/>
                      <a:pt x="330332" y="131292"/>
                      <a:pt x="331057" y="128709"/>
                    </a:cubicBezTo>
                    <a:cubicBezTo>
                      <a:pt x="332262" y="124335"/>
                      <a:pt x="335749" y="120961"/>
                      <a:pt x="340165" y="119901"/>
                    </a:cubicBezTo>
                    <a:lnTo>
                      <a:pt x="377735" y="113909"/>
                    </a:lnTo>
                    <a:cubicBezTo>
                      <a:pt x="381277" y="113441"/>
                      <a:pt x="383775" y="110188"/>
                      <a:pt x="383308" y="106647"/>
                    </a:cubicBezTo>
                    <a:cubicBezTo>
                      <a:pt x="383242" y="106161"/>
                      <a:pt x="383122" y="105682"/>
                      <a:pt x="382948" y="105220"/>
                    </a:cubicBezTo>
                    <a:lnTo>
                      <a:pt x="376956" y="85686"/>
                    </a:lnTo>
                    <a:cubicBezTo>
                      <a:pt x="375417" y="81504"/>
                      <a:pt x="371522" y="78646"/>
                      <a:pt x="367070" y="78436"/>
                    </a:cubicBezTo>
                    <a:lnTo>
                      <a:pt x="367070" y="78436"/>
                    </a:lnTo>
                    <a:lnTo>
                      <a:pt x="327462" y="79574"/>
                    </a:lnTo>
                    <a:lnTo>
                      <a:pt x="327162" y="79574"/>
                    </a:lnTo>
                    <a:cubicBezTo>
                      <a:pt x="322429" y="79269"/>
                      <a:pt x="317965" y="77267"/>
                      <a:pt x="314579" y="73942"/>
                    </a:cubicBezTo>
                    <a:cubicBezTo>
                      <a:pt x="311595" y="70820"/>
                      <a:pt x="308389" y="67914"/>
                      <a:pt x="304992" y="65253"/>
                    </a:cubicBezTo>
                    <a:cubicBezTo>
                      <a:pt x="301882" y="63054"/>
                      <a:pt x="301145" y="58758"/>
                      <a:pt x="303344" y="55648"/>
                    </a:cubicBezTo>
                    <a:cubicBezTo>
                      <a:pt x="303518" y="55403"/>
                      <a:pt x="303710" y="55169"/>
                      <a:pt x="303913" y="54947"/>
                    </a:cubicBezTo>
                    <a:lnTo>
                      <a:pt x="319433" y="38169"/>
                    </a:lnTo>
                    <a:cubicBezTo>
                      <a:pt x="321518" y="36336"/>
                      <a:pt x="321722" y="33154"/>
                      <a:pt x="319888" y="31063"/>
                    </a:cubicBezTo>
                    <a:cubicBezTo>
                      <a:pt x="319241" y="30332"/>
                      <a:pt x="318396" y="29804"/>
                      <a:pt x="317455" y="29541"/>
                    </a:cubicBezTo>
                    <a:lnTo>
                      <a:pt x="282941" y="14800"/>
                    </a:lnTo>
                    <a:cubicBezTo>
                      <a:pt x="281233" y="14183"/>
                      <a:pt x="279424" y="13877"/>
                      <a:pt x="277608" y="13901"/>
                    </a:cubicBezTo>
                    <a:cubicBezTo>
                      <a:pt x="274702" y="13830"/>
                      <a:pt x="271838" y="14579"/>
                      <a:pt x="269339" y="16059"/>
                    </a:cubicBezTo>
                    <a:lnTo>
                      <a:pt x="246210" y="31518"/>
                    </a:lnTo>
                    <a:cubicBezTo>
                      <a:pt x="242800" y="33466"/>
                      <a:pt x="238929" y="34460"/>
                      <a:pt x="235005" y="34394"/>
                    </a:cubicBezTo>
                    <a:cubicBezTo>
                      <a:pt x="233998" y="34394"/>
                      <a:pt x="232997" y="34292"/>
                      <a:pt x="232009" y="34095"/>
                    </a:cubicBezTo>
                    <a:cubicBezTo>
                      <a:pt x="224638" y="32717"/>
                      <a:pt x="217088" y="31698"/>
                      <a:pt x="209538" y="31039"/>
                    </a:cubicBezTo>
                    <a:cubicBezTo>
                      <a:pt x="204835" y="30356"/>
                      <a:pt x="200694" y="27581"/>
                      <a:pt x="198273" y="23489"/>
                    </a:cubicBezTo>
                    <a:lnTo>
                      <a:pt x="189405" y="6352"/>
                    </a:lnTo>
                    <a:cubicBezTo>
                      <a:pt x="187266" y="2571"/>
                      <a:pt x="183323" y="168"/>
                      <a:pt x="178979" y="0"/>
                    </a:cubicBezTo>
                    <a:close/>
                    <a:moveTo>
                      <a:pt x="194199" y="161366"/>
                    </a:moveTo>
                    <a:cubicBezTo>
                      <a:pt x="177439" y="161498"/>
                      <a:pt x="160811" y="158364"/>
                      <a:pt x="145244" y="152138"/>
                    </a:cubicBezTo>
                    <a:cubicBezTo>
                      <a:pt x="107494" y="136439"/>
                      <a:pt x="97846" y="106119"/>
                      <a:pt x="123612" y="84428"/>
                    </a:cubicBezTo>
                    <a:cubicBezTo>
                      <a:pt x="139192" y="71365"/>
                      <a:pt x="164178" y="64415"/>
                      <a:pt x="189824" y="64415"/>
                    </a:cubicBezTo>
                    <a:cubicBezTo>
                      <a:pt x="206566" y="64283"/>
                      <a:pt x="223176" y="67416"/>
                      <a:pt x="238720" y="73642"/>
                    </a:cubicBezTo>
                    <a:cubicBezTo>
                      <a:pt x="276470" y="89342"/>
                      <a:pt x="286177" y="119601"/>
                      <a:pt x="260351" y="141293"/>
                    </a:cubicBezTo>
                    <a:cubicBezTo>
                      <a:pt x="244772" y="154415"/>
                      <a:pt x="219785" y="161366"/>
                      <a:pt x="194438" y="161366"/>
                    </a:cubicBez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1" name="Graphic 5">
            <a:extLst>
              <a:ext uri="{FF2B5EF4-FFF2-40B4-BE49-F238E27FC236}">
                <a16:creationId xmlns:a16="http://schemas.microsoft.com/office/drawing/2014/main" id="{BF2D704D-6506-361F-DAE0-EA55D598BEFD}"/>
              </a:ext>
            </a:extLst>
          </p:cNvPr>
          <p:cNvGrpSpPr/>
          <p:nvPr/>
        </p:nvGrpSpPr>
        <p:grpSpPr>
          <a:xfrm>
            <a:off x="10690436" y="4214432"/>
            <a:ext cx="550155" cy="655323"/>
            <a:chOff x="10770020" y="4451514"/>
            <a:chExt cx="518071" cy="617106"/>
          </a:xfrm>
        </p:grpSpPr>
        <p:grpSp>
          <p:nvGrpSpPr>
            <p:cNvPr id="182" name="Graphic 5">
              <a:extLst>
                <a:ext uri="{FF2B5EF4-FFF2-40B4-BE49-F238E27FC236}">
                  <a16:creationId xmlns:a16="http://schemas.microsoft.com/office/drawing/2014/main" id="{C7C85425-CC37-2278-12FD-8845BA9FDAC2}"/>
                </a:ext>
              </a:extLst>
            </p:cNvPr>
            <p:cNvGrpSpPr/>
            <p:nvPr/>
          </p:nvGrpSpPr>
          <p:grpSpPr>
            <a:xfrm>
              <a:off x="10912739" y="4820197"/>
              <a:ext cx="249680" cy="248423"/>
              <a:chOff x="10912739" y="4820197"/>
              <a:chExt cx="249680" cy="248423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F9DD0AAA-7A9E-2D8A-DD79-9F9EFAB10708}"/>
                  </a:ext>
                </a:extLst>
              </p:cNvPr>
              <p:cNvSpPr/>
              <p:nvPr/>
            </p:nvSpPr>
            <p:spPr>
              <a:xfrm>
                <a:off x="10912739" y="4854749"/>
                <a:ext cx="249680" cy="213871"/>
              </a:xfrm>
              <a:custGeom>
                <a:avLst/>
                <a:gdLst>
                  <a:gd name="connsiteX0" fmla="*/ 46583 w 249680"/>
                  <a:gd name="connsiteY0" fmla="*/ 186113 h 213871"/>
                  <a:gd name="connsiteX1" fmla="*/ 20937 w 249680"/>
                  <a:gd name="connsiteY1" fmla="*/ 0 h 213871"/>
                  <a:gd name="connsiteX2" fmla="*/ 228741 w 249680"/>
                  <a:gd name="connsiteY2" fmla="*/ 0 h 213871"/>
                  <a:gd name="connsiteX3" fmla="*/ 203155 w 249680"/>
                  <a:gd name="connsiteY3" fmla="*/ 186053 h 213871"/>
                  <a:gd name="connsiteX4" fmla="*/ 202017 w 249680"/>
                  <a:gd name="connsiteY4" fmla="*/ 187252 h 213871"/>
                  <a:gd name="connsiteX5" fmla="*/ 200579 w 249680"/>
                  <a:gd name="connsiteY5" fmla="*/ 188690 h 213871"/>
                  <a:gd name="connsiteX6" fmla="*/ 196804 w 249680"/>
                  <a:gd name="connsiteY6" fmla="*/ 192105 h 213871"/>
                  <a:gd name="connsiteX7" fmla="*/ 195785 w 249680"/>
                  <a:gd name="connsiteY7" fmla="*/ 192884 h 213871"/>
                  <a:gd name="connsiteX8" fmla="*/ 192609 w 249680"/>
                  <a:gd name="connsiteY8" fmla="*/ 195281 h 213871"/>
                  <a:gd name="connsiteX9" fmla="*/ 187216 w 249680"/>
                  <a:gd name="connsiteY9" fmla="*/ 198816 h 213871"/>
                  <a:gd name="connsiteX10" fmla="*/ 62462 w 249680"/>
                  <a:gd name="connsiteY10" fmla="*/ 198816 h 213871"/>
                  <a:gd name="connsiteX11" fmla="*/ 62462 w 249680"/>
                  <a:gd name="connsiteY11" fmla="*/ 198816 h 213871"/>
                  <a:gd name="connsiteX12" fmla="*/ 57009 w 249680"/>
                  <a:gd name="connsiteY12" fmla="*/ 195281 h 213871"/>
                  <a:gd name="connsiteX13" fmla="*/ 54073 w 249680"/>
                  <a:gd name="connsiteY13" fmla="*/ 193004 h 213871"/>
                  <a:gd name="connsiteX14" fmla="*/ 52874 w 249680"/>
                  <a:gd name="connsiteY14" fmla="*/ 192045 h 213871"/>
                  <a:gd name="connsiteX15" fmla="*/ 49219 w 249680"/>
                  <a:gd name="connsiteY15" fmla="*/ 188750 h 213871"/>
                  <a:gd name="connsiteX16" fmla="*/ 47541 w 249680"/>
                  <a:gd name="connsiteY16" fmla="*/ 187132 h 213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9680" h="213871">
                    <a:moveTo>
                      <a:pt x="46583" y="186113"/>
                    </a:moveTo>
                    <a:cubicBezTo>
                      <a:pt x="4638" y="142911"/>
                      <a:pt x="-19929" y="34275"/>
                      <a:pt x="20937" y="0"/>
                    </a:cubicBezTo>
                    <a:lnTo>
                      <a:pt x="228741" y="0"/>
                    </a:lnTo>
                    <a:cubicBezTo>
                      <a:pt x="269607" y="34275"/>
                      <a:pt x="245039" y="142851"/>
                      <a:pt x="203155" y="186053"/>
                    </a:cubicBezTo>
                    <a:lnTo>
                      <a:pt x="202017" y="187252"/>
                    </a:lnTo>
                    <a:lnTo>
                      <a:pt x="200579" y="188690"/>
                    </a:lnTo>
                    <a:lnTo>
                      <a:pt x="196804" y="192105"/>
                    </a:lnTo>
                    <a:lnTo>
                      <a:pt x="195785" y="192884"/>
                    </a:lnTo>
                    <a:cubicBezTo>
                      <a:pt x="194766" y="193723"/>
                      <a:pt x="193748" y="194502"/>
                      <a:pt x="192609" y="195281"/>
                    </a:cubicBezTo>
                    <a:cubicBezTo>
                      <a:pt x="190889" y="196575"/>
                      <a:pt x="189092" y="197756"/>
                      <a:pt x="187216" y="198816"/>
                    </a:cubicBezTo>
                    <a:cubicBezTo>
                      <a:pt x="152762" y="218890"/>
                      <a:pt x="96916" y="218890"/>
                      <a:pt x="62462" y="198816"/>
                    </a:cubicBezTo>
                    <a:lnTo>
                      <a:pt x="62462" y="198816"/>
                    </a:lnTo>
                    <a:cubicBezTo>
                      <a:pt x="60664" y="197798"/>
                      <a:pt x="58807" y="196539"/>
                      <a:pt x="57009" y="195281"/>
                    </a:cubicBezTo>
                    <a:cubicBezTo>
                      <a:pt x="55211" y="194023"/>
                      <a:pt x="55031" y="193783"/>
                      <a:pt x="54073" y="193004"/>
                    </a:cubicBezTo>
                    <a:cubicBezTo>
                      <a:pt x="53647" y="192716"/>
                      <a:pt x="53246" y="192399"/>
                      <a:pt x="52874" y="192045"/>
                    </a:cubicBezTo>
                    <a:cubicBezTo>
                      <a:pt x="51604" y="191009"/>
                      <a:pt x="50382" y="189906"/>
                      <a:pt x="49219" y="188750"/>
                    </a:cubicBezTo>
                    <a:lnTo>
                      <a:pt x="47541" y="187132"/>
                    </a:ln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DE8673DB-DE11-AC44-BEEA-B60509FE0F83}"/>
                  </a:ext>
                </a:extLst>
              </p:cNvPr>
              <p:cNvSpPr/>
              <p:nvPr/>
            </p:nvSpPr>
            <p:spPr>
              <a:xfrm>
                <a:off x="10916141" y="4820197"/>
                <a:ext cx="242850" cy="141839"/>
              </a:xfrm>
              <a:custGeom>
                <a:avLst/>
                <a:gdLst>
                  <a:gd name="connsiteX0" fmla="*/ 207303 w 242850"/>
                  <a:gd name="connsiteY0" fmla="*/ 20830 h 141839"/>
                  <a:gd name="connsiteX1" fmla="*/ 207303 w 242850"/>
                  <a:gd name="connsiteY1" fmla="*/ 121077 h 141839"/>
                  <a:gd name="connsiteX2" fmla="*/ 35570 w 242850"/>
                  <a:gd name="connsiteY2" fmla="*/ 121077 h 141839"/>
                  <a:gd name="connsiteX3" fmla="*/ 35570 w 242850"/>
                  <a:gd name="connsiteY3" fmla="*/ 20830 h 141839"/>
                  <a:gd name="connsiteX4" fmla="*/ 207303 w 242850"/>
                  <a:gd name="connsiteY4" fmla="*/ 20830 h 141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850" h="141839">
                    <a:moveTo>
                      <a:pt x="207303" y="20830"/>
                    </a:moveTo>
                    <a:cubicBezTo>
                      <a:pt x="254700" y="48513"/>
                      <a:pt x="254700" y="93394"/>
                      <a:pt x="207303" y="121077"/>
                    </a:cubicBezTo>
                    <a:cubicBezTo>
                      <a:pt x="159906" y="148760"/>
                      <a:pt x="83028" y="148760"/>
                      <a:pt x="35570" y="121077"/>
                    </a:cubicBezTo>
                    <a:cubicBezTo>
                      <a:pt x="-11887" y="93394"/>
                      <a:pt x="-11827" y="48513"/>
                      <a:pt x="35570" y="20830"/>
                    </a:cubicBezTo>
                    <a:cubicBezTo>
                      <a:pt x="82968" y="-6853"/>
                      <a:pt x="160085" y="-7033"/>
                      <a:pt x="207303" y="2083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6451024-02DE-5AD6-5369-FE8B6447AF7D}"/>
                  </a:ext>
                </a:extLst>
              </p:cNvPr>
              <p:cNvSpPr/>
              <p:nvPr/>
            </p:nvSpPr>
            <p:spPr>
              <a:xfrm>
                <a:off x="10948761" y="4839072"/>
                <a:ext cx="177986" cy="104134"/>
              </a:xfrm>
              <a:custGeom>
                <a:avLst/>
                <a:gdLst>
                  <a:gd name="connsiteX0" fmla="*/ 151854 w 177986"/>
                  <a:gd name="connsiteY0" fmla="*/ 15257 h 104134"/>
                  <a:gd name="connsiteX1" fmla="*/ 151854 w 177986"/>
                  <a:gd name="connsiteY1" fmla="*/ 88900 h 104134"/>
                  <a:gd name="connsiteX2" fmla="*/ 26021 w 177986"/>
                  <a:gd name="connsiteY2" fmla="*/ 88900 h 104134"/>
                  <a:gd name="connsiteX3" fmla="*/ 26021 w 177986"/>
                  <a:gd name="connsiteY3" fmla="*/ 15257 h 104134"/>
                  <a:gd name="connsiteX4" fmla="*/ 151854 w 177986"/>
                  <a:gd name="connsiteY4" fmla="*/ 15257 h 10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86" h="104134">
                    <a:moveTo>
                      <a:pt x="151854" y="15257"/>
                    </a:moveTo>
                    <a:cubicBezTo>
                      <a:pt x="186728" y="35630"/>
                      <a:pt x="186668" y="68587"/>
                      <a:pt x="151854" y="88900"/>
                    </a:cubicBezTo>
                    <a:cubicBezTo>
                      <a:pt x="117040" y="109213"/>
                      <a:pt x="60595" y="109213"/>
                      <a:pt x="26021" y="88900"/>
                    </a:cubicBezTo>
                    <a:cubicBezTo>
                      <a:pt x="-8554" y="68587"/>
                      <a:pt x="-8793" y="35630"/>
                      <a:pt x="26021" y="15257"/>
                    </a:cubicBezTo>
                    <a:cubicBezTo>
                      <a:pt x="60834" y="-5116"/>
                      <a:pt x="117040" y="-5056"/>
                      <a:pt x="151854" y="15257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B527DCAC-8CE9-4694-E5A5-49CB92FAE5A6}"/>
                  </a:ext>
                </a:extLst>
              </p:cNvPr>
              <p:cNvSpPr/>
              <p:nvPr/>
            </p:nvSpPr>
            <p:spPr>
              <a:xfrm>
                <a:off x="10953509" y="4874028"/>
                <a:ext cx="167537" cy="69178"/>
              </a:xfrm>
              <a:custGeom>
                <a:avLst/>
                <a:gdLst>
                  <a:gd name="connsiteX0" fmla="*/ 20852 w 167537"/>
                  <a:gd name="connsiteY0" fmla="*/ 15235 h 69178"/>
                  <a:gd name="connsiteX1" fmla="*/ 146686 w 167537"/>
                  <a:gd name="connsiteY1" fmla="*/ 15235 h 69178"/>
                  <a:gd name="connsiteX2" fmla="*/ 167538 w 167537"/>
                  <a:gd name="connsiteY2" fmla="*/ 34589 h 69178"/>
                  <a:gd name="connsiteX3" fmla="*/ 146686 w 167537"/>
                  <a:gd name="connsiteY3" fmla="*/ 53944 h 69178"/>
                  <a:gd name="connsiteX4" fmla="*/ 20852 w 167537"/>
                  <a:gd name="connsiteY4" fmla="*/ 53944 h 69178"/>
                  <a:gd name="connsiteX5" fmla="*/ 0 w 167537"/>
                  <a:gd name="connsiteY5" fmla="*/ 34589 h 69178"/>
                  <a:gd name="connsiteX6" fmla="*/ 20852 w 167537"/>
                  <a:gd name="connsiteY6" fmla="*/ 15235 h 69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537" h="69178">
                    <a:moveTo>
                      <a:pt x="20852" y="15235"/>
                    </a:moveTo>
                    <a:cubicBezTo>
                      <a:pt x="55666" y="-5078"/>
                      <a:pt x="112111" y="-5078"/>
                      <a:pt x="146686" y="15235"/>
                    </a:cubicBezTo>
                    <a:cubicBezTo>
                      <a:pt x="155140" y="19843"/>
                      <a:pt x="162313" y="26500"/>
                      <a:pt x="167538" y="34589"/>
                    </a:cubicBezTo>
                    <a:cubicBezTo>
                      <a:pt x="162331" y="42696"/>
                      <a:pt x="155158" y="49354"/>
                      <a:pt x="146686" y="53944"/>
                    </a:cubicBezTo>
                    <a:cubicBezTo>
                      <a:pt x="111872" y="74257"/>
                      <a:pt x="55427" y="74257"/>
                      <a:pt x="20852" y="53944"/>
                    </a:cubicBezTo>
                    <a:cubicBezTo>
                      <a:pt x="12410" y="49318"/>
                      <a:pt x="5243" y="42666"/>
                      <a:pt x="0" y="34589"/>
                    </a:cubicBezTo>
                    <a:cubicBezTo>
                      <a:pt x="5261" y="26524"/>
                      <a:pt x="12422" y="19879"/>
                      <a:pt x="20852" y="15235"/>
                    </a:cubicBez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A366418-34EE-D038-9714-9AC53FE4CF6E}"/>
                </a:ext>
              </a:extLst>
            </p:cNvPr>
            <p:cNvSpPr/>
            <p:nvPr/>
          </p:nvSpPr>
          <p:spPr>
            <a:xfrm>
              <a:off x="10903086" y="4451592"/>
              <a:ext cx="149386" cy="172800"/>
            </a:xfrm>
            <a:custGeom>
              <a:avLst/>
              <a:gdLst>
                <a:gd name="connsiteX0" fmla="*/ 120531 w 149386"/>
                <a:gd name="connsiteY0" fmla="*/ 160538 h 172800"/>
                <a:gd name="connsiteX1" fmla="*/ 42035 w 149386"/>
                <a:gd name="connsiteY1" fmla="*/ 135971 h 172800"/>
                <a:gd name="connsiteX2" fmla="*/ 989 w 149386"/>
                <a:gd name="connsiteY2" fmla="*/ 34705 h 172800"/>
                <a:gd name="connsiteX3" fmla="*/ 10870 w 149386"/>
                <a:gd name="connsiteY3" fmla="*/ 13601 h 172800"/>
                <a:gd name="connsiteX4" fmla="*/ 11535 w 149386"/>
                <a:gd name="connsiteY4" fmla="*/ 13373 h 172800"/>
                <a:gd name="connsiteX5" fmla="*/ 53479 w 149386"/>
                <a:gd name="connsiteY5" fmla="*/ 5644 h 172800"/>
                <a:gd name="connsiteX6" fmla="*/ 140664 w 149386"/>
                <a:gd name="connsiteY6" fmla="*/ 86596 h 172800"/>
                <a:gd name="connsiteX7" fmla="*/ 120531 w 149386"/>
                <a:gd name="connsiteY7" fmla="*/ 160538 h 1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386" h="172800">
                  <a:moveTo>
                    <a:pt x="120531" y="160538"/>
                  </a:moveTo>
                  <a:cubicBezTo>
                    <a:pt x="104592" y="177795"/>
                    <a:pt x="60310" y="182589"/>
                    <a:pt x="42035" y="135971"/>
                  </a:cubicBezTo>
                  <a:cubicBezTo>
                    <a:pt x="24837" y="92229"/>
                    <a:pt x="6082" y="50764"/>
                    <a:pt x="989" y="34705"/>
                  </a:cubicBezTo>
                  <a:cubicBezTo>
                    <a:pt x="-2109" y="26148"/>
                    <a:pt x="2313" y="16699"/>
                    <a:pt x="10870" y="13601"/>
                  </a:cubicBezTo>
                  <a:cubicBezTo>
                    <a:pt x="11092" y="13517"/>
                    <a:pt x="11313" y="13445"/>
                    <a:pt x="11535" y="13373"/>
                  </a:cubicBezTo>
                  <a:cubicBezTo>
                    <a:pt x="11535" y="13373"/>
                    <a:pt x="12853" y="-10595"/>
                    <a:pt x="53479" y="5644"/>
                  </a:cubicBezTo>
                  <a:cubicBezTo>
                    <a:pt x="94106" y="21882"/>
                    <a:pt x="122927" y="46629"/>
                    <a:pt x="140664" y="86596"/>
                  </a:cubicBezTo>
                  <a:cubicBezTo>
                    <a:pt x="158400" y="126563"/>
                    <a:pt x="147794" y="155205"/>
                    <a:pt x="120531" y="160538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EA2F4DB-32DA-4EAA-28B7-5B144DA9104F}"/>
                </a:ext>
              </a:extLst>
            </p:cNvPr>
            <p:cNvSpPr/>
            <p:nvPr/>
          </p:nvSpPr>
          <p:spPr>
            <a:xfrm>
              <a:off x="10903086" y="4451592"/>
              <a:ext cx="149386" cy="172800"/>
            </a:xfrm>
            <a:custGeom>
              <a:avLst/>
              <a:gdLst>
                <a:gd name="connsiteX0" fmla="*/ 120531 w 149386"/>
                <a:gd name="connsiteY0" fmla="*/ 160538 h 172800"/>
                <a:gd name="connsiteX1" fmla="*/ 42035 w 149386"/>
                <a:gd name="connsiteY1" fmla="*/ 135971 h 172800"/>
                <a:gd name="connsiteX2" fmla="*/ 989 w 149386"/>
                <a:gd name="connsiteY2" fmla="*/ 34705 h 172800"/>
                <a:gd name="connsiteX3" fmla="*/ 10870 w 149386"/>
                <a:gd name="connsiteY3" fmla="*/ 13601 h 172800"/>
                <a:gd name="connsiteX4" fmla="*/ 11535 w 149386"/>
                <a:gd name="connsiteY4" fmla="*/ 13373 h 172800"/>
                <a:gd name="connsiteX5" fmla="*/ 53479 w 149386"/>
                <a:gd name="connsiteY5" fmla="*/ 5644 h 172800"/>
                <a:gd name="connsiteX6" fmla="*/ 140664 w 149386"/>
                <a:gd name="connsiteY6" fmla="*/ 86596 h 172800"/>
                <a:gd name="connsiteX7" fmla="*/ 120531 w 149386"/>
                <a:gd name="connsiteY7" fmla="*/ 160538 h 1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386" h="172800">
                  <a:moveTo>
                    <a:pt x="120531" y="160538"/>
                  </a:moveTo>
                  <a:cubicBezTo>
                    <a:pt x="104592" y="177795"/>
                    <a:pt x="60310" y="182589"/>
                    <a:pt x="42035" y="135971"/>
                  </a:cubicBezTo>
                  <a:cubicBezTo>
                    <a:pt x="24837" y="92229"/>
                    <a:pt x="6082" y="50764"/>
                    <a:pt x="989" y="34705"/>
                  </a:cubicBezTo>
                  <a:cubicBezTo>
                    <a:pt x="-2109" y="26148"/>
                    <a:pt x="2313" y="16699"/>
                    <a:pt x="10870" y="13601"/>
                  </a:cubicBezTo>
                  <a:cubicBezTo>
                    <a:pt x="11092" y="13517"/>
                    <a:pt x="11313" y="13445"/>
                    <a:pt x="11535" y="13373"/>
                  </a:cubicBezTo>
                  <a:cubicBezTo>
                    <a:pt x="11535" y="13373"/>
                    <a:pt x="12853" y="-10595"/>
                    <a:pt x="53479" y="5644"/>
                  </a:cubicBezTo>
                  <a:cubicBezTo>
                    <a:pt x="94106" y="21882"/>
                    <a:pt x="122927" y="46629"/>
                    <a:pt x="140664" y="86596"/>
                  </a:cubicBezTo>
                  <a:cubicBezTo>
                    <a:pt x="158400" y="126563"/>
                    <a:pt x="147794" y="155205"/>
                    <a:pt x="120531" y="160538"/>
                  </a:cubicBez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640A6E4-BE03-3726-E2ED-3A85F3DABEE8}"/>
                </a:ext>
              </a:extLst>
            </p:cNvPr>
            <p:cNvSpPr/>
            <p:nvPr/>
          </p:nvSpPr>
          <p:spPr>
            <a:xfrm>
              <a:off x="10939367" y="4473451"/>
              <a:ext cx="103134" cy="226871"/>
            </a:xfrm>
            <a:custGeom>
              <a:avLst/>
              <a:gdLst>
                <a:gd name="connsiteX0" fmla="*/ 101866 w 103134"/>
                <a:gd name="connsiteY0" fmla="*/ 200338 h 226871"/>
                <a:gd name="connsiteX1" fmla="*/ 98331 w 103134"/>
                <a:gd name="connsiteY1" fmla="*/ 176010 h 226871"/>
                <a:gd name="connsiteX2" fmla="*/ 37632 w 103134"/>
                <a:gd name="connsiteY2" fmla="*/ 42028 h 226871"/>
                <a:gd name="connsiteX3" fmla="*/ 541 w 103134"/>
                <a:gd name="connsiteY3" fmla="*/ 84 h 226871"/>
                <a:gd name="connsiteX4" fmla="*/ 121 w 103134"/>
                <a:gd name="connsiteY4" fmla="*/ 922 h 226871"/>
                <a:gd name="connsiteX5" fmla="*/ 58184 w 103134"/>
                <a:gd name="connsiteY5" fmla="*/ 81156 h 226871"/>
                <a:gd name="connsiteX6" fmla="*/ 91800 w 103134"/>
                <a:gd name="connsiteY6" fmla="*/ 171936 h 226871"/>
                <a:gd name="connsiteX7" fmla="*/ 97312 w 103134"/>
                <a:gd name="connsiteY7" fmla="*/ 198600 h 226871"/>
                <a:gd name="connsiteX8" fmla="*/ 101447 w 103134"/>
                <a:gd name="connsiteY8" fmla="*/ 225984 h 226871"/>
                <a:gd name="connsiteX9" fmla="*/ 103065 w 103134"/>
                <a:gd name="connsiteY9" fmla="*/ 225984 h 226871"/>
                <a:gd name="connsiteX10" fmla="*/ 101866 w 103134"/>
                <a:gd name="connsiteY10" fmla="*/ 200338 h 22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134" h="226871">
                  <a:moveTo>
                    <a:pt x="101866" y="200338"/>
                  </a:moveTo>
                  <a:cubicBezTo>
                    <a:pt x="101135" y="192171"/>
                    <a:pt x="99955" y="184046"/>
                    <a:pt x="98331" y="176010"/>
                  </a:cubicBezTo>
                  <a:cubicBezTo>
                    <a:pt x="88067" y="127469"/>
                    <a:pt x="67358" y="81749"/>
                    <a:pt x="37632" y="42028"/>
                  </a:cubicBezTo>
                  <a:cubicBezTo>
                    <a:pt x="26612" y="26916"/>
                    <a:pt x="14191" y="12871"/>
                    <a:pt x="541" y="84"/>
                  </a:cubicBezTo>
                  <a:cubicBezTo>
                    <a:pt x="121" y="-276"/>
                    <a:pt x="-178" y="623"/>
                    <a:pt x="121" y="922"/>
                  </a:cubicBezTo>
                  <a:cubicBezTo>
                    <a:pt x="22987" y="24945"/>
                    <a:pt x="42515" y="51927"/>
                    <a:pt x="58184" y="81156"/>
                  </a:cubicBezTo>
                  <a:cubicBezTo>
                    <a:pt x="73242" y="109846"/>
                    <a:pt x="84543" y="140358"/>
                    <a:pt x="91800" y="171936"/>
                  </a:cubicBezTo>
                  <a:cubicBezTo>
                    <a:pt x="93777" y="180804"/>
                    <a:pt x="95695" y="189912"/>
                    <a:pt x="97312" y="198600"/>
                  </a:cubicBezTo>
                  <a:cubicBezTo>
                    <a:pt x="98930" y="207289"/>
                    <a:pt x="99889" y="216876"/>
                    <a:pt x="101447" y="225984"/>
                  </a:cubicBezTo>
                  <a:cubicBezTo>
                    <a:pt x="101447" y="226883"/>
                    <a:pt x="103005" y="227422"/>
                    <a:pt x="103065" y="225984"/>
                  </a:cubicBezTo>
                  <a:cubicBezTo>
                    <a:pt x="103310" y="217415"/>
                    <a:pt x="102909" y="208847"/>
                    <a:pt x="101866" y="200338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D29AB0F-46DA-7798-C06E-B66CBBB51D5E}"/>
                </a:ext>
              </a:extLst>
            </p:cNvPr>
            <p:cNvSpPr/>
            <p:nvPr/>
          </p:nvSpPr>
          <p:spPr>
            <a:xfrm>
              <a:off x="10939367" y="4473451"/>
              <a:ext cx="103134" cy="226871"/>
            </a:xfrm>
            <a:custGeom>
              <a:avLst/>
              <a:gdLst>
                <a:gd name="connsiteX0" fmla="*/ 101866 w 103134"/>
                <a:gd name="connsiteY0" fmla="*/ 200338 h 226871"/>
                <a:gd name="connsiteX1" fmla="*/ 98331 w 103134"/>
                <a:gd name="connsiteY1" fmla="*/ 176010 h 226871"/>
                <a:gd name="connsiteX2" fmla="*/ 37632 w 103134"/>
                <a:gd name="connsiteY2" fmla="*/ 42028 h 226871"/>
                <a:gd name="connsiteX3" fmla="*/ 541 w 103134"/>
                <a:gd name="connsiteY3" fmla="*/ 84 h 226871"/>
                <a:gd name="connsiteX4" fmla="*/ 121 w 103134"/>
                <a:gd name="connsiteY4" fmla="*/ 922 h 226871"/>
                <a:gd name="connsiteX5" fmla="*/ 58184 w 103134"/>
                <a:gd name="connsiteY5" fmla="*/ 81156 h 226871"/>
                <a:gd name="connsiteX6" fmla="*/ 91800 w 103134"/>
                <a:gd name="connsiteY6" fmla="*/ 171936 h 226871"/>
                <a:gd name="connsiteX7" fmla="*/ 97312 w 103134"/>
                <a:gd name="connsiteY7" fmla="*/ 198600 h 226871"/>
                <a:gd name="connsiteX8" fmla="*/ 101447 w 103134"/>
                <a:gd name="connsiteY8" fmla="*/ 225984 h 226871"/>
                <a:gd name="connsiteX9" fmla="*/ 103065 w 103134"/>
                <a:gd name="connsiteY9" fmla="*/ 225984 h 226871"/>
                <a:gd name="connsiteX10" fmla="*/ 101866 w 103134"/>
                <a:gd name="connsiteY10" fmla="*/ 200338 h 22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134" h="226871">
                  <a:moveTo>
                    <a:pt x="101866" y="200338"/>
                  </a:moveTo>
                  <a:cubicBezTo>
                    <a:pt x="101135" y="192171"/>
                    <a:pt x="99955" y="184046"/>
                    <a:pt x="98331" y="176010"/>
                  </a:cubicBezTo>
                  <a:cubicBezTo>
                    <a:pt x="88067" y="127469"/>
                    <a:pt x="67358" y="81749"/>
                    <a:pt x="37632" y="42028"/>
                  </a:cubicBezTo>
                  <a:cubicBezTo>
                    <a:pt x="26612" y="26916"/>
                    <a:pt x="14191" y="12871"/>
                    <a:pt x="541" y="84"/>
                  </a:cubicBezTo>
                  <a:cubicBezTo>
                    <a:pt x="121" y="-276"/>
                    <a:pt x="-178" y="623"/>
                    <a:pt x="121" y="922"/>
                  </a:cubicBezTo>
                  <a:cubicBezTo>
                    <a:pt x="22987" y="24945"/>
                    <a:pt x="42515" y="51927"/>
                    <a:pt x="58184" y="81156"/>
                  </a:cubicBezTo>
                  <a:cubicBezTo>
                    <a:pt x="73242" y="109846"/>
                    <a:pt x="84543" y="140358"/>
                    <a:pt x="91800" y="171936"/>
                  </a:cubicBezTo>
                  <a:cubicBezTo>
                    <a:pt x="93777" y="180804"/>
                    <a:pt x="95695" y="189912"/>
                    <a:pt x="97312" y="198600"/>
                  </a:cubicBezTo>
                  <a:cubicBezTo>
                    <a:pt x="98930" y="207289"/>
                    <a:pt x="99889" y="216876"/>
                    <a:pt x="101447" y="225984"/>
                  </a:cubicBezTo>
                  <a:cubicBezTo>
                    <a:pt x="101447" y="226883"/>
                    <a:pt x="103005" y="227422"/>
                    <a:pt x="103065" y="225984"/>
                  </a:cubicBezTo>
                  <a:cubicBezTo>
                    <a:pt x="103310" y="217415"/>
                    <a:pt x="102909" y="208847"/>
                    <a:pt x="101866" y="200338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51A9059-6881-B05C-0265-D82169D45B99}"/>
                </a:ext>
              </a:extLst>
            </p:cNvPr>
            <p:cNvSpPr/>
            <p:nvPr/>
          </p:nvSpPr>
          <p:spPr>
            <a:xfrm>
              <a:off x="10998612" y="4451514"/>
              <a:ext cx="127118" cy="151036"/>
            </a:xfrm>
            <a:custGeom>
              <a:avLst/>
              <a:gdLst>
                <a:gd name="connsiteX0" fmla="*/ 56223 w 127118"/>
                <a:gd name="connsiteY0" fmla="*/ 148573 h 151036"/>
                <a:gd name="connsiteX1" fmla="*/ 1875 w 127118"/>
                <a:gd name="connsiteY1" fmla="*/ 86555 h 151036"/>
                <a:gd name="connsiteX2" fmla="*/ 76057 w 127118"/>
                <a:gd name="connsiteY2" fmla="*/ 5482 h 151036"/>
                <a:gd name="connsiteX3" fmla="*/ 123095 w 127118"/>
                <a:gd name="connsiteY3" fmla="*/ 34724 h 151036"/>
                <a:gd name="connsiteX4" fmla="*/ 56223 w 127118"/>
                <a:gd name="connsiteY4" fmla="*/ 148573 h 15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8" h="151036">
                  <a:moveTo>
                    <a:pt x="56223" y="148573"/>
                  </a:moveTo>
                  <a:cubicBezTo>
                    <a:pt x="19672" y="159838"/>
                    <a:pt x="-7532" y="131316"/>
                    <a:pt x="1875" y="86555"/>
                  </a:cubicBezTo>
                  <a:cubicBezTo>
                    <a:pt x="11283" y="41794"/>
                    <a:pt x="58321" y="-7880"/>
                    <a:pt x="76057" y="5482"/>
                  </a:cubicBezTo>
                  <a:cubicBezTo>
                    <a:pt x="87142" y="-5663"/>
                    <a:pt x="111590" y="-1648"/>
                    <a:pt x="123095" y="34724"/>
                  </a:cubicBezTo>
                  <a:cubicBezTo>
                    <a:pt x="134600" y="71095"/>
                    <a:pt x="124113" y="164392"/>
                    <a:pt x="56223" y="148573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F65469E-DAD3-EB1D-A293-1172C2502C59}"/>
                </a:ext>
              </a:extLst>
            </p:cNvPr>
            <p:cNvSpPr/>
            <p:nvPr/>
          </p:nvSpPr>
          <p:spPr>
            <a:xfrm>
              <a:off x="10998612" y="4451514"/>
              <a:ext cx="127118" cy="151036"/>
            </a:xfrm>
            <a:custGeom>
              <a:avLst/>
              <a:gdLst>
                <a:gd name="connsiteX0" fmla="*/ 56223 w 127118"/>
                <a:gd name="connsiteY0" fmla="*/ 148573 h 151036"/>
                <a:gd name="connsiteX1" fmla="*/ 1875 w 127118"/>
                <a:gd name="connsiteY1" fmla="*/ 86555 h 151036"/>
                <a:gd name="connsiteX2" fmla="*/ 76057 w 127118"/>
                <a:gd name="connsiteY2" fmla="*/ 5482 h 151036"/>
                <a:gd name="connsiteX3" fmla="*/ 123095 w 127118"/>
                <a:gd name="connsiteY3" fmla="*/ 34724 h 151036"/>
                <a:gd name="connsiteX4" fmla="*/ 56223 w 127118"/>
                <a:gd name="connsiteY4" fmla="*/ 148573 h 15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8" h="151036">
                  <a:moveTo>
                    <a:pt x="56223" y="148573"/>
                  </a:moveTo>
                  <a:cubicBezTo>
                    <a:pt x="19672" y="159838"/>
                    <a:pt x="-7532" y="131316"/>
                    <a:pt x="1875" y="86555"/>
                  </a:cubicBezTo>
                  <a:cubicBezTo>
                    <a:pt x="11283" y="41794"/>
                    <a:pt x="58321" y="-7880"/>
                    <a:pt x="76057" y="5482"/>
                  </a:cubicBezTo>
                  <a:cubicBezTo>
                    <a:pt x="87142" y="-5663"/>
                    <a:pt x="111590" y="-1648"/>
                    <a:pt x="123095" y="34724"/>
                  </a:cubicBezTo>
                  <a:cubicBezTo>
                    <a:pt x="134600" y="71095"/>
                    <a:pt x="124113" y="164392"/>
                    <a:pt x="56223" y="148573"/>
                  </a:cubicBezTo>
                  <a:close/>
                </a:path>
              </a:pathLst>
            </a:custGeom>
            <a:solidFill>
              <a:srgbClr val="FFFFFF">
                <a:alpha val="3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B115E5C-8734-E13A-99FE-3F8D7C8D1078}"/>
                </a:ext>
              </a:extLst>
            </p:cNvPr>
            <p:cNvSpPr/>
            <p:nvPr/>
          </p:nvSpPr>
          <p:spPr>
            <a:xfrm>
              <a:off x="11030592" y="4483944"/>
              <a:ext cx="46892" cy="426262"/>
            </a:xfrm>
            <a:custGeom>
              <a:avLst/>
              <a:gdLst>
                <a:gd name="connsiteX0" fmla="*/ 45634 w 46892"/>
                <a:gd name="connsiteY0" fmla="*/ 256 h 426262"/>
                <a:gd name="connsiteX1" fmla="*/ 21666 w 46892"/>
                <a:gd name="connsiteY1" fmla="*/ 80670 h 426262"/>
                <a:gd name="connsiteX2" fmla="*/ 7585 w 46892"/>
                <a:gd name="connsiteY2" fmla="*/ 164559 h 426262"/>
                <a:gd name="connsiteX3" fmla="*/ 215 w 46892"/>
                <a:gd name="connsiteY3" fmla="*/ 329640 h 426262"/>
                <a:gd name="connsiteX4" fmla="*/ 874 w 46892"/>
                <a:gd name="connsiteY4" fmla="*/ 375299 h 426262"/>
                <a:gd name="connsiteX5" fmla="*/ 2252 w 46892"/>
                <a:gd name="connsiteY5" fmla="*/ 422456 h 426262"/>
                <a:gd name="connsiteX6" fmla="*/ 11360 w 46892"/>
                <a:gd name="connsiteY6" fmla="*/ 421318 h 426262"/>
                <a:gd name="connsiteX7" fmla="*/ 10102 w 46892"/>
                <a:gd name="connsiteY7" fmla="*/ 338987 h 426262"/>
                <a:gd name="connsiteX8" fmla="*/ 10641 w 46892"/>
                <a:gd name="connsiteY8" fmla="*/ 257675 h 426262"/>
                <a:gd name="connsiteX9" fmla="*/ 25441 w 46892"/>
                <a:gd name="connsiteY9" fmla="*/ 92834 h 426262"/>
                <a:gd name="connsiteX10" fmla="*/ 34489 w 46892"/>
                <a:gd name="connsiteY10" fmla="*/ 47534 h 426262"/>
                <a:gd name="connsiteX11" fmla="*/ 46893 w 46892"/>
                <a:gd name="connsiteY11" fmla="*/ 556 h 426262"/>
                <a:gd name="connsiteX12" fmla="*/ 45634 w 46892"/>
                <a:gd name="connsiteY12" fmla="*/ 256 h 42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892" h="426262">
                  <a:moveTo>
                    <a:pt x="45634" y="256"/>
                  </a:moveTo>
                  <a:cubicBezTo>
                    <a:pt x="35376" y="26334"/>
                    <a:pt x="27359" y="53232"/>
                    <a:pt x="21666" y="80670"/>
                  </a:cubicBezTo>
                  <a:cubicBezTo>
                    <a:pt x="15458" y="108359"/>
                    <a:pt x="10761" y="136360"/>
                    <a:pt x="7585" y="164559"/>
                  </a:cubicBezTo>
                  <a:cubicBezTo>
                    <a:pt x="1683" y="219380"/>
                    <a:pt x="-780" y="274513"/>
                    <a:pt x="215" y="329640"/>
                  </a:cubicBezTo>
                  <a:cubicBezTo>
                    <a:pt x="215" y="344859"/>
                    <a:pt x="436" y="360079"/>
                    <a:pt x="874" y="375299"/>
                  </a:cubicBezTo>
                  <a:cubicBezTo>
                    <a:pt x="874" y="390938"/>
                    <a:pt x="874" y="406817"/>
                    <a:pt x="2252" y="422456"/>
                  </a:cubicBezTo>
                  <a:cubicBezTo>
                    <a:pt x="2731" y="428449"/>
                    <a:pt x="11240" y="426831"/>
                    <a:pt x="11360" y="421318"/>
                  </a:cubicBezTo>
                  <a:cubicBezTo>
                    <a:pt x="11899" y="393934"/>
                    <a:pt x="10401" y="366371"/>
                    <a:pt x="10102" y="338987"/>
                  </a:cubicBezTo>
                  <a:cubicBezTo>
                    <a:pt x="9802" y="311603"/>
                    <a:pt x="10102" y="284759"/>
                    <a:pt x="10641" y="257675"/>
                  </a:cubicBezTo>
                  <a:cubicBezTo>
                    <a:pt x="11581" y="202440"/>
                    <a:pt x="16525" y="147349"/>
                    <a:pt x="25441" y="92834"/>
                  </a:cubicBezTo>
                  <a:cubicBezTo>
                    <a:pt x="28078" y="77674"/>
                    <a:pt x="30954" y="62514"/>
                    <a:pt x="34489" y="47534"/>
                  </a:cubicBezTo>
                  <a:cubicBezTo>
                    <a:pt x="38025" y="32554"/>
                    <a:pt x="42758" y="16195"/>
                    <a:pt x="46893" y="556"/>
                  </a:cubicBezTo>
                  <a:cubicBezTo>
                    <a:pt x="46773" y="256"/>
                    <a:pt x="46054" y="-343"/>
                    <a:pt x="45634" y="256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564FB3C-04F2-306E-0F5C-0397A847FBA9}"/>
                </a:ext>
              </a:extLst>
            </p:cNvPr>
            <p:cNvSpPr/>
            <p:nvPr/>
          </p:nvSpPr>
          <p:spPr>
            <a:xfrm>
              <a:off x="11030592" y="4483944"/>
              <a:ext cx="46892" cy="426262"/>
            </a:xfrm>
            <a:custGeom>
              <a:avLst/>
              <a:gdLst>
                <a:gd name="connsiteX0" fmla="*/ 45634 w 46892"/>
                <a:gd name="connsiteY0" fmla="*/ 256 h 426262"/>
                <a:gd name="connsiteX1" fmla="*/ 21666 w 46892"/>
                <a:gd name="connsiteY1" fmla="*/ 80670 h 426262"/>
                <a:gd name="connsiteX2" fmla="*/ 7585 w 46892"/>
                <a:gd name="connsiteY2" fmla="*/ 164559 h 426262"/>
                <a:gd name="connsiteX3" fmla="*/ 215 w 46892"/>
                <a:gd name="connsiteY3" fmla="*/ 329640 h 426262"/>
                <a:gd name="connsiteX4" fmla="*/ 874 w 46892"/>
                <a:gd name="connsiteY4" fmla="*/ 375299 h 426262"/>
                <a:gd name="connsiteX5" fmla="*/ 2252 w 46892"/>
                <a:gd name="connsiteY5" fmla="*/ 422456 h 426262"/>
                <a:gd name="connsiteX6" fmla="*/ 11360 w 46892"/>
                <a:gd name="connsiteY6" fmla="*/ 421318 h 426262"/>
                <a:gd name="connsiteX7" fmla="*/ 10102 w 46892"/>
                <a:gd name="connsiteY7" fmla="*/ 338987 h 426262"/>
                <a:gd name="connsiteX8" fmla="*/ 10641 w 46892"/>
                <a:gd name="connsiteY8" fmla="*/ 257675 h 426262"/>
                <a:gd name="connsiteX9" fmla="*/ 25441 w 46892"/>
                <a:gd name="connsiteY9" fmla="*/ 92834 h 426262"/>
                <a:gd name="connsiteX10" fmla="*/ 34489 w 46892"/>
                <a:gd name="connsiteY10" fmla="*/ 47534 h 426262"/>
                <a:gd name="connsiteX11" fmla="*/ 46893 w 46892"/>
                <a:gd name="connsiteY11" fmla="*/ 556 h 426262"/>
                <a:gd name="connsiteX12" fmla="*/ 45634 w 46892"/>
                <a:gd name="connsiteY12" fmla="*/ 256 h 42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892" h="426262">
                  <a:moveTo>
                    <a:pt x="45634" y="256"/>
                  </a:moveTo>
                  <a:cubicBezTo>
                    <a:pt x="35376" y="26334"/>
                    <a:pt x="27359" y="53232"/>
                    <a:pt x="21666" y="80670"/>
                  </a:cubicBezTo>
                  <a:cubicBezTo>
                    <a:pt x="15458" y="108359"/>
                    <a:pt x="10761" y="136360"/>
                    <a:pt x="7585" y="164559"/>
                  </a:cubicBezTo>
                  <a:cubicBezTo>
                    <a:pt x="1683" y="219380"/>
                    <a:pt x="-780" y="274513"/>
                    <a:pt x="215" y="329640"/>
                  </a:cubicBezTo>
                  <a:cubicBezTo>
                    <a:pt x="215" y="344859"/>
                    <a:pt x="436" y="360079"/>
                    <a:pt x="874" y="375299"/>
                  </a:cubicBezTo>
                  <a:cubicBezTo>
                    <a:pt x="874" y="390938"/>
                    <a:pt x="874" y="406817"/>
                    <a:pt x="2252" y="422456"/>
                  </a:cubicBezTo>
                  <a:cubicBezTo>
                    <a:pt x="2731" y="428449"/>
                    <a:pt x="11240" y="426831"/>
                    <a:pt x="11360" y="421318"/>
                  </a:cubicBezTo>
                  <a:cubicBezTo>
                    <a:pt x="11899" y="393934"/>
                    <a:pt x="10401" y="366371"/>
                    <a:pt x="10102" y="338987"/>
                  </a:cubicBezTo>
                  <a:cubicBezTo>
                    <a:pt x="9802" y="311603"/>
                    <a:pt x="10102" y="284759"/>
                    <a:pt x="10641" y="257675"/>
                  </a:cubicBezTo>
                  <a:cubicBezTo>
                    <a:pt x="11581" y="202440"/>
                    <a:pt x="16525" y="147349"/>
                    <a:pt x="25441" y="92834"/>
                  </a:cubicBezTo>
                  <a:cubicBezTo>
                    <a:pt x="28078" y="77674"/>
                    <a:pt x="30954" y="62514"/>
                    <a:pt x="34489" y="47534"/>
                  </a:cubicBezTo>
                  <a:cubicBezTo>
                    <a:pt x="38025" y="32554"/>
                    <a:pt x="42758" y="16195"/>
                    <a:pt x="46893" y="556"/>
                  </a:cubicBezTo>
                  <a:cubicBezTo>
                    <a:pt x="46773" y="256"/>
                    <a:pt x="46054" y="-343"/>
                    <a:pt x="45634" y="256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55830BF-6270-828C-A1B4-ACAA70A22077}"/>
                </a:ext>
              </a:extLst>
            </p:cNvPr>
            <p:cNvSpPr/>
            <p:nvPr/>
          </p:nvSpPr>
          <p:spPr>
            <a:xfrm>
              <a:off x="10893056" y="4566034"/>
              <a:ext cx="136657" cy="176792"/>
            </a:xfrm>
            <a:custGeom>
              <a:avLst/>
              <a:gdLst>
                <a:gd name="connsiteX0" fmla="*/ 102278 w 136657"/>
                <a:gd name="connsiteY0" fmla="*/ 165279 h 176792"/>
                <a:gd name="connsiteX1" fmla="*/ 25100 w 136657"/>
                <a:gd name="connsiteY1" fmla="*/ 149520 h 176792"/>
                <a:gd name="connsiteX2" fmla="*/ 20367 w 136657"/>
                <a:gd name="connsiteY2" fmla="*/ 3613 h 176792"/>
                <a:gd name="connsiteX3" fmla="*/ 135414 w 136657"/>
                <a:gd name="connsiteY3" fmla="*/ 105478 h 176792"/>
                <a:gd name="connsiteX4" fmla="*/ 102278 w 136657"/>
                <a:gd name="connsiteY4" fmla="*/ 165279 h 17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7" h="176792">
                  <a:moveTo>
                    <a:pt x="102278" y="165279"/>
                  </a:moveTo>
                  <a:cubicBezTo>
                    <a:pt x="86279" y="183255"/>
                    <a:pt x="49668" y="181757"/>
                    <a:pt x="25100" y="149520"/>
                  </a:cubicBezTo>
                  <a:cubicBezTo>
                    <a:pt x="533" y="117283"/>
                    <a:pt x="-14148" y="-4116"/>
                    <a:pt x="20367" y="3613"/>
                  </a:cubicBezTo>
                  <a:cubicBezTo>
                    <a:pt x="27677" y="-12565"/>
                    <a:pt x="123190" y="26323"/>
                    <a:pt x="135414" y="105478"/>
                  </a:cubicBezTo>
                  <a:cubicBezTo>
                    <a:pt x="144342" y="163242"/>
                    <a:pt x="102278" y="165279"/>
                    <a:pt x="102278" y="165279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1F20F6D-B8FE-5DC2-BC7C-C4C15A141F6D}"/>
                </a:ext>
              </a:extLst>
            </p:cNvPr>
            <p:cNvSpPr/>
            <p:nvPr/>
          </p:nvSpPr>
          <p:spPr>
            <a:xfrm>
              <a:off x="10893056" y="4566034"/>
              <a:ext cx="136657" cy="176792"/>
            </a:xfrm>
            <a:custGeom>
              <a:avLst/>
              <a:gdLst>
                <a:gd name="connsiteX0" fmla="*/ 102278 w 136657"/>
                <a:gd name="connsiteY0" fmla="*/ 165279 h 176792"/>
                <a:gd name="connsiteX1" fmla="*/ 25100 w 136657"/>
                <a:gd name="connsiteY1" fmla="*/ 149520 h 176792"/>
                <a:gd name="connsiteX2" fmla="*/ 20367 w 136657"/>
                <a:gd name="connsiteY2" fmla="*/ 3613 h 176792"/>
                <a:gd name="connsiteX3" fmla="*/ 135414 w 136657"/>
                <a:gd name="connsiteY3" fmla="*/ 105478 h 176792"/>
                <a:gd name="connsiteX4" fmla="*/ 102278 w 136657"/>
                <a:gd name="connsiteY4" fmla="*/ 165279 h 17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7" h="176792">
                  <a:moveTo>
                    <a:pt x="102278" y="165279"/>
                  </a:moveTo>
                  <a:cubicBezTo>
                    <a:pt x="86279" y="183255"/>
                    <a:pt x="49668" y="181757"/>
                    <a:pt x="25100" y="149520"/>
                  </a:cubicBezTo>
                  <a:cubicBezTo>
                    <a:pt x="533" y="117283"/>
                    <a:pt x="-14148" y="-4116"/>
                    <a:pt x="20367" y="3613"/>
                  </a:cubicBezTo>
                  <a:cubicBezTo>
                    <a:pt x="27677" y="-12565"/>
                    <a:pt x="123190" y="26323"/>
                    <a:pt x="135414" y="105478"/>
                  </a:cubicBezTo>
                  <a:cubicBezTo>
                    <a:pt x="144342" y="163242"/>
                    <a:pt x="102278" y="165279"/>
                    <a:pt x="102278" y="165279"/>
                  </a:cubicBezTo>
                  <a:close/>
                </a:path>
              </a:pathLst>
            </a:custGeom>
            <a:solidFill>
              <a:srgbClr val="FFFFFF">
                <a:alpha val="3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6BB038-5D4E-14D2-ADE1-53A8CC8382E3}"/>
                </a:ext>
              </a:extLst>
            </p:cNvPr>
            <p:cNvSpPr/>
            <p:nvPr/>
          </p:nvSpPr>
          <p:spPr>
            <a:xfrm>
              <a:off x="10931524" y="4595864"/>
              <a:ext cx="94375" cy="215950"/>
            </a:xfrm>
            <a:custGeom>
              <a:avLst/>
              <a:gdLst>
                <a:gd name="connsiteX0" fmla="*/ 92392 w 94375"/>
                <a:gd name="connsiteY0" fmla="*/ 192793 h 215950"/>
                <a:gd name="connsiteX1" fmla="*/ 87658 w 94375"/>
                <a:gd name="connsiteY1" fmla="*/ 170682 h 215950"/>
                <a:gd name="connsiteX2" fmla="*/ 73457 w 94375"/>
                <a:gd name="connsiteY2" fmla="*/ 126760 h 215950"/>
                <a:gd name="connsiteX3" fmla="*/ 30794 w 94375"/>
                <a:gd name="connsiteY3" fmla="*/ 42872 h 215950"/>
                <a:gd name="connsiteX4" fmla="*/ 474 w 94375"/>
                <a:gd name="connsiteY4" fmla="*/ 88 h 215950"/>
                <a:gd name="connsiteX5" fmla="*/ 54 w 94375"/>
                <a:gd name="connsiteY5" fmla="*/ 807 h 215950"/>
                <a:gd name="connsiteX6" fmla="*/ 24921 w 94375"/>
                <a:gd name="connsiteY6" fmla="*/ 38497 h 215950"/>
                <a:gd name="connsiteX7" fmla="*/ 46553 w 94375"/>
                <a:gd name="connsiteY7" fmla="*/ 80142 h 215950"/>
                <a:gd name="connsiteX8" fmla="*/ 78071 w 94375"/>
                <a:gd name="connsiteY8" fmla="*/ 164630 h 215950"/>
                <a:gd name="connsiteX9" fmla="*/ 84782 w 94375"/>
                <a:gd name="connsiteY9" fmla="*/ 189377 h 215950"/>
                <a:gd name="connsiteX10" fmla="*/ 92572 w 94375"/>
                <a:gd name="connsiteY10" fmla="*/ 214843 h 215950"/>
                <a:gd name="connsiteX11" fmla="*/ 94369 w 94375"/>
                <a:gd name="connsiteY11" fmla="*/ 214843 h 215950"/>
                <a:gd name="connsiteX12" fmla="*/ 92392 w 94375"/>
                <a:gd name="connsiteY12" fmla="*/ 192793 h 2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375" h="215950">
                  <a:moveTo>
                    <a:pt x="92392" y="192793"/>
                  </a:moveTo>
                  <a:cubicBezTo>
                    <a:pt x="91289" y="185327"/>
                    <a:pt x="89713" y="177944"/>
                    <a:pt x="87658" y="170682"/>
                  </a:cubicBezTo>
                  <a:cubicBezTo>
                    <a:pt x="83661" y="155822"/>
                    <a:pt x="78928" y="141183"/>
                    <a:pt x="73457" y="126760"/>
                  </a:cubicBezTo>
                  <a:cubicBezTo>
                    <a:pt x="62102" y="97429"/>
                    <a:pt x="47805" y="69326"/>
                    <a:pt x="30794" y="42872"/>
                  </a:cubicBezTo>
                  <a:cubicBezTo>
                    <a:pt x="21620" y="27969"/>
                    <a:pt x="11493" y="13678"/>
                    <a:pt x="474" y="88"/>
                  </a:cubicBezTo>
                  <a:cubicBezTo>
                    <a:pt x="174" y="-271"/>
                    <a:pt x="-126" y="568"/>
                    <a:pt x="54" y="807"/>
                  </a:cubicBezTo>
                  <a:cubicBezTo>
                    <a:pt x="8623" y="13211"/>
                    <a:pt x="17252" y="25555"/>
                    <a:pt x="24921" y="38497"/>
                  </a:cubicBezTo>
                  <a:cubicBezTo>
                    <a:pt x="32843" y="51997"/>
                    <a:pt x="40063" y="65899"/>
                    <a:pt x="46553" y="80142"/>
                  </a:cubicBezTo>
                  <a:cubicBezTo>
                    <a:pt x="59256" y="107436"/>
                    <a:pt x="69790" y="135689"/>
                    <a:pt x="78071" y="164630"/>
                  </a:cubicBezTo>
                  <a:cubicBezTo>
                    <a:pt x="80408" y="172839"/>
                    <a:pt x="82325" y="181168"/>
                    <a:pt x="84782" y="189377"/>
                  </a:cubicBezTo>
                  <a:cubicBezTo>
                    <a:pt x="87239" y="197586"/>
                    <a:pt x="90475" y="206215"/>
                    <a:pt x="92572" y="214843"/>
                  </a:cubicBezTo>
                  <a:cubicBezTo>
                    <a:pt x="92931" y="216102"/>
                    <a:pt x="94489" y="216521"/>
                    <a:pt x="94369" y="214843"/>
                  </a:cubicBezTo>
                  <a:cubicBezTo>
                    <a:pt x="93590" y="207653"/>
                    <a:pt x="93351" y="200223"/>
                    <a:pt x="92392" y="192793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33689E-6CA5-CEA8-6E9E-47293A05E900}"/>
                </a:ext>
              </a:extLst>
            </p:cNvPr>
            <p:cNvSpPr/>
            <p:nvPr/>
          </p:nvSpPr>
          <p:spPr>
            <a:xfrm>
              <a:off x="10931524" y="4595864"/>
              <a:ext cx="94375" cy="215950"/>
            </a:xfrm>
            <a:custGeom>
              <a:avLst/>
              <a:gdLst>
                <a:gd name="connsiteX0" fmla="*/ 92392 w 94375"/>
                <a:gd name="connsiteY0" fmla="*/ 192793 h 215950"/>
                <a:gd name="connsiteX1" fmla="*/ 87658 w 94375"/>
                <a:gd name="connsiteY1" fmla="*/ 170682 h 215950"/>
                <a:gd name="connsiteX2" fmla="*/ 73457 w 94375"/>
                <a:gd name="connsiteY2" fmla="*/ 126760 h 215950"/>
                <a:gd name="connsiteX3" fmla="*/ 30794 w 94375"/>
                <a:gd name="connsiteY3" fmla="*/ 42872 h 215950"/>
                <a:gd name="connsiteX4" fmla="*/ 474 w 94375"/>
                <a:gd name="connsiteY4" fmla="*/ 88 h 215950"/>
                <a:gd name="connsiteX5" fmla="*/ 54 w 94375"/>
                <a:gd name="connsiteY5" fmla="*/ 807 h 215950"/>
                <a:gd name="connsiteX6" fmla="*/ 24921 w 94375"/>
                <a:gd name="connsiteY6" fmla="*/ 38497 h 215950"/>
                <a:gd name="connsiteX7" fmla="*/ 46553 w 94375"/>
                <a:gd name="connsiteY7" fmla="*/ 80142 h 215950"/>
                <a:gd name="connsiteX8" fmla="*/ 78071 w 94375"/>
                <a:gd name="connsiteY8" fmla="*/ 164630 h 215950"/>
                <a:gd name="connsiteX9" fmla="*/ 84782 w 94375"/>
                <a:gd name="connsiteY9" fmla="*/ 189377 h 215950"/>
                <a:gd name="connsiteX10" fmla="*/ 92572 w 94375"/>
                <a:gd name="connsiteY10" fmla="*/ 214843 h 215950"/>
                <a:gd name="connsiteX11" fmla="*/ 94369 w 94375"/>
                <a:gd name="connsiteY11" fmla="*/ 214843 h 215950"/>
                <a:gd name="connsiteX12" fmla="*/ 92392 w 94375"/>
                <a:gd name="connsiteY12" fmla="*/ 192793 h 2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375" h="215950">
                  <a:moveTo>
                    <a:pt x="92392" y="192793"/>
                  </a:moveTo>
                  <a:cubicBezTo>
                    <a:pt x="91289" y="185327"/>
                    <a:pt x="89713" y="177944"/>
                    <a:pt x="87658" y="170682"/>
                  </a:cubicBezTo>
                  <a:cubicBezTo>
                    <a:pt x="83661" y="155822"/>
                    <a:pt x="78928" y="141183"/>
                    <a:pt x="73457" y="126760"/>
                  </a:cubicBezTo>
                  <a:cubicBezTo>
                    <a:pt x="62102" y="97429"/>
                    <a:pt x="47805" y="69326"/>
                    <a:pt x="30794" y="42872"/>
                  </a:cubicBezTo>
                  <a:cubicBezTo>
                    <a:pt x="21620" y="27969"/>
                    <a:pt x="11493" y="13678"/>
                    <a:pt x="474" y="88"/>
                  </a:cubicBezTo>
                  <a:cubicBezTo>
                    <a:pt x="174" y="-271"/>
                    <a:pt x="-126" y="568"/>
                    <a:pt x="54" y="807"/>
                  </a:cubicBezTo>
                  <a:cubicBezTo>
                    <a:pt x="8623" y="13211"/>
                    <a:pt x="17252" y="25555"/>
                    <a:pt x="24921" y="38497"/>
                  </a:cubicBezTo>
                  <a:cubicBezTo>
                    <a:pt x="32843" y="51997"/>
                    <a:pt x="40063" y="65899"/>
                    <a:pt x="46553" y="80142"/>
                  </a:cubicBezTo>
                  <a:cubicBezTo>
                    <a:pt x="59256" y="107436"/>
                    <a:pt x="69790" y="135689"/>
                    <a:pt x="78071" y="164630"/>
                  </a:cubicBezTo>
                  <a:cubicBezTo>
                    <a:pt x="80408" y="172839"/>
                    <a:pt x="82325" y="181168"/>
                    <a:pt x="84782" y="189377"/>
                  </a:cubicBezTo>
                  <a:cubicBezTo>
                    <a:pt x="87239" y="197586"/>
                    <a:pt x="90475" y="206215"/>
                    <a:pt x="92572" y="214843"/>
                  </a:cubicBezTo>
                  <a:cubicBezTo>
                    <a:pt x="92931" y="216102"/>
                    <a:pt x="94489" y="216521"/>
                    <a:pt x="94369" y="214843"/>
                  </a:cubicBezTo>
                  <a:cubicBezTo>
                    <a:pt x="93590" y="207653"/>
                    <a:pt x="93351" y="200223"/>
                    <a:pt x="92392" y="192793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5D03379-B95F-2468-3F90-01A9D7941FD5}"/>
                </a:ext>
              </a:extLst>
            </p:cNvPr>
            <p:cNvSpPr/>
            <p:nvPr/>
          </p:nvSpPr>
          <p:spPr>
            <a:xfrm>
              <a:off x="11038226" y="4616544"/>
              <a:ext cx="124195" cy="121291"/>
            </a:xfrm>
            <a:custGeom>
              <a:avLst/>
              <a:gdLst>
                <a:gd name="connsiteX0" fmla="*/ 15591 w 124195"/>
                <a:gd name="connsiteY0" fmla="*/ 96852 h 121291"/>
                <a:gd name="connsiteX1" fmla="*/ 19725 w 124195"/>
                <a:gd name="connsiteY1" fmla="*/ 36153 h 121291"/>
                <a:gd name="connsiteX2" fmla="*/ 114819 w 124195"/>
                <a:gd name="connsiteY2" fmla="*/ 4934 h 121291"/>
                <a:gd name="connsiteX3" fmla="*/ 96843 w 124195"/>
                <a:gd name="connsiteY3" fmla="*/ 92837 h 121291"/>
                <a:gd name="connsiteX4" fmla="*/ 15591 w 124195"/>
                <a:gd name="connsiteY4" fmla="*/ 96852 h 1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95" h="121291">
                  <a:moveTo>
                    <a:pt x="15591" y="96852"/>
                  </a:moveTo>
                  <a:cubicBezTo>
                    <a:pt x="-5322" y="92118"/>
                    <a:pt x="-6400" y="66892"/>
                    <a:pt x="19725" y="36153"/>
                  </a:cubicBezTo>
                  <a:cubicBezTo>
                    <a:pt x="45850" y="5413"/>
                    <a:pt x="111703" y="-8069"/>
                    <a:pt x="114819" y="4934"/>
                  </a:cubicBezTo>
                  <a:cubicBezTo>
                    <a:pt x="129440" y="4934"/>
                    <a:pt x="129440" y="50713"/>
                    <a:pt x="96843" y="92837"/>
                  </a:cubicBezTo>
                  <a:cubicBezTo>
                    <a:pt x="64246" y="134962"/>
                    <a:pt x="17508" y="125135"/>
                    <a:pt x="15591" y="96852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A878F67-8A1D-E21C-4FBF-DE1F6A3938F6}"/>
                </a:ext>
              </a:extLst>
            </p:cNvPr>
            <p:cNvSpPr/>
            <p:nvPr/>
          </p:nvSpPr>
          <p:spPr>
            <a:xfrm>
              <a:off x="11038226" y="4616544"/>
              <a:ext cx="124195" cy="121291"/>
            </a:xfrm>
            <a:custGeom>
              <a:avLst/>
              <a:gdLst>
                <a:gd name="connsiteX0" fmla="*/ 15591 w 124195"/>
                <a:gd name="connsiteY0" fmla="*/ 96852 h 121291"/>
                <a:gd name="connsiteX1" fmla="*/ 19725 w 124195"/>
                <a:gd name="connsiteY1" fmla="*/ 36153 h 121291"/>
                <a:gd name="connsiteX2" fmla="*/ 114819 w 124195"/>
                <a:gd name="connsiteY2" fmla="*/ 4934 h 121291"/>
                <a:gd name="connsiteX3" fmla="*/ 96843 w 124195"/>
                <a:gd name="connsiteY3" fmla="*/ 92837 h 121291"/>
                <a:gd name="connsiteX4" fmla="*/ 15591 w 124195"/>
                <a:gd name="connsiteY4" fmla="*/ 96852 h 1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95" h="121291">
                  <a:moveTo>
                    <a:pt x="15591" y="96852"/>
                  </a:moveTo>
                  <a:cubicBezTo>
                    <a:pt x="-5322" y="92118"/>
                    <a:pt x="-6400" y="66892"/>
                    <a:pt x="19725" y="36153"/>
                  </a:cubicBezTo>
                  <a:cubicBezTo>
                    <a:pt x="45850" y="5413"/>
                    <a:pt x="111703" y="-8069"/>
                    <a:pt x="114819" y="4934"/>
                  </a:cubicBezTo>
                  <a:cubicBezTo>
                    <a:pt x="129440" y="4934"/>
                    <a:pt x="129440" y="50713"/>
                    <a:pt x="96843" y="92837"/>
                  </a:cubicBezTo>
                  <a:cubicBezTo>
                    <a:pt x="64246" y="134962"/>
                    <a:pt x="17508" y="125135"/>
                    <a:pt x="15591" y="96852"/>
                  </a:cubicBezTo>
                  <a:close/>
                </a:path>
              </a:pathLst>
            </a:custGeom>
            <a:solidFill>
              <a:srgbClr val="FFFFFF">
                <a:alpha val="3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2C2C6FF-0E50-65E2-EA6C-BBE41EB8469C}"/>
                </a:ext>
              </a:extLst>
            </p:cNvPr>
            <p:cNvSpPr/>
            <p:nvPr/>
          </p:nvSpPr>
          <p:spPr>
            <a:xfrm>
              <a:off x="11034131" y="4668531"/>
              <a:ext cx="60760" cy="81101"/>
            </a:xfrm>
            <a:custGeom>
              <a:avLst/>
              <a:gdLst>
                <a:gd name="connsiteX0" fmla="*/ 60611 w 60760"/>
                <a:gd name="connsiteY0" fmla="*/ 45 h 81101"/>
                <a:gd name="connsiteX1" fmla="*/ 91 w 60760"/>
                <a:gd name="connsiteY1" fmla="*/ 77941 h 81101"/>
                <a:gd name="connsiteX2" fmla="*/ 3267 w 60760"/>
                <a:gd name="connsiteY2" fmla="*/ 80398 h 81101"/>
                <a:gd name="connsiteX3" fmla="*/ 60730 w 60760"/>
                <a:gd name="connsiteY3" fmla="*/ 285 h 81101"/>
                <a:gd name="connsiteX4" fmla="*/ 60611 w 60760"/>
                <a:gd name="connsiteY4" fmla="*/ 45 h 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60" h="81101">
                  <a:moveTo>
                    <a:pt x="60611" y="45"/>
                  </a:moveTo>
                  <a:cubicBezTo>
                    <a:pt x="32999" y="19261"/>
                    <a:pt x="11889" y="46435"/>
                    <a:pt x="91" y="77941"/>
                  </a:cubicBezTo>
                  <a:cubicBezTo>
                    <a:pt x="-568" y="79739"/>
                    <a:pt x="2548" y="82376"/>
                    <a:pt x="3267" y="80398"/>
                  </a:cubicBezTo>
                  <a:cubicBezTo>
                    <a:pt x="15131" y="49150"/>
                    <a:pt x="34935" y="21538"/>
                    <a:pt x="60730" y="285"/>
                  </a:cubicBezTo>
                  <a:cubicBezTo>
                    <a:pt x="60730" y="285"/>
                    <a:pt x="60850" y="-135"/>
                    <a:pt x="60611" y="45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6A36E8B-AEF1-4551-51C6-09CDB6C84FD9}"/>
                </a:ext>
              </a:extLst>
            </p:cNvPr>
            <p:cNvSpPr/>
            <p:nvPr/>
          </p:nvSpPr>
          <p:spPr>
            <a:xfrm>
              <a:off x="11034131" y="4668531"/>
              <a:ext cx="60760" cy="81101"/>
            </a:xfrm>
            <a:custGeom>
              <a:avLst/>
              <a:gdLst>
                <a:gd name="connsiteX0" fmla="*/ 60611 w 60760"/>
                <a:gd name="connsiteY0" fmla="*/ 45 h 81101"/>
                <a:gd name="connsiteX1" fmla="*/ 91 w 60760"/>
                <a:gd name="connsiteY1" fmla="*/ 77941 h 81101"/>
                <a:gd name="connsiteX2" fmla="*/ 3267 w 60760"/>
                <a:gd name="connsiteY2" fmla="*/ 80398 h 81101"/>
                <a:gd name="connsiteX3" fmla="*/ 60730 w 60760"/>
                <a:gd name="connsiteY3" fmla="*/ 285 h 81101"/>
                <a:gd name="connsiteX4" fmla="*/ 60611 w 60760"/>
                <a:gd name="connsiteY4" fmla="*/ 45 h 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60" h="81101">
                  <a:moveTo>
                    <a:pt x="60611" y="45"/>
                  </a:moveTo>
                  <a:cubicBezTo>
                    <a:pt x="32999" y="19261"/>
                    <a:pt x="11889" y="46435"/>
                    <a:pt x="91" y="77941"/>
                  </a:cubicBezTo>
                  <a:cubicBezTo>
                    <a:pt x="-568" y="79739"/>
                    <a:pt x="2548" y="82376"/>
                    <a:pt x="3267" y="80398"/>
                  </a:cubicBezTo>
                  <a:cubicBezTo>
                    <a:pt x="15131" y="49150"/>
                    <a:pt x="34935" y="21538"/>
                    <a:pt x="60730" y="285"/>
                  </a:cubicBezTo>
                  <a:cubicBezTo>
                    <a:pt x="60730" y="285"/>
                    <a:pt x="60850" y="-135"/>
                    <a:pt x="60611" y="45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4B650A1-280C-3EC7-C40D-4A40390211C6}"/>
                </a:ext>
              </a:extLst>
            </p:cNvPr>
            <p:cNvSpPr/>
            <p:nvPr/>
          </p:nvSpPr>
          <p:spPr>
            <a:xfrm>
              <a:off x="11061166" y="4840683"/>
              <a:ext cx="142257" cy="129753"/>
            </a:xfrm>
            <a:custGeom>
              <a:avLst/>
              <a:gdLst>
                <a:gd name="connsiteX0" fmla="*/ 16499 w 142257"/>
                <a:gd name="connsiteY0" fmla="*/ 25630 h 129753"/>
                <a:gd name="connsiteX1" fmla="*/ 28483 w 142257"/>
                <a:gd name="connsiteY1" fmla="*/ 98014 h 129753"/>
                <a:gd name="connsiteX2" fmla="*/ 116566 w 142257"/>
                <a:gd name="connsiteY2" fmla="*/ 129712 h 129753"/>
                <a:gd name="connsiteX3" fmla="*/ 140954 w 142257"/>
                <a:gd name="connsiteY3" fmla="*/ 125637 h 129753"/>
                <a:gd name="connsiteX4" fmla="*/ 140954 w 142257"/>
                <a:gd name="connsiteY4" fmla="*/ 77701 h 129753"/>
                <a:gd name="connsiteX5" fmla="*/ 72704 w 142257"/>
                <a:gd name="connsiteY5" fmla="*/ 4178 h 129753"/>
                <a:gd name="connsiteX6" fmla="*/ 16499 w 142257"/>
                <a:gd name="connsiteY6" fmla="*/ 25630 h 12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257" h="129753">
                  <a:moveTo>
                    <a:pt x="16499" y="25630"/>
                  </a:moveTo>
                  <a:cubicBezTo>
                    <a:pt x="-12443" y="37315"/>
                    <a:pt x="-39" y="71829"/>
                    <a:pt x="28483" y="98014"/>
                  </a:cubicBezTo>
                  <a:cubicBezTo>
                    <a:pt x="52847" y="119220"/>
                    <a:pt x="84275" y="130527"/>
                    <a:pt x="116566" y="129712"/>
                  </a:cubicBezTo>
                  <a:cubicBezTo>
                    <a:pt x="135981" y="128334"/>
                    <a:pt x="140954" y="125637"/>
                    <a:pt x="140954" y="125637"/>
                  </a:cubicBezTo>
                  <a:cubicBezTo>
                    <a:pt x="142692" y="109705"/>
                    <a:pt x="142692" y="93634"/>
                    <a:pt x="140954" y="77701"/>
                  </a:cubicBezTo>
                  <a:cubicBezTo>
                    <a:pt x="134560" y="41946"/>
                    <a:pt x="107890" y="13208"/>
                    <a:pt x="72704" y="4178"/>
                  </a:cubicBezTo>
                  <a:cubicBezTo>
                    <a:pt x="27345" y="-7925"/>
                    <a:pt x="16499" y="8433"/>
                    <a:pt x="16499" y="25630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1622E41-5413-C5CD-4A9B-D8C3985356C7}"/>
                </a:ext>
              </a:extLst>
            </p:cNvPr>
            <p:cNvSpPr/>
            <p:nvPr/>
          </p:nvSpPr>
          <p:spPr>
            <a:xfrm>
              <a:off x="11061166" y="4840683"/>
              <a:ext cx="142257" cy="129753"/>
            </a:xfrm>
            <a:custGeom>
              <a:avLst/>
              <a:gdLst>
                <a:gd name="connsiteX0" fmla="*/ 16499 w 142257"/>
                <a:gd name="connsiteY0" fmla="*/ 25630 h 129753"/>
                <a:gd name="connsiteX1" fmla="*/ 28483 w 142257"/>
                <a:gd name="connsiteY1" fmla="*/ 98014 h 129753"/>
                <a:gd name="connsiteX2" fmla="*/ 116566 w 142257"/>
                <a:gd name="connsiteY2" fmla="*/ 129712 h 129753"/>
                <a:gd name="connsiteX3" fmla="*/ 140954 w 142257"/>
                <a:gd name="connsiteY3" fmla="*/ 125637 h 129753"/>
                <a:gd name="connsiteX4" fmla="*/ 140954 w 142257"/>
                <a:gd name="connsiteY4" fmla="*/ 77701 h 129753"/>
                <a:gd name="connsiteX5" fmla="*/ 72704 w 142257"/>
                <a:gd name="connsiteY5" fmla="*/ 4178 h 129753"/>
                <a:gd name="connsiteX6" fmla="*/ 16499 w 142257"/>
                <a:gd name="connsiteY6" fmla="*/ 25630 h 12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257" h="129753">
                  <a:moveTo>
                    <a:pt x="16499" y="25630"/>
                  </a:moveTo>
                  <a:cubicBezTo>
                    <a:pt x="-12443" y="37315"/>
                    <a:pt x="-39" y="71829"/>
                    <a:pt x="28483" y="98014"/>
                  </a:cubicBezTo>
                  <a:cubicBezTo>
                    <a:pt x="52847" y="119220"/>
                    <a:pt x="84275" y="130527"/>
                    <a:pt x="116566" y="129712"/>
                  </a:cubicBezTo>
                  <a:cubicBezTo>
                    <a:pt x="135981" y="128334"/>
                    <a:pt x="140954" y="125637"/>
                    <a:pt x="140954" y="125637"/>
                  </a:cubicBezTo>
                  <a:cubicBezTo>
                    <a:pt x="142692" y="109705"/>
                    <a:pt x="142692" y="93634"/>
                    <a:pt x="140954" y="77701"/>
                  </a:cubicBezTo>
                  <a:cubicBezTo>
                    <a:pt x="134560" y="41946"/>
                    <a:pt x="107890" y="13208"/>
                    <a:pt x="72704" y="4178"/>
                  </a:cubicBezTo>
                  <a:cubicBezTo>
                    <a:pt x="27345" y="-7925"/>
                    <a:pt x="16499" y="8433"/>
                    <a:pt x="16499" y="25630"/>
                  </a:cubicBez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5128233-6509-E53B-2929-A8BE0D6F8682}"/>
                </a:ext>
              </a:extLst>
            </p:cNvPr>
            <p:cNvSpPr/>
            <p:nvPr/>
          </p:nvSpPr>
          <p:spPr>
            <a:xfrm>
              <a:off x="11037129" y="4860537"/>
              <a:ext cx="120750" cy="57308"/>
            </a:xfrm>
            <a:custGeom>
              <a:avLst/>
              <a:gdLst>
                <a:gd name="connsiteX0" fmla="*/ 120709 w 120750"/>
                <a:gd name="connsiteY0" fmla="*/ 56649 h 57308"/>
                <a:gd name="connsiteX1" fmla="*/ 76368 w 120750"/>
                <a:gd name="connsiteY1" fmla="*/ 15664 h 57308"/>
                <a:gd name="connsiteX2" fmla="*/ 18125 w 120750"/>
                <a:gd name="connsiteY2" fmla="*/ 2301 h 57308"/>
                <a:gd name="connsiteX3" fmla="*/ 149 w 120750"/>
                <a:gd name="connsiteY3" fmla="*/ 22075 h 57308"/>
                <a:gd name="connsiteX4" fmla="*/ 3145 w 120750"/>
                <a:gd name="connsiteY4" fmla="*/ 24052 h 57308"/>
                <a:gd name="connsiteX5" fmla="*/ 13571 w 120750"/>
                <a:gd name="connsiteY5" fmla="*/ 12068 h 57308"/>
                <a:gd name="connsiteX6" fmla="*/ 29091 w 120750"/>
                <a:gd name="connsiteY6" fmla="*/ 6076 h 57308"/>
                <a:gd name="connsiteX7" fmla="*/ 69657 w 120750"/>
                <a:gd name="connsiteY7" fmla="*/ 15364 h 57308"/>
                <a:gd name="connsiteX8" fmla="*/ 120649 w 120750"/>
                <a:gd name="connsiteY8" fmla="*/ 57308 h 57308"/>
                <a:gd name="connsiteX9" fmla="*/ 120709 w 120750"/>
                <a:gd name="connsiteY9" fmla="*/ 56649 h 5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750" h="57308">
                  <a:moveTo>
                    <a:pt x="120709" y="56649"/>
                  </a:moveTo>
                  <a:cubicBezTo>
                    <a:pt x="107748" y="41142"/>
                    <a:pt x="92846" y="27366"/>
                    <a:pt x="76368" y="15664"/>
                  </a:cubicBezTo>
                  <a:cubicBezTo>
                    <a:pt x="59890" y="4818"/>
                    <a:pt x="37899" y="-4470"/>
                    <a:pt x="18125" y="2301"/>
                  </a:cubicBezTo>
                  <a:cubicBezTo>
                    <a:pt x="10455" y="4938"/>
                    <a:pt x="-1469" y="12548"/>
                    <a:pt x="149" y="22075"/>
                  </a:cubicBezTo>
                  <a:cubicBezTo>
                    <a:pt x="149" y="22974"/>
                    <a:pt x="2007" y="25311"/>
                    <a:pt x="3145" y="24052"/>
                  </a:cubicBezTo>
                  <a:cubicBezTo>
                    <a:pt x="6201" y="19714"/>
                    <a:pt x="9694" y="15700"/>
                    <a:pt x="13571" y="12068"/>
                  </a:cubicBezTo>
                  <a:cubicBezTo>
                    <a:pt x="18101" y="8689"/>
                    <a:pt x="23464" y="6616"/>
                    <a:pt x="29091" y="6076"/>
                  </a:cubicBezTo>
                  <a:cubicBezTo>
                    <a:pt x="43232" y="5106"/>
                    <a:pt x="57343" y="8335"/>
                    <a:pt x="69657" y="15364"/>
                  </a:cubicBezTo>
                  <a:cubicBezTo>
                    <a:pt x="89251" y="25730"/>
                    <a:pt x="105070" y="41789"/>
                    <a:pt x="120649" y="57308"/>
                  </a:cubicBezTo>
                  <a:cubicBezTo>
                    <a:pt x="120649" y="57308"/>
                    <a:pt x="120829" y="56829"/>
                    <a:pt x="120709" y="56649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5E29819-589B-BB3C-5BE3-8BA148225590}"/>
                </a:ext>
              </a:extLst>
            </p:cNvPr>
            <p:cNvSpPr/>
            <p:nvPr/>
          </p:nvSpPr>
          <p:spPr>
            <a:xfrm>
              <a:off x="11037129" y="4860537"/>
              <a:ext cx="120750" cy="57308"/>
            </a:xfrm>
            <a:custGeom>
              <a:avLst/>
              <a:gdLst>
                <a:gd name="connsiteX0" fmla="*/ 120709 w 120750"/>
                <a:gd name="connsiteY0" fmla="*/ 56649 h 57308"/>
                <a:gd name="connsiteX1" fmla="*/ 76368 w 120750"/>
                <a:gd name="connsiteY1" fmla="*/ 15664 h 57308"/>
                <a:gd name="connsiteX2" fmla="*/ 18125 w 120750"/>
                <a:gd name="connsiteY2" fmla="*/ 2301 h 57308"/>
                <a:gd name="connsiteX3" fmla="*/ 149 w 120750"/>
                <a:gd name="connsiteY3" fmla="*/ 22075 h 57308"/>
                <a:gd name="connsiteX4" fmla="*/ 3145 w 120750"/>
                <a:gd name="connsiteY4" fmla="*/ 24052 h 57308"/>
                <a:gd name="connsiteX5" fmla="*/ 13571 w 120750"/>
                <a:gd name="connsiteY5" fmla="*/ 12068 h 57308"/>
                <a:gd name="connsiteX6" fmla="*/ 29091 w 120750"/>
                <a:gd name="connsiteY6" fmla="*/ 6076 h 57308"/>
                <a:gd name="connsiteX7" fmla="*/ 69657 w 120750"/>
                <a:gd name="connsiteY7" fmla="*/ 15364 h 57308"/>
                <a:gd name="connsiteX8" fmla="*/ 120649 w 120750"/>
                <a:gd name="connsiteY8" fmla="*/ 57308 h 57308"/>
                <a:gd name="connsiteX9" fmla="*/ 120709 w 120750"/>
                <a:gd name="connsiteY9" fmla="*/ 56649 h 5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750" h="57308">
                  <a:moveTo>
                    <a:pt x="120709" y="56649"/>
                  </a:moveTo>
                  <a:cubicBezTo>
                    <a:pt x="107748" y="41142"/>
                    <a:pt x="92846" y="27366"/>
                    <a:pt x="76368" y="15664"/>
                  </a:cubicBezTo>
                  <a:cubicBezTo>
                    <a:pt x="59890" y="4818"/>
                    <a:pt x="37899" y="-4470"/>
                    <a:pt x="18125" y="2301"/>
                  </a:cubicBezTo>
                  <a:cubicBezTo>
                    <a:pt x="10455" y="4938"/>
                    <a:pt x="-1469" y="12548"/>
                    <a:pt x="149" y="22075"/>
                  </a:cubicBezTo>
                  <a:cubicBezTo>
                    <a:pt x="149" y="22974"/>
                    <a:pt x="2007" y="25311"/>
                    <a:pt x="3145" y="24052"/>
                  </a:cubicBezTo>
                  <a:cubicBezTo>
                    <a:pt x="6201" y="19714"/>
                    <a:pt x="9694" y="15700"/>
                    <a:pt x="13571" y="12068"/>
                  </a:cubicBezTo>
                  <a:cubicBezTo>
                    <a:pt x="18101" y="8689"/>
                    <a:pt x="23464" y="6616"/>
                    <a:pt x="29091" y="6076"/>
                  </a:cubicBezTo>
                  <a:cubicBezTo>
                    <a:pt x="43232" y="5106"/>
                    <a:pt x="57343" y="8335"/>
                    <a:pt x="69657" y="15364"/>
                  </a:cubicBezTo>
                  <a:cubicBezTo>
                    <a:pt x="89251" y="25730"/>
                    <a:pt x="105070" y="41789"/>
                    <a:pt x="120649" y="57308"/>
                  </a:cubicBezTo>
                  <a:cubicBezTo>
                    <a:pt x="120649" y="57308"/>
                    <a:pt x="120829" y="56829"/>
                    <a:pt x="120709" y="56649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613DE0E-3AEE-6F24-39B9-779391D0C58E}"/>
                </a:ext>
              </a:extLst>
            </p:cNvPr>
            <p:cNvSpPr/>
            <p:nvPr/>
          </p:nvSpPr>
          <p:spPr>
            <a:xfrm>
              <a:off x="10770020" y="4666332"/>
              <a:ext cx="210848" cy="112403"/>
            </a:xfrm>
            <a:custGeom>
              <a:avLst/>
              <a:gdLst>
                <a:gd name="connsiteX0" fmla="*/ 197451 w 210848"/>
                <a:gd name="connsiteY0" fmla="*/ 51738 h 112403"/>
                <a:gd name="connsiteX1" fmla="*/ 121771 w 210848"/>
                <a:gd name="connsiteY1" fmla="*/ 926 h 112403"/>
                <a:gd name="connsiteX2" fmla="*/ 9001 w 210848"/>
                <a:gd name="connsiteY2" fmla="*/ 31545 h 112403"/>
                <a:gd name="connsiteX3" fmla="*/ 6305 w 210848"/>
                <a:gd name="connsiteY3" fmla="*/ 58150 h 112403"/>
                <a:gd name="connsiteX4" fmla="*/ 78209 w 210848"/>
                <a:gd name="connsiteY4" fmla="*/ 76126 h 112403"/>
                <a:gd name="connsiteX5" fmla="*/ 186066 w 210848"/>
                <a:gd name="connsiteY5" fmla="*/ 110580 h 112403"/>
                <a:gd name="connsiteX6" fmla="*/ 197451 w 210848"/>
                <a:gd name="connsiteY6" fmla="*/ 51738 h 11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48" h="112403">
                  <a:moveTo>
                    <a:pt x="197451" y="51738"/>
                  </a:moveTo>
                  <a:cubicBezTo>
                    <a:pt x="200147" y="38556"/>
                    <a:pt x="181153" y="6978"/>
                    <a:pt x="121771" y="926"/>
                  </a:cubicBezTo>
                  <a:cubicBezTo>
                    <a:pt x="62390" y="-5126"/>
                    <a:pt x="17989" y="20040"/>
                    <a:pt x="9001" y="31545"/>
                  </a:cubicBezTo>
                  <a:cubicBezTo>
                    <a:pt x="13" y="43050"/>
                    <a:pt x="-4481" y="55154"/>
                    <a:pt x="6305" y="58150"/>
                  </a:cubicBezTo>
                  <a:cubicBezTo>
                    <a:pt x="17090" y="61146"/>
                    <a:pt x="54241" y="64801"/>
                    <a:pt x="78209" y="76126"/>
                  </a:cubicBezTo>
                  <a:cubicBezTo>
                    <a:pt x="102177" y="87451"/>
                    <a:pt x="152091" y="120467"/>
                    <a:pt x="186066" y="110580"/>
                  </a:cubicBezTo>
                  <a:cubicBezTo>
                    <a:pt x="220041" y="100694"/>
                    <a:pt x="214229" y="64801"/>
                    <a:pt x="197451" y="51738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BFC88A33-B0EB-CFE0-04B9-AFA9F26B2DA0}"/>
                </a:ext>
              </a:extLst>
            </p:cNvPr>
            <p:cNvSpPr/>
            <p:nvPr/>
          </p:nvSpPr>
          <p:spPr>
            <a:xfrm>
              <a:off x="10770020" y="4666332"/>
              <a:ext cx="210848" cy="112403"/>
            </a:xfrm>
            <a:custGeom>
              <a:avLst/>
              <a:gdLst>
                <a:gd name="connsiteX0" fmla="*/ 197451 w 210848"/>
                <a:gd name="connsiteY0" fmla="*/ 51738 h 112403"/>
                <a:gd name="connsiteX1" fmla="*/ 121771 w 210848"/>
                <a:gd name="connsiteY1" fmla="*/ 926 h 112403"/>
                <a:gd name="connsiteX2" fmla="*/ 9001 w 210848"/>
                <a:gd name="connsiteY2" fmla="*/ 31545 h 112403"/>
                <a:gd name="connsiteX3" fmla="*/ 6305 w 210848"/>
                <a:gd name="connsiteY3" fmla="*/ 58150 h 112403"/>
                <a:gd name="connsiteX4" fmla="*/ 78209 w 210848"/>
                <a:gd name="connsiteY4" fmla="*/ 76126 h 112403"/>
                <a:gd name="connsiteX5" fmla="*/ 186066 w 210848"/>
                <a:gd name="connsiteY5" fmla="*/ 110580 h 112403"/>
                <a:gd name="connsiteX6" fmla="*/ 197451 w 210848"/>
                <a:gd name="connsiteY6" fmla="*/ 51738 h 11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48" h="112403">
                  <a:moveTo>
                    <a:pt x="197451" y="51738"/>
                  </a:moveTo>
                  <a:cubicBezTo>
                    <a:pt x="200147" y="38556"/>
                    <a:pt x="181153" y="6978"/>
                    <a:pt x="121771" y="926"/>
                  </a:cubicBezTo>
                  <a:cubicBezTo>
                    <a:pt x="62390" y="-5126"/>
                    <a:pt x="17989" y="20040"/>
                    <a:pt x="9001" y="31545"/>
                  </a:cubicBezTo>
                  <a:cubicBezTo>
                    <a:pt x="13" y="43050"/>
                    <a:pt x="-4481" y="55154"/>
                    <a:pt x="6305" y="58150"/>
                  </a:cubicBezTo>
                  <a:cubicBezTo>
                    <a:pt x="17090" y="61146"/>
                    <a:pt x="54241" y="64801"/>
                    <a:pt x="78209" y="76126"/>
                  </a:cubicBezTo>
                  <a:cubicBezTo>
                    <a:pt x="102177" y="87451"/>
                    <a:pt x="152091" y="120467"/>
                    <a:pt x="186066" y="110580"/>
                  </a:cubicBezTo>
                  <a:cubicBezTo>
                    <a:pt x="220041" y="100694"/>
                    <a:pt x="214229" y="64801"/>
                    <a:pt x="197451" y="51738"/>
                  </a:cubicBez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AF6277F-7AB4-71BD-45A1-039A435B5250}"/>
                </a:ext>
              </a:extLst>
            </p:cNvPr>
            <p:cNvSpPr/>
            <p:nvPr/>
          </p:nvSpPr>
          <p:spPr>
            <a:xfrm>
              <a:off x="10818735" y="4696794"/>
              <a:ext cx="193985" cy="68686"/>
            </a:xfrm>
            <a:custGeom>
              <a:avLst/>
              <a:gdLst>
                <a:gd name="connsiteX0" fmla="*/ 193856 w 193985"/>
                <a:gd name="connsiteY0" fmla="*/ 67235 h 68686"/>
                <a:gd name="connsiteX1" fmla="*/ 51545 w 193985"/>
                <a:gd name="connsiteY1" fmla="*/ 4 h 68686"/>
                <a:gd name="connsiteX2" fmla="*/ 133 w 193985"/>
                <a:gd name="connsiteY2" fmla="*/ 6715 h 68686"/>
                <a:gd name="connsiteX3" fmla="*/ 133 w 193985"/>
                <a:gd name="connsiteY3" fmla="*/ 7314 h 68686"/>
                <a:gd name="connsiteX4" fmla="*/ 86059 w 193985"/>
                <a:gd name="connsiteY4" fmla="*/ 6416 h 68686"/>
                <a:gd name="connsiteX5" fmla="*/ 164555 w 193985"/>
                <a:gd name="connsiteY5" fmla="*/ 36376 h 68686"/>
                <a:gd name="connsiteX6" fmla="*/ 192658 w 193985"/>
                <a:gd name="connsiteY6" fmla="*/ 67894 h 68686"/>
                <a:gd name="connsiteX7" fmla="*/ 193856 w 193985"/>
                <a:gd name="connsiteY7" fmla="*/ 67235 h 6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985" h="68686">
                  <a:moveTo>
                    <a:pt x="193856" y="67235"/>
                  </a:moveTo>
                  <a:cubicBezTo>
                    <a:pt x="168810" y="15524"/>
                    <a:pt x="104275" y="-295"/>
                    <a:pt x="51545" y="4"/>
                  </a:cubicBezTo>
                  <a:cubicBezTo>
                    <a:pt x="34198" y="100"/>
                    <a:pt x="16929" y="2359"/>
                    <a:pt x="133" y="6715"/>
                  </a:cubicBezTo>
                  <a:cubicBezTo>
                    <a:pt x="133" y="6715"/>
                    <a:pt x="-166" y="7374"/>
                    <a:pt x="133" y="7314"/>
                  </a:cubicBezTo>
                  <a:cubicBezTo>
                    <a:pt x="28547" y="2461"/>
                    <a:pt x="57549" y="2161"/>
                    <a:pt x="86059" y="6416"/>
                  </a:cubicBezTo>
                  <a:cubicBezTo>
                    <a:pt x="114240" y="10005"/>
                    <a:pt x="141150" y="20281"/>
                    <a:pt x="164555" y="36376"/>
                  </a:cubicBezTo>
                  <a:cubicBezTo>
                    <a:pt x="175910" y="44927"/>
                    <a:pt x="185461" y="55640"/>
                    <a:pt x="192658" y="67894"/>
                  </a:cubicBezTo>
                  <a:cubicBezTo>
                    <a:pt x="193377" y="69452"/>
                    <a:pt x="194336" y="68433"/>
                    <a:pt x="193856" y="67235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4D6B763-3D08-4CDB-A365-C5F21FE7470B}"/>
                </a:ext>
              </a:extLst>
            </p:cNvPr>
            <p:cNvSpPr/>
            <p:nvPr/>
          </p:nvSpPr>
          <p:spPr>
            <a:xfrm>
              <a:off x="10818735" y="4696794"/>
              <a:ext cx="193985" cy="68686"/>
            </a:xfrm>
            <a:custGeom>
              <a:avLst/>
              <a:gdLst>
                <a:gd name="connsiteX0" fmla="*/ 193856 w 193985"/>
                <a:gd name="connsiteY0" fmla="*/ 67235 h 68686"/>
                <a:gd name="connsiteX1" fmla="*/ 51545 w 193985"/>
                <a:gd name="connsiteY1" fmla="*/ 4 h 68686"/>
                <a:gd name="connsiteX2" fmla="*/ 133 w 193985"/>
                <a:gd name="connsiteY2" fmla="*/ 6715 h 68686"/>
                <a:gd name="connsiteX3" fmla="*/ 133 w 193985"/>
                <a:gd name="connsiteY3" fmla="*/ 7314 h 68686"/>
                <a:gd name="connsiteX4" fmla="*/ 86059 w 193985"/>
                <a:gd name="connsiteY4" fmla="*/ 6416 h 68686"/>
                <a:gd name="connsiteX5" fmla="*/ 164555 w 193985"/>
                <a:gd name="connsiteY5" fmla="*/ 36376 h 68686"/>
                <a:gd name="connsiteX6" fmla="*/ 192658 w 193985"/>
                <a:gd name="connsiteY6" fmla="*/ 67894 h 68686"/>
                <a:gd name="connsiteX7" fmla="*/ 193856 w 193985"/>
                <a:gd name="connsiteY7" fmla="*/ 67235 h 6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985" h="68686">
                  <a:moveTo>
                    <a:pt x="193856" y="67235"/>
                  </a:moveTo>
                  <a:cubicBezTo>
                    <a:pt x="168810" y="15524"/>
                    <a:pt x="104275" y="-295"/>
                    <a:pt x="51545" y="4"/>
                  </a:cubicBezTo>
                  <a:cubicBezTo>
                    <a:pt x="34198" y="100"/>
                    <a:pt x="16929" y="2359"/>
                    <a:pt x="133" y="6715"/>
                  </a:cubicBezTo>
                  <a:cubicBezTo>
                    <a:pt x="133" y="6715"/>
                    <a:pt x="-166" y="7374"/>
                    <a:pt x="133" y="7314"/>
                  </a:cubicBezTo>
                  <a:cubicBezTo>
                    <a:pt x="28547" y="2461"/>
                    <a:pt x="57549" y="2161"/>
                    <a:pt x="86059" y="6416"/>
                  </a:cubicBezTo>
                  <a:cubicBezTo>
                    <a:pt x="114240" y="10005"/>
                    <a:pt x="141150" y="20281"/>
                    <a:pt x="164555" y="36376"/>
                  </a:cubicBezTo>
                  <a:cubicBezTo>
                    <a:pt x="175910" y="44927"/>
                    <a:pt x="185461" y="55640"/>
                    <a:pt x="192658" y="67894"/>
                  </a:cubicBezTo>
                  <a:cubicBezTo>
                    <a:pt x="193377" y="69452"/>
                    <a:pt x="194336" y="68433"/>
                    <a:pt x="193856" y="67235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A62F6A7-5F81-DA9C-4870-E619686F7089}"/>
                </a:ext>
              </a:extLst>
            </p:cNvPr>
            <p:cNvSpPr/>
            <p:nvPr/>
          </p:nvSpPr>
          <p:spPr>
            <a:xfrm>
              <a:off x="11081299" y="4553649"/>
              <a:ext cx="197882" cy="118733"/>
            </a:xfrm>
            <a:custGeom>
              <a:avLst/>
              <a:gdLst>
                <a:gd name="connsiteX0" fmla="*/ 24409 w 197882"/>
                <a:gd name="connsiteY0" fmla="*/ 95153 h 118733"/>
                <a:gd name="connsiteX1" fmla="*/ 81153 w 197882"/>
                <a:gd name="connsiteY1" fmla="*/ 110013 h 118733"/>
                <a:gd name="connsiteX2" fmla="*/ 165042 w 197882"/>
                <a:gd name="connsiteY2" fmla="*/ 68069 h 118733"/>
                <a:gd name="connsiteX3" fmla="*/ 195362 w 197882"/>
                <a:gd name="connsiteY3" fmla="*/ 29600 h 118733"/>
                <a:gd name="connsiteX4" fmla="*/ 105062 w 197882"/>
                <a:gd name="connsiteY4" fmla="*/ 1677 h 118733"/>
                <a:gd name="connsiteX5" fmla="*/ 2358 w 197882"/>
                <a:gd name="connsiteY5" fmla="*/ 63155 h 118733"/>
                <a:gd name="connsiteX6" fmla="*/ 24409 w 197882"/>
                <a:gd name="connsiteY6" fmla="*/ 95153 h 11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882" h="118733">
                  <a:moveTo>
                    <a:pt x="24409" y="95153"/>
                  </a:moveTo>
                  <a:cubicBezTo>
                    <a:pt x="23689" y="115885"/>
                    <a:pt x="52871" y="127929"/>
                    <a:pt x="81153" y="110013"/>
                  </a:cubicBezTo>
                  <a:cubicBezTo>
                    <a:pt x="109436" y="92097"/>
                    <a:pt x="139036" y="74600"/>
                    <a:pt x="165042" y="68069"/>
                  </a:cubicBezTo>
                  <a:cubicBezTo>
                    <a:pt x="191048" y="61537"/>
                    <a:pt x="203631" y="39906"/>
                    <a:pt x="195362" y="29600"/>
                  </a:cubicBezTo>
                  <a:cubicBezTo>
                    <a:pt x="187093" y="19293"/>
                    <a:pt x="173910" y="-6832"/>
                    <a:pt x="105062" y="1677"/>
                  </a:cubicBezTo>
                  <a:cubicBezTo>
                    <a:pt x="36213" y="10185"/>
                    <a:pt x="11765" y="41224"/>
                    <a:pt x="2358" y="63155"/>
                  </a:cubicBezTo>
                  <a:cubicBezTo>
                    <a:pt x="-7050" y="85086"/>
                    <a:pt x="14042" y="101145"/>
                    <a:pt x="24409" y="95153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F153AD2-C68F-86DA-21B7-658904C63552}"/>
                </a:ext>
              </a:extLst>
            </p:cNvPr>
            <p:cNvSpPr/>
            <p:nvPr/>
          </p:nvSpPr>
          <p:spPr>
            <a:xfrm>
              <a:off x="11081299" y="4553649"/>
              <a:ext cx="197882" cy="118733"/>
            </a:xfrm>
            <a:custGeom>
              <a:avLst/>
              <a:gdLst>
                <a:gd name="connsiteX0" fmla="*/ 24409 w 197882"/>
                <a:gd name="connsiteY0" fmla="*/ 95153 h 118733"/>
                <a:gd name="connsiteX1" fmla="*/ 81153 w 197882"/>
                <a:gd name="connsiteY1" fmla="*/ 110013 h 118733"/>
                <a:gd name="connsiteX2" fmla="*/ 165042 w 197882"/>
                <a:gd name="connsiteY2" fmla="*/ 68069 h 118733"/>
                <a:gd name="connsiteX3" fmla="*/ 195362 w 197882"/>
                <a:gd name="connsiteY3" fmla="*/ 29600 h 118733"/>
                <a:gd name="connsiteX4" fmla="*/ 105062 w 197882"/>
                <a:gd name="connsiteY4" fmla="*/ 1677 h 118733"/>
                <a:gd name="connsiteX5" fmla="*/ 2358 w 197882"/>
                <a:gd name="connsiteY5" fmla="*/ 63155 h 118733"/>
                <a:gd name="connsiteX6" fmla="*/ 24409 w 197882"/>
                <a:gd name="connsiteY6" fmla="*/ 95153 h 11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882" h="118733">
                  <a:moveTo>
                    <a:pt x="24409" y="95153"/>
                  </a:moveTo>
                  <a:cubicBezTo>
                    <a:pt x="23689" y="115885"/>
                    <a:pt x="52871" y="127929"/>
                    <a:pt x="81153" y="110013"/>
                  </a:cubicBezTo>
                  <a:cubicBezTo>
                    <a:pt x="109436" y="92097"/>
                    <a:pt x="139036" y="74600"/>
                    <a:pt x="165042" y="68069"/>
                  </a:cubicBezTo>
                  <a:cubicBezTo>
                    <a:pt x="191048" y="61537"/>
                    <a:pt x="203631" y="39906"/>
                    <a:pt x="195362" y="29600"/>
                  </a:cubicBezTo>
                  <a:cubicBezTo>
                    <a:pt x="187093" y="19293"/>
                    <a:pt x="173910" y="-6832"/>
                    <a:pt x="105062" y="1677"/>
                  </a:cubicBezTo>
                  <a:cubicBezTo>
                    <a:pt x="36213" y="10185"/>
                    <a:pt x="11765" y="41224"/>
                    <a:pt x="2358" y="63155"/>
                  </a:cubicBezTo>
                  <a:cubicBezTo>
                    <a:pt x="-7050" y="85086"/>
                    <a:pt x="14042" y="101145"/>
                    <a:pt x="24409" y="95153"/>
                  </a:cubicBez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BFBC7EE-0DCA-5625-FA06-B42B81272F2C}"/>
                </a:ext>
              </a:extLst>
            </p:cNvPr>
            <p:cNvSpPr/>
            <p:nvPr/>
          </p:nvSpPr>
          <p:spPr>
            <a:xfrm>
              <a:off x="11102774" y="4582557"/>
              <a:ext cx="115214" cy="70035"/>
            </a:xfrm>
            <a:custGeom>
              <a:avLst/>
              <a:gdLst>
                <a:gd name="connsiteX0" fmla="*/ 115045 w 115214"/>
                <a:gd name="connsiteY0" fmla="*/ 333 h 70035"/>
                <a:gd name="connsiteX1" fmla="*/ 85504 w 115214"/>
                <a:gd name="connsiteY1" fmla="*/ 3448 h 70035"/>
                <a:gd name="connsiteX2" fmla="*/ 60218 w 115214"/>
                <a:gd name="connsiteY2" fmla="*/ 12496 h 70035"/>
                <a:gd name="connsiteX3" fmla="*/ 17135 w 115214"/>
                <a:gd name="connsiteY3" fmla="*/ 43715 h 70035"/>
                <a:gd name="connsiteX4" fmla="*/ 7428 w 115214"/>
                <a:gd name="connsiteY4" fmla="*/ 55399 h 70035"/>
                <a:gd name="connsiteX5" fmla="*/ 57 w 115214"/>
                <a:gd name="connsiteY5" fmla="*/ 67384 h 70035"/>
                <a:gd name="connsiteX6" fmla="*/ 2814 w 115214"/>
                <a:gd name="connsiteY6" fmla="*/ 69601 h 70035"/>
                <a:gd name="connsiteX7" fmla="*/ 11982 w 115214"/>
                <a:gd name="connsiteY7" fmla="*/ 56718 h 70035"/>
                <a:gd name="connsiteX8" fmla="*/ 23067 w 115214"/>
                <a:gd name="connsiteY8" fmla="*/ 44015 h 70035"/>
                <a:gd name="connsiteX9" fmla="*/ 49612 w 115214"/>
                <a:gd name="connsiteY9" fmla="*/ 23102 h 70035"/>
                <a:gd name="connsiteX10" fmla="*/ 79033 w 115214"/>
                <a:gd name="connsiteY10" fmla="*/ 8781 h 70035"/>
                <a:gd name="connsiteX11" fmla="*/ 96170 w 115214"/>
                <a:gd name="connsiteY11" fmla="*/ 3628 h 70035"/>
                <a:gd name="connsiteX12" fmla="*/ 114865 w 115214"/>
                <a:gd name="connsiteY12" fmla="*/ 1052 h 70035"/>
                <a:gd name="connsiteX13" fmla="*/ 115045 w 115214"/>
                <a:gd name="connsiteY13" fmla="*/ 333 h 7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14" h="70035">
                  <a:moveTo>
                    <a:pt x="115045" y="333"/>
                  </a:moveTo>
                  <a:cubicBezTo>
                    <a:pt x="105086" y="-608"/>
                    <a:pt x="95043" y="452"/>
                    <a:pt x="85504" y="3448"/>
                  </a:cubicBezTo>
                  <a:cubicBezTo>
                    <a:pt x="76816" y="5683"/>
                    <a:pt x="68349" y="8709"/>
                    <a:pt x="60218" y="12496"/>
                  </a:cubicBezTo>
                  <a:cubicBezTo>
                    <a:pt x="43985" y="20040"/>
                    <a:pt x="29358" y="30640"/>
                    <a:pt x="17135" y="43715"/>
                  </a:cubicBezTo>
                  <a:cubicBezTo>
                    <a:pt x="13641" y="47388"/>
                    <a:pt x="10400" y="51295"/>
                    <a:pt x="7428" y="55399"/>
                  </a:cubicBezTo>
                  <a:cubicBezTo>
                    <a:pt x="4438" y="59043"/>
                    <a:pt x="1963" y="63075"/>
                    <a:pt x="57" y="67384"/>
                  </a:cubicBezTo>
                  <a:cubicBezTo>
                    <a:pt x="-362" y="68762"/>
                    <a:pt x="1615" y="70979"/>
                    <a:pt x="2814" y="69601"/>
                  </a:cubicBezTo>
                  <a:cubicBezTo>
                    <a:pt x="6229" y="65646"/>
                    <a:pt x="8806" y="60852"/>
                    <a:pt x="11982" y="56718"/>
                  </a:cubicBezTo>
                  <a:cubicBezTo>
                    <a:pt x="15403" y="52248"/>
                    <a:pt x="19106" y="48005"/>
                    <a:pt x="23067" y="44015"/>
                  </a:cubicBezTo>
                  <a:cubicBezTo>
                    <a:pt x="31036" y="35997"/>
                    <a:pt x="39952" y="28975"/>
                    <a:pt x="49612" y="23102"/>
                  </a:cubicBezTo>
                  <a:cubicBezTo>
                    <a:pt x="58923" y="17374"/>
                    <a:pt x="68780" y="12580"/>
                    <a:pt x="79033" y="8781"/>
                  </a:cubicBezTo>
                  <a:cubicBezTo>
                    <a:pt x="84605" y="6744"/>
                    <a:pt x="90358" y="5126"/>
                    <a:pt x="96170" y="3628"/>
                  </a:cubicBezTo>
                  <a:cubicBezTo>
                    <a:pt x="102228" y="1789"/>
                    <a:pt x="108538" y="920"/>
                    <a:pt x="114865" y="1052"/>
                  </a:cubicBezTo>
                  <a:cubicBezTo>
                    <a:pt x="115225" y="1111"/>
                    <a:pt x="115344" y="392"/>
                    <a:pt x="115045" y="333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A67B0E2-5120-FA11-5998-6C169A1BCFCB}"/>
                </a:ext>
              </a:extLst>
            </p:cNvPr>
            <p:cNvSpPr/>
            <p:nvPr/>
          </p:nvSpPr>
          <p:spPr>
            <a:xfrm>
              <a:off x="11102774" y="4582557"/>
              <a:ext cx="115214" cy="70035"/>
            </a:xfrm>
            <a:custGeom>
              <a:avLst/>
              <a:gdLst>
                <a:gd name="connsiteX0" fmla="*/ 115045 w 115214"/>
                <a:gd name="connsiteY0" fmla="*/ 333 h 70035"/>
                <a:gd name="connsiteX1" fmla="*/ 85504 w 115214"/>
                <a:gd name="connsiteY1" fmla="*/ 3448 h 70035"/>
                <a:gd name="connsiteX2" fmla="*/ 60218 w 115214"/>
                <a:gd name="connsiteY2" fmla="*/ 12496 h 70035"/>
                <a:gd name="connsiteX3" fmla="*/ 17135 w 115214"/>
                <a:gd name="connsiteY3" fmla="*/ 43715 h 70035"/>
                <a:gd name="connsiteX4" fmla="*/ 7428 w 115214"/>
                <a:gd name="connsiteY4" fmla="*/ 55399 h 70035"/>
                <a:gd name="connsiteX5" fmla="*/ 57 w 115214"/>
                <a:gd name="connsiteY5" fmla="*/ 67384 h 70035"/>
                <a:gd name="connsiteX6" fmla="*/ 2814 w 115214"/>
                <a:gd name="connsiteY6" fmla="*/ 69601 h 70035"/>
                <a:gd name="connsiteX7" fmla="*/ 11982 w 115214"/>
                <a:gd name="connsiteY7" fmla="*/ 56718 h 70035"/>
                <a:gd name="connsiteX8" fmla="*/ 23067 w 115214"/>
                <a:gd name="connsiteY8" fmla="*/ 44015 h 70035"/>
                <a:gd name="connsiteX9" fmla="*/ 49612 w 115214"/>
                <a:gd name="connsiteY9" fmla="*/ 23102 h 70035"/>
                <a:gd name="connsiteX10" fmla="*/ 79033 w 115214"/>
                <a:gd name="connsiteY10" fmla="*/ 8781 h 70035"/>
                <a:gd name="connsiteX11" fmla="*/ 96170 w 115214"/>
                <a:gd name="connsiteY11" fmla="*/ 3628 h 70035"/>
                <a:gd name="connsiteX12" fmla="*/ 114865 w 115214"/>
                <a:gd name="connsiteY12" fmla="*/ 1052 h 70035"/>
                <a:gd name="connsiteX13" fmla="*/ 115045 w 115214"/>
                <a:gd name="connsiteY13" fmla="*/ 333 h 7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14" h="70035">
                  <a:moveTo>
                    <a:pt x="115045" y="333"/>
                  </a:moveTo>
                  <a:cubicBezTo>
                    <a:pt x="105086" y="-608"/>
                    <a:pt x="95043" y="452"/>
                    <a:pt x="85504" y="3448"/>
                  </a:cubicBezTo>
                  <a:cubicBezTo>
                    <a:pt x="76816" y="5683"/>
                    <a:pt x="68349" y="8709"/>
                    <a:pt x="60218" y="12496"/>
                  </a:cubicBezTo>
                  <a:cubicBezTo>
                    <a:pt x="43985" y="20040"/>
                    <a:pt x="29358" y="30640"/>
                    <a:pt x="17135" y="43715"/>
                  </a:cubicBezTo>
                  <a:cubicBezTo>
                    <a:pt x="13641" y="47388"/>
                    <a:pt x="10400" y="51295"/>
                    <a:pt x="7428" y="55399"/>
                  </a:cubicBezTo>
                  <a:cubicBezTo>
                    <a:pt x="4438" y="59043"/>
                    <a:pt x="1963" y="63075"/>
                    <a:pt x="57" y="67384"/>
                  </a:cubicBezTo>
                  <a:cubicBezTo>
                    <a:pt x="-362" y="68762"/>
                    <a:pt x="1615" y="70979"/>
                    <a:pt x="2814" y="69601"/>
                  </a:cubicBezTo>
                  <a:cubicBezTo>
                    <a:pt x="6229" y="65646"/>
                    <a:pt x="8806" y="60852"/>
                    <a:pt x="11982" y="56718"/>
                  </a:cubicBezTo>
                  <a:cubicBezTo>
                    <a:pt x="15403" y="52248"/>
                    <a:pt x="19106" y="48005"/>
                    <a:pt x="23067" y="44015"/>
                  </a:cubicBezTo>
                  <a:cubicBezTo>
                    <a:pt x="31036" y="35997"/>
                    <a:pt x="39952" y="28975"/>
                    <a:pt x="49612" y="23102"/>
                  </a:cubicBezTo>
                  <a:cubicBezTo>
                    <a:pt x="58923" y="17374"/>
                    <a:pt x="68780" y="12580"/>
                    <a:pt x="79033" y="8781"/>
                  </a:cubicBezTo>
                  <a:cubicBezTo>
                    <a:pt x="84605" y="6744"/>
                    <a:pt x="90358" y="5126"/>
                    <a:pt x="96170" y="3628"/>
                  </a:cubicBezTo>
                  <a:cubicBezTo>
                    <a:pt x="102228" y="1789"/>
                    <a:pt x="108538" y="920"/>
                    <a:pt x="114865" y="1052"/>
                  </a:cubicBezTo>
                  <a:cubicBezTo>
                    <a:pt x="115225" y="1111"/>
                    <a:pt x="115344" y="392"/>
                    <a:pt x="115045" y="333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4D0D697-DD1A-09F9-2B20-71948A486927}"/>
                </a:ext>
              </a:extLst>
            </p:cNvPr>
            <p:cNvSpPr/>
            <p:nvPr/>
          </p:nvSpPr>
          <p:spPr>
            <a:xfrm>
              <a:off x="11004755" y="4755695"/>
              <a:ext cx="102585" cy="94739"/>
            </a:xfrm>
            <a:custGeom>
              <a:avLst/>
              <a:gdLst>
                <a:gd name="connsiteX0" fmla="*/ 51518 w 102585"/>
                <a:gd name="connsiteY0" fmla="*/ 5158 h 94739"/>
                <a:gd name="connsiteX1" fmla="*/ 3282 w 102585"/>
                <a:gd name="connsiteY1" fmla="*/ 26250 h 94739"/>
                <a:gd name="connsiteX2" fmla="*/ 19820 w 102585"/>
                <a:gd name="connsiteY2" fmla="*/ 94740 h 94739"/>
                <a:gd name="connsiteX3" fmla="*/ 62184 w 102585"/>
                <a:gd name="connsiteY3" fmla="*/ 87849 h 94739"/>
                <a:gd name="connsiteX4" fmla="*/ 102570 w 102585"/>
                <a:gd name="connsiteY4" fmla="*/ 35418 h 94739"/>
                <a:gd name="connsiteX5" fmla="*/ 51518 w 102585"/>
                <a:gd name="connsiteY5" fmla="*/ 5158 h 9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585" h="94739">
                  <a:moveTo>
                    <a:pt x="51518" y="5158"/>
                  </a:moveTo>
                  <a:cubicBezTo>
                    <a:pt x="41871" y="-4489"/>
                    <a:pt x="15566" y="-2272"/>
                    <a:pt x="3282" y="26250"/>
                  </a:cubicBezTo>
                  <a:cubicBezTo>
                    <a:pt x="-9002" y="54773"/>
                    <a:pt x="16944" y="86171"/>
                    <a:pt x="19820" y="94740"/>
                  </a:cubicBezTo>
                  <a:cubicBezTo>
                    <a:pt x="31804" y="87849"/>
                    <a:pt x="41092" y="91983"/>
                    <a:pt x="62184" y="87849"/>
                  </a:cubicBezTo>
                  <a:cubicBezTo>
                    <a:pt x="86332" y="82090"/>
                    <a:pt x="103164" y="60237"/>
                    <a:pt x="102570" y="35418"/>
                  </a:cubicBezTo>
                  <a:cubicBezTo>
                    <a:pt x="101432" y="9533"/>
                    <a:pt x="90167" y="-7964"/>
                    <a:pt x="51518" y="5158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8D621AC-4F95-A7EE-764F-EB3A33FC0703}"/>
                </a:ext>
              </a:extLst>
            </p:cNvPr>
            <p:cNvSpPr/>
            <p:nvPr/>
          </p:nvSpPr>
          <p:spPr>
            <a:xfrm>
              <a:off x="11004755" y="4755695"/>
              <a:ext cx="102585" cy="94739"/>
            </a:xfrm>
            <a:custGeom>
              <a:avLst/>
              <a:gdLst>
                <a:gd name="connsiteX0" fmla="*/ 51518 w 102585"/>
                <a:gd name="connsiteY0" fmla="*/ 5158 h 94739"/>
                <a:gd name="connsiteX1" fmla="*/ 3282 w 102585"/>
                <a:gd name="connsiteY1" fmla="*/ 26250 h 94739"/>
                <a:gd name="connsiteX2" fmla="*/ 19820 w 102585"/>
                <a:gd name="connsiteY2" fmla="*/ 94740 h 94739"/>
                <a:gd name="connsiteX3" fmla="*/ 62184 w 102585"/>
                <a:gd name="connsiteY3" fmla="*/ 87849 h 94739"/>
                <a:gd name="connsiteX4" fmla="*/ 102570 w 102585"/>
                <a:gd name="connsiteY4" fmla="*/ 35418 h 94739"/>
                <a:gd name="connsiteX5" fmla="*/ 51518 w 102585"/>
                <a:gd name="connsiteY5" fmla="*/ 5158 h 9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585" h="94739">
                  <a:moveTo>
                    <a:pt x="51518" y="5158"/>
                  </a:moveTo>
                  <a:cubicBezTo>
                    <a:pt x="41871" y="-4489"/>
                    <a:pt x="15566" y="-2272"/>
                    <a:pt x="3282" y="26250"/>
                  </a:cubicBezTo>
                  <a:cubicBezTo>
                    <a:pt x="-9002" y="54773"/>
                    <a:pt x="16944" y="86171"/>
                    <a:pt x="19820" y="94740"/>
                  </a:cubicBezTo>
                  <a:cubicBezTo>
                    <a:pt x="31804" y="87849"/>
                    <a:pt x="41092" y="91983"/>
                    <a:pt x="62184" y="87849"/>
                  </a:cubicBezTo>
                  <a:cubicBezTo>
                    <a:pt x="86332" y="82090"/>
                    <a:pt x="103164" y="60237"/>
                    <a:pt x="102570" y="35418"/>
                  </a:cubicBezTo>
                  <a:cubicBezTo>
                    <a:pt x="101432" y="9533"/>
                    <a:pt x="90167" y="-7964"/>
                    <a:pt x="51518" y="5158"/>
                  </a:cubicBezTo>
                  <a:close/>
                </a:path>
              </a:pathLst>
            </a:custGeom>
            <a:solidFill>
              <a:srgbClr val="FFFFFF">
                <a:alpha val="6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13093060-CC13-EF1A-7673-D21ED197E58C}"/>
                </a:ext>
              </a:extLst>
            </p:cNvPr>
            <p:cNvSpPr/>
            <p:nvPr/>
          </p:nvSpPr>
          <p:spPr>
            <a:xfrm>
              <a:off x="11030221" y="4757843"/>
              <a:ext cx="27829" cy="65873"/>
            </a:xfrm>
            <a:custGeom>
              <a:avLst/>
              <a:gdLst>
                <a:gd name="connsiteX0" fmla="*/ 25692 w 27829"/>
                <a:gd name="connsiteY0" fmla="*/ 134 h 65873"/>
                <a:gd name="connsiteX1" fmla="*/ 12929 w 27829"/>
                <a:gd name="connsiteY1" fmla="*/ 13377 h 65873"/>
                <a:gd name="connsiteX2" fmla="*/ 4660 w 27829"/>
                <a:gd name="connsiteY2" fmla="*/ 29316 h 65873"/>
                <a:gd name="connsiteX3" fmla="*/ 1005 w 27829"/>
                <a:gd name="connsiteY3" fmla="*/ 65687 h 65873"/>
                <a:gd name="connsiteX4" fmla="*/ 1424 w 27829"/>
                <a:gd name="connsiteY4" fmla="*/ 65687 h 65873"/>
                <a:gd name="connsiteX5" fmla="*/ 16225 w 27829"/>
                <a:gd name="connsiteY5" fmla="*/ 15414 h 65873"/>
                <a:gd name="connsiteX6" fmla="*/ 22217 w 27829"/>
                <a:gd name="connsiteY6" fmla="*/ 8643 h 65873"/>
                <a:gd name="connsiteX7" fmla="*/ 27789 w 27829"/>
                <a:gd name="connsiteY7" fmla="*/ 3130 h 65873"/>
                <a:gd name="connsiteX8" fmla="*/ 25692 w 27829"/>
                <a:gd name="connsiteY8" fmla="*/ 134 h 6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29" h="65873">
                  <a:moveTo>
                    <a:pt x="25692" y="134"/>
                  </a:moveTo>
                  <a:cubicBezTo>
                    <a:pt x="20443" y="3472"/>
                    <a:pt x="16069" y="8014"/>
                    <a:pt x="12929" y="13377"/>
                  </a:cubicBezTo>
                  <a:cubicBezTo>
                    <a:pt x="9496" y="18308"/>
                    <a:pt x="6715" y="23665"/>
                    <a:pt x="4660" y="29316"/>
                  </a:cubicBezTo>
                  <a:cubicBezTo>
                    <a:pt x="142" y="40880"/>
                    <a:pt x="-1122" y="53458"/>
                    <a:pt x="1005" y="65687"/>
                  </a:cubicBezTo>
                  <a:cubicBezTo>
                    <a:pt x="1005" y="66107"/>
                    <a:pt x="1484" y="65687"/>
                    <a:pt x="1424" y="65687"/>
                  </a:cubicBezTo>
                  <a:cubicBezTo>
                    <a:pt x="-176" y="47663"/>
                    <a:pt x="5109" y="29699"/>
                    <a:pt x="16225" y="15414"/>
                  </a:cubicBezTo>
                  <a:cubicBezTo>
                    <a:pt x="18082" y="13077"/>
                    <a:pt x="20000" y="10800"/>
                    <a:pt x="22217" y="8643"/>
                  </a:cubicBezTo>
                  <a:cubicBezTo>
                    <a:pt x="24278" y="7025"/>
                    <a:pt x="26148" y="5174"/>
                    <a:pt x="27789" y="3130"/>
                  </a:cubicBezTo>
                  <a:cubicBezTo>
                    <a:pt x="28029" y="1752"/>
                    <a:pt x="27190" y="-585"/>
                    <a:pt x="25692" y="134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2CF59CB2-5101-F715-FAC0-DFB47365C6FC}"/>
                </a:ext>
              </a:extLst>
            </p:cNvPr>
            <p:cNvSpPr/>
            <p:nvPr/>
          </p:nvSpPr>
          <p:spPr>
            <a:xfrm>
              <a:off x="11030221" y="4757843"/>
              <a:ext cx="27829" cy="65873"/>
            </a:xfrm>
            <a:custGeom>
              <a:avLst/>
              <a:gdLst>
                <a:gd name="connsiteX0" fmla="*/ 25692 w 27829"/>
                <a:gd name="connsiteY0" fmla="*/ 134 h 65873"/>
                <a:gd name="connsiteX1" fmla="*/ 12929 w 27829"/>
                <a:gd name="connsiteY1" fmla="*/ 13377 h 65873"/>
                <a:gd name="connsiteX2" fmla="*/ 4660 w 27829"/>
                <a:gd name="connsiteY2" fmla="*/ 29316 h 65873"/>
                <a:gd name="connsiteX3" fmla="*/ 1005 w 27829"/>
                <a:gd name="connsiteY3" fmla="*/ 65687 h 65873"/>
                <a:gd name="connsiteX4" fmla="*/ 1424 w 27829"/>
                <a:gd name="connsiteY4" fmla="*/ 65687 h 65873"/>
                <a:gd name="connsiteX5" fmla="*/ 16225 w 27829"/>
                <a:gd name="connsiteY5" fmla="*/ 15414 h 65873"/>
                <a:gd name="connsiteX6" fmla="*/ 22217 w 27829"/>
                <a:gd name="connsiteY6" fmla="*/ 8643 h 65873"/>
                <a:gd name="connsiteX7" fmla="*/ 27789 w 27829"/>
                <a:gd name="connsiteY7" fmla="*/ 3130 h 65873"/>
                <a:gd name="connsiteX8" fmla="*/ 25692 w 27829"/>
                <a:gd name="connsiteY8" fmla="*/ 134 h 6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29" h="65873">
                  <a:moveTo>
                    <a:pt x="25692" y="134"/>
                  </a:moveTo>
                  <a:cubicBezTo>
                    <a:pt x="20443" y="3472"/>
                    <a:pt x="16069" y="8014"/>
                    <a:pt x="12929" y="13377"/>
                  </a:cubicBezTo>
                  <a:cubicBezTo>
                    <a:pt x="9496" y="18308"/>
                    <a:pt x="6715" y="23665"/>
                    <a:pt x="4660" y="29316"/>
                  </a:cubicBezTo>
                  <a:cubicBezTo>
                    <a:pt x="142" y="40880"/>
                    <a:pt x="-1122" y="53458"/>
                    <a:pt x="1005" y="65687"/>
                  </a:cubicBezTo>
                  <a:cubicBezTo>
                    <a:pt x="1005" y="66107"/>
                    <a:pt x="1484" y="65687"/>
                    <a:pt x="1424" y="65687"/>
                  </a:cubicBezTo>
                  <a:cubicBezTo>
                    <a:pt x="-176" y="47663"/>
                    <a:pt x="5109" y="29699"/>
                    <a:pt x="16225" y="15414"/>
                  </a:cubicBezTo>
                  <a:cubicBezTo>
                    <a:pt x="18082" y="13077"/>
                    <a:pt x="20000" y="10800"/>
                    <a:pt x="22217" y="8643"/>
                  </a:cubicBezTo>
                  <a:cubicBezTo>
                    <a:pt x="24278" y="7025"/>
                    <a:pt x="26148" y="5174"/>
                    <a:pt x="27789" y="3130"/>
                  </a:cubicBezTo>
                  <a:cubicBezTo>
                    <a:pt x="28029" y="1752"/>
                    <a:pt x="27190" y="-585"/>
                    <a:pt x="25692" y="134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014503D-8B44-7702-516D-8616BCA28508}"/>
                </a:ext>
              </a:extLst>
            </p:cNvPr>
            <p:cNvSpPr/>
            <p:nvPr/>
          </p:nvSpPr>
          <p:spPr>
            <a:xfrm>
              <a:off x="10832371" y="4766609"/>
              <a:ext cx="199047" cy="120846"/>
            </a:xfrm>
            <a:custGeom>
              <a:avLst/>
              <a:gdLst>
                <a:gd name="connsiteX0" fmla="*/ 178482 w 199047"/>
                <a:gd name="connsiteY0" fmla="*/ 52008 h 120846"/>
                <a:gd name="connsiteX1" fmla="*/ 121917 w 199047"/>
                <a:gd name="connsiteY1" fmla="*/ 4072 h 120846"/>
                <a:gd name="connsiteX2" fmla="*/ 29879 w 199047"/>
                <a:gd name="connsiteY2" fmla="*/ 28579 h 120846"/>
                <a:gd name="connsiteX3" fmla="*/ 3334 w 199047"/>
                <a:gd name="connsiteY3" fmla="*/ 82867 h 120846"/>
                <a:gd name="connsiteX4" fmla="*/ 84706 w 199047"/>
                <a:gd name="connsiteY4" fmla="*/ 113846 h 120846"/>
                <a:gd name="connsiteX5" fmla="*/ 178482 w 199047"/>
                <a:gd name="connsiteY5" fmla="*/ 108513 h 120846"/>
                <a:gd name="connsiteX6" fmla="*/ 178482 w 199047"/>
                <a:gd name="connsiteY6" fmla="*/ 52008 h 12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047" h="120846">
                  <a:moveTo>
                    <a:pt x="178482" y="52008"/>
                  </a:moveTo>
                  <a:cubicBezTo>
                    <a:pt x="177643" y="30796"/>
                    <a:pt x="154514" y="13959"/>
                    <a:pt x="121917" y="4072"/>
                  </a:cubicBezTo>
                  <a:cubicBezTo>
                    <a:pt x="89081" y="-6205"/>
                    <a:pt x="53260" y="3335"/>
                    <a:pt x="29879" y="28579"/>
                  </a:cubicBezTo>
                  <a:cubicBezTo>
                    <a:pt x="5911" y="54525"/>
                    <a:pt x="-6373" y="76516"/>
                    <a:pt x="3334" y="82867"/>
                  </a:cubicBezTo>
                  <a:cubicBezTo>
                    <a:pt x="13041" y="89219"/>
                    <a:pt x="56424" y="104978"/>
                    <a:pt x="84706" y="113846"/>
                  </a:cubicBezTo>
                  <a:cubicBezTo>
                    <a:pt x="112989" y="122714"/>
                    <a:pt x="150199" y="125351"/>
                    <a:pt x="178482" y="108513"/>
                  </a:cubicBezTo>
                  <a:cubicBezTo>
                    <a:pt x="206764" y="91675"/>
                    <a:pt x="205027" y="62614"/>
                    <a:pt x="178482" y="52008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CBACC5E-68A9-4A4E-74DF-3337C0BD1353}"/>
                </a:ext>
              </a:extLst>
            </p:cNvPr>
            <p:cNvSpPr/>
            <p:nvPr/>
          </p:nvSpPr>
          <p:spPr>
            <a:xfrm>
              <a:off x="10832371" y="4766609"/>
              <a:ext cx="199047" cy="120846"/>
            </a:xfrm>
            <a:custGeom>
              <a:avLst/>
              <a:gdLst>
                <a:gd name="connsiteX0" fmla="*/ 178482 w 199047"/>
                <a:gd name="connsiteY0" fmla="*/ 52008 h 120846"/>
                <a:gd name="connsiteX1" fmla="*/ 121917 w 199047"/>
                <a:gd name="connsiteY1" fmla="*/ 4072 h 120846"/>
                <a:gd name="connsiteX2" fmla="*/ 29879 w 199047"/>
                <a:gd name="connsiteY2" fmla="*/ 28579 h 120846"/>
                <a:gd name="connsiteX3" fmla="*/ 3334 w 199047"/>
                <a:gd name="connsiteY3" fmla="*/ 82867 h 120846"/>
                <a:gd name="connsiteX4" fmla="*/ 84706 w 199047"/>
                <a:gd name="connsiteY4" fmla="*/ 113846 h 120846"/>
                <a:gd name="connsiteX5" fmla="*/ 178482 w 199047"/>
                <a:gd name="connsiteY5" fmla="*/ 108513 h 120846"/>
                <a:gd name="connsiteX6" fmla="*/ 178482 w 199047"/>
                <a:gd name="connsiteY6" fmla="*/ 52008 h 12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047" h="120846">
                  <a:moveTo>
                    <a:pt x="178482" y="52008"/>
                  </a:moveTo>
                  <a:cubicBezTo>
                    <a:pt x="177643" y="30796"/>
                    <a:pt x="154514" y="13959"/>
                    <a:pt x="121917" y="4072"/>
                  </a:cubicBezTo>
                  <a:cubicBezTo>
                    <a:pt x="89081" y="-6205"/>
                    <a:pt x="53260" y="3335"/>
                    <a:pt x="29879" y="28579"/>
                  </a:cubicBezTo>
                  <a:cubicBezTo>
                    <a:pt x="5911" y="54525"/>
                    <a:pt x="-6373" y="76516"/>
                    <a:pt x="3334" y="82867"/>
                  </a:cubicBezTo>
                  <a:cubicBezTo>
                    <a:pt x="13041" y="89219"/>
                    <a:pt x="56424" y="104978"/>
                    <a:pt x="84706" y="113846"/>
                  </a:cubicBezTo>
                  <a:cubicBezTo>
                    <a:pt x="112989" y="122714"/>
                    <a:pt x="150199" y="125351"/>
                    <a:pt x="178482" y="108513"/>
                  </a:cubicBezTo>
                  <a:cubicBezTo>
                    <a:pt x="206764" y="91675"/>
                    <a:pt x="205027" y="62614"/>
                    <a:pt x="178482" y="52008"/>
                  </a:cubicBezTo>
                  <a:close/>
                </a:path>
              </a:pathLst>
            </a:custGeom>
            <a:solidFill>
              <a:srgbClr val="FFFFFF">
                <a:alpha val="3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D96003C-EB0C-EF37-F2C8-C86519E2A80E}"/>
                </a:ext>
              </a:extLst>
            </p:cNvPr>
            <p:cNvSpPr/>
            <p:nvPr/>
          </p:nvSpPr>
          <p:spPr>
            <a:xfrm>
              <a:off x="10868622" y="4805984"/>
              <a:ext cx="145306" cy="22761"/>
            </a:xfrm>
            <a:custGeom>
              <a:avLst/>
              <a:gdLst>
                <a:gd name="connsiteX0" fmla="*/ 144089 w 145306"/>
                <a:gd name="connsiteY0" fmla="*/ 10235 h 22761"/>
                <a:gd name="connsiteX1" fmla="*/ 108496 w 145306"/>
                <a:gd name="connsiteY1" fmla="*/ 768 h 22761"/>
                <a:gd name="connsiteX2" fmla="*/ 72903 w 145306"/>
                <a:gd name="connsiteY2" fmla="*/ 1187 h 22761"/>
                <a:gd name="connsiteX3" fmla="*/ 35992 w 145306"/>
                <a:gd name="connsiteY3" fmla="*/ 8977 h 22761"/>
                <a:gd name="connsiteX4" fmla="*/ 17297 w 145306"/>
                <a:gd name="connsiteY4" fmla="*/ 14969 h 22761"/>
                <a:gd name="connsiteX5" fmla="*/ 160 w 145306"/>
                <a:gd name="connsiteY5" fmla="*/ 21980 h 22761"/>
                <a:gd name="connsiteX6" fmla="*/ 160 w 145306"/>
                <a:gd name="connsiteY6" fmla="*/ 22759 h 22761"/>
                <a:gd name="connsiteX7" fmla="*/ 18136 w 145306"/>
                <a:gd name="connsiteY7" fmla="*/ 17306 h 22761"/>
                <a:gd name="connsiteX8" fmla="*/ 37191 w 145306"/>
                <a:gd name="connsiteY8" fmla="*/ 11853 h 22761"/>
                <a:gd name="connsiteX9" fmla="*/ 73562 w 145306"/>
                <a:gd name="connsiteY9" fmla="*/ 4963 h 22761"/>
                <a:gd name="connsiteX10" fmla="*/ 110533 w 145306"/>
                <a:gd name="connsiteY10" fmla="*/ 4963 h 22761"/>
                <a:gd name="connsiteX11" fmla="*/ 144029 w 145306"/>
                <a:gd name="connsiteY11" fmla="*/ 13112 h 22761"/>
                <a:gd name="connsiteX12" fmla="*/ 144089 w 145306"/>
                <a:gd name="connsiteY12" fmla="*/ 10235 h 2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306" h="22761">
                  <a:moveTo>
                    <a:pt x="144089" y="10235"/>
                  </a:moveTo>
                  <a:cubicBezTo>
                    <a:pt x="133004" y="4669"/>
                    <a:pt x="120888" y="1445"/>
                    <a:pt x="108496" y="768"/>
                  </a:cubicBezTo>
                  <a:cubicBezTo>
                    <a:pt x="96650" y="-382"/>
                    <a:pt x="84720" y="-239"/>
                    <a:pt x="72903" y="1187"/>
                  </a:cubicBezTo>
                  <a:cubicBezTo>
                    <a:pt x="60404" y="2757"/>
                    <a:pt x="48060" y="5364"/>
                    <a:pt x="35992" y="8977"/>
                  </a:cubicBezTo>
                  <a:cubicBezTo>
                    <a:pt x="29701" y="10835"/>
                    <a:pt x="23469" y="12932"/>
                    <a:pt x="17297" y="14969"/>
                  </a:cubicBezTo>
                  <a:cubicBezTo>
                    <a:pt x="11419" y="16881"/>
                    <a:pt x="5690" y="19224"/>
                    <a:pt x="160" y="21980"/>
                  </a:cubicBezTo>
                  <a:cubicBezTo>
                    <a:pt x="160" y="21980"/>
                    <a:pt x="-200" y="22819"/>
                    <a:pt x="160" y="22759"/>
                  </a:cubicBezTo>
                  <a:cubicBezTo>
                    <a:pt x="6152" y="21501"/>
                    <a:pt x="12144" y="19104"/>
                    <a:pt x="18136" y="17306"/>
                  </a:cubicBezTo>
                  <a:cubicBezTo>
                    <a:pt x="24128" y="15508"/>
                    <a:pt x="30779" y="13531"/>
                    <a:pt x="37191" y="11853"/>
                  </a:cubicBezTo>
                  <a:cubicBezTo>
                    <a:pt x="49127" y="8666"/>
                    <a:pt x="61285" y="6359"/>
                    <a:pt x="73562" y="4963"/>
                  </a:cubicBezTo>
                  <a:cubicBezTo>
                    <a:pt x="85846" y="3554"/>
                    <a:pt x="98250" y="3554"/>
                    <a:pt x="110533" y="4963"/>
                  </a:cubicBezTo>
                  <a:cubicBezTo>
                    <a:pt x="121894" y="6814"/>
                    <a:pt x="133087" y="9540"/>
                    <a:pt x="144029" y="13112"/>
                  </a:cubicBezTo>
                  <a:cubicBezTo>
                    <a:pt x="146066" y="14190"/>
                    <a:pt x="145347" y="11014"/>
                    <a:pt x="144089" y="10235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DB4CE191-A5AC-1C6A-F899-160CB4BCD7D8}"/>
                </a:ext>
              </a:extLst>
            </p:cNvPr>
            <p:cNvSpPr/>
            <p:nvPr/>
          </p:nvSpPr>
          <p:spPr>
            <a:xfrm>
              <a:off x="10868622" y="4805984"/>
              <a:ext cx="145306" cy="22761"/>
            </a:xfrm>
            <a:custGeom>
              <a:avLst/>
              <a:gdLst>
                <a:gd name="connsiteX0" fmla="*/ 144089 w 145306"/>
                <a:gd name="connsiteY0" fmla="*/ 10235 h 22761"/>
                <a:gd name="connsiteX1" fmla="*/ 108496 w 145306"/>
                <a:gd name="connsiteY1" fmla="*/ 768 h 22761"/>
                <a:gd name="connsiteX2" fmla="*/ 72903 w 145306"/>
                <a:gd name="connsiteY2" fmla="*/ 1187 h 22761"/>
                <a:gd name="connsiteX3" fmla="*/ 35992 w 145306"/>
                <a:gd name="connsiteY3" fmla="*/ 8977 h 22761"/>
                <a:gd name="connsiteX4" fmla="*/ 17297 w 145306"/>
                <a:gd name="connsiteY4" fmla="*/ 14969 h 22761"/>
                <a:gd name="connsiteX5" fmla="*/ 160 w 145306"/>
                <a:gd name="connsiteY5" fmla="*/ 21980 h 22761"/>
                <a:gd name="connsiteX6" fmla="*/ 160 w 145306"/>
                <a:gd name="connsiteY6" fmla="*/ 22759 h 22761"/>
                <a:gd name="connsiteX7" fmla="*/ 18136 w 145306"/>
                <a:gd name="connsiteY7" fmla="*/ 17306 h 22761"/>
                <a:gd name="connsiteX8" fmla="*/ 37191 w 145306"/>
                <a:gd name="connsiteY8" fmla="*/ 11853 h 22761"/>
                <a:gd name="connsiteX9" fmla="*/ 73562 w 145306"/>
                <a:gd name="connsiteY9" fmla="*/ 4963 h 22761"/>
                <a:gd name="connsiteX10" fmla="*/ 110533 w 145306"/>
                <a:gd name="connsiteY10" fmla="*/ 4963 h 22761"/>
                <a:gd name="connsiteX11" fmla="*/ 144029 w 145306"/>
                <a:gd name="connsiteY11" fmla="*/ 13112 h 22761"/>
                <a:gd name="connsiteX12" fmla="*/ 144089 w 145306"/>
                <a:gd name="connsiteY12" fmla="*/ 10235 h 2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306" h="22761">
                  <a:moveTo>
                    <a:pt x="144089" y="10235"/>
                  </a:moveTo>
                  <a:cubicBezTo>
                    <a:pt x="133004" y="4669"/>
                    <a:pt x="120888" y="1445"/>
                    <a:pt x="108496" y="768"/>
                  </a:cubicBezTo>
                  <a:cubicBezTo>
                    <a:pt x="96650" y="-382"/>
                    <a:pt x="84720" y="-239"/>
                    <a:pt x="72903" y="1187"/>
                  </a:cubicBezTo>
                  <a:cubicBezTo>
                    <a:pt x="60404" y="2757"/>
                    <a:pt x="48060" y="5364"/>
                    <a:pt x="35992" y="8977"/>
                  </a:cubicBezTo>
                  <a:cubicBezTo>
                    <a:pt x="29701" y="10835"/>
                    <a:pt x="23469" y="12932"/>
                    <a:pt x="17297" y="14969"/>
                  </a:cubicBezTo>
                  <a:cubicBezTo>
                    <a:pt x="11419" y="16881"/>
                    <a:pt x="5690" y="19224"/>
                    <a:pt x="160" y="21980"/>
                  </a:cubicBezTo>
                  <a:cubicBezTo>
                    <a:pt x="160" y="21980"/>
                    <a:pt x="-200" y="22819"/>
                    <a:pt x="160" y="22759"/>
                  </a:cubicBezTo>
                  <a:cubicBezTo>
                    <a:pt x="6152" y="21501"/>
                    <a:pt x="12144" y="19104"/>
                    <a:pt x="18136" y="17306"/>
                  </a:cubicBezTo>
                  <a:cubicBezTo>
                    <a:pt x="24128" y="15508"/>
                    <a:pt x="30779" y="13531"/>
                    <a:pt x="37191" y="11853"/>
                  </a:cubicBezTo>
                  <a:cubicBezTo>
                    <a:pt x="49127" y="8666"/>
                    <a:pt x="61285" y="6359"/>
                    <a:pt x="73562" y="4963"/>
                  </a:cubicBezTo>
                  <a:cubicBezTo>
                    <a:pt x="85846" y="3554"/>
                    <a:pt x="98250" y="3554"/>
                    <a:pt x="110533" y="4963"/>
                  </a:cubicBezTo>
                  <a:cubicBezTo>
                    <a:pt x="121894" y="6814"/>
                    <a:pt x="133087" y="9540"/>
                    <a:pt x="144029" y="13112"/>
                  </a:cubicBezTo>
                  <a:cubicBezTo>
                    <a:pt x="146066" y="14190"/>
                    <a:pt x="145347" y="11014"/>
                    <a:pt x="144089" y="10235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7D24C6A3-F43D-89C3-3F41-DAC4B98D673B}"/>
                </a:ext>
              </a:extLst>
            </p:cNvPr>
            <p:cNvSpPr/>
            <p:nvPr/>
          </p:nvSpPr>
          <p:spPr>
            <a:xfrm>
              <a:off x="11066933" y="4721242"/>
              <a:ext cx="221158" cy="112228"/>
            </a:xfrm>
            <a:custGeom>
              <a:avLst/>
              <a:gdLst>
                <a:gd name="connsiteX0" fmla="*/ 11510 w 221158"/>
                <a:gd name="connsiteY0" fmla="*/ 65797 h 112228"/>
                <a:gd name="connsiteX1" fmla="*/ 77783 w 221158"/>
                <a:gd name="connsiteY1" fmla="*/ 184 h 112228"/>
                <a:gd name="connsiteX2" fmla="*/ 215600 w 221158"/>
                <a:gd name="connsiteY2" fmla="*/ 45543 h 112228"/>
                <a:gd name="connsiteX3" fmla="*/ 155679 w 221158"/>
                <a:gd name="connsiteY3" fmla="*/ 107142 h 112228"/>
                <a:gd name="connsiteX4" fmla="*/ 11510 w 221158"/>
                <a:gd name="connsiteY4" fmla="*/ 65797 h 11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158" h="112228">
                  <a:moveTo>
                    <a:pt x="11510" y="65797"/>
                  </a:moveTo>
                  <a:cubicBezTo>
                    <a:pt x="-11918" y="47161"/>
                    <a:pt x="-4129" y="2580"/>
                    <a:pt x="77783" y="184"/>
                  </a:cubicBezTo>
                  <a:cubicBezTo>
                    <a:pt x="159694" y="-2213"/>
                    <a:pt x="218176" y="19178"/>
                    <a:pt x="215600" y="45543"/>
                  </a:cubicBezTo>
                  <a:cubicBezTo>
                    <a:pt x="228782" y="58726"/>
                    <a:pt x="222131" y="95637"/>
                    <a:pt x="155679" y="107142"/>
                  </a:cubicBezTo>
                  <a:cubicBezTo>
                    <a:pt x="89227" y="118647"/>
                    <a:pt x="-5387" y="112954"/>
                    <a:pt x="11510" y="65797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6D848A2-262D-4BE0-A183-FF6E864D23CF}"/>
                </a:ext>
              </a:extLst>
            </p:cNvPr>
            <p:cNvSpPr/>
            <p:nvPr/>
          </p:nvSpPr>
          <p:spPr>
            <a:xfrm>
              <a:off x="11066933" y="4721242"/>
              <a:ext cx="221158" cy="112228"/>
            </a:xfrm>
            <a:custGeom>
              <a:avLst/>
              <a:gdLst>
                <a:gd name="connsiteX0" fmla="*/ 11510 w 221158"/>
                <a:gd name="connsiteY0" fmla="*/ 65797 h 112228"/>
                <a:gd name="connsiteX1" fmla="*/ 77783 w 221158"/>
                <a:gd name="connsiteY1" fmla="*/ 184 h 112228"/>
                <a:gd name="connsiteX2" fmla="*/ 215600 w 221158"/>
                <a:gd name="connsiteY2" fmla="*/ 45543 h 112228"/>
                <a:gd name="connsiteX3" fmla="*/ 155679 w 221158"/>
                <a:gd name="connsiteY3" fmla="*/ 107142 h 112228"/>
                <a:gd name="connsiteX4" fmla="*/ 11510 w 221158"/>
                <a:gd name="connsiteY4" fmla="*/ 65797 h 11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158" h="112228">
                  <a:moveTo>
                    <a:pt x="11510" y="65797"/>
                  </a:moveTo>
                  <a:cubicBezTo>
                    <a:pt x="-11918" y="47161"/>
                    <a:pt x="-4129" y="2580"/>
                    <a:pt x="77783" y="184"/>
                  </a:cubicBezTo>
                  <a:cubicBezTo>
                    <a:pt x="159694" y="-2213"/>
                    <a:pt x="218176" y="19178"/>
                    <a:pt x="215600" y="45543"/>
                  </a:cubicBezTo>
                  <a:cubicBezTo>
                    <a:pt x="228782" y="58726"/>
                    <a:pt x="222131" y="95637"/>
                    <a:pt x="155679" y="107142"/>
                  </a:cubicBezTo>
                  <a:cubicBezTo>
                    <a:pt x="89227" y="118647"/>
                    <a:pt x="-5387" y="112954"/>
                    <a:pt x="11510" y="65797"/>
                  </a:cubicBezTo>
                  <a:close/>
                </a:path>
              </a:pathLst>
            </a:custGeom>
            <a:solidFill>
              <a:srgbClr val="FFFFFF">
                <a:alpha val="35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58F9DD7-2310-562E-6D59-0BAC4312C919}"/>
                </a:ext>
              </a:extLst>
            </p:cNvPr>
            <p:cNvSpPr/>
            <p:nvPr/>
          </p:nvSpPr>
          <p:spPr>
            <a:xfrm>
              <a:off x="11075055" y="4762407"/>
              <a:ext cx="169104" cy="24888"/>
            </a:xfrm>
            <a:custGeom>
              <a:avLst/>
              <a:gdLst>
                <a:gd name="connsiteX0" fmla="*/ 168949 w 169104"/>
                <a:gd name="connsiteY0" fmla="*/ 4679 h 24888"/>
                <a:gd name="connsiteX1" fmla="*/ 95846 w 169104"/>
                <a:gd name="connsiteY1" fmla="*/ 364 h 24888"/>
                <a:gd name="connsiteX2" fmla="*/ 28316 w 169104"/>
                <a:gd name="connsiteY2" fmla="*/ 8154 h 24888"/>
                <a:gd name="connsiteX3" fmla="*/ 11837 w 169104"/>
                <a:gd name="connsiteY3" fmla="*/ 14146 h 24888"/>
                <a:gd name="connsiteX4" fmla="*/ 4647 w 169104"/>
                <a:gd name="connsiteY4" fmla="*/ 17981 h 24888"/>
                <a:gd name="connsiteX5" fmla="*/ 33 w 169104"/>
                <a:gd name="connsiteY5" fmla="*/ 22295 h 24888"/>
                <a:gd name="connsiteX6" fmla="*/ 1843 w 169104"/>
                <a:gd name="connsiteY6" fmla="*/ 24854 h 24888"/>
                <a:gd name="connsiteX7" fmla="*/ 2490 w 169104"/>
                <a:gd name="connsiteY7" fmla="*/ 24872 h 24888"/>
                <a:gd name="connsiteX8" fmla="*/ 16811 w 169104"/>
                <a:gd name="connsiteY8" fmla="*/ 17801 h 24888"/>
                <a:gd name="connsiteX9" fmla="*/ 30952 w 169104"/>
                <a:gd name="connsiteY9" fmla="*/ 12648 h 24888"/>
                <a:gd name="connsiteX10" fmla="*/ 59414 w 169104"/>
                <a:gd name="connsiteY10" fmla="*/ 7015 h 24888"/>
                <a:gd name="connsiteX11" fmla="*/ 128503 w 169104"/>
                <a:gd name="connsiteY11" fmla="*/ 3241 h 24888"/>
                <a:gd name="connsiteX12" fmla="*/ 168829 w 169104"/>
                <a:gd name="connsiteY12" fmla="*/ 5458 h 24888"/>
                <a:gd name="connsiteX13" fmla="*/ 168949 w 169104"/>
                <a:gd name="connsiteY13" fmla="*/ 4679 h 2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104" h="24888">
                  <a:moveTo>
                    <a:pt x="168949" y="4679"/>
                  </a:moveTo>
                  <a:cubicBezTo>
                    <a:pt x="144801" y="694"/>
                    <a:pt x="120300" y="-750"/>
                    <a:pt x="95846" y="364"/>
                  </a:cubicBezTo>
                  <a:cubicBezTo>
                    <a:pt x="73106" y="250"/>
                    <a:pt x="50432" y="2863"/>
                    <a:pt x="28316" y="8154"/>
                  </a:cubicBezTo>
                  <a:cubicBezTo>
                    <a:pt x="22653" y="9658"/>
                    <a:pt x="17140" y="11665"/>
                    <a:pt x="11837" y="14146"/>
                  </a:cubicBezTo>
                  <a:cubicBezTo>
                    <a:pt x="9381" y="15344"/>
                    <a:pt x="6924" y="16603"/>
                    <a:pt x="4647" y="17981"/>
                  </a:cubicBezTo>
                  <a:cubicBezTo>
                    <a:pt x="2370" y="19359"/>
                    <a:pt x="692" y="20078"/>
                    <a:pt x="33" y="22295"/>
                  </a:cubicBezTo>
                  <a:cubicBezTo>
                    <a:pt x="-177" y="23500"/>
                    <a:pt x="632" y="24650"/>
                    <a:pt x="1843" y="24854"/>
                  </a:cubicBezTo>
                  <a:cubicBezTo>
                    <a:pt x="2058" y="24896"/>
                    <a:pt x="2274" y="24896"/>
                    <a:pt x="2490" y="24872"/>
                  </a:cubicBezTo>
                  <a:cubicBezTo>
                    <a:pt x="7469" y="22954"/>
                    <a:pt x="12263" y="20587"/>
                    <a:pt x="16811" y="17801"/>
                  </a:cubicBezTo>
                  <a:cubicBezTo>
                    <a:pt x="21407" y="15782"/>
                    <a:pt x="26134" y="14062"/>
                    <a:pt x="30952" y="12648"/>
                  </a:cubicBezTo>
                  <a:cubicBezTo>
                    <a:pt x="40270" y="9994"/>
                    <a:pt x="49791" y="8112"/>
                    <a:pt x="59414" y="7015"/>
                  </a:cubicBezTo>
                  <a:cubicBezTo>
                    <a:pt x="82328" y="4169"/>
                    <a:pt x="105415" y="2911"/>
                    <a:pt x="128503" y="3241"/>
                  </a:cubicBezTo>
                  <a:cubicBezTo>
                    <a:pt x="141985" y="3241"/>
                    <a:pt x="155407" y="4439"/>
                    <a:pt x="168829" y="5458"/>
                  </a:cubicBezTo>
                  <a:cubicBezTo>
                    <a:pt x="168949" y="5637"/>
                    <a:pt x="169309" y="4739"/>
                    <a:pt x="168949" y="4679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72AA789A-E858-D7A7-8F14-34D1807D5193}"/>
                </a:ext>
              </a:extLst>
            </p:cNvPr>
            <p:cNvSpPr/>
            <p:nvPr/>
          </p:nvSpPr>
          <p:spPr>
            <a:xfrm>
              <a:off x="11075055" y="4762407"/>
              <a:ext cx="169104" cy="24888"/>
            </a:xfrm>
            <a:custGeom>
              <a:avLst/>
              <a:gdLst>
                <a:gd name="connsiteX0" fmla="*/ 168949 w 169104"/>
                <a:gd name="connsiteY0" fmla="*/ 4679 h 24888"/>
                <a:gd name="connsiteX1" fmla="*/ 95846 w 169104"/>
                <a:gd name="connsiteY1" fmla="*/ 364 h 24888"/>
                <a:gd name="connsiteX2" fmla="*/ 28316 w 169104"/>
                <a:gd name="connsiteY2" fmla="*/ 8154 h 24888"/>
                <a:gd name="connsiteX3" fmla="*/ 11837 w 169104"/>
                <a:gd name="connsiteY3" fmla="*/ 14146 h 24888"/>
                <a:gd name="connsiteX4" fmla="*/ 4647 w 169104"/>
                <a:gd name="connsiteY4" fmla="*/ 17981 h 24888"/>
                <a:gd name="connsiteX5" fmla="*/ 33 w 169104"/>
                <a:gd name="connsiteY5" fmla="*/ 22295 h 24888"/>
                <a:gd name="connsiteX6" fmla="*/ 1843 w 169104"/>
                <a:gd name="connsiteY6" fmla="*/ 24854 h 24888"/>
                <a:gd name="connsiteX7" fmla="*/ 2490 w 169104"/>
                <a:gd name="connsiteY7" fmla="*/ 24872 h 24888"/>
                <a:gd name="connsiteX8" fmla="*/ 16811 w 169104"/>
                <a:gd name="connsiteY8" fmla="*/ 17801 h 24888"/>
                <a:gd name="connsiteX9" fmla="*/ 30952 w 169104"/>
                <a:gd name="connsiteY9" fmla="*/ 12648 h 24888"/>
                <a:gd name="connsiteX10" fmla="*/ 59414 w 169104"/>
                <a:gd name="connsiteY10" fmla="*/ 7015 h 24888"/>
                <a:gd name="connsiteX11" fmla="*/ 128503 w 169104"/>
                <a:gd name="connsiteY11" fmla="*/ 3241 h 24888"/>
                <a:gd name="connsiteX12" fmla="*/ 168829 w 169104"/>
                <a:gd name="connsiteY12" fmla="*/ 5458 h 24888"/>
                <a:gd name="connsiteX13" fmla="*/ 168949 w 169104"/>
                <a:gd name="connsiteY13" fmla="*/ 4679 h 2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104" h="24888">
                  <a:moveTo>
                    <a:pt x="168949" y="4679"/>
                  </a:moveTo>
                  <a:cubicBezTo>
                    <a:pt x="144801" y="694"/>
                    <a:pt x="120300" y="-750"/>
                    <a:pt x="95846" y="364"/>
                  </a:cubicBezTo>
                  <a:cubicBezTo>
                    <a:pt x="73106" y="250"/>
                    <a:pt x="50432" y="2863"/>
                    <a:pt x="28316" y="8154"/>
                  </a:cubicBezTo>
                  <a:cubicBezTo>
                    <a:pt x="22653" y="9658"/>
                    <a:pt x="17140" y="11665"/>
                    <a:pt x="11837" y="14146"/>
                  </a:cubicBezTo>
                  <a:cubicBezTo>
                    <a:pt x="9381" y="15344"/>
                    <a:pt x="6924" y="16603"/>
                    <a:pt x="4647" y="17981"/>
                  </a:cubicBezTo>
                  <a:cubicBezTo>
                    <a:pt x="2370" y="19359"/>
                    <a:pt x="692" y="20078"/>
                    <a:pt x="33" y="22295"/>
                  </a:cubicBezTo>
                  <a:cubicBezTo>
                    <a:pt x="-177" y="23500"/>
                    <a:pt x="632" y="24650"/>
                    <a:pt x="1843" y="24854"/>
                  </a:cubicBezTo>
                  <a:cubicBezTo>
                    <a:pt x="2058" y="24896"/>
                    <a:pt x="2274" y="24896"/>
                    <a:pt x="2490" y="24872"/>
                  </a:cubicBezTo>
                  <a:cubicBezTo>
                    <a:pt x="7469" y="22954"/>
                    <a:pt x="12263" y="20587"/>
                    <a:pt x="16811" y="17801"/>
                  </a:cubicBezTo>
                  <a:cubicBezTo>
                    <a:pt x="21407" y="15782"/>
                    <a:pt x="26134" y="14062"/>
                    <a:pt x="30952" y="12648"/>
                  </a:cubicBezTo>
                  <a:cubicBezTo>
                    <a:pt x="40270" y="9994"/>
                    <a:pt x="49791" y="8112"/>
                    <a:pt x="59414" y="7015"/>
                  </a:cubicBezTo>
                  <a:cubicBezTo>
                    <a:pt x="82328" y="4169"/>
                    <a:pt x="105415" y="2911"/>
                    <a:pt x="128503" y="3241"/>
                  </a:cubicBezTo>
                  <a:cubicBezTo>
                    <a:pt x="141985" y="3241"/>
                    <a:pt x="155407" y="4439"/>
                    <a:pt x="168829" y="5458"/>
                  </a:cubicBezTo>
                  <a:cubicBezTo>
                    <a:pt x="168949" y="5637"/>
                    <a:pt x="169309" y="4739"/>
                    <a:pt x="168949" y="4679"/>
                  </a:cubicBez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7" name="Graphic 5">
            <a:extLst>
              <a:ext uri="{FF2B5EF4-FFF2-40B4-BE49-F238E27FC236}">
                <a16:creationId xmlns:a16="http://schemas.microsoft.com/office/drawing/2014/main" id="{3F69FC7C-2617-A722-3481-4D734B73E26C}"/>
              </a:ext>
            </a:extLst>
          </p:cNvPr>
          <p:cNvGrpSpPr/>
          <p:nvPr/>
        </p:nvGrpSpPr>
        <p:grpSpPr>
          <a:xfrm>
            <a:off x="9204068" y="3779334"/>
            <a:ext cx="1686713" cy="1940354"/>
            <a:chOff x="9370333" y="4041790"/>
            <a:chExt cx="1588348" cy="1827197"/>
          </a:xfrm>
        </p:grpSpPr>
        <p:grpSp>
          <p:nvGrpSpPr>
            <p:cNvPr id="228" name="Graphic 5">
              <a:extLst>
                <a:ext uri="{FF2B5EF4-FFF2-40B4-BE49-F238E27FC236}">
                  <a16:creationId xmlns:a16="http://schemas.microsoft.com/office/drawing/2014/main" id="{A5DD9553-111C-3550-C8D3-2034B02F7E76}"/>
                </a:ext>
              </a:extLst>
            </p:cNvPr>
            <p:cNvGrpSpPr/>
            <p:nvPr/>
          </p:nvGrpSpPr>
          <p:grpSpPr>
            <a:xfrm>
              <a:off x="9370333" y="4041790"/>
              <a:ext cx="1588348" cy="1827197"/>
              <a:chOff x="9370333" y="4041790"/>
              <a:chExt cx="1588348" cy="1827197"/>
            </a:xfrm>
          </p:grpSpPr>
          <p:grpSp>
            <p:nvGrpSpPr>
              <p:cNvPr id="229" name="Graphic 5">
                <a:extLst>
                  <a:ext uri="{FF2B5EF4-FFF2-40B4-BE49-F238E27FC236}">
                    <a16:creationId xmlns:a16="http://schemas.microsoft.com/office/drawing/2014/main" id="{466E51ED-D7BB-62C0-7973-085DE9191FEC}"/>
                  </a:ext>
                </a:extLst>
              </p:cNvPr>
              <p:cNvGrpSpPr/>
              <p:nvPr/>
            </p:nvGrpSpPr>
            <p:grpSpPr>
              <a:xfrm>
                <a:off x="9370333" y="4041790"/>
                <a:ext cx="1540052" cy="1801368"/>
                <a:chOff x="9370333" y="4041790"/>
                <a:chExt cx="1540052" cy="1801368"/>
              </a:xfrm>
            </p:grpSpPr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BA96A5EA-E9F1-9DE6-36A5-93D9137B3E9B}"/>
                    </a:ext>
                  </a:extLst>
                </p:cNvPr>
                <p:cNvSpPr/>
                <p:nvPr/>
              </p:nvSpPr>
              <p:spPr>
                <a:xfrm>
                  <a:off x="9370333" y="4481658"/>
                  <a:ext cx="1521398" cy="1356686"/>
                </a:xfrm>
                <a:custGeom>
                  <a:avLst/>
                  <a:gdLst>
                    <a:gd name="connsiteX0" fmla="*/ 1241449 w 1521398"/>
                    <a:gd name="connsiteY0" fmla="*/ 478191 h 1356686"/>
                    <a:gd name="connsiteX1" fmla="*/ 1265418 w 1521398"/>
                    <a:gd name="connsiteY1" fmla="*/ 464410 h 1356686"/>
                    <a:gd name="connsiteX2" fmla="*/ 1403535 w 1521398"/>
                    <a:gd name="connsiteY2" fmla="*/ 28248 h 1356686"/>
                    <a:gd name="connsiteX3" fmla="*/ 1371297 w 1521398"/>
                    <a:gd name="connsiteY3" fmla="*/ 5358 h 1356686"/>
                    <a:gd name="connsiteX4" fmla="*/ 184871 w 1521398"/>
                    <a:gd name="connsiteY4" fmla="*/ 689351 h 1356686"/>
                    <a:gd name="connsiteX5" fmla="*/ 134717 w 1521398"/>
                    <a:gd name="connsiteY5" fmla="*/ 759878 h 1356686"/>
                    <a:gd name="connsiteX6" fmla="*/ 375 w 1521398"/>
                    <a:gd name="connsiteY6" fmla="*/ 1178003 h 1356686"/>
                    <a:gd name="connsiteX7" fmla="*/ 10562 w 1521398"/>
                    <a:gd name="connsiteY7" fmla="*/ 1200234 h 1356686"/>
                    <a:gd name="connsiteX8" fmla="*/ 280624 w 1521398"/>
                    <a:gd name="connsiteY8" fmla="*/ 1356686 h 1356686"/>
                    <a:gd name="connsiteX9" fmla="*/ 1521398 w 1521398"/>
                    <a:gd name="connsiteY9" fmla="*/ 640336 h 1356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21398" h="1356686">
                      <a:moveTo>
                        <a:pt x="1241449" y="478191"/>
                      </a:moveTo>
                      <a:lnTo>
                        <a:pt x="1265418" y="464410"/>
                      </a:lnTo>
                      <a:cubicBezTo>
                        <a:pt x="1265418" y="464410"/>
                        <a:pt x="1391790" y="52156"/>
                        <a:pt x="1403535" y="28248"/>
                      </a:cubicBezTo>
                      <a:cubicBezTo>
                        <a:pt x="1415279" y="4340"/>
                        <a:pt x="1394007" y="-7704"/>
                        <a:pt x="1371297" y="5358"/>
                      </a:cubicBezTo>
                      <a:lnTo>
                        <a:pt x="184871" y="689351"/>
                      </a:lnTo>
                      <a:cubicBezTo>
                        <a:pt x="162101" y="702474"/>
                        <a:pt x="154910" y="720570"/>
                        <a:pt x="134717" y="759878"/>
                      </a:cubicBezTo>
                      <a:cubicBezTo>
                        <a:pt x="114524" y="799186"/>
                        <a:pt x="375" y="1178003"/>
                        <a:pt x="375" y="1178003"/>
                      </a:cubicBezTo>
                      <a:cubicBezTo>
                        <a:pt x="-1309" y="1186824"/>
                        <a:pt x="2778" y="1195746"/>
                        <a:pt x="10562" y="1200234"/>
                      </a:cubicBezTo>
                      <a:lnTo>
                        <a:pt x="280624" y="1356686"/>
                      </a:lnTo>
                      <a:lnTo>
                        <a:pt x="1521398" y="640336"/>
                      </a:ln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9C8A9BD5-A9EB-0ADF-11C3-99EF1AB31C9C}"/>
                    </a:ext>
                  </a:extLst>
                </p:cNvPr>
                <p:cNvSpPr/>
                <p:nvPr/>
              </p:nvSpPr>
              <p:spPr>
                <a:xfrm>
                  <a:off x="9370333" y="4481658"/>
                  <a:ext cx="1521398" cy="1356686"/>
                </a:xfrm>
                <a:custGeom>
                  <a:avLst/>
                  <a:gdLst>
                    <a:gd name="connsiteX0" fmla="*/ 1241449 w 1521398"/>
                    <a:gd name="connsiteY0" fmla="*/ 478191 h 1356686"/>
                    <a:gd name="connsiteX1" fmla="*/ 1265418 w 1521398"/>
                    <a:gd name="connsiteY1" fmla="*/ 464410 h 1356686"/>
                    <a:gd name="connsiteX2" fmla="*/ 1403535 w 1521398"/>
                    <a:gd name="connsiteY2" fmla="*/ 28248 h 1356686"/>
                    <a:gd name="connsiteX3" fmla="*/ 1371297 w 1521398"/>
                    <a:gd name="connsiteY3" fmla="*/ 5358 h 1356686"/>
                    <a:gd name="connsiteX4" fmla="*/ 184871 w 1521398"/>
                    <a:gd name="connsiteY4" fmla="*/ 689351 h 1356686"/>
                    <a:gd name="connsiteX5" fmla="*/ 134717 w 1521398"/>
                    <a:gd name="connsiteY5" fmla="*/ 759878 h 1356686"/>
                    <a:gd name="connsiteX6" fmla="*/ 375 w 1521398"/>
                    <a:gd name="connsiteY6" fmla="*/ 1178003 h 1356686"/>
                    <a:gd name="connsiteX7" fmla="*/ 10562 w 1521398"/>
                    <a:gd name="connsiteY7" fmla="*/ 1200234 h 1356686"/>
                    <a:gd name="connsiteX8" fmla="*/ 280624 w 1521398"/>
                    <a:gd name="connsiteY8" fmla="*/ 1356686 h 1356686"/>
                    <a:gd name="connsiteX9" fmla="*/ 1521398 w 1521398"/>
                    <a:gd name="connsiteY9" fmla="*/ 640336 h 1356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21398" h="1356686">
                      <a:moveTo>
                        <a:pt x="1241449" y="478191"/>
                      </a:moveTo>
                      <a:lnTo>
                        <a:pt x="1265418" y="464410"/>
                      </a:lnTo>
                      <a:cubicBezTo>
                        <a:pt x="1265418" y="464410"/>
                        <a:pt x="1391790" y="52156"/>
                        <a:pt x="1403535" y="28248"/>
                      </a:cubicBezTo>
                      <a:cubicBezTo>
                        <a:pt x="1415279" y="4340"/>
                        <a:pt x="1394007" y="-7704"/>
                        <a:pt x="1371297" y="5358"/>
                      </a:cubicBezTo>
                      <a:lnTo>
                        <a:pt x="184871" y="689351"/>
                      </a:lnTo>
                      <a:cubicBezTo>
                        <a:pt x="162101" y="702474"/>
                        <a:pt x="154910" y="720570"/>
                        <a:pt x="134717" y="759878"/>
                      </a:cubicBezTo>
                      <a:cubicBezTo>
                        <a:pt x="114524" y="799186"/>
                        <a:pt x="375" y="1178003"/>
                        <a:pt x="375" y="1178003"/>
                      </a:cubicBezTo>
                      <a:cubicBezTo>
                        <a:pt x="-1309" y="1186824"/>
                        <a:pt x="2778" y="1195746"/>
                        <a:pt x="10562" y="1200234"/>
                      </a:cubicBezTo>
                      <a:lnTo>
                        <a:pt x="280624" y="1356686"/>
                      </a:lnTo>
                      <a:lnTo>
                        <a:pt x="1521398" y="640336"/>
                      </a:lnTo>
                      <a:close/>
                    </a:path>
                  </a:pathLst>
                </a:custGeom>
                <a:solidFill>
                  <a:srgbClr val="FFFFFF">
                    <a:alpha val="35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D01E4A9C-38B1-CE16-FF2A-81ACAAA84433}"/>
                    </a:ext>
                  </a:extLst>
                </p:cNvPr>
                <p:cNvSpPr/>
                <p:nvPr/>
              </p:nvSpPr>
              <p:spPr>
                <a:xfrm>
                  <a:off x="9385688" y="4491149"/>
                  <a:ext cx="1406578" cy="1176542"/>
                </a:xfrm>
                <a:custGeom>
                  <a:avLst/>
                  <a:gdLst>
                    <a:gd name="connsiteX0" fmla="*/ 134222 w 1406578"/>
                    <a:gd name="connsiteY0" fmla="*/ 759915 h 1176542"/>
                    <a:gd name="connsiteX1" fmla="*/ 0 w 1406578"/>
                    <a:gd name="connsiteY1" fmla="*/ 1176542 h 1176542"/>
                    <a:gd name="connsiteX2" fmla="*/ 1265102 w 1406578"/>
                    <a:gd name="connsiteY2" fmla="*/ 446291 h 1176542"/>
                    <a:gd name="connsiteX3" fmla="*/ 1402920 w 1406578"/>
                    <a:gd name="connsiteY3" fmla="*/ 28405 h 1176542"/>
                    <a:gd name="connsiteX4" fmla="*/ 1370622 w 1406578"/>
                    <a:gd name="connsiteY4" fmla="*/ 5455 h 1176542"/>
                    <a:gd name="connsiteX5" fmla="*/ 184196 w 1406578"/>
                    <a:gd name="connsiteY5" fmla="*/ 689508 h 1176542"/>
                    <a:gd name="connsiteX6" fmla="*/ 134222 w 1406578"/>
                    <a:gd name="connsiteY6" fmla="*/ 759915 h 117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6578" h="1176542">
                      <a:moveTo>
                        <a:pt x="134222" y="759915"/>
                      </a:moveTo>
                      <a:cubicBezTo>
                        <a:pt x="118822" y="789875"/>
                        <a:pt x="0" y="1176542"/>
                        <a:pt x="0" y="1176542"/>
                      </a:cubicBezTo>
                      <a:lnTo>
                        <a:pt x="1265102" y="446291"/>
                      </a:lnTo>
                      <a:cubicBezTo>
                        <a:pt x="1265102" y="446291"/>
                        <a:pt x="1390336" y="53092"/>
                        <a:pt x="1402920" y="28405"/>
                      </a:cubicBezTo>
                      <a:cubicBezTo>
                        <a:pt x="1415503" y="3717"/>
                        <a:pt x="1393392" y="-7548"/>
                        <a:pt x="1370622" y="5455"/>
                      </a:cubicBezTo>
                      <a:lnTo>
                        <a:pt x="184196" y="689508"/>
                      </a:lnTo>
                      <a:cubicBezTo>
                        <a:pt x="161606" y="702511"/>
                        <a:pt x="149622" y="730074"/>
                        <a:pt x="134222" y="759915"/>
                      </a:cubicBez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934FF4FC-03E5-4543-60B9-ABAC8939D498}"/>
                    </a:ext>
                  </a:extLst>
                </p:cNvPr>
                <p:cNvSpPr/>
                <p:nvPr/>
              </p:nvSpPr>
              <p:spPr>
                <a:xfrm>
                  <a:off x="9385688" y="4491149"/>
                  <a:ext cx="1406578" cy="1176542"/>
                </a:xfrm>
                <a:custGeom>
                  <a:avLst/>
                  <a:gdLst>
                    <a:gd name="connsiteX0" fmla="*/ 134222 w 1406578"/>
                    <a:gd name="connsiteY0" fmla="*/ 759915 h 1176542"/>
                    <a:gd name="connsiteX1" fmla="*/ 0 w 1406578"/>
                    <a:gd name="connsiteY1" fmla="*/ 1176542 h 1176542"/>
                    <a:gd name="connsiteX2" fmla="*/ 1265102 w 1406578"/>
                    <a:gd name="connsiteY2" fmla="*/ 446291 h 1176542"/>
                    <a:gd name="connsiteX3" fmla="*/ 1402920 w 1406578"/>
                    <a:gd name="connsiteY3" fmla="*/ 28405 h 1176542"/>
                    <a:gd name="connsiteX4" fmla="*/ 1370622 w 1406578"/>
                    <a:gd name="connsiteY4" fmla="*/ 5455 h 1176542"/>
                    <a:gd name="connsiteX5" fmla="*/ 184196 w 1406578"/>
                    <a:gd name="connsiteY5" fmla="*/ 689508 h 1176542"/>
                    <a:gd name="connsiteX6" fmla="*/ 134222 w 1406578"/>
                    <a:gd name="connsiteY6" fmla="*/ 759915 h 117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6578" h="1176542">
                      <a:moveTo>
                        <a:pt x="134222" y="759915"/>
                      </a:moveTo>
                      <a:cubicBezTo>
                        <a:pt x="118822" y="789875"/>
                        <a:pt x="0" y="1176542"/>
                        <a:pt x="0" y="1176542"/>
                      </a:cubicBezTo>
                      <a:lnTo>
                        <a:pt x="1265102" y="446291"/>
                      </a:lnTo>
                      <a:cubicBezTo>
                        <a:pt x="1265102" y="446291"/>
                        <a:pt x="1390336" y="53092"/>
                        <a:pt x="1402920" y="28405"/>
                      </a:cubicBezTo>
                      <a:cubicBezTo>
                        <a:pt x="1415503" y="3717"/>
                        <a:pt x="1393392" y="-7548"/>
                        <a:pt x="1370622" y="5455"/>
                      </a:cubicBezTo>
                      <a:lnTo>
                        <a:pt x="184196" y="689508"/>
                      </a:lnTo>
                      <a:cubicBezTo>
                        <a:pt x="161606" y="702511"/>
                        <a:pt x="149622" y="730074"/>
                        <a:pt x="134222" y="759915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078E0A57-35DD-8957-9384-5EEFF8AE119D}"/>
                    </a:ext>
                  </a:extLst>
                </p:cNvPr>
                <p:cNvSpPr/>
                <p:nvPr/>
              </p:nvSpPr>
              <p:spPr>
                <a:xfrm>
                  <a:off x="9385688" y="4951341"/>
                  <a:ext cx="1515570" cy="875019"/>
                </a:xfrm>
                <a:custGeom>
                  <a:avLst/>
                  <a:gdLst>
                    <a:gd name="connsiteX0" fmla="*/ 1240775 w 1515570"/>
                    <a:gd name="connsiteY0" fmla="*/ 0 h 875019"/>
                    <a:gd name="connsiteX1" fmla="*/ 0 w 1515570"/>
                    <a:gd name="connsiteY1" fmla="*/ 716350 h 875019"/>
                    <a:gd name="connsiteX2" fmla="*/ 274796 w 1515570"/>
                    <a:gd name="connsiteY2" fmla="*/ 875020 h 875019"/>
                    <a:gd name="connsiteX3" fmla="*/ 1515570 w 1515570"/>
                    <a:gd name="connsiteY3" fmla="*/ 158729 h 875019"/>
                    <a:gd name="connsiteX4" fmla="*/ 1240775 w 1515570"/>
                    <a:gd name="connsiteY4" fmla="*/ 0 h 875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5570" h="875019">
                      <a:moveTo>
                        <a:pt x="1240775" y="0"/>
                      </a:moveTo>
                      <a:lnTo>
                        <a:pt x="0" y="716350"/>
                      </a:lnTo>
                      <a:lnTo>
                        <a:pt x="274796" y="875020"/>
                      </a:lnTo>
                      <a:lnTo>
                        <a:pt x="1515570" y="158729"/>
                      </a:lnTo>
                      <a:lnTo>
                        <a:pt x="1240775" y="0"/>
                      </a:ln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46C64571-177F-7086-C996-D8FB0608BE26}"/>
                    </a:ext>
                  </a:extLst>
                </p:cNvPr>
                <p:cNvSpPr/>
                <p:nvPr/>
              </p:nvSpPr>
              <p:spPr>
                <a:xfrm>
                  <a:off x="9486354" y="4041790"/>
                  <a:ext cx="1424031" cy="1801368"/>
                </a:xfrm>
                <a:custGeom>
                  <a:avLst/>
                  <a:gdLst>
                    <a:gd name="connsiteX0" fmla="*/ 1226514 w 1424031"/>
                    <a:gd name="connsiteY0" fmla="*/ 6129 h 1801368"/>
                    <a:gd name="connsiteX1" fmla="*/ 31099 w 1424031"/>
                    <a:gd name="connsiteY1" fmla="*/ 695215 h 1801368"/>
                    <a:gd name="connsiteX2" fmla="*/ 1139 w 1424031"/>
                    <a:gd name="connsiteY2" fmla="*/ 767120 h 1801368"/>
                    <a:gd name="connsiteX3" fmla="*/ 142791 w 1424031"/>
                    <a:gd name="connsiteY3" fmla="*/ 1760063 h 1801368"/>
                    <a:gd name="connsiteX4" fmla="*/ 199356 w 1424031"/>
                    <a:gd name="connsiteY4" fmla="*/ 1796016 h 1801368"/>
                    <a:gd name="connsiteX5" fmla="*/ 1384165 w 1424031"/>
                    <a:gd name="connsiteY5" fmla="*/ 1112023 h 1801368"/>
                    <a:gd name="connsiteX6" fmla="*/ 1423293 w 1424031"/>
                    <a:gd name="connsiteY6" fmla="*/ 1026157 h 1801368"/>
                    <a:gd name="connsiteX7" fmla="*/ 1282360 w 1424031"/>
                    <a:gd name="connsiteY7" fmla="*/ 37468 h 1801368"/>
                    <a:gd name="connsiteX8" fmla="*/ 1226514 w 1424031"/>
                    <a:gd name="connsiteY8" fmla="*/ 6129 h 1801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4031" h="1801368">
                      <a:moveTo>
                        <a:pt x="1226514" y="6129"/>
                      </a:moveTo>
                      <a:lnTo>
                        <a:pt x="31099" y="695215"/>
                      </a:lnTo>
                      <a:cubicBezTo>
                        <a:pt x="4914" y="710375"/>
                        <a:pt x="-3295" y="734823"/>
                        <a:pt x="1139" y="767120"/>
                      </a:cubicBezTo>
                      <a:lnTo>
                        <a:pt x="142791" y="1760063"/>
                      </a:lnTo>
                      <a:cubicBezTo>
                        <a:pt x="147405" y="1792361"/>
                        <a:pt x="173111" y="1811236"/>
                        <a:pt x="199356" y="1796016"/>
                      </a:cubicBezTo>
                      <a:lnTo>
                        <a:pt x="1384165" y="1112023"/>
                      </a:lnTo>
                      <a:cubicBezTo>
                        <a:pt x="1410410" y="1096863"/>
                        <a:pt x="1427907" y="1058454"/>
                        <a:pt x="1423293" y="1026157"/>
                      </a:cubicBezTo>
                      <a:lnTo>
                        <a:pt x="1282360" y="37468"/>
                      </a:lnTo>
                      <a:cubicBezTo>
                        <a:pt x="1277746" y="4871"/>
                        <a:pt x="1252759" y="-9031"/>
                        <a:pt x="1226514" y="6129"/>
                      </a:cubicBez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47B2A382-0BAB-ADA3-F515-C5C1A38EB741}"/>
                    </a:ext>
                  </a:extLst>
                </p:cNvPr>
                <p:cNvSpPr/>
                <p:nvPr/>
              </p:nvSpPr>
              <p:spPr>
                <a:xfrm>
                  <a:off x="9486354" y="4041790"/>
                  <a:ext cx="1424031" cy="1801368"/>
                </a:xfrm>
                <a:custGeom>
                  <a:avLst/>
                  <a:gdLst>
                    <a:gd name="connsiteX0" fmla="*/ 1226514 w 1424031"/>
                    <a:gd name="connsiteY0" fmla="*/ 6129 h 1801368"/>
                    <a:gd name="connsiteX1" fmla="*/ 31099 w 1424031"/>
                    <a:gd name="connsiteY1" fmla="*/ 695215 h 1801368"/>
                    <a:gd name="connsiteX2" fmla="*/ 1139 w 1424031"/>
                    <a:gd name="connsiteY2" fmla="*/ 767120 h 1801368"/>
                    <a:gd name="connsiteX3" fmla="*/ 142791 w 1424031"/>
                    <a:gd name="connsiteY3" fmla="*/ 1760063 h 1801368"/>
                    <a:gd name="connsiteX4" fmla="*/ 199356 w 1424031"/>
                    <a:gd name="connsiteY4" fmla="*/ 1796016 h 1801368"/>
                    <a:gd name="connsiteX5" fmla="*/ 1384165 w 1424031"/>
                    <a:gd name="connsiteY5" fmla="*/ 1112023 h 1801368"/>
                    <a:gd name="connsiteX6" fmla="*/ 1423293 w 1424031"/>
                    <a:gd name="connsiteY6" fmla="*/ 1026157 h 1801368"/>
                    <a:gd name="connsiteX7" fmla="*/ 1282360 w 1424031"/>
                    <a:gd name="connsiteY7" fmla="*/ 37468 h 1801368"/>
                    <a:gd name="connsiteX8" fmla="*/ 1226514 w 1424031"/>
                    <a:gd name="connsiteY8" fmla="*/ 6129 h 1801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4031" h="1801368">
                      <a:moveTo>
                        <a:pt x="1226514" y="6129"/>
                      </a:moveTo>
                      <a:lnTo>
                        <a:pt x="31099" y="695215"/>
                      </a:lnTo>
                      <a:cubicBezTo>
                        <a:pt x="4914" y="710375"/>
                        <a:pt x="-3295" y="734823"/>
                        <a:pt x="1139" y="767120"/>
                      </a:cubicBezTo>
                      <a:lnTo>
                        <a:pt x="142791" y="1760063"/>
                      </a:lnTo>
                      <a:cubicBezTo>
                        <a:pt x="147405" y="1792361"/>
                        <a:pt x="173111" y="1811236"/>
                        <a:pt x="199356" y="1796016"/>
                      </a:cubicBezTo>
                      <a:lnTo>
                        <a:pt x="1384165" y="1112023"/>
                      </a:lnTo>
                      <a:cubicBezTo>
                        <a:pt x="1410410" y="1096863"/>
                        <a:pt x="1427907" y="1058454"/>
                        <a:pt x="1423293" y="1026157"/>
                      </a:cubicBezTo>
                      <a:lnTo>
                        <a:pt x="1282360" y="37468"/>
                      </a:lnTo>
                      <a:cubicBezTo>
                        <a:pt x="1277746" y="4871"/>
                        <a:pt x="1252759" y="-9031"/>
                        <a:pt x="1226514" y="6129"/>
                      </a:cubicBezTo>
                      <a:close/>
                    </a:path>
                  </a:pathLst>
                </a:custGeom>
                <a:solidFill>
                  <a:srgbClr val="FFFFFF">
                    <a:alpha val="35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7" name="Graphic 5">
                <a:extLst>
                  <a:ext uri="{FF2B5EF4-FFF2-40B4-BE49-F238E27FC236}">
                    <a16:creationId xmlns:a16="http://schemas.microsoft.com/office/drawing/2014/main" id="{6AB535B3-F5F4-11B0-288B-EF60A0651216}"/>
                  </a:ext>
                </a:extLst>
              </p:cNvPr>
              <p:cNvGrpSpPr/>
              <p:nvPr/>
            </p:nvGrpSpPr>
            <p:grpSpPr>
              <a:xfrm>
                <a:off x="9502224" y="4053104"/>
                <a:ext cx="1456457" cy="1815883"/>
                <a:chOff x="9502224" y="4053104"/>
                <a:chExt cx="1456457" cy="1815883"/>
              </a:xfrm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5C49E3DB-8418-D230-B762-31B8754E1B1E}"/>
                    </a:ext>
                  </a:extLst>
                </p:cNvPr>
                <p:cNvSpPr/>
                <p:nvPr/>
              </p:nvSpPr>
              <p:spPr>
                <a:xfrm>
                  <a:off x="9507866" y="4053104"/>
                  <a:ext cx="1285595" cy="738428"/>
                </a:xfrm>
                <a:custGeom>
                  <a:avLst/>
                  <a:gdLst>
                    <a:gd name="connsiteX0" fmla="*/ 1285595 w 1285595"/>
                    <a:gd name="connsiteY0" fmla="*/ 15847 h 738428"/>
                    <a:gd name="connsiteX1" fmla="*/ 1253358 w 1285595"/>
                    <a:gd name="connsiteY1" fmla="*/ 19861 h 738428"/>
                    <a:gd name="connsiteX2" fmla="*/ 68489 w 1285595"/>
                    <a:gd name="connsiteY2" fmla="*/ 703735 h 738428"/>
                    <a:gd name="connsiteX3" fmla="*/ 38229 w 1285595"/>
                    <a:gd name="connsiteY3" fmla="*/ 738429 h 738428"/>
                    <a:gd name="connsiteX4" fmla="*/ 0 w 1285595"/>
                    <a:gd name="connsiteY4" fmla="*/ 722190 h 738428"/>
                    <a:gd name="connsiteX5" fmla="*/ 35593 w 1285595"/>
                    <a:gd name="connsiteY5" fmla="*/ 689833 h 738428"/>
                    <a:gd name="connsiteX6" fmla="*/ 1220462 w 1285595"/>
                    <a:gd name="connsiteY6" fmla="*/ 5960 h 738428"/>
                    <a:gd name="connsiteX7" fmla="*/ 1253897 w 1285595"/>
                    <a:gd name="connsiteY7" fmla="*/ 2544 h 738428"/>
                    <a:gd name="connsiteX8" fmla="*/ 1253897 w 1285595"/>
                    <a:gd name="connsiteY8" fmla="*/ 2544 h 738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85595" h="738428">
                      <a:moveTo>
                        <a:pt x="1285595" y="15847"/>
                      </a:moveTo>
                      <a:cubicBezTo>
                        <a:pt x="1274804" y="12138"/>
                        <a:pt x="1262909" y="13624"/>
                        <a:pt x="1253358" y="19861"/>
                      </a:cubicBezTo>
                      <a:lnTo>
                        <a:pt x="68489" y="703735"/>
                      </a:lnTo>
                      <a:cubicBezTo>
                        <a:pt x="55199" y="712058"/>
                        <a:pt x="44671" y="724131"/>
                        <a:pt x="38229" y="738429"/>
                      </a:cubicBezTo>
                      <a:lnTo>
                        <a:pt x="0" y="722190"/>
                      </a:lnTo>
                      <a:cubicBezTo>
                        <a:pt x="8389" y="703854"/>
                        <a:pt x="23069" y="697143"/>
                        <a:pt x="35593" y="689833"/>
                      </a:cubicBezTo>
                      <a:lnTo>
                        <a:pt x="1220462" y="5960"/>
                      </a:lnTo>
                      <a:cubicBezTo>
                        <a:pt x="1230396" y="-530"/>
                        <a:pt x="1242860" y="-1800"/>
                        <a:pt x="1253897" y="2544"/>
                      </a:cubicBezTo>
                      <a:lnTo>
                        <a:pt x="1253897" y="2544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8B563403-693D-9EFD-1C9D-EBF59FD83CD4}"/>
                    </a:ext>
                  </a:extLst>
                </p:cNvPr>
                <p:cNvSpPr/>
                <p:nvPr/>
              </p:nvSpPr>
              <p:spPr>
                <a:xfrm>
                  <a:off x="9502224" y="4775294"/>
                  <a:ext cx="199305" cy="1091512"/>
                </a:xfrm>
                <a:custGeom>
                  <a:avLst/>
                  <a:gdLst>
                    <a:gd name="connsiteX0" fmla="*/ 165331 w 199305"/>
                    <a:gd name="connsiteY0" fmla="*/ 1072278 h 1091512"/>
                    <a:gd name="connsiteX1" fmla="*/ 165331 w 199305"/>
                    <a:gd name="connsiteY1" fmla="*/ 1072278 h 1091512"/>
                    <a:gd name="connsiteX2" fmla="*/ 142321 w 199305"/>
                    <a:gd name="connsiteY2" fmla="*/ 1037524 h 1091512"/>
                    <a:gd name="connsiteX3" fmla="*/ 2167 w 199305"/>
                    <a:gd name="connsiteY3" fmla="*/ 53449 h 1091512"/>
                    <a:gd name="connsiteX4" fmla="*/ 5642 w 199305"/>
                    <a:gd name="connsiteY4" fmla="*/ 0 h 1091512"/>
                    <a:gd name="connsiteX5" fmla="*/ 43872 w 199305"/>
                    <a:gd name="connsiteY5" fmla="*/ 16179 h 1091512"/>
                    <a:gd name="connsiteX6" fmla="*/ 41055 w 199305"/>
                    <a:gd name="connsiteY6" fmla="*/ 22710 h 1091512"/>
                    <a:gd name="connsiteX7" fmla="*/ 39198 w 199305"/>
                    <a:gd name="connsiteY7" fmla="*/ 27983 h 1091512"/>
                    <a:gd name="connsiteX8" fmla="*/ 39198 w 199305"/>
                    <a:gd name="connsiteY8" fmla="*/ 28822 h 1091512"/>
                    <a:gd name="connsiteX9" fmla="*/ 37340 w 199305"/>
                    <a:gd name="connsiteY9" fmla="*/ 34814 h 1091512"/>
                    <a:gd name="connsiteX10" fmla="*/ 35962 w 199305"/>
                    <a:gd name="connsiteY10" fmla="*/ 41345 h 1091512"/>
                    <a:gd name="connsiteX11" fmla="*/ 35303 w 199305"/>
                    <a:gd name="connsiteY11" fmla="*/ 46199 h 1091512"/>
                    <a:gd name="connsiteX12" fmla="*/ 35303 w 199305"/>
                    <a:gd name="connsiteY12" fmla="*/ 67171 h 1091512"/>
                    <a:gd name="connsiteX13" fmla="*/ 175997 w 199305"/>
                    <a:gd name="connsiteY13" fmla="*/ 1056519 h 1091512"/>
                    <a:gd name="connsiteX14" fmla="*/ 199306 w 199305"/>
                    <a:gd name="connsiteY14" fmla="*/ 1091513 h 1091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9305" h="1091512">
                      <a:moveTo>
                        <a:pt x="165331" y="1072278"/>
                      </a:moveTo>
                      <a:lnTo>
                        <a:pt x="165331" y="1072278"/>
                      </a:lnTo>
                      <a:cubicBezTo>
                        <a:pt x="153347" y="1067484"/>
                        <a:pt x="144898" y="1055261"/>
                        <a:pt x="142321" y="1037524"/>
                      </a:cubicBezTo>
                      <a:lnTo>
                        <a:pt x="2167" y="53449"/>
                      </a:lnTo>
                      <a:cubicBezTo>
                        <a:pt x="-769" y="33316"/>
                        <a:pt x="-1668" y="15220"/>
                        <a:pt x="5642" y="0"/>
                      </a:cubicBezTo>
                      <a:lnTo>
                        <a:pt x="43872" y="16179"/>
                      </a:lnTo>
                      <a:cubicBezTo>
                        <a:pt x="42853" y="18276"/>
                        <a:pt x="41954" y="20433"/>
                        <a:pt x="41055" y="22710"/>
                      </a:cubicBezTo>
                      <a:cubicBezTo>
                        <a:pt x="40157" y="24987"/>
                        <a:pt x="39737" y="26245"/>
                        <a:pt x="39198" y="27983"/>
                      </a:cubicBezTo>
                      <a:cubicBezTo>
                        <a:pt x="39150" y="28259"/>
                        <a:pt x="39150" y="28546"/>
                        <a:pt x="39198" y="28822"/>
                      </a:cubicBezTo>
                      <a:cubicBezTo>
                        <a:pt x="38473" y="30787"/>
                        <a:pt x="37856" y="32789"/>
                        <a:pt x="37340" y="34814"/>
                      </a:cubicBezTo>
                      <a:cubicBezTo>
                        <a:pt x="36801" y="36971"/>
                        <a:pt x="36322" y="39188"/>
                        <a:pt x="35962" y="41345"/>
                      </a:cubicBezTo>
                      <a:cubicBezTo>
                        <a:pt x="35627" y="42945"/>
                        <a:pt x="35405" y="44569"/>
                        <a:pt x="35303" y="46199"/>
                      </a:cubicBezTo>
                      <a:cubicBezTo>
                        <a:pt x="34344" y="53156"/>
                        <a:pt x="34344" y="60214"/>
                        <a:pt x="35303" y="67171"/>
                      </a:cubicBezTo>
                      <a:lnTo>
                        <a:pt x="175997" y="1056519"/>
                      </a:lnTo>
                      <a:cubicBezTo>
                        <a:pt x="178513" y="1074495"/>
                        <a:pt x="187441" y="1086479"/>
                        <a:pt x="199306" y="109151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6011C66E-E726-470B-D741-5DCACCFD4E94}"/>
                    </a:ext>
                  </a:extLst>
                </p:cNvPr>
                <p:cNvSpPr/>
                <p:nvPr/>
              </p:nvSpPr>
              <p:spPr>
                <a:xfrm>
                  <a:off x="9534650" y="4067030"/>
                  <a:ext cx="1424031" cy="1801957"/>
                </a:xfrm>
                <a:custGeom>
                  <a:avLst/>
                  <a:gdLst>
                    <a:gd name="connsiteX0" fmla="*/ 1226574 w 1424031"/>
                    <a:gd name="connsiteY0" fmla="*/ 5996 h 1801957"/>
                    <a:gd name="connsiteX1" fmla="*/ 31099 w 1424031"/>
                    <a:gd name="connsiteY1" fmla="*/ 695082 h 1801957"/>
                    <a:gd name="connsiteX2" fmla="*/ 1139 w 1424031"/>
                    <a:gd name="connsiteY2" fmla="*/ 766987 h 1801957"/>
                    <a:gd name="connsiteX3" fmla="*/ 143510 w 1424031"/>
                    <a:gd name="connsiteY3" fmla="*/ 1764784 h 1801957"/>
                    <a:gd name="connsiteX4" fmla="*/ 199356 w 1424031"/>
                    <a:gd name="connsiteY4" fmla="*/ 1795822 h 1801957"/>
                    <a:gd name="connsiteX5" fmla="*/ 1384225 w 1424031"/>
                    <a:gd name="connsiteY5" fmla="*/ 1111650 h 1801957"/>
                    <a:gd name="connsiteX6" fmla="*/ 1423293 w 1424031"/>
                    <a:gd name="connsiteY6" fmla="*/ 1025843 h 1801957"/>
                    <a:gd name="connsiteX7" fmla="*/ 1282420 w 1424031"/>
                    <a:gd name="connsiteY7" fmla="*/ 37035 h 1801957"/>
                    <a:gd name="connsiteX8" fmla="*/ 1226574 w 1424031"/>
                    <a:gd name="connsiteY8" fmla="*/ 5996 h 180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4031" h="1801957">
                      <a:moveTo>
                        <a:pt x="1226574" y="5996"/>
                      </a:moveTo>
                      <a:lnTo>
                        <a:pt x="31099" y="695082"/>
                      </a:lnTo>
                      <a:cubicBezTo>
                        <a:pt x="4914" y="710182"/>
                        <a:pt x="-3295" y="734689"/>
                        <a:pt x="1139" y="766987"/>
                      </a:cubicBezTo>
                      <a:lnTo>
                        <a:pt x="143510" y="1764784"/>
                      </a:lnTo>
                      <a:cubicBezTo>
                        <a:pt x="148124" y="1797081"/>
                        <a:pt x="173111" y="1810982"/>
                        <a:pt x="199356" y="1795822"/>
                      </a:cubicBezTo>
                      <a:lnTo>
                        <a:pt x="1384225" y="1111650"/>
                      </a:lnTo>
                      <a:cubicBezTo>
                        <a:pt x="1410410" y="1096550"/>
                        <a:pt x="1427907" y="1058081"/>
                        <a:pt x="1423293" y="1025843"/>
                      </a:cubicBezTo>
                      <a:lnTo>
                        <a:pt x="1282420" y="37035"/>
                      </a:lnTo>
                      <a:cubicBezTo>
                        <a:pt x="1277926" y="4797"/>
                        <a:pt x="1252759" y="-8865"/>
                        <a:pt x="1226574" y="5996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BEA1A8D2-202A-8971-BE2D-2E740BBBC745}"/>
                    </a:ext>
                  </a:extLst>
                </p:cNvPr>
                <p:cNvSpPr/>
                <p:nvPr/>
              </p:nvSpPr>
              <p:spPr>
                <a:xfrm>
                  <a:off x="9619834" y="4131876"/>
                  <a:ext cx="1246988" cy="1656016"/>
                </a:xfrm>
                <a:custGeom>
                  <a:avLst/>
                  <a:gdLst>
                    <a:gd name="connsiteX0" fmla="*/ 1226298 w 1246988"/>
                    <a:gd name="connsiteY0" fmla="*/ 1042489 h 1656016"/>
                    <a:gd name="connsiteX1" fmla="*/ 168700 w 1246988"/>
                    <a:gd name="connsiteY1" fmla="*/ 1652840 h 1656016"/>
                    <a:gd name="connsiteX2" fmla="*/ 139758 w 1246988"/>
                    <a:gd name="connsiteY2" fmla="*/ 1636721 h 1656016"/>
                    <a:gd name="connsiteX3" fmla="*/ 323 w 1246988"/>
                    <a:gd name="connsiteY3" fmla="*/ 657979 h 1656016"/>
                    <a:gd name="connsiteX4" fmla="*/ 20577 w 1246988"/>
                    <a:gd name="connsiteY4" fmla="*/ 613518 h 1656016"/>
                    <a:gd name="connsiteX5" fmla="*/ 1078114 w 1246988"/>
                    <a:gd name="connsiteY5" fmla="*/ 3167 h 1656016"/>
                    <a:gd name="connsiteX6" fmla="*/ 1106996 w 1246988"/>
                    <a:gd name="connsiteY6" fmla="*/ 19286 h 1656016"/>
                    <a:gd name="connsiteX7" fmla="*/ 1246671 w 1246988"/>
                    <a:gd name="connsiteY7" fmla="*/ 998028 h 1656016"/>
                    <a:gd name="connsiteX8" fmla="*/ 1226298 w 1246988"/>
                    <a:gd name="connsiteY8" fmla="*/ 1042489 h 1656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6988" h="1656016">
                      <a:moveTo>
                        <a:pt x="1226298" y="1042489"/>
                      </a:moveTo>
                      <a:lnTo>
                        <a:pt x="168700" y="1652840"/>
                      </a:lnTo>
                      <a:cubicBezTo>
                        <a:pt x="155098" y="1660689"/>
                        <a:pt x="142155" y="1653499"/>
                        <a:pt x="139758" y="1636721"/>
                      </a:cubicBezTo>
                      <a:lnTo>
                        <a:pt x="323" y="657979"/>
                      </a:lnTo>
                      <a:cubicBezTo>
                        <a:pt x="-1726" y="640542"/>
                        <a:pt x="6076" y="623411"/>
                        <a:pt x="20577" y="613518"/>
                      </a:cubicBezTo>
                      <a:lnTo>
                        <a:pt x="1078114" y="3167"/>
                      </a:lnTo>
                      <a:cubicBezTo>
                        <a:pt x="1091656" y="-4682"/>
                        <a:pt x="1104659" y="2568"/>
                        <a:pt x="1106996" y="19286"/>
                      </a:cubicBezTo>
                      <a:lnTo>
                        <a:pt x="1246671" y="998028"/>
                      </a:lnTo>
                      <a:cubicBezTo>
                        <a:pt x="1248708" y="1015489"/>
                        <a:pt x="1240852" y="1032632"/>
                        <a:pt x="1226298" y="104248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82A970B1-AECB-9390-B8D6-BA5E57352365}"/>
                    </a:ext>
                  </a:extLst>
                </p:cNvPr>
                <p:cNvSpPr/>
                <p:nvPr/>
              </p:nvSpPr>
              <p:spPr>
                <a:xfrm>
                  <a:off x="9619824" y="4135043"/>
                  <a:ext cx="1218430" cy="1635531"/>
                </a:xfrm>
                <a:custGeom>
                  <a:avLst/>
                  <a:gdLst>
                    <a:gd name="connsiteX0" fmla="*/ 333 w 1218430"/>
                    <a:gd name="connsiteY0" fmla="*/ 654812 h 1635531"/>
                    <a:gd name="connsiteX1" fmla="*/ 139888 w 1218430"/>
                    <a:gd name="connsiteY1" fmla="*/ 1633554 h 1635531"/>
                    <a:gd name="connsiteX2" fmla="*/ 140248 w 1218430"/>
                    <a:gd name="connsiteY2" fmla="*/ 1635531 h 1635531"/>
                    <a:gd name="connsiteX3" fmla="*/ 1197845 w 1218430"/>
                    <a:gd name="connsiteY3" fmla="*/ 1025181 h 1635531"/>
                    <a:gd name="connsiteX4" fmla="*/ 1218099 w 1218430"/>
                    <a:gd name="connsiteY4" fmla="*/ 980719 h 1635531"/>
                    <a:gd name="connsiteX5" fmla="*/ 1078124 w 1218430"/>
                    <a:gd name="connsiteY5" fmla="*/ 0 h 1635531"/>
                    <a:gd name="connsiteX6" fmla="*/ 20467 w 1218430"/>
                    <a:gd name="connsiteY6" fmla="*/ 610351 h 1635531"/>
                    <a:gd name="connsiteX7" fmla="*/ 333 w 1218430"/>
                    <a:gd name="connsiteY7" fmla="*/ 654812 h 1635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8430" h="1635531">
                      <a:moveTo>
                        <a:pt x="333" y="654812"/>
                      </a:moveTo>
                      <a:lnTo>
                        <a:pt x="139888" y="1633554"/>
                      </a:lnTo>
                      <a:cubicBezTo>
                        <a:pt x="139972" y="1634219"/>
                        <a:pt x="140092" y="1634878"/>
                        <a:pt x="140248" y="1635531"/>
                      </a:cubicBezTo>
                      <a:lnTo>
                        <a:pt x="1197845" y="1025181"/>
                      </a:lnTo>
                      <a:cubicBezTo>
                        <a:pt x="1212370" y="1015306"/>
                        <a:pt x="1220178" y="998156"/>
                        <a:pt x="1218099" y="980719"/>
                      </a:cubicBezTo>
                      <a:lnTo>
                        <a:pt x="1078124" y="0"/>
                      </a:lnTo>
                      <a:lnTo>
                        <a:pt x="20467" y="610351"/>
                      </a:lnTo>
                      <a:cubicBezTo>
                        <a:pt x="6014" y="620273"/>
                        <a:pt x="-1746" y="637399"/>
                        <a:pt x="333" y="654812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41E95AFC-89DA-FCE9-E516-5C4CE106827A}"/>
                    </a:ext>
                  </a:extLst>
                </p:cNvPr>
                <p:cNvSpPr/>
                <p:nvPr/>
              </p:nvSpPr>
              <p:spPr>
                <a:xfrm>
                  <a:off x="9649186" y="5386233"/>
                  <a:ext cx="25046" cy="33664"/>
                </a:xfrm>
                <a:custGeom>
                  <a:avLst/>
                  <a:gdLst>
                    <a:gd name="connsiteX0" fmla="*/ 24900 w 25046"/>
                    <a:gd name="connsiteY0" fmla="*/ 9718 h 33664"/>
                    <a:gd name="connsiteX1" fmla="*/ 14713 w 25046"/>
                    <a:gd name="connsiteY1" fmla="*/ 32068 h 33664"/>
                    <a:gd name="connsiteX2" fmla="*/ 153 w 25046"/>
                    <a:gd name="connsiteY2" fmla="*/ 23979 h 33664"/>
                    <a:gd name="connsiteX3" fmla="*/ 10339 w 25046"/>
                    <a:gd name="connsiteY3" fmla="*/ 1569 h 33664"/>
                    <a:gd name="connsiteX4" fmla="*/ 24900 w 25046"/>
                    <a:gd name="connsiteY4" fmla="*/ 9718 h 33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46" h="33664">
                      <a:moveTo>
                        <a:pt x="24900" y="9718"/>
                      </a:moveTo>
                      <a:cubicBezTo>
                        <a:pt x="25871" y="18472"/>
                        <a:pt x="21958" y="27059"/>
                        <a:pt x="14713" y="32068"/>
                      </a:cubicBezTo>
                      <a:cubicBezTo>
                        <a:pt x="7882" y="36023"/>
                        <a:pt x="1351" y="32368"/>
                        <a:pt x="153" y="23979"/>
                      </a:cubicBezTo>
                      <a:cubicBezTo>
                        <a:pt x="-842" y="15201"/>
                        <a:pt x="3077" y="6590"/>
                        <a:pt x="10339" y="1569"/>
                      </a:cubicBezTo>
                      <a:cubicBezTo>
                        <a:pt x="17110" y="-2326"/>
                        <a:pt x="23642" y="1269"/>
                        <a:pt x="24900" y="97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E487C356-2C26-D4C1-6035-F36F8CB44EEC}"/>
                    </a:ext>
                  </a:extLst>
                </p:cNvPr>
                <p:cNvSpPr/>
                <p:nvPr/>
              </p:nvSpPr>
              <p:spPr>
                <a:xfrm>
                  <a:off x="9619677" y="5165532"/>
                  <a:ext cx="42523" cy="187251"/>
                </a:xfrm>
                <a:custGeom>
                  <a:avLst/>
                  <a:gdLst>
                    <a:gd name="connsiteX0" fmla="*/ 8091 w 42523"/>
                    <a:gd name="connsiteY0" fmla="*/ 1163 h 187251"/>
                    <a:gd name="connsiteX1" fmla="*/ 8091 w 42523"/>
                    <a:gd name="connsiteY1" fmla="*/ 1163 h 187251"/>
                    <a:gd name="connsiteX2" fmla="*/ 121 w 42523"/>
                    <a:gd name="connsiteY2" fmla="*/ 18540 h 187251"/>
                    <a:gd name="connsiteX3" fmla="*/ 23250 w 42523"/>
                    <a:gd name="connsiteY3" fmla="*/ 179726 h 187251"/>
                    <a:gd name="connsiteX4" fmla="*/ 34575 w 42523"/>
                    <a:gd name="connsiteY4" fmla="*/ 186018 h 187251"/>
                    <a:gd name="connsiteX5" fmla="*/ 34575 w 42523"/>
                    <a:gd name="connsiteY5" fmla="*/ 186018 h 187251"/>
                    <a:gd name="connsiteX6" fmla="*/ 42425 w 42523"/>
                    <a:gd name="connsiteY6" fmla="*/ 168941 h 187251"/>
                    <a:gd name="connsiteX7" fmla="*/ 19356 w 42523"/>
                    <a:gd name="connsiteY7" fmla="*/ 7814 h 187251"/>
                    <a:gd name="connsiteX8" fmla="*/ 8091 w 42523"/>
                    <a:gd name="connsiteY8" fmla="*/ 1163 h 187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23" h="187251">
                      <a:moveTo>
                        <a:pt x="8091" y="1163"/>
                      </a:moveTo>
                      <a:lnTo>
                        <a:pt x="8091" y="1163"/>
                      </a:lnTo>
                      <a:cubicBezTo>
                        <a:pt x="2410" y="5022"/>
                        <a:pt x="-664" y="11715"/>
                        <a:pt x="121" y="18540"/>
                      </a:cubicBezTo>
                      <a:lnTo>
                        <a:pt x="23250" y="179726"/>
                      </a:lnTo>
                      <a:cubicBezTo>
                        <a:pt x="24209" y="186258"/>
                        <a:pt x="29242" y="189074"/>
                        <a:pt x="34575" y="186018"/>
                      </a:cubicBezTo>
                      <a:lnTo>
                        <a:pt x="34575" y="186018"/>
                      </a:lnTo>
                      <a:cubicBezTo>
                        <a:pt x="40112" y="182183"/>
                        <a:pt x="43120" y="175640"/>
                        <a:pt x="42425" y="168941"/>
                      </a:cubicBezTo>
                      <a:lnTo>
                        <a:pt x="19356" y="7814"/>
                      </a:lnTo>
                      <a:cubicBezTo>
                        <a:pt x="18457" y="1163"/>
                        <a:pt x="13363" y="-1833"/>
                        <a:pt x="8091" y="116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5" name="Graphic 5">
              <a:extLst>
                <a:ext uri="{FF2B5EF4-FFF2-40B4-BE49-F238E27FC236}">
                  <a16:creationId xmlns:a16="http://schemas.microsoft.com/office/drawing/2014/main" id="{F1C230E7-2B53-85F2-0CBA-D1D5A9432FE8}"/>
                </a:ext>
              </a:extLst>
            </p:cNvPr>
            <p:cNvGrpSpPr/>
            <p:nvPr/>
          </p:nvGrpSpPr>
          <p:grpSpPr>
            <a:xfrm>
              <a:off x="9650534" y="4158299"/>
              <a:ext cx="1250344" cy="1616889"/>
              <a:chOff x="9650534" y="4158299"/>
              <a:chExt cx="1250344" cy="1616889"/>
            </a:xfrm>
          </p:grpSpPr>
          <p:grpSp>
            <p:nvGrpSpPr>
              <p:cNvPr id="246" name="Graphic 5">
                <a:extLst>
                  <a:ext uri="{FF2B5EF4-FFF2-40B4-BE49-F238E27FC236}">
                    <a16:creationId xmlns:a16="http://schemas.microsoft.com/office/drawing/2014/main" id="{75914E25-5FD4-FB89-E24C-5DD51F99C082}"/>
                  </a:ext>
                </a:extLst>
              </p:cNvPr>
              <p:cNvGrpSpPr/>
              <p:nvPr/>
            </p:nvGrpSpPr>
            <p:grpSpPr>
              <a:xfrm>
                <a:off x="9650534" y="4158299"/>
                <a:ext cx="1250344" cy="1616889"/>
                <a:chOff x="9650534" y="4158299"/>
                <a:chExt cx="1250344" cy="1616889"/>
              </a:xfrm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18B0E9C8-2BD8-131D-42D1-7B9B6B28D4C6}"/>
                    </a:ext>
                  </a:extLst>
                </p:cNvPr>
                <p:cNvSpPr/>
                <p:nvPr/>
              </p:nvSpPr>
              <p:spPr>
                <a:xfrm>
                  <a:off x="9683226" y="4171726"/>
                  <a:ext cx="1217652" cy="1603290"/>
                </a:xfrm>
                <a:custGeom>
                  <a:avLst/>
                  <a:gdLst>
                    <a:gd name="connsiteX0" fmla="*/ 1080515 w 1217652"/>
                    <a:gd name="connsiteY0" fmla="*/ 11074 h 1603290"/>
                    <a:gd name="connsiteX1" fmla="*/ 1079916 w 1217652"/>
                    <a:gd name="connsiteY1" fmla="*/ 9217 h 1603290"/>
                    <a:gd name="connsiteX2" fmla="*/ 1079916 w 1217652"/>
                    <a:gd name="connsiteY2" fmla="*/ 8857 h 1603290"/>
                    <a:gd name="connsiteX3" fmla="*/ 1079137 w 1217652"/>
                    <a:gd name="connsiteY3" fmla="*/ 7119 h 1603290"/>
                    <a:gd name="connsiteX4" fmla="*/ 1077399 w 1217652"/>
                    <a:gd name="connsiteY4" fmla="*/ 4603 h 1603290"/>
                    <a:gd name="connsiteX5" fmla="*/ 1076500 w 1217652"/>
                    <a:gd name="connsiteY5" fmla="*/ 3584 h 1603290"/>
                    <a:gd name="connsiteX6" fmla="*/ 1075721 w 1217652"/>
                    <a:gd name="connsiteY6" fmla="*/ 2865 h 1603290"/>
                    <a:gd name="connsiteX7" fmla="*/ 1073983 w 1217652"/>
                    <a:gd name="connsiteY7" fmla="*/ 1607 h 1603290"/>
                    <a:gd name="connsiteX8" fmla="*/ 1073983 w 1217652"/>
                    <a:gd name="connsiteY8" fmla="*/ 1607 h 1603290"/>
                    <a:gd name="connsiteX9" fmla="*/ 1071886 w 1217652"/>
                    <a:gd name="connsiteY9" fmla="*/ 708 h 1603290"/>
                    <a:gd name="connsiteX10" fmla="*/ 1056427 w 1217652"/>
                    <a:gd name="connsiteY10" fmla="*/ 3045 h 1603290"/>
                    <a:gd name="connsiteX11" fmla="*/ 17704 w 1217652"/>
                    <a:gd name="connsiteY11" fmla="*/ 600812 h 1603290"/>
                    <a:gd name="connsiteX12" fmla="*/ 687 w 1217652"/>
                    <a:gd name="connsiteY12" fmla="*/ 645992 h 1603290"/>
                    <a:gd name="connsiteX13" fmla="*/ 136527 w 1217652"/>
                    <a:gd name="connsiteY13" fmla="*/ 1594954 h 1603290"/>
                    <a:gd name="connsiteX14" fmla="*/ 135208 w 1217652"/>
                    <a:gd name="connsiteY14" fmla="*/ 1585546 h 1603290"/>
                    <a:gd name="connsiteX15" fmla="*/ 135867 w 1217652"/>
                    <a:gd name="connsiteY15" fmla="*/ 1589921 h 1603290"/>
                    <a:gd name="connsiteX16" fmla="*/ 145994 w 1217652"/>
                    <a:gd name="connsiteY16" fmla="*/ 1601605 h 1603290"/>
                    <a:gd name="connsiteX17" fmla="*/ 147013 w 1217652"/>
                    <a:gd name="connsiteY17" fmla="*/ 1602144 h 1603290"/>
                    <a:gd name="connsiteX18" fmla="*/ 148331 w 1217652"/>
                    <a:gd name="connsiteY18" fmla="*/ 1602684 h 1603290"/>
                    <a:gd name="connsiteX19" fmla="*/ 150428 w 1217652"/>
                    <a:gd name="connsiteY19" fmla="*/ 1603223 h 1603290"/>
                    <a:gd name="connsiteX20" fmla="*/ 153424 w 1217652"/>
                    <a:gd name="connsiteY20" fmla="*/ 1603223 h 1603290"/>
                    <a:gd name="connsiteX21" fmla="*/ 160914 w 1217652"/>
                    <a:gd name="connsiteY21" fmla="*/ 1601006 h 1603290"/>
                    <a:gd name="connsiteX22" fmla="*/ 161453 w 1217652"/>
                    <a:gd name="connsiteY22" fmla="*/ 1600706 h 1603290"/>
                    <a:gd name="connsiteX23" fmla="*/ 161453 w 1217652"/>
                    <a:gd name="connsiteY23" fmla="*/ 1600706 h 1603290"/>
                    <a:gd name="connsiteX24" fmla="*/ 182126 w 1217652"/>
                    <a:gd name="connsiteY24" fmla="*/ 1588722 h 1603290"/>
                    <a:gd name="connsiteX25" fmla="*/ 1199217 w 1217652"/>
                    <a:gd name="connsiteY25" fmla="*/ 1002759 h 1603290"/>
                    <a:gd name="connsiteX26" fmla="*/ 1217553 w 1217652"/>
                    <a:gd name="connsiteY26" fmla="*/ 967166 h 1603290"/>
                    <a:gd name="connsiteX27" fmla="*/ 1081054 w 1217652"/>
                    <a:gd name="connsiteY27" fmla="*/ 13531 h 1603290"/>
                    <a:gd name="connsiteX28" fmla="*/ 1080515 w 1217652"/>
                    <a:gd name="connsiteY28" fmla="*/ 11074 h 160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17652" h="1603290">
                      <a:moveTo>
                        <a:pt x="1080515" y="11074"/>
                      </a:moveTo>
                      <a:cubicBezTo>
                        <a:pt x="1080407" y="10427"/>
                        <a:pt x="1080203" y="9804"/>
                        <a:pt x="1079916" y="9217"/>
                      </a:cubicBezTo>
                      <a:cubicBezTo>
                        <a:pt x="1079916" y="9217"/>
                        <a:pt x="1079916" y="9217"/>
                        <a:pt x="1079916" y="8857"/>
                      </a:cubicBezTo>
                      <a:cubicBezTo>
                        <a:pt x="1079766" y="8234"/>
                        <a:pt x="1079502" y="7647"/>
                        <a:pt x="1079137" y="7119"/>
                      </a:cubicBezTo>
                      <a:cubicBezTo>
                        <a:pt x="1078717" y="6179"/>
                        <a:pt x="1078130" y="5328"/>
                        <a:pt x="1077399" y="4603"/>
                      </a:cubicBezTo>
                      <a:cubicBezTo>
                        <a:pt x="1077183" y="4195"/>
                        <a:pt x="1076878" y="3848"/>
                        <a:pt x="1076500" y="3584"/>
                      </a:cubicBezTo>
                      <a:cubicBezTo>
                        <a:pt x="1076254" y="3327"/>
                        <a:pt x="1075997" y="3087"/>
                        <a:pt x="1075721" y="2865"/>
                      </a:cubicBezTo>
                      <a:cubicBezTo>
                        <a:pt x="1075176" y="2398"/>
                        <a:pt x="1074595" y="1978"/>
                        <a:pt x="1073983" y="1607"/>
                      </a:cubicBezTo>
                      <a:lnTo>
                        <a:pt x="1073983" y="1607"/>
                      </a:lnTo>
                      <a:cubicBezTo>
                        <a:pt x="1073312" y="1247"/>
                        <a:pt x="1072611" y="948"/>
                        <a:pt x="1071886" y="708"/>
                      </a:cubicBezTo>
                      <a:cubicBezTo>
                        <a:pt x="1066637" y="-766"/>
                        <a:pt x="1061005" y="85"/>
                        <a:pt x="1056427" y="3045"/>
                      </a:cubicBezTo>
                      <a:lnTo>
                        <a:pt x="17704" y="600812"/>
                      </a:lnTo>
                      <a:cubicBezTo>
                        <a:pt x="5720" y="607703"/>
                        <a:pt x="-2489" y="623702"/>
                        <a:pt x="687" y="645992"/>
                      </a:cubicBezTo>
                      <a:lnTo>
                        <a:pt x="136527" y="1594954"/>
                      </a:lnTo>
                      <a:lnTo>
                        <a:pt x="135208" y="1585546"/>
                      </a:lnTo>
                      <a:lnTo>
                        <a:pt x="135867" y="1589921"/>
                      </a:lnTo>
                      <a:cubicBezTo>
                        <a:pt x="136880" y="1595361"/>
                        <a:pt x="140751" y="1599831"/>
                        <a:pt x="145994" y="1601605"/>
                      </a:cubicBezTo>
                      <a:lnTo>
                        <a:pt x="147013" y="1602144"/>
                      </a:lnTo>
                      <a:lnTo>
                        <a:pt x="148331" y="1602684"/>
                      </a:lnTo>
                      <a:cubicBezTo>
                        <a:pt x="149014" y="1602929"/>
                        <a:pt x="149715" y="1603109"/>
                        <a:pt x="150428" y="1603223"/>
                      </a:cubicBezTo>
                      <a:cubicBezTo>
                        <a:pt x="151423" y="1603313"/>
                        <a:pt x="152429" y="1603313"/>
                        <a:pt x="153424" y="1603223"/>
                      </a:cubicBezTo>
                      <a:cubicBezTo>
                        <a:pt x="156067" y="1603115"/>
                        <a:pt x="158637" y="1602354"/>
                        <a:pt x="160914" y="1601006"/>
                      </a:cubicBezTo>
                      <a:lnTo>
                        <a:pt x="161453" y="1600706"/>
                      </a:lnTo>
                      <a:lnTo>
                        <a:pt x="161453" y="1600706"/>
                      </a:lnTo>
                      <a:lnTo>
                        <a:pt x="182126" y="1588722"/>
                      </a:lnTo>
                      <a:lnTo>
                        <a:pt x="1199217" y="1002759"/>
                      </a:lnTo>
                      <a:cubicBezTo>
                        <a:pt x="1211507" y="995263"/>
                        <a:pt x="1218584" y="981529"/>
                        <a:pt x="1217553" y="967166"/>
                      </a:cubicBezTo>
                      <a:lnTo>
                        <a:pt x="1081054" y="13531"/>
                      </a:lnTo>
                      <a:cubicBezTo>
                        <a:pt x="1080940" y="12698"/>
                        <a:pt x="1080760" y="11877"/>
                        <a:pt x="1080515" y="11074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16286042-8347-07E3-B66B-E3C65B566580}"/>
                    </a:ext>
                  </a:extLst>
                </p:cNvPr>
                <p:cNvSpPr/>
                <p:nvPr/>
              </p:nvSpPr>
              <p:spPr>
                <a:xfrm>
                  <a:off x="9683223" y="4171655"/>
                  <a:ext cx="1217655" cy="1603533"/>
                </a:xfrm>
                <a:custGeom>
                  <a:avLst/>
                  <a:gdLst>
                    <a:gd name="connsiteX0" fmla="*/ 1066677 w 1217655"/>
                    <a:gd name="connsiteY0" fmla="*/ 6352 h 1603533"/>
                    <a:gd name="connsiteX1" fmla="*/ 1069613 w 1217655"/>
                    <a:gd name="connsiteY1" fmla="*/ 6831 h 1603533"/>
                    <a:gd name="connsiteX2" fmla="*/ 1070392 w 1217655"/>
                    <a:gd name="connsiteY2" fmla="*/ 6831 h 1603533"/>
                    <a:gd name="connsiteX3" fmla="*/ 1070392 w 1217655"/>
                    <a:gd name="connsiteY3" fmla="*/ 6831 h 1603533"/>
                    <a:gd name="connsiteX4" fmla="*/ 1070751 w 1217655"/>
                    <a:gd name="connsiteY4" fmla="*/ 6831 h 1603533"/>
                    <a:gd name="connsiteX5" fmla="*/ 1071231 w 1217655"/>
                    <a:gd name="connsiteY5" fmla="*/ 7131 h 1603533"/>
                    <a:gd name="connsiteX6" fmla="*/ 1071770 w 1217655"/>
                    <a:gd name="connsiteY6" fmla="*/ 7670 h 1603533"/>
                    <a:gd name="connsiteX7" fmla="*/ 1071770 w 1217655"/>
                    <a:gd name="connsiteY7" fmla="*/ 7670 h 1603533"/>
                    <a:gd name="connsiteX8" fmla="*/ 1071770 w 1217655"/>
                    <a:gd name="connsiteY8" fmla="*/ 7670 h 1603533"/>
                    <a:gd name="connsiteX9" fmla="*/ 1071770 w 1217655"/>
                    <a:gd name="connsiteY9" fmla="*/ 7670 h 1603533"/>
                    <a:gd name="connsiteX10" fmla="*/ 1072309 w 1217655"/>
                    <a:gd name="connsiteY10" fmla="*/ 8269 h 1603533"/>
                    <a:gd name="connsiteX11" fmla="*/ 1072609 w 1217655"/>
                    <a:gd name="connsiteY11" fmla="*/ 8629 h 1603533"/>
                    <a:gd name="connsiteX12" fmla="*/ 1072609 w 1217655"/>
                    <a:gd name="connsiteY12" fmla="*/ 8629 h 1603533"/>
                    <a:gd name="connsiteX13" fmla="*/ 1073687 w 1217655"/>
                    <a:gd name="connsiteY13" fmla="*/ 10546 h 1603533"/>
                    <a:gd name="connsiteX14" fmla="*/ 1073687 w 1217655"/>
                    <a:gd name="connsiteY14" fmla="*/ 10546 h 1603533"/>
                    <a:gd name="connsiteX15" fmla="*/ 1073687 w 1217655"/>
                    <a:gd name="connsiteY15" fmla="*/ 10546 h 1603533"/>
                    <a:gd name="connsiteX16" fmla="*/ 1073687 w 1217655"/>
                    <a:gd name="connsiteY16" fmla="*/ 10546 h 1603533"/>
                    <a:gd name="connsiteX17" fmla="*/ 1073687 w 1217655"/>
                    <a:gd name="connsiteY17" fmla="*/ 10965 h 1603533"/>
                    <a:gd name="connsiteX18" fmla="*/ 1074047 w 1217655"/>
                    <a:gd name="connsiteY18" fmla="*/ 12883 h 1603533"/>
                    <a:gd name="connsiteX19" fmla="*/ 1210666 w 1217655"/>
                    <a:gd name="connsiteY19" fmla="*/ 966698 h 1603533"/>
                    <a:gd name="connsiteX20" fmla="*/ 1195326 w 1217655"/>
                    <a:gd name="connsiteY20" fmla="*/ 996059 h 1603533"/>
                    <a:gd name="connsiteX21" fmla="*/ 179074 w 1217655"/>
                    <a:gd name="connsiteY21" fmla="*/ 1583640 h 1603533"/>
                    <a:gd name="connsiteX22" fmla="*/ 159000 w 1217655"/>
                    <a:gd name="connsiteY22" fmla="*/ 1595205 h 1603533"/>
                    <a:gd name="connsiteX23" fmla="*/ 159000 w 1217655"/>
                    <a:gd name="connsiteY23" fmla="*/ 1595205 h 1603533"/>
                    <a:gd name="connsiteX24" fmla="*/ 158461 w 1217655"/>
                    <a:gd name="connsiteY24" fmla="*/ 1595624 h 1603533"/>
                    <a:gd name="connsiteX25" fmla="*/ 158041 w 1217655"/>
                    <a:gd name="connsiteY25" fmla="*/ 1595624 h 1603533"/>
                    <a:gd name="connsiteX26" fmla="*/ 153607 w 1217655"/>
                    <a:gd name="connsiteY26" fmla="*/ 1597062 h 1603533"/>
                    <a:gd name="connsiteX27" fmla="*/ 153188 w 1217655"/>
                    <a:gd name="connsiteY27" fmla="*/ 1597062 h 1603533"/>
                    <a:gd name="connsiteX28" fmla="*/ 151570 w 1217655"/>
                    <a:gd name="connsiteY28" fmla="*/ 1597062 h 1603533"/>
                    <a:gd name="connsiteX29" fmla="*/ 150731 w 1217655"/>
                    <a:gd name="connsiteY29" fmla="*/ 1597062 h 1603533"/>
                    <a:gd name="connsiteX30" fmla="*/ 150072 w 1217655"/>
                    <a:gd name="connsiteY30" fmla="*/ 1596763 h 1603533"/>
                    <a:gd name="connsiteX31" fmla="*/ 149233 w 1217655"/>
                    <a:gd name="connsiteY31" fmla="*/ 1596403 h 1603533"/>
                    <a:gd name="connsiteX32" fmla="*/ 149233 w 1217655"/>
                    <a:gd name="connsiteY32" fmla="*/ 1596403 h 1603533"/>
                    <a:gd name="connsiteX33" fmla="*/ 149233 w 1217655"/>
                    <a:gd name="connsiteY33" fmla="*/ 1596403 h 1603533"/>
                    <a:gd name="connsiteX34" fmla="*/ 149233 w 1217655"/>
                    <a:gd name="connsiteY34" fmla="*/ 1596403 h 1603533"/>
                    <a:gd name="connsiteX35" fmla="*/ 142942 w 1217655"/>
                    <a:gd name="connsiteY35" fmla="*/ 1589632 h 1603533"/>
                    <a:gd name="connsiteX36" fmla="*/ 142342 w 1217655"/>
                    <a:gd name="connsiteY36" fmla="*/ 1585198 h 1603533"/>
                    <a:gd name="connsiteX37" fmla="*/ 141863 w 1217655"/>
                    <a:gd name="connsiteY37" fmla="*/ 1582322 h 1603533"/>
                    <a:gd name="connsiteX38" fmla="*/ 6802 w 1217655"/>
                    <a:gd name="connsiteY38" fmla="*/ 645164 h 1603533"/>
                    <a:gd name="connsiteX39" fmla="*/ 20764 w 1217655"/>
                    <a:gd name="connsiteY39" fmla="*/ 606276 h 1603533"/>
                    <a:gd name="connsiteX40" fmla="*/ 1059127 w 1217655"/>
                    <a:gd name="connsiteY40" fmla="*/ 8389 h 1603533"/>
                    <a:gd name="connsiteX41" fmla="*/ 1066677 w 1217655"/>
                    <a:gd name="connsiteY41" fmla="*/ 6112 h 1603533"/>
                    <a:gd name="connsiteX42" fmla="*/ 1066677 w 1217655"/>
                    <a:gd name="connsiteY42" fmla="*/ 120 h 1603533"/>
                    <a:gd name="connsiteX43" fmla="*/ 1056071 w 1217655"/>
                    <a:gd name="connsiteY43" fmla="*/ 3236 h 1603533"/>
                    <a:gd name="connsiteX44" fmla="*/ 17648 w 1217655"/>
                    <a:gd name="connsiteY44" fmla="*/ 601123 h 1603533"/>
                    <a:gd name="connsiteX45" fmla="*/ 690 w 1217655"/>
                    <a:gd name="connsiteY45" fmla="*/ 646303 h 1603533"/>
                    <a:gd name="connsiteX46" fmla="*/ 136530 w 1217655"/>
                    <a:gd name="connsiteY46" fmla="*/ 1594905 h 1603533"/>
                    <a:gd name="connsiteX47" fmla="*/ 135212 w 1217655"/>
                    <a:gd name="connsiteY47" fmla="*/ 1585857 h 1603533"/>
                    <a:gd name="connsiteX48" fmla="*/ 135212 w 1217655"/>
                    <a:gd name="connsiteY48" fmla="*/ 1585857 h 1603533"/>
                    <a:gd name="connsiteX49" fmla="*/ 135871 w 1217655"/>
                    <a:gd name="connsiteY49" fmla="*/ 1590231 h 1603533"/>
                    <a:gd name="connsiteX50" fmla="*/ 145997 w 1217655"/>
                    <a:gd name="connsiteY50" fmla="*/ 1601916 h 1603533"/>
                    <a:gd name="connsiteX51" fmla="*/ 147016 w 1217655"/>
                    <a:gd name="connsiteY51" fmla="*/ 1602455 h 1603533"/>
                    <a:gd name="connsiteX52" fmla="*/ 148334 w 1217655"/>
                    <a:gd name="connsiteY52" fmla="*/ 1602994 h 1603533"/>
                    <a:gd name="connsiteX53" fmla="*/ 150432 w 1217655"/>
                    <a:gd name="connsiteY53" fmla="*/ 1603534 h 1603533"/>
                    <a:gd name="connsiteX54" fmla="*/ 152948 w 1217655"/>
                    <a:gd name="connsiteY54" fmla="*/ 1603534 h 1603533"/>
                    <a:gd name="connsiteX55" fmla="*/ 153428 w 1217655"/>
                    <a:gd name="connsiteY55" fmla="*/ 1603534 h 1603533"/>
                    <a:gd name="connsiteX56" fmla="*/ 160918 w 1217655"/>
                    <a:gd name="connsiteY56" fmla="*/ 1601317 h 1603533"/>
                    <a:gd name="connsiteX57" fmla="*/ 161457 w 1217655"/>
                    <a:gd name="connsiteY57" fmla="*/ 1601017 h 1603533"/>
                    <a:gd name="connsiteX58" fmla="*/ 161457 w 1217655"/>
                    <a:gd name="connsiteY58" fmla="*/ 1601017 h 1603533"/>
                    <a:gd name="connsiteX59" fmla="*/ 182130 w 1217655"/>
                    <a:gd name="connsiteY59" fmla="*/ 1589033 h 1603533"/>
                    <a:gd name="connsiteX60" fmla="*/ 1199221 w 1217655"/>
                    <a:gd name="connsiteY60" fmla="*/ 1003070 h 1603533"/>
                    <a:gd name="connsiteX61" fmla="*/ 1217557 w 1217655"/>
                    <a:gd name="connsiteY61" fmla="*/ 967477 h 1603533"/>
                    <a:gd name="connsiteX62" fmla="*/ 1081058 w 1217655"/>
                    <a:gd name="connsiteY62" fmla="*/ 13602 h 1603533"/>
                    <a:gd name="connsiteX63" fmla="*/ 1080518 w 1217655"/>
                    <a:gd name="connsiteY63" fmla="*/ 11145 h 1603533"/>
                    <a:gd name="connsiteX64" fmla="*/ 1079919 w 1217655"/>
                    <a:gd name="connsiteY64" fmla="*/ 9288 h 1603533"/>
                    <a:gd name="connsiteX65" fmla="*/ 1079919 w 1217655"/>
                    <a:gd name="connsiteY65" fmla="*/ 8928 h 1603533"/>
                    <a:gd name="connsiteX66" fmla="*/ 1079140 w 1217655"/>
                    <a:gd name="connsiteY66" fmla="*/ 7190 h 1603533"/>
                    <a:gd name="connsiteX67" fmla="*/ 1077402 w 1217655"/>
                    <a:gd name="connsiteY67" fmla="*/ 4674 h 1603533"/>
                    <a:gd name="connsiteX68" fmla="*/ 1076504 w 1217655"/>
                    <a:gd name="connsiteY68" fmla="*/ 3655 h 1603533"/>
                    <a:gd name="connsiteX69" fmla="*/ 1075725 w 1217655"/>
                    <a:gd name="connsiteY69" fmla="*/ 2936 h 1603533"/>
                    <a:gd name="connsiteX70" fmla="*/ 1073987 w 1217655"/>
                    <a:gd name="connsiteY70" fmla="*/ 1678 h 1603533"/>
                    <a:gd name="connsiteX71" fmla="*/ 1073987 w 1217655"/>
                    <a:gd name="connsiteY71" fmla="*/ 1678 h 1603533"/>
                    <a:gd name="connsiteX72" fmla="*/ 1071890 w 1217655"/>
                    <a:gd name="connsiteY72" fmla="*/ 779 h 1603533"/>
                    <a:gd name="connsiteX73" fmla="*/ 1067036 w 1217655"/>
                    <a:gd name="connsiteY73" fmla="*/ 0 h 1603533"/>
                    <a:gd name="connsiteX74" fmla="*/ 136530 w 1217655"/>
                    <a:gd name="connsiteY74" fmla="*/ 1594665 h 1603533"/>
                    <a:gd name="connsiteX75" fmla="*/ 136530 w 1217655"/>
                    <a:gd name="connsiteY75" fmla="*/ 1594665 h 1603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1217655" h="1603533">
                      <a:moveTo>
                        <a:pt x="1066677" y="6352"/>
                      </a:moveTo>
                      <a:cubicBezTo>
                        <a:pt x="1067677" y="6328"/>
                        <a:pt x="1068672" y="6489"/>
                        <a:pt x="1069613" y="6831"/>
                      </a:cubicBezTo>
                      <a:lnTo>
                        <a:pt x="1070392" y="6831"/>
                      </a:lnTo>
                      <a:lnTo>
                        <a:pt x="1070392" y="6831"/>
                      </a:lnTo>
                      <a:lnTo>
                        <a:pt x="1070751" y="6831"/>
                      </a:lnTo>
                      <a:lnTo>
                        <a:pt x="1071231" y="7131"/>
                      </a:lnTo>
                      <a:lnTo>
                        <a:pt x="1071770" y="7670"/>
                      </a:lnTo>
                      <a:lnTo>
                        <a:pt x="1071770" y="7670"/>
                      </a:lnTo>
                      <a:lnTo>
                        <a:pt x="1071770" y="7670"/>
                      </a:lnTo>
                      <a:lnTo>
                        <a:pt x="1071770" y="7670"/>
                      </a:lnTo>
                      <a:lnTo>
                        <a:pt x="1072309" y="8269"/>
                      </a:lnTo>
                      <a:lnTo>
                        <a:pt x="1072609" y="8629"/>
                      </a:lnTo>
                      <a:lnTo>
                        <a:pt x="1072609" y="8629"/>
                      </a:lnTo>
                      <a:lnTo>
                        <a:pt x="1073687" y="10546"/>
                      </a:lnTo>
                      <a:lnTo>
                        <a:pt x="1073687" y="10546"/>
                      </a:lnTo>
                      <a:lnTo>
                        <a:pt x="1073687" y="10546"/>
                      </a:lnTo>
                      <a:lnTo>
                        <a:pt x="1073687" y="10546"/>
                      </a:lnTo>
                      <a:cubicBezTo>
                        <a:pt x="1073687" y="10546"/>
                        <a:pt x="1073687" y="10546"/>
                        <a:pt x="1073687" y="10965"/>
                      </a:cubicBezTo>
                      <a:cubicBezTo>
                        <a:pt x="1073843" y="11595"/>
                        <a:pt x="1073963" y="12236"/>
                        <a:pt x="1074047" y="12883"/>
                      </a:cubicBezTo>
                      <a:lnTo>
                        <a:pt x="1210666" y="966698"/>
                      </a:lnTo>
                      <a:cubicBezTo>
                        <a:pt x="1211289" y="978550"/>
                        <a:pt x="1205411" y="989803"/>
                        <a:pt x="1195326" y="996059"/>
                      </a:cubicBezTo>
                      <a:lnTo>
                        <a:pt x="179074" y="1583640"/>
                      </a:lnTo>
                      <a:lnTo>
                        <a:pt x="159000" y="1595205"/>
                      </a:lnTo>
                      <a:lnTo>
                        <a:pt x="159000" y="1595205"/>
                      </a:lnTo>
                      <a:lnTo>
                        <a:pt x="158461" y="1595624"/>
                      </a:lnTo>
                      <a:lnTo>
                        <a:pt x="158041" y="1595624"/>
                      </a:lnTo>
                      <a:cubicBezTo>
                        <a:pt x="156699" y="1596451"/>
                        <a:pt x="155177" y="1596948"/>
                        <a:pt x="153607" y="1597062"/>
                      </a:cubicBezTo>
                      <a:lnTo>
                        <a:pt x="153188" y="1597062"/>
                      </a:lnTo>
                      <a:lnTo>
                        <a:pt x="151570" y="1597062"/>
                      </a:lnTo>
                      <a:lnTo>
                        <a:pt x="150731" y="1597062"/>
                      </a:lnTo>
                      <a:cubicBezTo>
                        <a:pt x="150372" y="1597062"/>
                        <a:pt x="150072" y="1597062"/>
                        <a:pt x="150072" y="1596763"/>
                      </a:cubicBezTo>
                      <a:lnTo>
                        <a:pt x="149233" y="1596403"/>
                      </a:lnTo>
                      <a:lnTo>
                        <a:pt x="149233" y="1596403"/>
                      </a:lnTo>
                      <a:lnTo>
                        <a:pt x="149233" y="1596403"/>
                      </a:lnTo>
                      <a:lnTo>
                        <a:pt x="149233" y="1596403"/>
                      </a:lnTo>
                      <a:cubicBezTo>
                        <a:pt x="146081" y="1595426"/>
                        <a:pt x="143685" y="1592844"/>
                        <a:pt x="142942" y="1589632"/>
                      </a:cubicBezTo>
                      <a:lnTo>
                        <a:pt x="142342" y="1585198"/>
                      </a:lnTo>
                      <a:lnTo>
                        <a:pt x="141863" y="1582322"/>
                      </a:lnTo>
                      <a:lnTo>
                        <a:pt x="6802" y="645164"/>
                      </a:lnTo>
                      <a:cubicBezTo>
                        <a:pt x="3806" y="624192"/>
                        <a:pt x="12075" y="611309"/>
                        <a:pt x="20764" y="606276"/>
                      </a:cubicBezTo>
                      <a:lnTo>
                        <a:pt x="1059127" y="8389"/>
                      </a:lnTo>
                      <a:cubicBezTo>
                        <a:pt x="1061416" y="7011"/>
                        <a:pt x="1064010" y="6226"/>
                        <a:pt x="1066677" y="6112"/>
                      </a:cubicBezTo>
                      <a:moveTo>
                        <a:pt x="1066677" y="120"/>
                      </a:moveTo>
                      <a:cubicBezTo>
                        <a:pt x="1062932" y="228"/>
                        <a:pt x="1059276" y="1300"/>
                        <a:pt x="1056071" y="3236"/>
                      </a:cubicBezTo>
                      <a:lnTo>
                        <a:pt x="17648" y="601123"/>
                      </a:lnTo>
                      <a:cubicBezTo>
                        <a:pt x="5664" y="608014"/>
                        <a:pt x="-2486" y="624013"/>
                        <a:pt x="690" y="646303"/>
                      </a:cubicBezTo>
                      <a:lnTo>
                        <a:pt x="136530" y="1594905"/>
                      </a:lnTo>
                      <a:cubicBezTo>
                        <a:pt x="135272" y="1586456"/>
                        <a:pt x="135212" y="1585857"/>
                        <a:pt x="135212" y="1585857"/>
                      </a:cubicBezTo>
                      <a:lnTo>
                        <a:pt x="135212" y="1585857"/>
                      </a:lnTo>
                      <a:lnTo>
                        <a:pt x="135871" y="1590231"/>
                      </a:lnTo>
                      <a:cubicBezTo>
                        <a:pt x="136884" y="1595672"/>
                        <a:pt x="140754" y="1600142"/>
                        <a:pt x="145997" y="1601916"/>
                      </a:cubicBezTo>
                      <a:lnTo>
                        <a:pt x="147016" y="1602455"/>
                      </a:lnTo>
                      <a:lnTo>
                        <a:pt x="148334" y="1602994"/>
                      </a:lnTo>
                      <a:cubicBezTo>
                        <a:pt x="149017" y="1603234"/>
                        <a:pt x="149719" y="1603420"/>
                        <a:pt x="150432" y="1603534"/>
                      </a:cubicBezTo>
                      <a:lnTo>
                        <a:pt x="152948" y="1603534"/>
                      </a:lnTo>
                      <a:lnTo>
                        <a:pt x="153428" y="1603534"/>
                      </a:lnTo>
                      <a:cubicBezTo>
                        <a:pt x="156070" y="1603426"/>
                        <a:pt x="158641" y="1602665"/>
                        <a:pt x="160918" y="1601317"/>
                      </a:cubicBezTo>
                      <a:lnTo>
                        <a:pt x="161457" y="1601017"/>
                      </a:lnTo>
                      <a:lnTo>
                        <a:pt x="161457" y="1601017"/>
                      </a:lnTo>
                      <a:lnTo>
                        <a:pt x="182130" y="1589033"/>
                      </a:lnTo>
                      <a:lnTo>
                        <a:pt x="1199221" y="1003070"/>
                      </a:lnTo>
                      <a:cubicBezTo>
                        <a:pt x="1211511" y="995574"/>
                        <a:pt x="1218587" y="981840"/>
                        <a:pt x="1217557" y="967477"/>
                      </a:cubicBezTo>
                      <a:lnTo>
                        <a:pt x="1081058" y="13602"/>
                      </a:lnTo>
                      <a:cubicBezTo>
                        <a:pt x="1080944" y="12769"/>
                        <a:pt x="1080764" y="11948"/>
                        <a:pt x="1080518" y="11145"/>
                      </a:cubicBezTo>
                      <a:cubicBezTo>
                        <a:pt x="1080410" y="10498"/>
                        <a:pt x="1080207" y="9875"/>
                        <a:pt x="1079919" y="9288"/>
                      </a:cubicBezTo>
                      <a:cubicBezTo>
                        <a:pt x="1079919" y="9288"/>
                        <a:pt x="1079919" y="9288"/>
                        <a:pt x="1079919" y="8928"/>
                      </a:cubicBezTo>
                      <a:cubicBezTo>
                        <a:pt x="1079769" y="8305"/>
                        <a:pt x="1079506" y="7718"/>
                        <a:pt x="1079140" y="7190"/>
                      </a:cubicBezTo>
                      <a:cubicBezTo>
                        <a:pt x="1078721" y="6250"/>
                        <a:pt x="1078133" y="5399"/>
                        <a:pt x="1077402" y="4674"/>
                      </a:cubicBezTo>
                      <a:cubicBezTo>
                        <a:pt x="1077187" y="4266"/>
                        <a:pt x="1076881" y="3919"/>
                        <a:pt x="1076504" y="3655"/>
                      </a:cubicBezTo>
                      <a:cubicBezTo>
                        <a:pt x="1076258" y="3398"/>
                        <a:pt x="1076000" y="3158"/>
                        <a:pt x="1075725" y="2936"/>
                      </a:cubicBezTo>
                      <a:cubicBezTo>
                        <a:pt x="1075179" y="2469"/>
                        <a:pt x="1074598" y="2049"/>
                        <a:pt x="1073987" y="1678"/>
                      </a:cubicBezTo>
                      <a:lnTo>
                        <a:pt x="1073987" y="1678"/>
                      </a:lnTo>
                      <a:cubicBezTo>
                        <a:pt x="1073316" y="1318"/>
                        <a:pt x="1072615" y="1019"/>
                        <a:pt x="1071890" y="779"/>
                      </a:cubicBezTo>
                      <a:cubicBezTo>
                        <a:pt x="1070320" y="270"/>
                        <a:pt x="1068684" y="6"/>
                        <a:pt x="1067036" y="0"/>
                      </a:cubicBezTo>
                      <a:close/>
                      <a:moveTo>
                        <a:pt x="136530" y="1594665"/>
                      </a:moveTo>
                      <a:lnTo>
                        <a:pt x="136530" y="1594665"/>
                      </a:ln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CE342E68-BE59-FEFC-02EC-78F3E8AEBFF5}"/>
                    </a:ext>
                  </a:extLst>
                </p:cNvPr>
                <p:cNvSpPr/>
                <p:nvPr/>
              </p:nvSpPr>
              <p:spPr>
                <a:xfrm>
                  <a:off x="9650622" y="4158653"/>
                  <a:ext cx="1104131" cy="688306"/>
                </a:xfrm>
                <a:custGeom>
                  <a:avLst/>
                  <a:gdLst>
                    <a:gd name="connsiteX0" fmla="*/ 1104131 w 1104131"/>
                    <a:gd name="connsiteY0" fmla="*/ 13661 h 688306"/>
                    <a:gd name="connsiteX1" fmla="*/ 1088671 w 1104131"/>
                    <a:gd name="connsiteY1" fmla="*/ 15998 h 688306"/>
                    <a:gd name="connsiteX2" fmla="*/ 50308 w 1104131"/>
                    <a:gd name="connsiteY2" fmla="*/ 613885 h 688306"/>
                    <a:gd name="connsiteX3" fmla="*/ 31913 w 1104131"/>
                    <a:gd name="connsiteY3" fmla="*/ 649538 h 688306"/>
                    <a:gd name="connsiteX4" fmla="*/ 37485 w 1104131"/>
                    <a:gd name="connsiteY4" fmla="*/ 688306 h 688306"/>
                    <a:gd name="connsiteX5" fmla="*/ 5608 w 1104131"/>
                    <a:gd name="connsiteY5" fmla="*/ 674525 h 688306"/>
                    <a:gd name="connsiteX6" fmla="*/ 95 w 1104131"/>
                    <a:gd name="connsiteY6" fmla="*/ 636535 h 688306"/>
                    <a:gd name="connsiteX7" fmla="*/ 18371 w 1104131"/>
                    <a:gd name="connsiteY7" fmla="*/ 601002 h 688306"/>
                    <a:gd name="connsiteX8" fmla="*/ 1056854 w 1104131"/>
                    <a:gd name="connsiteY8" fmla="*/ 3115 h 688306"/>
                    <a:gd name="connsiteX9" fmla="*/ 1073572 w 1104131"/>
                    <a:gd name="connsiteY9" fmla="*/ 1257 h 688306"/>
                    <a:gd name="connsiteX10" fmla="*/ 1104131 w 1104131"/>
                    <a:gd name="connsiteY10" fmla="*/ 13661 h 688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04131" h="688306">
                      <a:moveTo>
                        <a:pt x="1104131" y="13661"/>
                      </a:moveTo>
                      <a:cubicBezTo>
                        <a:pt x="1098882" y="12187"/>
                        <a:pt x="1093249" y="13038"/>
                        <a:pt x="1088671" y="15998"/>
                      </a:cubicBezTo>
                      <a:lnTo>
                        <a:pt x="50308" y="613885"/>
                      </a:lnTo>
                      <a:cubicBezTo>
                        <a:pt x="38019" y="621417"/>
                        <a:pt x="30924" y="635157"/>
                        <a:pt x="31913" y="649538"/>
                      </a:cubicBezTo>
                      <a:lnTo>
                        <a:pt x="37485" y="688306"/>
                      </a:lnTo>
                      <a:lnTo>
                        <a:pt x="5608" y="674525"/>
                      </a:lnTo>
                      <a:lnTo>
                        <a:pt x="95" y="636535"/>
                      </a:lnTo>
                      <a:cubicBezTo>
                        <a:pt x="-912" y="622208"/>
                        <a:pt x="6135" y="608516"/>
                        <a:pt x="18371" y="601002"/>
                      </a:cubicBezTo>
                      <a:lnTo>
                        <a:pt x="1056854" y="3115"/>
                      </a:lnTo>
                      <a:cubicBezTo>
                        <a:pt x="1061773" y="-235"/>
                        <a:pt x="1068035" y="-930"/>
                        <a:pt x="1073572" y="1257"/>
                      </a:cubicBezTo>
                      <a:cubicBezTo>
                        <a:pt x="1078066" y="2935"/>
                        <a:pt x="1098798" y="11624"/>
                        <a:pt x="1104131" y="13661"/>
                      </a:cubicBez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EB943480-8191-C552-0B81-609BBA56AD57}"/>
                    </a:ext>
                  </a:extLst>
                </p:cNvPr>
                <p:cNvSpPr/>
                <p:nvPr/>
              </p:nvSpPr>
              <p:spPr>
                <a:xfrm>
                  <a:off x="9682447" y="4171529"/>
                  <a:ext cx="1087345" cy="675430"/>
                </a:xfrm>
                <a:custGeom>
                  <a:avLst/>
                  <a:gdLst>
                    <a:gd name="connsiteX0" fmla="*/ 1081773 w 1087345"/>
                    <a:gd name="connsiteY0" fmla="*/ 13608 h 675430"/>
                    <a:gd name="connsiteX1" fmla="*/ 1056846 w 1087345"/>
                    <a:gd name="connsiteY1" fmla="*/ 3182 h 675430"/>
                    <a:gd name="connsiteX2" fmla="*/ 18423 w 1087345"/>
                    <a:gd name="connsiteY2" fmla="*/ 601069 h 675430"/>
                    <a:gd name="connsiteX3" fmla="*/ 88 w 1087345"/>
                    <a:gd name="connsiteY3" fmla="*/ 636602 h 675430"/>
                    <a:gd name="connsiteX4" fmla="*/ 5660 w 1087345"/>
                    <a:gd name="connsiteY4" fmla="*/ 675430 h 675430"/>
                    <a:gd name="connsiteX5" fmla="*/ 1087346 w 1087345"/>
                    <a:gd name="connsiteY5" fmla="*/ 52616 h 675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87345" h="675430">
                      <a:moveTo>
                        <a:pt x="1081773" y="13608"/>
                      </a:moveTo>
                      <a:cubicBezTo>
                        <a:pt x="1079856" y="965"/>
                        <a:pt x="1068771" y="-3709"/>
                        <a:pt x="1056846" y="3182"/>
                      </a:cubicBezTo>
                      <a:lnTo>
                        <a:pt x="18423" y="601069"/>
                      </a:lnTo>
                      <a:cubicBezTo>
                        <a:pt x="6182" y="608583"/>
                        <a:pt x="-877" y="622269"/>
                        <a:pt x="88" y="636602"/>
                      </a:cubicBezTo>
                      <a:lnTo>
                        <a:pt x="5660" y="675430"/>
                      </a:lnTo>
                      <a:lnTo>
                        <a:pt x="1087346" y="52616"/>
                      </a:ln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6A5BBCD2-4130-3E1F-30E1-23ECA03C2BD5}"/>
                    </a:ext>
                  </a:extLst>
                </p:cNvPr>
                <p:cNvSpPr/>
                <p:nvPr/>
              </p:nvSpPr>
              <p:spPr>
                <a:xfrm>
                  <a:off x="9654911" y="4158299"/>
                  <a:ext cx="1099721" cy="629818"/>
                </a:xfrm>
                <a:custGeom>
                  <a:avLst/>
                  <a:gdLst>
                    <a:gd name="connsiteX0" fmla="*/ 1084382 w 1099721"/>
                    <a:gd name="connsiteY0" fmla="*/ 16412 h 629818"/>
                    <a:gd name="connsiteX1" fmla="*/ 46019 w 1099721"/>
                    <a:gd name="connsiteY1" fmla="*/ 614299 h 629818"/>
                    <a:gd name="connsiteX2" fmla="*/ 31698 w 1099721"/>
                    <a:gd name="connsiteY2" fmla="*/ 629818 h 629818"/>
                    <a:gd name="connsiteX3" fmla="*/ 0 w 1099721"/>
                    <a:gd name="connsiteY3" fmla="*/ 616276 h 629818"/>
                    <a:gd name="connsiteX4" fmla="*/ 14141 w 1099721"/>
                    <a:gd name="connsiteY4" fmla="*/ 601056 h 629818"/>
                    <a:gd name="connsiteX5" fmla="*/ 1052564 w 1099721"/>
                    <a:gd name="connsiteY5" fmla="*/ 3169 h 629818"/>
                    <a:gd name="connsiteX6" fmla="*/ 1069342 w 1099721"/>
                    <a:gd name="connsiteY6" fmla="*/ 1252 h 629818"/>
                    <a:gd name="connsiteX7" fmla="*/ 1099722 w 1099721"/>
                    <a:gd name="connsiteY7" fmla="*/ 14015 h 629818"/>
                    <a:gd name="connsiteX8" fmla="*/ 1084382 w 1099721"/>
                    <a:gd name="connsiteY8" fmla="*/ 16412 h 629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9721" h="629818">
                      <a:moveTo>
                        <a:pt x="1084382" y="16412"/>
                      </a:moveTo>
                      <a:lnTo>
                        <a:pt x="46019" y="614299"/>
                      </a:lnTo>
                      <a:cubicBezTo>
                        <a:pt x="39895" y="618038"/>
                        <a:pt x="34934" y="623413"/>
                        <a:pt x="31698" y="629818"/>
                      </a:cubicBezTo>
                      <a:lnTo>
                        <a:pt x="0" y="616276"/>
                      </a:lnTo>
                      <a:cubicBezTo>
                        <a:pt x="3182" y="609967"/>
                        <a:pt x="8083" y="604694"/>
                        <a:pt x="14141" y="601056"/>
                      </a:cubicBezTo>
                      <a:lnTo>
                        <a:pt x="1052564" y="3169"/>
                      </a:lnTo>
                      <a:cubicBezTo>
                        <a:pt x="1057490" y="-222"/>
                        <a:pt x="1063781" y="-941"/>
                        <a:pt x="1069342" y="1252"/>
                      </a:cubicBezTo>
                      <a:cubicBezTo>
                        <a:pt x="1073776" y="3289"/>
                        <a:pt x="1094509" y="11918"/>
                        <a:pt x="1099722" y="14015"/>
                      </a:cubicBezTo>
                      <a:cubicBezTo>
                        <a:pt x="1094503" y="12511"/>
                        <a:pt x="1088888" y="13386"/>
                        <a:pt x="1084382" y="164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49F25654-4A9F-E572-501E-AC32D7B11D5E}"/>
                    </a:ext>
                  </a:extLst>
                </p:cNvPr>
                <p:cNvSpPr/>
                <p:nvPr/>
              </p:nvSpPr>
              <p:spPr>
                <a:xfrm>
                  <a:off x="9650534" y="4774875"/>
                  <a:ext cx="37573" cy="72384"/>
                </a:xfrm>
                <a:custGeom>
                  <a:avLst/>
                  <a:gdLst>
                    <a:gd name="connsiteX0" fmla="*/ 5576 w 37573"/>
                    <a:gd name="connsiteY0" fmla="*/ 58423 h 72384"/>
                    <a:gd name="connsiteX1" fmla="*/ 183 w 37573"/>
                    <a:gd name="connsiteY1" fmla="*/ 20313 h 72384"/>
                    <a:gd name="connsiteX2" fmla="*/ 4378 w 37573"/>
                    <a:gd name="connsiteY2" fmla="*/ 0 h 72384"/>
                    <a:gd name="connsiteX3" fmla="*/ 36136 w 37573"/>
                    <a:gd name="connsiteY3" fmla="*/ 13422 h 72384"/>
                    <a:gd name="connsiteX4" fmla="*/ 32061 w 37573"/>
                    <a:gd name="connsiteY4" fmla="*/ 33615 h 72384"/>
                    <a:gd name="connsiteX5" fmla="*/ 37574 w 37573"/>
                    <a:gd name="connsiteY5" fmla="*/ 72384 h 72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573" h="72384">
                      <a:moveTo>
                        <a:pt x="5576" y="58423"/>
                      </a:moveTo>
                      <a:lnTo>
                        <a:pt x="183" y="20313"/>
                      </a:lnTo>
                      <a:cubicBezTo>
                        <a:pt x="-548" y="13272"/>
                        <a:pt x="920" y="6178"/>
                        <a:pt x="4378" y="0"/>
                      </a:cubicBezTo>
                      <a:lnTo>
                        <a:pt x="36136" y="13422"/>
                      </a:lnTo>
                      <a:cubicBezTo>
                        <a:pt x="32708" y="19564"/>
                        <a:pt x="31282" y="26623"/>
                        <a:pt x="32061" y="33615"/>
                      </a:cubicBezTo>
                      <a:lnTo>
                        <a:pt x="37574" y="72384"/>
                      </a:ln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3934DEAD-1357-8B07-3AB6-33B89B6BF7BD}"/>
                    </a:ext>
                  </a:extLst>
                </p:cNvPr>
                <p:cNvSpPr/>
                <p:nvPr/>
              </p:nvSpPr>
              <p:spPr>
                <a:xfrm>
                  <a:off x="10662055" y="4235001"/>
                  <a:ext cx="18637" cy="24927"/>
                </a:xfrm>
                <a:custGeom>
                  <a:avLst/>
                  <a:gdLst>
                    <a:gd name="connsiteX0" fmla="*/ 7731 w 18637"/>
                    <a:gd name="connsiteY0" fmla="*/ 1188 h 24927"/>
                    <a:gd name="connsiteX1" fmla="*/ 120 w 18637"/>
                    <a:gd name="connsiteY1" fmla="*/ 17786 h 24927"/>
                    <a:gd name="connsiteX2" fmla="*/ 10966 w 18637"/>
                    <a:gd name="connsiteY2" fmla="*/ 23778 h 24927"/>
                    <a:gd name="connsiteX3" fmla="*/ 18516 w 18637"/>
                    <a:gd name="connsiteY3" fmla="*/ 7180 h 24927"/>
                    <a:gd name="connsiteX4" fmla="*/ 7731 w 18637"/>
                    <a:gd name="connsiteY4" fmla="*/ 1188 h 24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37" h="24927">
                      <a:moveTo>
                        <a:pt x="7731" y="1188"/>
                      </a:moveTo>
                      <a:cubicBezTo>
                        <a:pt x="2290" y="4861"/>
                        <a:pt x="-646" y="11267"/>
                        <a:pt x="120" y="17786"/>
                      </a:cubicBezTo>
                      <a:cubicBezTo>
                        <a:pt x="1019" y="23778"/>
                        <a:pt x="6113" y="26714"/>
                        <a:pt x="10966" y="23778"/>
                      </a:cubicBezTo>
                      <a:cubicBezTo>
                        <a:pt x="16371" y="20081"/>
                        <a:pt x="19283" y="13687"/>
                        <a:pt x="18516" y="7180"/>
                      </a:cubicBezTo>
                      <a:cubicBezTo>
                        <a:pt x="17617" y="948"/>
                        <a:pt x="12704" y="-1748"/>
                        <a:pt x="7731" y="1188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E636C831-5430-9C35-1AF1-B818CE6D1069}"/>
                    </a:ext>
                  </a:extLst>
                </p:cNvPr>
                <p:cNvSpPr/>
                <p:nvPr/>
              </p:nvSpPr>
              <p:spPr>
                <a:xfrm>
                  <a:off x="10695131" y="4215808"/>
                  <a:ext cx="18638" cy="25005"/>
                </a:xfrm>
                <a:custGeom>
                  <a:avLst/>
                  <a:gdLst>
                    <a:gd name="connsiteX0" fmla="*/ 7671 w 18638"/>
                    <a:gd name="connsiteY0" fmla="*/ 1266 h 25005"/>
                    <a:gd name="connsiteX1" fmla="*/ 121 w 18638"/>
                    <a:gd name="connsiteY1" fmla="*/ 17864 h 25005"/>
                    <a:gd name="connsiteX2" fmla="*/ 10967 w 18638"/>
                    <a:gd name="connsiteY2" fmla="*/ 23856 h 25005"/>
                    <a:gd name="connsiteX3" fmla="*/ 18517 w 18638"/>
                    <a:gd name="connsiteY3" fmla="*/ 7258 h 25005"/>
                    <a:gd name="connsiteX4" fmla="*/ 7671 w 18638"/>
                    <a:gd name="connsiteY4" fmla="*/ 1266 h 25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38" h="25005">
                      <a:moveTo>
                        <a:pt x="7671" y="1266"/>
                      </a:moveTo>
                      <a:cubicBezTo>
                        <a:pt x="2266" y="4963"/>
                        <a:pt x="-646" y="11357"/>
                        <a:pt x="121" y="17864"/>
                      </a:cubicBezTo>
                      <a:cubicBezTo>
                        <a:pt x="1020" y="23856"/>
                        <a:pt x="6113" y="26792"/>
                        <a:pt x="10967" y="23856"/>
                      </a:cubicBezTo>
                      <a:cubicBezTo>
                        <a:pt x="16372" y="20159"/>
                        <a:pt x="19284" y="13765"/>
                        <a:pt x="18517" y="7258"/>
                      </a:cubicBezTo>
                      <a:cubicBezTo>
                        <a:pt x="17618" y="1026"/>
                        <a:pt x="12764" y="-1850"/>
                        <a:pt x="7671" y="1266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C0224071-998F-54DB-C0AC-5AD41D66647C}"/>
                    </a:ext>
                  </a:extLst>
                </p:cNvPr>
                <p:cNvSpPr/>
                <p:nvPr/>
              </p:nvSpPr>
              <p:spPr>
                <a:xfrm>
                  <a:off x="10728223" y="4196739"/>
                  <a:ext cx="18621" cy="24960"/>
                </a:xfrm>
                <a:custGeom>
                  <a:avLst/>
                  <a:gdLst>
                    <a:gd name="connsiteX0" fmla="*/ 7655 w 18621"/>
                    <a:gd name="connsiteY0" fmla="*/ 1161 h 24960"/>
                    <a:gd name="connsiteX1" fmla="*/ 105 w 18621"/>
                    <a:gd name="connsiteY1" fmla="*/ 17819 h 24960"/>
                    <a:gd name="connsiteX2" fmla="*/ 10891 w 18621"/>
                    <a:gd name="connsiteY2" fmla="*/ 23811 h 24960"/>
                    <a:gd name="connsiteX3" fmla="*/ 18501 w 18621"/>
                    <a:gd name="connsiteY3" fmla="*/ 7213 h 24960"/>
                    <a:gd name="connsiteX4" fmla="*/ 7655 w 18621"/>
                    <a:gd name="connsiteY4" fmla="*/ 1161 h 24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21" h="24960">
                      <a:moveTo>
                        <a:pt x="7655" y="1161"/>
                      </a:moveTo>
                      <a:cubicBezTo>
                        <a:pt x="2292" y="4924"/>
                        <a:pt x="-602" y="11305"/>
                        <a:pt x="105" y="17819"/>
                      </a:cubicBezTo>
                      <a:cubicBezTo>
                        <a:pt x="1004" y="23811"/>
                        <a:pt x="6097" y="26747"/>
                        <a:pt x="10891" y="23811"/>
                      </a:cubicBezTo>
                      <a:cubicBezTo>
                        <a:pt x="16332" y="20138"/>
                        <a:pt x="19268" y="13732"/>
                        <a:pt x="18501" y="7213"/>
                      </a:cubicBezTo>
                      <a:cubicBezTo>
                        <a:pt x="17602" y="921"/>
                        <a:pt x="12748" y="-1715"/>
                        <a:pt x="7655" y="116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0833EEA9-01EF-A269-AE3D-0FFA2A3153D7}"/>
                    </a:ext>
                  </a:extLst>
                </p:cNvPr>
                <p:cNvSpPr/>
                <p:nvPr/>
              </p:nvSpPr>
              <p:spPr>
                <a:xfrm>
                  <a:off x="9656110" y="4833177"/>
                  <a:ext cx="173050" cy="940273"/>
                </a:xfrm>
                <a:custGeom>
                  <a:avLst/>
                  <a:gdLst>
                    <a:gd name="connsiteX0" fmla="*/ 173051 w 173050"/>
                    <a:gd name="connsiteY0" fmla="*/ 940273 h 940273"/>
                    <a:gd name="connsiteX1" fmla="*/ 171792 w 173050"/>
                    <a:gd name="connsiteY1" fmla="*/ 939734 h 940273"/>
                    <a:gd name="connsiteX2" fmla="*/ 145487 w 173050"/>
                    <a:gd name="connsiteY2" fmla="*/ 928529 h 940273"/>
                    <a:gd name="connsiteX3" fmla="*/ 131106 w 173050"/>
                    <a:gd name="connsiteY3" fmla="*/ 913549 h 940273"/>
                    <a:gd name="connsiteX4" fmla="*/ 130447 w 173050"/>
                    <a:gd name="connsiteY4" fmla="*/ 910612 h 940273"/>
                    <a:gd name="connsiteX5" fmla="*/ 0 w 173050"/>
                    <a:gd name="connsiteY5" fmla="*/ 0 h 940273"/>
                    <a:gd name="connsiteX6" fmla="*/ 31938 w 173050"/>
                    <a:gd name="connsiteY6" fmla="*/ 13782 h 940273"/>
                    <a:gd name="connsiteX7" fmla="*/ 162864 w 173050"/>
                    <a:gd name="connsiteY7" fmla="*/ 928469 h 940273"/>
                    <a:gd name="connsiteX8" fmla="*/ 171732 w 173050"/>
                    <a:gd name="connsiteY8" fmla="*/ 939494 h 940273"/>
                    <a:gd name="connsiteX9" fmla="*/ 172571 w 173050"/>
                    <a:gd name="connsiteY9" fmla="*/ 939914 h 940273"/>
                    <a:gd name="connsiteX10" fmla="*/ 172571 w 173050"/>
                    <a:gd name="connsiteY10" fmla="*/ 939914 h 940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3050" h="940273">
                      <a:moveTo>
                        <a:pt x="173051" y="940273"/>
                      </a:moveTo>
                      <a:lnTo>
                        <a:pt x="171792" y="939734"/>
                      </a:lnTo>
                      <a:lnTo>
                        <a:pt x="145487" y="928529"/>
                      </a:lnTo>
                      <a:cubicBezTo>
                        <a:pt x="138716" y="925904"/>
                        <a:pt x="133449" y="920421"/>
                        <a:pt x="131106" y="913549"/>
                      </a:cubicBezTo>
                      <a:cubicBezTo>
                        <a:pt x="130801" y="912590"/>
                        <a:pt x="130579" y="911607"/>
                        <a:pt x="130447" y="910612"/>
                      </a:cubicBezTo>
                      <a:lnTo>
                        <a:pt x="0" y="0"/>
                      </a:lnTo>
                      <a:lnTo>
                        <a:pt x="31938" y="13782"/>
                      </a:lnTo>
                      <a:lnTo>
                        <a:pt x="162864" y="928469"/>
                      </a:lnTo>
                      <a:cubicBezTo>
                        <a:pt x="163739" y="933418"/>
                        <a:pt x="167082" y="937583"/>
                        <a:pt x="171732" y="939494"/>
                      </a:cubicBezTo>
                      <a:lnTo>
                        <a:pt x="172571" y="939914"/>
                      </a:lnTo>
                      <a:lnTo>
                        <a:pt x="172571" y="939914"/>
                      </a:ln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6E469984-C596-773C-8BD8-D4A77CD8C9A2}"/>
                    </a:ext>
                  </a:extLst>
                </p:cNvPr>
                <p:cNvSpPr/>
                <p:nvPr/>
              </p:nvSpPr>
              <p:spPr>
                <a:xfrm>
                  <a:off x="9656110" y="4833177"/>
                  <a:ext cx="173050" cy="940273"/>
                </a:xfrm>
                <a:custGeom>
                  <a:avLst/>
                  <a:gdLst>
                    <a:gd name="connsiteX0" fmla="*/ 173051 w 173050"/>
                    <a:gd name="connsiteY0" fmla="*/ 940273 h 940273"/>
                    <a:gd name="connsiteX1" fmla="*/ 171792 w 173050"/>
                    <a:gd name="connsiteY1" fmla="*/ 939734 h 940273"/>
                    <a:gd name="connsiteX2" fmla="*/ 145487 w 173050"/>
                    <a:gd name="connsiteY2" fmla="*/ 928529 h 940273"/>
                    <a:gd name="connsiteX3" fmla="*/ 131106 w 173050"/>
                    <a:gd name="connsiteY3" fmla="*/ 913549 h 940273"/>
                    <a:gd name="connsiteX4" fmla="*/ 130447 w 173050"/>
                    <a:gd name="connsiteY4" fmla="*/ 910612 h 940273"/>
                    <a:gd name="connsiteX5" fmla="*/ 0 w 173050"/>
                    <a:gd name="connsiteY5" fmla="*/ 0 h 940273"/>
                    <a:gd name="connsiteX6" fmla="*/ 31938 w 173050"/>
                    <a:gd name="connsiteY6" fmla="*/ 13782 h 940273"/>
                    <a:gd name="connsiteX7" fmla="*/ 162864 w 173050"/>
                    <a:gd name="connsiteY7" fmla="*/ 928469 h 940273"/>
                    <a:gd name="connsiteX8" fmla="*/ 171732 w 173050"/>
                    <a:gd name="connsiteY8" fmla="*/ 939494 h 940273"/>
                    <a:gd name="connsiteX9" fmla="*/ 172571 w 173050"/>
                    <a:gd name="connsiteY9" fmla="*/ 939914 h 940273"/>
                    <a:gd name="connsiteX10" fmla="*/ 172571 w 173050"/>
                    <a:gd name="connsiteY10" fmla="*/ 939914 h 940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3050" h="940273">
                      <a:moveTo>
                        <a:pt x="173051" y="940273"/>
                      </a:moveTo>
                      <a:lnTo>
                        <a:pt x="171792" y="939734"/>
                      </a:lnTo>
                      <a:lnTo>
                        <a:pt x="145487" y="928529"/>
                      </a:lnTo>
                      <a:cubicBezTo>
                        <a:pt x="138716" y="925904"/>
                        <a:pt x="133449" y="920421"/>
                        <a:pt x="131106" y="913549"/>
                      </a:cubicBezTo>
                      <a:cubicBezTo>
                        <a:pt x="130801" y="912590"/>
                        <a:pt x="130579" y="911607"/>
                        <a:pt x="130447" y="910612"/>
                      </a:cubicBezTo>
                      <a:lnTo>
                        <a:pt x="0" y="0"/>
                      </a:lnTo>
                      <a:lnTo>
                        <a:pt x="31938" y="13782"/>
                      </a:lnTo>
                      <a:lnTo>
                        <a:pt x="162864" y="928469"/>
                      </a:lnTo>
                      <a:cubicBezTo>
                        <a:pt x="163739" y="933418"/>
                        <a:pt x="167082" y="937583"/>
                        <a:pt x="171732" y="939494"/>
                      </a:cubicBezTo>
                      <a:lnTo>
                        <a:pt x="172571" y="939914"/>
                      </a:lnTo>
                      <a:lnTo>
                        <a:pt x="172571" y="9399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C0D5E642-6D94-627B-DD36-49D00673799A}"/>
                  </a:ext>
                </a:extLst>
              </p:cNvPr>
              <p:cNvSpPr/>
              <p:nvPr/>
            </p:nvSpPr>
            <p:spPr>
              <a:xfrm>
                <a:off x="9765465" y="4580133"/>
                <a:ext cx="486914" cy="356167"/>
              </a:xfrm>
              <a:custGeom>
                <a:avLst/>
                <a:gdLst>
                  <a:gd name="connsiteX0" fmla="*/ 486914 w 486914"/>
                  <a:gd name="connsiteY0" fmla="*/ 81792 h 356167"/>
                  <a:gd name="connsiteX1" fmla="*/ 11684 w 486914"/>
                  <a:gd name="connsiteY1" fmla="*/ 356168 h 356167"/>
                  <a:gd name="connsiteX2" fmla="*/ 0 w 486914"/>
                  <a:gd name="connsiteY2" fmla="*/ 274376 h 356167"/>
                  <a:gd name="connsiteX3" fmla="*/ 475230 w 486914"/>
                  <a:gd name="connsiteY3" fmla="*/ 0 h 356167"/>
                  <a:gd name="connsiteX4" fmla="*/ 486914 w 486914"/>
                  <a:gd name="connsiteY4" fmla="*/ 81792 h 356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914" h="356167">
                    <a:moveTo>
                      <a:pt x="486914" y="81792"/>
                    </a:moveTo>
                    <a:lnTo>
                      <a:pt x="11684" y="356168"/>
                    </a:lnTo>
                    <a:lnTo>
                      <a:pt x="0" y="274376"/>
                    </a:lnTo>
                    <a:lnTo>
                      <a:pt x="475230" y="0"/>
                    </a:lnTo>
                    <a:lnTo>
                      <a:pt x="486914" y="81792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FD174EF7-96B0-681A-7D49-2A21273087D6}"/>
                  </a:ext>
                </a:extLst>
              </p:cNvPr>
              <p:cNvSpPr/>
              <p:nvPr/>
            </p:nvSpPr>
            <p:spPr>
              <a:xfrm>
                <a:off x="9760066" y="4427506"/>
                <a:ext cx="989959" cy="576145"/>
              </a:xfrm>
              <a:custGeom>
                <a:avLst/>
                <a:gdLst>
                  <a:gd name="connsiteX0" fmla="*/ 5399 w 989959"/>
                  <a:gd name="connsiteY0" fmla="*/ 576146 h 576145"/>
                  <a:gd name="connsiteX1" fmla="*/ 0 w 989959"/>
                  <a:gd name="connsiteY1" fmla="*/ 570639 h 576145"/>
                  <a:gd name="connsiteX2" fmla="*/ 2643 w 989959"/>
                  <a:gd name="connsiteY2" fmla="*/ 566019 h 576145"/>
                  <a:gd name="connsiteX3" fmla="*/ 981804 w 989959"/>
                  <a:gd name="connsiteY3" fmla="*/ 728 h 576145"/>
                  <a:gd name="connsiteX4" fmla="*/ 989235 w 989959"/>
                  <a:gd name="connsiteY4" fmla="*/ 2706 h 576145"/>
                  <a:gd name="connsiteX5" fmla="*/ 987263 w 989959"/>
                  <a:gd name="connsiteY5" fmla="*/ 10076 h 576145"/>
                  <a:gd name="connsiteX6" fmla="*/ 987257 w 989959"/>
                  <a:gd name="connsiteY6" fmla="*/ 10076 h 576145"/>
                  <a:gd name="connsiteX7" fmla="*/ 8096 w 989959"/>
                  <a:gd name="connsiteY7" fmla="*/ 575426 h 576145"/>
                  <a:gd name="connsiteX8" fmla="*/ 5399 w 989959"/>
                  <a:gd name="connsiteY8" fmla="*/ 576146 h 57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9959" h="576145">
                    <a:moveTo>
                      <a:pt x="5399" y="576146"/>
                    </a:moveTo>
                    <a:cubicBezTo>
                      <a:pt x="2385" y="576116"/>
                      <a:pt x="-30" y="573653"/>
                      <a:pt x="0" y="570639"/>
                    </a:cubicBezTo>
                    <a:cubicBezTo>
                      <a:pt x="18" y="568745"/>
                      <a:pt x="1019" y="566996"/>
                      <a:pt x="2643" y="566019"/>
                    </a:cubicBezTo>
                    <a:lnTo>
                      <a:pt x="981804" y="728"/>
                    </a:lnTo>
                    <a:cubicBezTo>
                      <a:pt x="984405" y="-770"/>
                      <a:pt x="987724" y="117"/>
                      <a:pt x="989235" y="2706"/>
                    </a:cubicBezTo>
                    <a:cubicBezTo>
                      <a:pt x="990726" y="5282"/>
                      <a:pt x="989840" y="8584"/>
                      <a:pt x="987263" y="10076"/>
                    </a:cubicBezTo>
                    <a:cubicBezTo>
                      <a:pt x="987263" y="10076"/>
                      <a:pt x="987257" y="10076"/>
                      <a:pt x="987257" y="10076"/>
                    </a:cubicBezTo>
                    <a:lnTo>
                      <a:pt x="8096" y="575426"/>
                    </a:lnTo>
                    <a:cubicBezTo>
                      <a:pt x="7275" y="575894"/>
                      <a:pt x="6346" y="576139"/>
                      <a:pt x="5399" y="57614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ECAA22DD-2F3B-4F01-EFEC-3997BD35DDF5}"/>
                  </a:ext>
                </a:extLst>
              </p:cNvPr>
              <p:cNvSpPr/>
              <p:nvPr/>
            </p:nvSpPr>
            <p:spPr>
              <a:xfrm>
                <a:off x="9801930" y="4906542"/>
                <a:ext cx="212078" cy="143739"/>
              </a:xfrm>
              <a:custGeom>
                <a:avLst/>
                <a:gdLst>
                  <a:gd name="connsiteX0" fmla="*/ 201719 w 212078"/>
                  <a:gd name="connsiteY0" fmla="*/ 34313 h 143739"/>
                  <a:gd name="connsiteX1" fmla="*/ 14707 w 212078"/>
                  <a:gd name="connsiteY1" fmla="*/ 142170 h 143739"/>
                  <a:gd name="connsiteX2" fmla="*/ 146 w 212078"/>
                  <a:gd name="connsiteY2" fmla="*/ 134080 h 143739"/>
                  <a:gd name="connsiteX3" fmla="*/ 146 w 212078"/>
                  <a:gd name="connsiteY3" fmla="*/ 131803 h 143739"/>
                  <a:gd name="connsiteX4" fmla="*/ 10333 w 212078"/>
                  <a:gd name="connsiteY4" fmla="*/ 109453 h 143739"/>
                  <a:gd name="connsiteX5" fmla="*/ 197345 w 212078"/>
                  <a:gd name="connsiteY5" fmla="*/ 1596 h 143739"/>
                  <a:gd name="connsiteX6" fmla="*/ 211905 w 212078"/>
                  <a:gd name="connsiteY6" fmla="*/ 9685 h 143739"/>
                  <a:gd name="connsiteX7" fmla="*/ 211905 w 212078"/>
                  <a:gd name="connsiteY7" fmla="*/ 11962 h 143739"/>
                  <a:gd name="connsiteX8" fmla="*/ 201719 w 212078"/>
                  <a:gd name="connsiteY8" fmla="*/ 34313 h 14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078" h="143739">
                    <a:moveTo>
                      <a:pt x="201719" y="34313"/>
                    </a:moveTo>
                    <a:lnTo>
                      <a:pt x="14707" y="142170"/>
                    </a:lnTo>
                    <a:cubicBezTo>
                      <a:pt x="7876" y="146064"/>
                      <a:pt x="1345" y="142469"/>
                      <a:pt x="146" y="134080"/>
                    </a:cubicBezTo>
                    <a:lnTo>
                      <a:pt x="146" y="131803"/>
                    </a:lnTo>
                    <a:cubicBezTo>
                      <a:pt x="-824" y="123049"/>
                      <a:pt x="3088" y="114462"/>
                      <a:pt x="10333" y="109453"/>
                    </a:cubicBezTo>
                    <a:lnTo>
                      <a:pt x="197345" y="1596"/>
                    </a:lnTo>
                    <a:cubicBezTo>
                      <a:pt x="204176" y="-2359"/>
                      <a:pt x="210707" y="1296"/>
                      <a:pt x="211905" y="9685"/>
                    </a:cubicBezTo>
                    <a:lnTo>
                      <a:pt x="211905" y="11962"/>
                    </a:lnTo>
                    <a:cubicBezTo>
                      <a:pt x="212972" y="20735"/>
                      <a:pt x="209041" y="29363"/>
                      <a:pt x="201719" y="34313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78D44995-A5EA-AF40-950C-75770D35482F}"/>
                  </a:ext>
                </a:extLst>
              </p:cNvPr>
              <p:cNvSpPr/>
              <p:nvPr/>
            </p:nvSpPr>
            <p:spPr>
              <a:xfrm>
                <a:off x="10157118" y="4701520"/>
                <a:ext cx="212365" cy="143679"/>
              </a:xfrm>
              <a:custGeom>
                <a:avLst/>
                <a:gdLst>
                  <a:gd name="connsiteX0" fmla="*/ 202039 w 212365"/>
                  <a:gd name="connsiteY0" fmla="*/ 34227 h 143679"/>
                  <a:gd name="connsiteX1" fmla="*/ 14967 w 212365"/>
                  <a:gd name="connsiteY1" fmla="*/ 142084 h 143679"/>
                  <a:gd name="connsiteX2" fmla="*/ 466 w 212365"/>
                  <a:gd name="connsiteY2" fmla="*/ 133994 h 143679"/>
                  <a:gd name="connsiteX3" fmla="*/ 167 w 212365"/>
                  <a:gd name="connsiteY3" fmla="*/ 131718 h 143679"/>
                  <a:gd name="connsiteX4" fmla="*/ 10293 w 212365"/>
                  <a:gd name="connsiteY4" fmla="*/ 109427 h 143679"/>
                  <a:gd name="connsiteX5" fmla="*/ 197365 w 212365"/>
                  <a:gd name="connsiteY5" fmla="*/ 1570 h 143679"/>
                  <a:gd name="connsiteX6" fmla="*/ 211866 w 212365"/>
                  <a:gd name="connsiteY6" fmla="*/ 9659 h 143679"/>
                  <a:gd name="connsiteX7" fmla="*/ 212226 w 212365"/>
                  <a:gd name="connsiteY7" fmla="*/ 11936 h 143679"/>
                  <a:gd name="connsiteX8" fmla="*/ 202039 w 212365"/>
                  <a:gd name="connsiteY8" fmla="*/ 34227 h 14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365" h="143679">
                    <a:moveTo>
                      <a:pt x="202039" y="34227"/>
                    </a:moveTo>
                    <a:lnTo>
                      <a:pt x="14967" y="142084"/>
                    </a:lnTo>
                    <a:cubicBezTo>
                      <a:pt x="8196" y="146039"/>
                      <a:pt x="1665" y="142383"/>
                      <a:pt x="466" y="133994"/>
                    </a:cubicBezTo>
                    <a:lnTo>
                      <a:pt x="167" y="131718"/>
                    </a:lnTo>
                    <a:cubicBezTo>
                      <a:pt x="-876" y="122981"/>
                      <a:pt x="3025" y="114388"/>
                      <a:pt x="10293" y="109427"/>
                    </a:cubicBezTo>
                    <a:lnTo>
                      <a:pt x="197365" y="1570"/>
                    </a:lnTo>
                    <a:cubicBezTo>
                      <a:pt x="204196" y="-2325"/>
                      <a:pt x="210668" y="1270"/>
                      <a:pt x="211866" y="9659"/>
                    </a:cubicBezTo>
                    <a:lnTo>
                      <a:pt x="212226" y="11936"/>
                    </a:lnTo>
                    <a:cubicBezTo>
                      <a:pt x="213172" y="20673"/>
                      <a:pt x="209266" y="29223"/>
                      <a:pt x="202039" y="3422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76E009E-4D69-78CF-3BB0-5E8588FA311F}"/>
                  </a:ext>
                </a:extLst>
              </p:cNvPr>
              <p:cNvSpPr/>
              <p:nvPr/>
            </p:nvSpPr>
            <p:spPr>
              <a:xfrm>
                <a:off x="10512408" y="4496314"/>
                <a:ext cx="212377" cy="143643"/>
              </a:xfrm>
              <a:custGeom>
                <a:avLst/>
                <a:gdLst>
                  <a:gd name="connsiteX0" fmla="*/ 202019 w 212377"/>
                  <a:gd name="connsiteY0" fmla="*/ 34265 h 143643"/>
                  <a:gd name="connsiteX1" fmla="*/ 15007 w 212377"/>
                  <a:gd name="connsiteY1" fmla="*/ 142122 h 143643"/>
                  <a:gd name="connsiteX2" fmla="*/ 506 w 212377"/>
                  <a:gd name="connsiteY2" fmla="*/ 134032 h 143643"/>
                  <a:gd name="connsiteX3" fmla="*/ 146 w 212377"/>
                  <a:gd name="connsiteY3" fmla="*/ 131755 h 143643"/>
                  <a:gd name="connsiteX4" fmla="*/ 10333 w 212377"/>
                  <a:gd name="connsiteY4" fmla="*/ 109405 h 143643"/>
                  <a:gd name="connsiteX5" fmla="*/ 197345 w 212377"/>
                  <a:gd name="connsiteY5" fmla="*/ 1548 h 143643"/>
                  <a:gd name="connsiteX6" fmla="*/ 211905 w 212377"/>
                  <a:gd name="connsiteY6" fmla="*/ 9637 h 143643"/>
                  <a:gd name="connsiteX7" fmla="*/ 212205 w 212377"/>
                  <a:gd name="connsiteY7" fmla="*/ 11914 h 143643"/>
                  <a:gd name="connsiteX8" fmla="*/ 202019 w 212377"/>
                  <a:gd name="connsiteY8" fmla="*/ 34265 h 143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377" h="143643">
                    <a:moveTo>
                      <a:pt x="202019" y="34265"/>
                    </a:moveTo>
                    <a:lnTo>
                      <a:pt x="15007" y="142122"/>
                    </a:lnTo>
                    <a:cubicBezTo>
                      <a:pt x="8176" y="146016"/>
                      <a:pt x="1704" y="142122"/>
                      <a:pt x="506" y="134032"/>
                    </a:cubicBezTo>
                    <a:lnTo>
                      <a:pt x="146" y="131755"/>
                    </a:lnTo>
                    <a:cubicBezTo>
                      <a:pt x="-824" y="123001"/>
                      <a:pt x="3088" y="114414"/>
                      <a:pt x="10333" y="109405"/>
                    </a:cubicBezTo>
                    <a:lnTo>
                      <a:pt x="197345" y="1548"/>
                    </a:lnTo>
                    <a:cubicBezTo>
                      <a:pt x="204176" y="-2407"/>
                      <a:pt x="210707" y="1548"/>
                      <a:pt x="211905" y="9637"/>
                    </a:cubicBezTo>
                    <a:lnTo>
                      <a:pt x="212205" y="11914"/>
                    </a:lnTo>
                    <a:cubicBezTo>
                      <a:pt x="213272" y="20687"/>
                      <a:pt x="209341" y="29315"/>
                      <a:pt x="202019" y="34265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C4C432-CB56-C3D7-22F4-932B89745B35}"/>
                  </a:ext>
                </a:extLst>
              </p:cNvPr>
              <p:cNvSpPr/>
              <p:nvPr/>
            </p:nvSpPr>
            <p:spPr>
              <a:xfrm>
                <a:off x="9808308" y="4880754"/>
                <a:ext cx="494104" cy="562893"/>
              </a:xfrm>
              <a:custGeom>
                <a:avLst/>
                <a:gdLst>
                  <a:gd name="connsiteX0" fmla="*/ 494105 w 494104"/>
                  <a:gd name="connsiteY0" fmla="*/ 302599 h 562893"/>
                  <a:gd name="connsiteX1" fmla="*/ 43323 w 494104"/>
                  <a:gd name="connsiteY1" fmla="*/ 562894 h 562893"/>
                  <a:gd name="connsiteX2" fmla="*/ 0 w 494104"/>
                  <a:gd name="connsiteY2" fmla="*/ 260295 h 562893"/>
                  <a:gd name="connsiteX3" fmla="*/ 450782 w 494104"/>
                  <a:gd name="connsiteY3" fmla="*/ 0 h 562893"/>
                  <a:gd name="connsiteX4" fmla="*/ 494105 w 494104"/>
                  <a:gd name="connsiteY4" fmla="*/ 302599 h 56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4104" h="562893">
                    <a:moveTo>
                      <a:pt x="494105" y="302599"/>
                    </a:moveTo>
                    <a:lnTo>
                      <a:pt x="43323" y="562894"/>
                    </a:lnTo>
                    <a:lnTo>
                      <a:pt x="0" y="260295"/>
                    </a:lnTo>
                    <a:lnTo>
                      <a:pt x="450782" y="0"/>
                    </a:lnTo>
                    <a:lnTo>
                      <a:pt x="494105" y="302599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BDC199FA-70AB-A75B-FEC4-82A836CF38C1}"/>
                  </a:ext>
                </a:extLst>
              </p:cNvPr>
              <p:cNvSpPr/>
              <p:nvPr/>
            </p:nvSpPr>
            <p:spPr>
              <a:xfrm>
                <a:off x="10004013" y="5097766"/>
                <a:ext cx="116664" cy="161312"/>
              </a:xfrm>
              <a:custGeom>
                <a:avLst/>
                <a:gdLst>
                  <a:gd name="connsiteX0" fmla="*/ 108212 w 116664"/>
                  <a:gd name="connsiteY0" fmla="*/ 20993 h 161312"/>
                  <a:gd name="connsiteX1" fmla="*/ 12998 w 116664"/>
                  <a:gd name="connsiteY1" fmla="*/ 261 h 161312"/>
                  <a:gd name="connsiteX2" fmla="*/ 259 w 116664"/>
                  <a:gd name="connsiteY2" fmla="*/ 8332 h 161312"/>
                  <a:gd name="connsiteX3" fmla="*/ 115 w 116664"/>
                  <a:gd name="connsiteY3" fmla="*/ 12245 h 161312"/>
                  <a:gd name="connsiteX4" fmla="*/ 20128 w 116664"/>
                  <a:gd name="connsiteY4" fmla="*/ 152159 h 161312"/>
                  <a:gd name="connsiteX5" fmla="*/ 32310 w 116664"/>
                  <a:gd name="connsiteY5" fmla="*/ 161195 h 161312"/>
                  <a:gd name="connsiteX6" fmla="*/ 39782 w 116664"/>
                  <a:gd name="connsiteY6" fmla="*/ 156354 h 161312"/>
                  <a:gd name="connsiteX7" fmla="*/ 114983 w 116664"/>
                  <a:gd name="connsiteY7" fmla="*/ 37172 h 161312"/>
                  <a:gd name="connsiteX8" fmla="*/ 111741 w 116664"/>
                  <a:gd name="connsiteY8" fmla="*/ 22443 h 161312"/>
                  <a:gd name="connsiteX9" fmla="*/ 108212 w 116664"/>
                  <a:gd name="connsiteY9" fmla="*/ 20993 h 161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664" h="161312">
                    <a:moveTo>
                      <a:pt x="108212" y="20993"/>
                    </a:moveTo>
                    <a:lnTo>
                      <a:pt x="12998" y="261"/>
                    </a:lnTo>
                    <a:cubicBezTo>
                      <a:pt x="7252" y="-1028"/>
                      <a:pt x="1547" y="2586"/>
                      <a:pt x="259" y="8332"/>
                    </a:cubicBezTo>
                    <a:cubicBezTo>
                      <a:pt x="-29" y="9620"/>
                      <a:pt x="-77" y="10944"/>
                      <a:pt x="115" y="12245"/>
                    </a:cubicBezTo>
                    <a:lnTo>
                      <a:pt x="20128" y="152159"/>
                    </a:lnTo>
                    <a:cubicBezTo>
                      <a:pt x="20997" y="158019"/>
                      <a:pt x="26450" y="162064"/>
                      <a:pt x="32310" y="161195"/>
                    </a:cubicBezTo>
                    <a:cubicBezTo>
                      <a:pt x="35384" y="160740"/>
                      <a:pt x="38111" y="158972"/>
                      <a:pt x="39782" y="156354"/>
                    </a:cubicBezTo>
                    <a:lnTo>
                      <a:pt x="114983" y="37172"/>
                    </a:lnTo>
                    <a:cubicBezTo>
                      <a:pt x="118158" y="32210"/>
                      <a:pt x="116702" y="25613"/>
                      <a:pt x="111741" y="22443"/>
                    </a:cubicBezTo>
                    <a:cubicBezTo>
                      <a:pt x="110662" y="21748"/>
                      <a:pt x="109464" y="21257"/>
                      <a:pt x="108212" y="20993"/>
                    </a:cubicBez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B7DCB450-A64D-AB04-75F4-A858D24F809B}"/>
                  </a:ext>
                </a:extLst>
              </p:cNvPr>
              <p:cNvSpPr/>
              <p:nvPr/>
            </p:nvSpPr>
            <p:spPr>
              <a:xfrm>
                <a:off x="10301959" y="4711792"/>
                <a:ext cx="262900" cy="174221"/>
              </a:xfrm>
              <a:custGeom>
                <a:avLst/>
                <a:gdLst>
                  <a:gd name="connsiteX0" fmla="*/ 251880 w 262900"/>
                  <a:gd name="connsiteY0" fmla="*/ 36298 h 174221"/>
                  <a:gd name="connsiteX1" fmla="*/ 15913 w 262900"/>
                  <a:gd name="connsiteY1" fmla="*/ 172557 h 174221"/>
                  <a:gd name="connsiteX2" fmla="*/ 573 w 262900"/>
                  <a:gd name="connsiteY2" fmla="*/ 163989 h 174221"/>
                  <a:gd name="connsiteX3" fmla="*/ 214 w 262900"/>
                  <a:gd name="connsiteY3" fmla="*/ 161592 h 174221"/>
                  <a:gd name="connsiteX4" fmla="*/ 10999 w 262900"/>
                  <a:gd name="connsiteY4" fmla="*/ 137624 h 174221"/>
                  <a:gd name="connsiteX5" fmla="*/ 246967 w 262900"/>
                  <a:gd name="connsiteY5" fmla="*/ 1664 h 174221"/>
                  <a:gd name="connsiteX6" fmla="*/ 262366 w 262900"/>
                  <a:gd name="connsiteY6" fmla="*/ 10233 h 174221"/>
                  <a:gd name="connsiteX7" fmla="*/ 262726 w 262900"/>
                  <a:gd name="connsiteY7" fmla="*/ 12630 h 174221"/>
                  <a:gd name="connsiteX8" fmla="*/ 251880 w 262900"/>
                  <a:gd name="connsiteY8" fmla="*/ 36298 h 17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900" h="174221">
                    <a:moveTo>
                      <a:pt x="251880" y="36298"/>
                    </a:moveTo>
                    <a:lnTo>
                      <a:pt x="15913" y="172557"/>
                    </a:lnTo>
                    <a:cubicBezTo>
                      <a:pt x="8722" y="176692"/>
                      <a:pt x="1832" y="172857"/>
                      <a:pt x="573" y="163989"/>
                    </a:cubicBezTo>
                    <a:lnTo>
                      <a:pt x="214" y="161592"/>
                    </a:lnTo>
                    <a:cubicBezTo>
                      <a:pt x="-1020" y="152202"/>
                      <a:pt x="3156" y="142927"/>
                      <a:pt x="10999" y="137624"/>
                    </a:cubicBezTo>
                    <a:lnTo>
                      <a:pt x="246967" y="1664"/>
                    </a:lnTo>
                    <a:cubicBezTo>
                      <a:pt x="254217" y="-2470"/>
                      <a:pt x="261108" y="1364"/>
                      <a:pt x="262366" y="10233"/>
                    </a:cubicBezTo>
                    <a:lnTo>
                      <a:pt x="262726" y="12630"/>
                    </a:lnTo>
                    <a:cubicBezTo>
                      <a:pt x="263828" y="21929"/>
                      <a:pt x="259646" y="31067"/>
                      <a:pt x="251880" y="36298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5AE84664-FB53-B5AA-090F-9EBA7F35C310}"/>
                  </a:ext>
                </a:extLst>
              </p:cNvPr>
              <p:cNvSpPr/>
              <p:nvPr/>
            </p:nvSpPr>
            <p:spPr>
              <a:xfrm>
                <a:off x="10305017" y="4668035"/>
                <a:ext cx="457018" cy="268505"/>
              </a:xfrm>
              <a:custGeom>
                <a:avLst/>
                <a:gdLst>
                  <a:gd name="connsiteX0" fmla="*/ 5425 w 457018"/>
                  <a:gd name="connsiteY0" fmla="*/ 268506 h 268505"/>
                  <a:gd name="connsiteX1" fmla="*/ 751 w 457018"/>
                  <a:gd name="connsiteY1" fmla="*/ 265809 h 268505"/>
                  <a:gd name="connsiteX2" fmla="*/ 2651 w 457018"/>
                  <a:gd name="connsiteY2" fmla="*/ 258421 h 268505"/>
                  <a:gd name="connsiteX3" fmla="*/ 2729 w 457018"/>
                  <a:gd name="connsiteY3" fmla="*/ 258379 h 268505"/>
                  <a:gd name="connsiteX4" fmla="*/ 448897 w 457018"/>
                  <a:gd name="connsiteY4" fmla="*/ 721 h 268505"/>
                  <a:gd name="connsiteX5" fmla="*/ 456297 w 457018"/>
                  <a:gd name="connsiteY5" fmla="*/ 2728 h 268505"/>
                  <a:gd name="connsiteX6" fmla="*/ 454290 w 457018"/>
                  <a:gd name="connsiteY6" fmla="*/ 10128 h 268505"/>
                  <a:gd name="connsiteX7" fmla="*/ 8121 w 457018"/>
                  <a:gd name="connsiteY7" fmla="*/ 267787 h 268505"/>
                  <a:gd name="connsiteX8" fmla="*/ 5425 w 457018"/>
                  <a:gd name="connsiteY8" fmla="*/ 268506 h 26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018" h="268505">
                    <a:moveTo>
                      <a:pt x="5425" y="268506"/>
                    </a:moveTo>
                    <a:cubicBezTo>
                      <a:pt x="3496" y="268518"/>
                      <a:pt x="1704" y="267487"/>
                      <a:pt x="751" y="265809"/>
                    </a:cubicBezTo>
                    <a:cubicBezTo>
                      <a:pt x="-765" y="263245"/>
                      <a:pt x="86" y="259937"/>
                      <a:pt x="2651" y="258421"/>
                    </a:cubicBezTo>
                    <a:cubicBezTo>
                      <a:pt x="2675" y="258409"/>
                      <a:pt x="2705" y="258391"/>
                      <a:pt x="2729" y="258379"/>
                    </a:cubicBezTo>
                    <a:lnTo>
                      <a:pt x="448897" y="721"/>
                    </a:lnTo>
                    <a:cubicBezTo>
                      <a:pt x="451498" y="-771"/>
                      <a:pt x="454805" y="128"/>
                      <a:pt x="456297" y="2728"/>
                    </a:cubicBezTo>
                    <a:cubicBezTo>
                      <a:pt x="457789" y="5329"/>
                      <a:pt x="456890" y="8636"/>
                      <a:pt x="454290" y="10128"/>
                    </a:cubicBezTo>
                    <a:lnTo>
                      <a:pt x="8121" y="267787"/>
                    </a:lnTo>
                    <a:cubicBezTo>
                      <a:pt x="7301" y="268254"/>
                      <a:pt x="6372" y="268500"/>
                      <a:pt x="5425" y="26850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0AA7AAB-6774-2688-95C3-BD2C1756ACE4}"/>
                  </a:ext>
                </a:extLst>
              </p:cNvPr>
              <p:cNvSpPr/>
              <p:nvPr/>
            </p:nvSpPr>
            <p:spPr>
              <a:xfrm>
                <a:off x="10311215" y="4711473"/>
                <a:ext cx="457025" cy="268509"/>
              </a:xfrm>
              <a:custGeom>
                <a:avLst/>
                <a:gdLst>
                  <a:gd name="connsiteX0" fmla="*/ 5458 w 457025"/>
                  <a:gd name="connsiteY0" fmla="*/ 268509 h 268509"/>
                  <a:gd name="connsiteX1" fmla="*/ 725 w 457025"/>
                  <a:gd name="connsiteY1" fmla="*/ 265753 h 268509"/>
                  <a:gd name="connsiteX2" fmla="*/ 2696 w 457025"/>
                  <a:gd name="connsiteY2" fmla="*/ 258389 h 268509"/>
                  <a:gd name="connsiteX3" fmla="*/ 2702 w 457025"/>
                  <a:gd name="connsiteY3" fmla="*/ 258383 h 268509"/>
                  <a:gd name="connsiteX4" fmla="*/ 448930 w 457025"/>
                  <a:gd name="connsiteY4" fmla="*/ 724 h 268509"/>
                  <a:gd name="connsiteX5" fmla="*/ 456301 w 457025"/>
                  <a:gd name="connsiteY5" fmla="*/ 2702 h 268509"/>
                  <a:gd name="connsiteX6" fmla="*/ 454323 w 457025"/>
                  <a:gd name="connsiteY6" fmla="*/ 10072 h 268509"/>
                  <a:gd name="connsiteX7" fmla="*/ 8155 w 457025"/>
                  <a:gd name="connsiteY7" fmla="*/ 267730 h 268509"/>
                  <a:gd name="connsiteX8" fmla="*/ 5458 w 457025"/>
                  <a:gd name="connsiteY8" fmla="*/ 268509 h 26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025" h="268509">
                    <a:moveTo>
                      <a:pt x="5458" y="268509"/>
                    </a:moveTo>
                    <a:cubicBezTo>
                      <a:pt x="3505" y="268498"/>
                      <a:pt x="1701" y="267449"/>
                      <a:pt x="725" y="265753"/>
                    </a:cubicBezTo>
                    <a:cubicBezTo>
                      <a:pt x="-767" y="263177"/>
                      <a:pt x="120" y="259875"/>
                      <a:pt x="2696" y="258389"/>
                    </a:cubicBezTo>
                    <a:cubicBezTo>
                      <a:pt x="2696" y="258383"/>
                      <a:pt x="2702" y="258383"/>
                      <a:pt x="2702" y="258383"/>
                    </a:cubicBezTo>
                    <a:lnTo>
                      <a:pt x="448930" y="724"/>
                    </a:lnTo>
                    <a:cubicBezTo>
                      <a:pt x="451513" y="-768"/>
                      <a:pt x="454808" y="119"/>
                      <a:pt x="456301" y="2702"/>
                    </a:cubicBezTo>
                    <a:cubicBezTo>
                      <a:pt x="457793" y="5284"/>
                      <a:pt x="456906" y="8580"/>
                      <a:pt x="454323" y="10072"/>
                    </a:cubicBezTo>
                    <a:lnTo>
                      <a:pt x="8155" y="267730"/>
                    </a:lnTo>
                    <a:cubicBezTo>
                      <a:pt x="7340" y="268216"/>
                      <a:pt x="6411" y="268485"/>
                      <a:pt x="5458" y="268509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C4827F0-56BA-D75F-9AAE-5F7A84865BF5}"/>
                  </a:ext>
                </a:extLst>
              </p:cNvPr>
              <p:cNvSpPr/>
              <p:nvPr/>
            </p:nvSpPr>
            <p:spPr>
              <a:xfrm>
                <a:off x="10317447" y="4836288"/>
                <a:ext cx="316391" cy="187080"/>
              </a:xfrm>
              <a:custGeom>
                <a:avLst/>
                <a:gdLst>
                  <a:gd name="connsiteX0" fmla="*/ 5399 w 316391"/>
                  <a:gd name="connsiteY0" fmla="*/ 187077 h 187080"/>
                  <a:gd name="connsiteX1" fmla="*/ 0 w 316391"/>
                  <a:gd name="connsiteY1" fmla="*/ 181691 h 187080"/>
                  <a:gd name="connsiteX2" fmla="*/ 2703 w 316391"/>
                  <a:gd name="connsiteY2" fmla="*/ 177011 h 187080"/>
                  <a:gd name="connsiteX3" fmla="*/ 308297 w 316391"/>
                  <a:gd name="connsiteY3" fmla="*/ 724 h 187080"/>
                  <a:gd name="connsiteX4" fmla="*/ 315667 w 316391"/>
                  <a:gd name="connsiteY4" fmla="*/ 2702 h 187080"/>
                  <a:gd name="connsiteX5" fmla="*/ 313690 w 316391"/>
                  <a:gd name="connsiteY5" fmla="*/ 10072 h 187080"/>
                  <a:gd name="connsiteX6" fmla="*/ 8095 w 316391"/>
                  <a:gd name="connsiteY6" fmla="*/ 186358 h 187080"/>
                  <a:gd name="connsiteX7" fmla="*/ 5399 w 316391"/>
                  <a:gd name="connsiteY7" fmla="*/ 187077 h 18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6391" h="187080">
                    <a:moveTo>
                      <a:pt x="5399" y="187077"/>
                    </a:moveTo>
                    <a:cubicBezTo>
                      <a:pt x="2421" y="187083"/>
                      <a:pt x="6" y="184669"/>
                      <a:pt x="0" y="181691"/>
                    </a:cubicBezTo>
                    <a:cubicBezTo>
                      <a:pt x="0" y="179761"/>
                      <a:pt x="1031" y="177975"/>
                      <a:pt x="2703" y="177011"/>
                    </a:cubicBezTo>
                    <a:lnTo>
                      <a:pt x="308297" y="724"/>
                    </a:lnTo>
                    <a:cubicBezTo>
                      <a:pt x="310880" y="-768"/>
                      <a:pt x="314175" y="119"/>
                      <a:pt x="315667" y="2702"/>
                    </a:cubicBezTo>
                    <a:cubicBezTo>
                      <a:pt x="317160" y="5284"/>
                      <a:pt x="316273" y="8580"/>
                      <a:pt x="313690" y="10072"/>
                    </a:cubicBezTo>
                    <a:lnTo>
                      <a:pt x="8095" y="186358"/>
                    </a:lnTo>
                    <a:cubicBezTo>
                      <a:pt x="7286" y="186862"/>
                      <a:pt x="6352" y="187113"/>
                      <a:pt x="5399" y="18707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2C2CA740-5E87-552B-684C-43F6E929F996}"/>
                  </a:ext>
                </a:extLst>
              </p:cNvPr>
              <p:cNvSpPr/>
              <p:nvPr/>
            </p:nvSpPr>
            <p:spPr>
              <a:xfrm>
                <a:off x="10323678" y="4798541"/>
                <a:ext cx="456688" cy="268267"/>
              </a:xfrm>
              <a:custGeom>
                <a:avLst/>
                <a:gdLst>
                  <a:gd name="connsiteX0" fmla="*/ 5399 w 456688"/>
                  <a:gd name="connsiteY0" fmla="*/ 268266 h 268267"/>
                  <a:gd name="connsiteX1" fmla="*/ 0 w 456688"/>
                  <a:gd name="connsiteY1" fmla="*/ 262879 h 268267"/>
                  <a:gd name="connsiteX2" fmla="*/ 2702 w 456688"/>
                  <a:gd name="connsiteY2" fmla="*/ 258200 h 268267"/>
                  <a:gd name="connsiteX3" fmla="*/ 448871 w 456688"/>
                  <a:gd name="connsiteY3" fmla="*/ 541 h 268267"/>
                  <a:gd name="connsiteX4" fmla="*/ 456151 w 456688"/>
                  <a:gd name="connsiteY4" fmla="*/ 3088 h 268267"/>
                  <a:gd name="connsiteX5" fmla="*/ 454324 w 456688"/>
                  <a:gd name="connsiteY5" fmla="*/ 9949 h 268267"/>
                  <a:gd name="connsiteX6" fmla="*/ 8095 w 456688"/>
                  <a:gd name="connsiteY6" fmla="*/ 267607 h 268267"/>
                  <a:gd name="connsiteX7" fmla="*/ 5399 w 456688"/>
                  <a:gd name="connsiteY7" fmla="*/ 268266 h 26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6688" h="268267">
                    <a:moveTo>
                      <a:pt x="5399" y="268266"/>
                    </a:moveTo>
                    <a:cubicBezTo>
                      <a:pt x="2421" y="268272"/>
                      <a:pt x="6" y="265858"/>
                      <a:pt x="0" y="262879"/>
                    </a:cubicBezTo>
                    <a:cubicBezTo>
                      <a:pt x="0" y="260950"/>
                      <a:pt x="1031" y="259164"/>
                      <a:pt x="2702" y="258200"/>
                    </a:cubicBezTo>
                    <a:lnTo>
                      <a:pt x="448871" y="541"/>
                    </a:lnTo>
                    <a:cubicBezTo>
                      <a:pt x="451585" y="-765"/>
                      <a:pt x="454845" y="374"/>
                      <a:pt x="456151" y="3088"/>
                    </a:cubicBezTo>
                    <a:cubicBezTo>
                      <a:pt x="457314" y="5515"/>
                      <a:pt x="456541" y="8427"/>
                      <a:pt x="454324" y="9949"/>
                    </a:cubicBezTo>
                    <a:lnTo>
                      <a:pt x="8095" y="267607"/>
                    </a:lnTo>
                    <a:cubicBezTo>
                      <a:pt x="7268" y="268063"/>
                      <a:pt x="6340" y="268290"/>
                      <a:pt x="5399" y="26826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2F1A203-7E3F-F991-14A6-71FE2B9B0BAB}"/>
                  </a:ext>
                </a:extLst>
              </p:cNvPr>
              <p:cNvSpPr/>
              <p:nvPr/>
            </p:nvSpPr>
            <p:spPr>
              <a:xfrm>
                <a:off x="10329884" y="4841744"/>
                <a:ext cx="457017" cy="268505"/>
              </a:xfrm>
              <a:custGeom>
                <a:avLst/>
                <a:gdLst>
                  <a:gd name="connsiteX0" fmla="*/ 5425 w 457017"/>
                  <a:gd name="connsiteY0" fmla="*/ 268506 h 268505"/>
                  <a:gd name="connsiteX1" fmla="*/ 751 w 457017"/>
                  <a:gd name="connsiteY1" fmla="*/ 265809 h 268505"/>
                  <a:gd name="connsiteX2" fmla="*/ 2651 w 457017"/>
                  <a:gd name="connsiteY2" fmla="*/ 258421 h 268505"/>
                  <a:gd name="connsiteX3" fmla="*/ 2729 w 457017"/>
                  <a:gd name="connsiteY3" fmla="*/ 258379 h 268505"/>
                  <a:gd name="connsiteX4" fmla="*/ 448897 w 457017"/>
                  <a:gd name="connsiteY4" fmla="*/ 721 h 268505"/>
                  <a:gd name="connsiteX5" fmla="*/ 456297 w 457017"/>
                  <a:gd name="connsiteY5" fmla="*/ 2728 h 268505"/>
                  <a:gd name="connsiteX6" fmla="*/ 454290 w 457017"/>
                  <a:gd name="connsiteY6" fmla="*/ 10128 h 268505"/>
                  <a:gd name="connsiteX7" fmla="*/ 8121 w 457017"/>
                  <a:gd name="connsiteY7" fmla="*/ 267787 h 268505"/>
                  <a:gd name="connsiteX8" fmla="*/ 5425 w 457017"/>
                  <a:gd name="connsiteY8" fmla="*/ 268506 h 26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017" h="268505">
                    <a:moveTo>
                      <a:pt x="5425" y="268506"/>
                    </a:moveTo>
                    <a:cubicBezTo>
                      <a:pt x="3496" y="268518"/>
                      <a:pt x="1704" y="267487"/>
                      <a:pt x="751" y="265809"/>
                    </a:cubicBezTo>
                    <a:cubicBezTo>
                      <a:pt x="-765" y="263245"/>
                      <a:pt x="86" y="259937"/>
                      <a:pt x="2651" y="258421"/>
                    </a:cubicBezTo>
                    <a:cubicBezTo>
                      <a:pt x="2675" y="258409"/>
                      <a:pt x="2705" y="258391"/>
                      <a:pt x="2729" y="258379"/>
                    </a:cubicBezTo>
                    <a:lnTo>
                      <a:pt x="448897" y="721"/>
                    </a:lnTo>
                    <a:cubicBezTo>
                      <a:pt x="451498" y="-771"/>
                      <a:pt x="454805" y="128"/>
                      <a:pt x="456297" y="2728"/>
                    </a:cubicBezTo>
                    <a:cubicBezTo>
                      <a:pt x="457789" y="5329"/>
                      <a:pt x="456890" y="8636"/>
                      <a:pt x="454290" y="10128"/>
                    </a:cubicBezTo>
                    <a:lnTo>
                      <a:pt x="8121" y="267787"/>
                    </a:lnTo>
                    <a:cubicBezTo>
                      <a:pt x="7301" y="268254"/>
                      <a:pt x="6372" y="268500"/>
                      <a:pt x="5425" y="268506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B8EB3DA0-A6AD-509E-3A75-210C56E63635}"/>
                  </a:ext>
                </a:extLst>
              </p:cNvPr>
              <p:cNvSpPr/>
              <p:nvPr/>
            </p:nvSpPr>
            <p:spPr>
              <a:xfrm>
                <a:off x="10336142" y="5034145"/>
                <a:ext cx="198768" cy="119546"/>
              </a:xfrm>
              <a:custGeom>
                <a:avLst/>
                <a:gdLst>
                  <a:gd name="connsiteX0" fmla="*/ 5399 w 198768"/>
                  <a:gd name="connsiteY0" fmla="*/ 119547 h 119546"/>
                  <a:gd name="connsiteX1" fmla="*/ 0 w 198768"/>
                  <a:gd name="connsiteY1" fmla="*/ 114040 h 119546"/>
                  <a:gd name="connsiteX2" fmla="*/ 2643 w 198768"/>
                  <a:gd name="connsiteY2" fmla="*/ 109420 h 119546"/>
                  <a:gd name="connsiteX3" fmla="*/ 190673 w 198768"/>
                  <a:gd name="connsiteY3" fmla="*/ 724 h 119546"/>
                  <a:gd name="connsiteX4" fmla="*/ 198044 w 198768"/>
                  <a:gd name="connsiteY4" fmla="*/ 2702 h 119546"/>
                  <a:gd name="connsiteX5" fmla="*/ 196066 w 198768"/>
                  <a:gd name="connsiteY5" fmla="*/ 10072 h 119546"/>
                  <a:gd name="connsiteX6" fmla="*/ 8095 w 198768"/>
                  <a:gd name="connsiteY6" fmla="*/ 118648 h 119546"/>
                  <a:gd name="connsiteX7" fmla="*/ 5399 w 198768"/>
                  <a:gd name="connsiteY7" fmla="*/ 119547 h 11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768" h="119546">
                    <a:moveTo>
                      <a:pt x="5399" y="119547"/>
                    </a:moveTo>
                    <a:cubicBezTo>
                      <a:pt x="2385" y="119517"/>
                      <a:pt x="-30" y="117054"/>
                      <a:pt x="0" y="114040"/>
                    </a:cubicBezTo>
                    <a:cubicBezTo>
                      <a:pt x="18" y="112147"/>
                      <a:pt x="1019" y="110397"/>
                      <a:pt x="2643" y="109420"/>
                    </a:cubicBezTo>
                    <a:lnTo>
                      <a:pt x="190673" y="724"/>
                    </a:lnTo>
                    <a:cubicBezTo>
                      <a:pt x="193256" y="-767"/>
                      <a:pt x="196551" y="119"/>
                      <a:pt x="198044" y="2702"/>
                    </a:cubicBezTo>
                    <a:cubicBezTo>
                      <a:pt x="199536" y="5284"/>
                      <a:pt x="198649" y="8580"/>
                      <a:pt x="196066" y="10072"/>
                    </a:cubicBezTo>
                    <a:lnTo>
                      <a:pt x="8095" y="118648"/>
                    </a:lnTo>
                    <a:cubicBezTo>
                      <a:pt x="7292" y="119175"/>
                      <a:pt x="6364" y="119487"/>
                      <a:pt x="5399" y="11954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2643EA5A-77EC-F8A4-A76E-7B77AE0F6338}"/>
                  </a:ext>
                </a:extLst>
              </p:cNvPr>
              <p:cNvSpPr/>
              <p:nvPr/>
            </p:nvSpPr>
            <p:spPr>
              <a:xfrm>
                <a:off x="9867390" y="5293487"/>
                <a:ext cx="477087" cy="443711"/>
              </a:xfrm>
              <a:custGeom>
                <a:avLst/>
                <a:gdLst>
                  <a:gd name="connsiteX0" fmla="*/ 477087 w 477087"/>
                  <a:gd name="connsiteY0" fmla="*/ 183417 h 443711"/>
                  <a:gd name="connsiteX1" fmla="*/ 450782 w 477087"/>
                  <a:gd name="connsiteY1" fmla="*/ 0 h 443711"/>
                  <a:gd name="connsiteX2" fmla="*/ 0 w 477087"/>
                  <a:gd name="connsiteY2" fmla="*/ 260295 h 443711"/>
                  <a:gd name="connsiteX3" fmla="*/ 26245 w 477087"/>
                  <a:gd name="connsiteY3" fmla="*/ 443712 h 443711"/>
                  <a:gd name="connsiteX4" fmla="*/ 477087 w 477087"/>
                  <a:gd name="connsiteY4" fmla="*/ 183417 h 443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087" h="443711">
                    <a:moveTo>
                      <a:pt x="477087" y="183417"/>
                    </a:moveTo>
                    <a:lnTo>
                      <a:pt x="450782" y="0"/>
                    </a:lnTo>
                    <a:lnTo>
                      <a:pt x="0" y="260295"/>
                    </a:lnTo>
                    <a:lnTo>
                      <a:pt x="26245" y="443712"/>
                    </a:lnTo>
                    <a:lnTo>
                      <a:pt x="477087" y="183417"/>
                    </a:ln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2CF51E9-F105-8711-F04B-EBFFD23D9D5B}"/>
                  </a:ext>
                </a:extLst>
              </p:cNvPr>
              <p:cNvSpPr/>
              <p:nvPr/>
            </p:nvSpPr>
            <p:spPr>
              <a:xfrm>
                <a:off x="10063095" y="5510319"/>
                <a:ext cx="116626" cy="120101"/>
              </a:xfrm>
              <a:custGeom>
                <a:avLst/>
                <a:gdLst>
                  <a:gd name="connsiteX0" fmla="*/ 114983 w 116626"/>
                  <a:gd name="connsiteY0" fmla="*/ 37172 h 120101"/>
                  <a:gd name="connsiteX1" fmla="*/ 111603 w 116626"/>
                  <a:gd name="connsiteY1" fmla="*/ 22383 h 120101"/>
                  <a:gd name="connsiteX2" fmla="*/ 108212 w 116626"/>
                  <a:gd name="connsiteY2" fmla="*/ 20993 h 120101"/>
                  <a:gd name="connsiteX3" fmla="*/ 12998 w 116626"/>
                  <a:gd name="connsiteY3" fmla="*/ 261 h 120101"/>
                  <a:gd name="connsiteX4" fmla="*/ 259 w 116626"/>
                  <a:gd name="connsiteY4" fmla="*/ 8332 h 120101"/>
                  <a:gd name="connsiteX5" fmla="*/ 115 w 116626"/>
                  <a:gd name="connsiteY5" fmla="*/ 12245 h 120101"/>
                  <a:gd name="connsiteX6" fmla="*/ 15575 w 116626"/>
                  <a:gd name="connsiteY6" fmla="*/ 120102 h 120101"/>
                  <a:gd name="connsiteX7" fmla="*/ 89636 w 116626"/>
                  <a:gd name="connsiteY7" fmla="*/ 77318 h 12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26" h="120101">
                    <a:moveTo>
                      <a:pt x="114983" y="37172"/>
                    </a:moveTo>
                    <a:cubicBezTo>
                      <a:pt x="118135" y="32156"/>
                      <a:pt x="116619" y="25535"/>
                      <a:pt x="111603" y="22383"/>
                    </a:cubicBezTo>
                    <a:cubicBezTo>
                      <a:pt x="110561" y="21730"/>
                      <a:pt x="109416" y="21257"/>
                      <a:pt x="108212" y="20993"/>
                    </a:cubicBezTo>
                    <a:lnTo>
                      <a:pt x="12998" y="261"/>
                    </a:lnTo>
                    <a:cubicBezTo>
                      <a:pt x="7252" y="-1028"/>
                      <a:pt x="1547" y="2586"/>
                      <a:pt x="259" y="8332"/>
                    </a:cubicBezTo>
                    <a:cubicBezTo>
                      <a:pt x="-29" y="9620"/>
                      <a:pt x="-77" y="10944"/>
                      <a:pt x="115" y="12245"/>
                    </a:cubicBezTo>
                    <a:lnTo>
                      <a:pt x="15575" y="120102"/>
                    </a:lnTo>
                    <a:lnTo>
                      <a:pt x="89636" y="77318"/>
                    </a:ln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FBE66E2-1887-C1BD-30A5-A7F9563F874F}"/>
                  </a:ext>
                </a:extLst>
              </p:cNvPr>
              <p:cNvSpPr/>
              <p:nvPr/>
            </p:nvSpPr>
            <p:spPr>
              <a:xfrm>
                <a:off x="10361083" y="5124369"/>
                <a:ext cx="262795" cy="174233"/>
              </a:xfrm>
              <a:custGeom>
                <a:avLst/>
                <a:gdLst>
                  <a:gd name="connsiteX0" fmla="*/ 251838 w 262795"/>
                  <a:gd name="connsiteY0" fmla="*/ 36334 h 174233"/>
                  <a:gd name="connsiteX1" fmla="*/ 15931 w 262795"/>
                  <a:gd name="connsiteY1" fmla="*/ 172533 h 174233"/>
                  <a:gd name="connsiteX2" fmla="*/ 531 w 262795"/>
                  <a:gd name="connsiteY2" fmla="*/ 163965 h 174233"/>
                  <a:gd name="connsiteX3" fmla="*/ 172 w 262795"/>
                  <a:gd name="connsiteY3" fmla="*/ 161568 h 174233"/>
                  <a:gd name="connsiteX4" fmla="*/ 10958 w 262795"/>
                  <a:gd name="connsiteY4" fmla="*/ 137899 h 174233"/>
                  <a:gd name="connsiteX5" fmla="*/ 246865 w 262795"/>
                  <a:gd name="connsiteY5" fmla="*/ 1700 h 174233"/>
                  <a:gd name="connsiteX6" fmla="*/ 262264 w 262795"/>
                  <a:gd name="connsiteY6" fmla="*/ 10268 h 174233"/>
                  <a:gd name="connsiteX7" fmla="*/ 262624 w 262795"/>
                  <a:gd name="connsiteY7" fmla="*/ 12665 h 174233"/>
                  <a:gd name="connsiteX8" fmla="*/ 251838 w 262795"/>
                  <a:gd name="connsiteY8" fmla="*/ 36334 h 17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795" h="174233">
                    <a:moveTo>
                      <a:pt x="251838" y="36334"/>
                    </a:moveTo>
                    <a:lnTo>
                      <a:pt x="15931" y="172533"/>
                    </a:lnTo>
                    <a:cubicBezTo>
                      <a:pt x="8681" y="176728"/>
                      <a:pt x="1790" y="172893"/>
                      <a:pt x="531" y="163965"/>
                    </a:cubicBezTo>
                    <a:lnTo>
                      <a:pt x="172" y="161568"/>
                    </a:lnTo>
                    <a:cubicBezTo>
                      <a:pt x="-919" y="152286"/>
                      <a:pt x="3240" y="143166"/>
                      <a:pt x="10958" y="137899"/>
                    </a:cubicBezTo>
                    <a:lnTo>
                      <a:pt x="246865" y="1700"/>
                    </a:lnTo>
                    <a:cubicBezTo>
                      <a:pt x="254115" y="-2495"/>
                      <a:pt x="261006" y="1340"/>
                      <a:pt x="262264" y="10268"/>
                    </a:cubicBezTo>
                    <a:lnTo>
                      <a:pt x="262624" y="12665"/>
                    </a:lnTo>
                    <a:cubicBezTo>
                      <a:pt x="263714" y="21947"/>
                      <a:pt x="259556" y="31067"/>
                      <a:pt x="251838" y="36334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43EA8020-C163-3D02-FE3E-F32D7B97A4E4}"/>
                  </a:ext>
                </a:extLst>
              </p:cNvPr>
              <p:cNvSpPr/>
              <p:nvPr/>
            </p:nvSpPr>
            <p:spPr>
              <a:xfrm>
                <a:off x="10364125" y="5080781"/>
                <a:ext cx="457034" cy="268432"/>
              </a:xfrm>
              <a:custGeom>
                <a:avLst/>
                <a:gdLst>
                  <a:gd name="connsiteX0" fmla="*/ 5398 w 457034"/>
                  <a:gd name="connsiteY0" fmla="*/ 268432 h 268432"/>
                  <a:gd name="connsiteX1" fmla="*/ 725 w 457034"/>
                  <a:gd name="connsiteY1" fmla="*/ 265736 h 268432"/>
                  <a:gd name="connsiteX2" fmla="*/ 2696 w 457034"/>
                  <a:gd name="connsiteY2" fmla="*/ 258366 h 268432"/>
                  <a:gd name="connsiteX3" fmla="*/ 2702 w 457034"/>
                  <a:gd name="connsiteY3" fmla="*/ 258366 h 268432"/>
                  <a:gd name="connsiteX4" fmla="*/ 448870 w 457034"/>
                  <a:gd name="connsiteY4" fmla="*/ 707 h 268432"/>
                  <a:gd name="connsiteX5" fmla="*/ 456301 w 457034"/>
                  <a:gd name="connsiteY5" fmla="*/ 2685 h 268432"/>
                  <a:gd name="connsiteX6" fmla="*/ 454359 w 457034"/>
                  <a:gd name="connsiteY6" fmla="*/ 10061 h 268432"/>
                  <a:gd name="connsiteX7" fmla="*/ 454263 w 457034"/>
                  <a:gd name="connsiteY7" fmla="*/ 10115 h 268432"/>
                  <a:gd name="connsiteX8" fmla="*/ 8095 w 457034"/>
                  <a:gd name="connsiteY8" fmla="*/ 267773 h 268432"/>
                  <a:gd name="connsiteX9" fmla="*/ 5398 w 457034"/>
                  <a:gd name="connsiteY9" fmla="*/ 268432 h 26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7034" h="268432">
                    <a:moveTo>
                      <a:pt x="5398" y="268432"/>
                    </a:moveTo>
                    <a:cubicBezTo>
                      <a:pt x="3469" y="268444"/>
                      <a:pt x="1677" y="267414"/>
                      <a:pt x="725" y="265736"/>
                    </a:cubicBezTo>
                    <a:cubicBezTo>
                      <a:pt x="-767" y="263159"/>
                      <a:pt x="119" y="259858"/>
                      <a:pt x="2696" y="258366"/>
                    </a:cubicBezTo>
                    <a:cubicBezTo>
                      <a:pt x="2696" y="258366"/>
                      <a:pt x="2702" y="258366"/>
                      <a:pt x="2702" y="258366"/>
                    </a:cubicBezTo>
                    <a:lnTo>
                      <a:pt x="448870" y="707"/>
                    </a:lnTo>
                    <a:cubicBezTo>
                      <a:pt x="451477" y="-755"/>
                      <a:pt x="454767" y="120"/>
                      <a:pt x="456301" y="2685"/>
                    </a:cubicBezTo>
                    <a:cubicBezTo>
                      <a:pt x="457799" y="5255"/>
                      <a:pt x="456930" y="8557"/>
                      <a:pt x="454359" y="10061"/>
                    </a:cubicBezTo>
                    <a:cubicBezTo>
                      <a:pt x="454329" y="10079"/>
                      <a:pt x="454293" y="10097"/>
                      <a:pt x="454263" y="10115"/>
                    </a:cubicBezTo>
                    <a:lnTo>
                      <a:pt x="8095" y="267773"/>
                    </a:lnTo>
                    <a:cubicBezTo>
                      <a:pt x="7268" y="268217"/>
                      <a:pt x="6339" y="268444"/>
                      <a:pt x="5398" y="268432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1855091-DFA7-30D9-77FD-F92826E4C4E4}"/>
                  </a:ext>
                </a:extLst>
              </p:cNvPr>
              <p:cNvSpPr/>
              <p:nvPr/>
            </p:nvSpPr>
            <p:spPr>
              <a:xfrm>
                <a:off x="10370356" y="5124146"/>
                <a:ext cx="456969" cy="268509"/>
              </a:xfrm>
              <a:custGeom>
                <a:avLst/>
                <a:gdLst>
                  <a:gd name="connsiteX0" fmla="*/ 5399 w 456969"/>
                  <a:gd name="connsiteY0" fmla="*/ 268510 h 268509"/>
                  <a:gd name="connsiteX1" fmla="*/ 0 w 456969"/>
                  <a:gd name="connsiteY1" fmla="*/ 263003 h 268509"/>
                  <a:gd name="connsiteX2" fmla="*/ 2643 w 456969"/>
                  <a:gd name="connsiteY2" fmla="*/ 258383 h 268509"/>
                  <a:gd name="connsiteX3" fmla="*/ 448871 w 456969"/>
                  <a:gd name="connsiteY3" fmla="*/ 725 h 268509"/>
                  <a:gd name="connsiteX4" fmla="*/ 456235 w 456969"/>
                  <a:gd name="connsiteY4" fmla="*/ 2696 h 268509"/>
                  <a:gd name="connsiteX5" fmla="*/ 456241 w 456969"/>
                  <a:gd name="connsiteY5" fmla="*/ 2702 h 268509"/>
                  <a:gd name="connsiteX6" fmla="*/ 454264 w 456969"/>
                  <a:gd name="connsiteY6" fmla="*/ 10132 h 268509"/>
                  <a:gd name="connsiteX7" fmla="*/ 8095 w 456969"/>
                  <a:gd name="connsiteY7" fmla="*/ 267791 h 268509"/>
                  <a:gd name="connsiteX8" fmla="*/ 5399 w 456969"/>
                  <a:gd name="connsiteY8" fmla="*/ 268510 h 26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969" h="268509">
                    <a:moveTo>
                      <a:pt x="5399" y="268510"/>
                    </a:moveTo>
                    <a:cubicBezTo>
                      <a:pt x="2385" y="268480"/>
                      <a:pt x="-30" y="266017"/>
                      <a:pt x="0" y="263003"/>
                    </a:cubicBezTo>
                    <a:cubicBezTo>
                      <a:pt x="18" y="261109"/>
                      <a:pt x="1019" y="259360"/>
                      <a:pt x="2643" y="258383"/>
                    </a:cubicBezTo>
                    <a:lnTo>
                      <a:pt x="448871" y="725"/>
                    </a:lnTo>
                    <a:cubicBezTo>
                      <a:pt x="451448" y="-767"/>
                      <a:pt x="454749" y="120"/>
                      <a:pt x="456235" y="2696"/>
                    </a:cubicBezTo>
                    <a:cubicBezTo>
                      <a:pt x="456241" y="2696"/>
                      <a:pt x="456241" y="2702"/>
                      <a:pt x="456241" y="2702"/>
                    </a:cubicBezTo>
                    <a:cubicBezTo>
                      <a:pt x="457739" y="5303"/>
                      <a:pt x="456852" y="8622"/>
                      <a:pt x="454264" y="10132"/>
                    </a:cubicBezTo>
                    <a:lnTo>
                      <a:pt x="8095" y="267791"/>
                    </a:lnTo>
                    <a:cubicBezTo>
                      <a:pt x="7275" y="268258"/>
                      <a:pt x="6346" y="268504"/>
                      <a:pt x="5399" y="268510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7FAFC3C5-282C-5390-F65B-63297B1AF0D9}"/>
                  </a:ext>
                </a:extLst>
              </p:cNvPr>
              <p:cNvSpPr/>
              <p:nvPr/>
            </p:nvSpPr>
            <p:spPr>
              <a:xfrm>
                <a:off x="10376588" y="5249200"/>
                <a:ext cx="316336" cy="187137"/>
              </a:xfrm>
              <a:custGeom>
                <a:avLst/>
                <a:gdLst>
                  <a:gd name="connsiteX0" fmla="*/ 5399 w 316336"/>
                  <a:gd name="connsiteY0" fmla="*/ 187138 h 187137"/>
                  <a:gd name="connsiteX1" fmla="*/ 0 w 316336"/>
                  <a:gd name="connsiteY1" fmla="*/ 181631 h 187137"/>
                  <a:gd name="connsiteX2" fmla="*/ 2643 w 316336"/>
                  <a:gd name="connsiteY2" fmla="*/ 177011 h 187137"/>
                  <a:gd name="connsiteX3" fmla="*/ 308237 w 316336"/>
                  <a:gd name="connsiteY3" fmla="*/ 725 h 187137"/>
                  <a:gd name="connsiteX4" fmla="*/ 315602 w 316336"/>
                  <a:gd name="connsiteY4" fmla="*/ 2696 h 187137"/>
                  <a:gd name="connsiteX5" fmla="*/ 315608 w 316336"/>
                  <a:gd name="connsiteY5" fmla="*/ 2702 h 187137"/>
                  <a:gd name="connsiteX6" fmla="*/ 313630 w 316336"/>
                  <a:gd name="connsiteY6" fmla="*/ 10132 h 187137"/>
                  <a:gd name="connsiteX7" fmla="*/ 8035 w 316336"/>
                  <a:gd name="connsiteY7" fmla="*/ 186418 h 187137"/>
                  <a:gd name="connsiteX8" fmla="*/ 5399 w 316336"/>
                  <a:gd name="connsiteY8" fmla="*/ 187138 h 18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36" h="187137">
                    <a:moveTo>
                      <a:pt x="5399" y="187138"/>
                    </a:moveTo>
                    <a:cubicBezTo>
                      <a:pt x="2385" y="187108"/>
                      <a:pt x="-30" y="184645"/>
                      <a:pt x="0" y="181631"/>
                    </a:cubicBezTo>
                    <a:cubicBezTo>
                      <a:pt x="18" y="179737"/>
                      <a:pt x="1019" y="177988"/>
                      <a:pt x="2643" y="177011"/>
                    </a:cubicBezTo>
                    <a:lnTo>
                      <a:pt x="308237" y="725"/>
                    </a:lnTo>
                    <a:cubicBezTo>
                      <a:pt x="310814" y="-767"/>
                      <a:pt x="314116" y="120"/>
                      <a:pt x="315602" y="2696"/>
                    </a:cubicBezTo>
                    <a:cubicBezTo>
                      <a:pt x="315608" y="2696"/>
                      <a:pt x="315608" y="2702"/>
                      <a:pt x="315608" y="2702"/>
                    </a:cubicBezTo>
                    <a:cubicBezTo>
                      <a:pt x="317106" y="5303"/>
                      <a:pt x="316219" y="8622"/>
                      <a:pt x="313630" y="10132"/>
                    </a:cubicBezTo>
                    <a:lnTo>
                      <a:pt x="8035" y="186418"/>
                    </a:lnTo>
                    <a:cubicBezTo>
                      <a:pt x="7227" y="186856"/>
                      <a:pt x="6322" y="187101"/>
                      <a:pt x="5399" y="187138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A325B586-00F4-B5C3-3B36-1D86B27A31AD}"/>
                  </a:ext>
                </a:extLst>
              </p:cNvPr>
              <p:cNvSpPr/>
              <p:nvPr/>
            </p:nvSpPr>
            <p:spPr>
              <a:xfrm>
                <a:off x="10388093" y="4320791"/>
                <a:ext cx="290925" cy="172576"/>
              </a:xfrm>
              <a:custGeom>
                <a:avLst/>
                <a:gdLst>
                  <a:gd name="connsiteX0" fmla="*/ 5398 w 290925"/>
                  <a:gd name="connsiteY0" fmla="*/ 172577 h 172576"/>
                  <a:gd name="connsiteX1" fmla="*/ 725 w 290925"/>
                  <a:gd name="connsiteY1" fmla="*/ 169880 h 172576"/>
                  <a:gd name="connsiteX2" fmla="*/ 2696 w 290925"/>
                  <a:gd name="connsiteY2" fmla="*/ 162516 h 172576"/>
                  <a:gd name="connsiteX3" fmla="*/ 2702 w 290925"/>
                  <a:gd name="connsiteY3" fmla="*/ 162510 h 172576"/>
                  <a:gd name="connsiteX4" fmla="*/ 282831 w 290925"/>
                  <a:gd name="connsiteY4" fmla="*/ 724 h 172576"/>
                  <a:gd name="connsiteX5" fmla="*/ 290201 w 290925"/>
                  <a:gd name="connsiteY5" fmla="*/ 2702 h 172576"/>
                  <a:gd name="connsiteX6" fmla="*/ 288224 w 290925"/>
                  <a:gd name="connsiteY6" fmla="*/ 10072 h 172576"/>
                  <a:gd name="connsiteX7" fmla="*/ 8095 w 290925"/>
                  <a:gd name="connsiteY7" fmla="*/ 171858 h 172576"/>
                  <a:gd name="connsiteX8" fmla="*/ 5398 w 290925"/>
                  <a:gd name="connsiteY8" fmla="*/ 172577 h 17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0925" h="172576">
                    <a:moveTo>
                      <a:pt x="5398" y="172577"/>
                    </a:moveTo>
                    <a:cubicBezTo>
                      <a:pt x="3469" y="172589"/>
                      <a:pt x="1677" y="171558"/>
                      <a:pt x="725" y="169880"/>
                    </a:cubicBezTo>
                    <a:cubicBezTo>
                      <a:pt x="-767" y="167304"/>
                      <a:pt x="119" y="164002"/>
                      <a:pt x="2696" y="162516"/>
                    </a:cubicBezTo>
                    <a:cubicBezTo>
                      <a:pt x="2696" y="162510"/>
                      <a:pt x="2702" y="162510"/>
                      <a:pt x="2702" y="162510"/>
                    </a:cubicBezTo>
                    <a:lnTo>
                      <a:pt x="282831" y="724"/>
                    </a:lnTo>
                    <a:cubicBezTo>
                      <a:pt x="285413" y="-768"/>
                      <a:pt x="288709" y="119"/>
                      <a:pt x="290201" y="2702"/>
                    </a:cubicBezTo>
                    <a:cubicBezTo>
                      <a:pt x="291693" y="5284"/>
                      <a:pt x="290806" y="8580"/>
                      <a:pt x="288224" y="10072"/>
                    </a:cubicBezTo>
                    <a:lnTo>
                      <a:pt x="8095" y="171858"/>
                    </a:lnTo>
                    <a:cubicBezTo>
                      <a:pt x="7274" y="172325"/>
                      <a:pt x="6345" y="172571"/>
                      <a:pt x="5398" y="172577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C7007366-5EA4-7142-6C8C-931115BEB71E}"/>
                  </a:ext>
                </a:extLst>
              </p:cNvPr>
              <p:cNvSpPr/>
              <p:nvPr/>
            </p:nvSpPr>
            <p:spPr>
              <a:xfrm>
                <a:off x="10394259" y="4364417"/>
                <a:ext cx="290655" cy="172393"/>
              </a:xfrm>
              <a:custGeom>
                <a:avLst/>
                <a:gdLst>
                  <a:gd name="connsiteX0" fmla="*/ 5465 w 290655"/>
                  <a:gd name="connsiteY0" fmla="*/ 172394 h 172393"/>
                  <a:gd name="connsiteX1" fmla="*/ 731 w 290655"/>
                  <a:gd name="connsiteY1" fmla="*/ 169697 h 172393"/>
                  <a:gd name="connsiteX2" fmla="*/ 2636 w 290655"/>
                  <a:gd name="connsiteY2" fmla="*/ 162399 h 172393"/>
                  <a:gd name="connsiteX3" fmla="*/ 2768 w 290655"/>
                  <a:gd name="connsiteY3" fmla="*/ 162327 h 172393"/>
                  <a:gd name="connsiteX4" fmla="*/ 282837 w 290655"/>
                  <a:gd name="connsiteY4" fmla="*/ 541 h 172393"/>
                  <a:gd name="connsiteX5" fmla="*/ 290117 w 290655"/>
                  <a:gd name="connsiteY5" fmla="*/ 3088 h 172393"/>
                  <a:gd name="connsiteX6" fmla="*/ 288290 w 290655"/>
                  <a:gd name="connsiteY6" fmla="*/ 9949 h 172393"/>
                  <a:gd name="connsiteX7" fmla="*/ 8161 w 290655"/>
                  <a:gd name="connsiteY7" fmla="*/ 171734 h 172393"/>
                  <a:gd name="connsiteX8" fmla="*/ 5465 w 290655"/>
                  <a:gd name="connsiteY8" fmla="*/ 172394 h 172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0655" h="172393">
                    <a:moveTo>
                      <a:pt x="5465" y="172394"/>
                    </a:moveTo>
                    <a:cubicBezTo>
                      <a:pt x="3523" y="172394"/>
                      <a:pt x="1726" y="171369"/>
                      <a:pt x="731" y="169697"/>
                    </a:cubicBezTo>
                    <a:cubicBezTo>
                      <a:pt x="-755" y="167156"/>
                      <a:pt x="96" y="163891"/>
                      <a:pt x="2636" y="162399"/>
                    </a:cubicBezTo>
                    <a:cubicBezTo>
                      <a:pt x="2684" y="162375"/>
                      <a:pt x="2726" y="162351"/>
                      <a:pt x="2768" y="162327"/>
                    </a:cubicBezTo>
                    <a:lnTo>
                      <a:pt x="282837" y="541"/>
                    </a:lnTo>
                    <a:cubicBezTo>
                      <a:pt x="285551" y="-765"/>
                      <a:pt x="288811" y="374"/>
                      <a:pt x="290117" y="3088"/>
                    </a:cubicBezTo>
                    <a:cubicBezTo>
                      <a:pt x="291280" y="5515"/>
                      <a:pt x="290507" y="8427"/>
                      <a:pt x="288290" y="9949"/>
                    </a:cubicBezTo>
                    <a:lnTo>
                      <a:pt x="8161" y="171734"/>
                    </a:lnTo>
                    <a:cubicBezTo>
                      <a:pt x="7334" y="172178"/>
                      <a:pt x="6405" y="172405"/>
                      <a:pt x="5465" y="172394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314730B3-5F96-F9A1-13CE-DCAD309E2EB6}"/>
                  </a:ext>
                </a:extLst>
              </p:cNvPr>
              <p:cNvSpPr/>
              <p:nvPr/>
            </p:nvSpPr>
            <p:spPr>
              <a:xfrm>
                <a:off x="10400556" y="4407612"/>
                <a:ext cx="290866" cy="172640"/>
              </a:xfrm>
              <a:custGeom>
                <a:avLst/>
                <a:gdLst>
                  <a:gd name="connsiteX0" fmla="*/ 5399 w 290866"/>
                  <a:gd name="connsiteY0" fmla="*/ 172641 h 172640"/>
                  <a:gd name="connsiteX1" fmla="*/ 0 w 290866"/>
                  <a:gd name="connsiteY1" fmla="*/ 167134 h 172640"/>
                  <a:gd name="connsiteX2" fmla="*/ 2643 w 290866"/>
                  <a:gd name="connsiteY2" fmla="*/ 162514 h 172640"/>
                  <a:gd name="connsiteX3" fmla="*/ 282711 w 290866"/>
                  <a:gd name="connsiteY3" fmla="*/ 728 h 172640"/>
                  <a:gd name="connsiteX4" fmla="*/ 290141 w 290866"/>
                  <a:gd name="connsiteY4" fmla="*/ 2706 h 172640"/>
                  <a:gd name="connsiteX5" fmla="*/ 288170 w 290866"/>
                  <a:gd name="connsiteY5" fmla="*/ 10076 h 172640"/>
                  <a:gd name="connsiteX6" fmla="*/ 288164 w 290866"/>
                  <a:gd name="connsiteY6" fmla="*/ 10076 h 172640"/>
                  <a:gd name="connsiteX7" fmla="*/ 8095 w 290866"/>
                  <a:gd name="connsiteY7" fmla="*/ 171862 h 172640"/>
                  <a:gd name="connsiteX8" fmla="*/ 5399 w 290866"/>
                  <a:gd name="connsiteY8" fmla="*/ 172641 h 1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0866" h="172640">
                    <a:moveTo>
                      <a:pt x="5399" y="172641"/>
                    </a:moveTo>
                    <a:cubicBezTo>
                      <a:pt x="2385" y="172611"/>
                      <a:pt x="-30" y="170148"/>
                      <a:pt x="0" y="167134"/>
                    </a:cubicBezTo>
                    <a:cubicBezTo>
                      <a:pt x="18" y="165240"/>
                      <a:pt x="1019" y="163491"/>
                      <a:pt x="2643" y="162514"/>
                    </a:cubicBezTo>
                    <a:lnTo>
                      <a:pt x="282711" y="728"/>
                    </a:lnTo>
                    <a:cubicBezTo>
                      <a:pt x="285312" y="-770"/>
                      <a:pt x="288631" y="117"/>
                      <a:pt x="290141" y="2706"/>
                    </a:cubicBezTo>
                    <a:cubicBezTo>
                      <a:pt x="291633" y="5282"/>
                      <a:pt x="290747" y="8584"/>
                      <a:pt x="288170" y="10076"/>
                    </a:cubicBezTo>
                    <a:cubicBezTo>
                      <a:pt x="288170" y="10076"/>
                      <a:pt x="288164" y="10076"/>
                      <a:pt x="288164" y="10076"/>
                    </a:cubicBezTo>
                    <a:lnTo>
                      <a:pt x="8095" y="171862"/>
                    </a:lnTo>
                    <a:cubicBezTo>
                      <a:pt x="7269" y="172329"/>
                      <a:pt x="6346" y="172599"/>
                      <a:pt x="5399" y="172641"/>
                    </a:cubicBezTo>
                    <a:close/>
                  </a:path>
                </a:pathLst>
              </a:custGeom>
              <a:solidFill>
                <a:srgbClr val="E0E0E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81" name="Graphic 5">
            <a:extLst>
              <a:ext uri="{FF2B5EF4-FFF2-40B4-BE49-F238E27FC236}">
                <a16:creationId xmlns:a16="http://schemas.microsoft.com/office/drawing/2014/main" id="{5105ADEB-4A41-84BC-8204-C4920E720068}"/>
              </a:ext>
            </a:extLst>
          </p:cNvPr>
          <p:cNvGrpSpPr/>
          <p:nvPr/>
        </p:nvGrpSpPr>
        <p:grpSpPr>
          <a:xfrm>
            <a:off x="9766724" y="4494914"/>
            <a:ext cx="924418" cy="772260"/>
            <a:chOff x="9900177" y="4715639"/>
            <a:chExt cx="870508" cy="727224"/>
          </a:xfrm>
        </p:grpSpPr>
        <p:grpSp>
          <p:nvGrpSpPr>
            <p:cNvPr id="282" name="Graphic 5">
              <a:extLst>
                <a:ext uri="{FF2B5EF4-FFF2-40B4-BE49-F238E27FC236}">
                  <a16:creationId xmlns:a16="http://schemas.microsoft.com/office/drawing/2014/main" id="{A25635AD-58C0-A213-A101-E26B29D3CCD7}"/>
                </a:ext>
              </a:extLst>
            </p:cNvPr>
            <p:cNvGrpSpPr/>
            <p:nvPr/>
          </p:nvGrpSpPr>
          <p:grpSpPr>
            <a:xfrm>
              <a:off x="9900177" y="4715639"/>
              <a:ext cx="870508" cy="727224"/>
              <a:chOff x="9900177" y="4715639"/>
              <a:chExt cx="870508" cy="727224"/>
            </a:xfrm>
          </p:grpSpPr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CB5ECD6-A573-42F2-541B-F48BB3776325}"/>
                  </a:ext>
                </a:extLst>
              </p:cNvPr>
              <p:cNvSpPr/>
              <p:nvPr/>
            </p:nvSpPr>
            <p:spPr>
              <a:xfrm>
                <a:off x="9900177" y="4715639"/>
                <a:ext cx="788832" cy="689357"/>
              </a:xfrm>
              <a:custGeom>
                <a:avLst/>
                <a:gdLst>
                  <a:gd name="connsiteX0" fmla="*/ 34324 w 788832"/>
                  <a:gd name="connsiteY0" fmla="*/ 681930 h 689357"/>
                  <a:gd name="connsiteX1" fmla="*/ 49 w 788832"/>
                  <a:gd name="connsiteY1" fmla="*/ 442787 h 689357"/>
                  <a:gd name="connsiteX2" fmla="*/ 9697 w 788832"/>
                  <a:gd name="connsiteY2" fmla="*/ 424092 h 689357"/>
                  <a:gd name="connsiteX3" fmla="*/ 741446 w 788832"/>
                  <a:gd name="connsiteY3" fmla="*/ 1652 h 689357"/>
                  <a:gd name="connsiteX4" fmla="*/ 754569 w 788832"/>
                  <a:gd name="connsiteY4" fmla="*/ 7225 h 689357"/>
                  <a:gd name="connsiteX5" fmla="*/ 788784 w 788832"/>
                  <a:gd name="connsiteY5" fmla="*/ 246368 h 689357"/>
                  <a:gd name="connsiteX6" fmla="*/ 779136 w 788832"/>
                  <a:gd name="connsiteY6" fmla="*/ 265063 h 689357"/>
                  <a:gd name="connsiteX7" fmla="*/ 47387 w 788832"/>
                  <a:gd name="connsiteY7" fmla="*/ 687503 h 689357"/>
                  <a:gd name="connsiteX8" fmla="*/ 36164 w 788832"/>
                  <a:gd name="connsiteY8" fmla="*/ 686502 h 689357"/>
                  <a:gd name="connsiteX9" fmla="*/ 34324 w 788832"/>
                  <a:gd name="connsiteY9" fmla="*/ 681930 h 68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8832" h="689357">
                    <a:moveTo>
                      <a:pt x="34324" y="681930"/>
                    </a:moveTo>
                    <a:lnTo>
                      <a:pt x="49" y="442787"/>
                    </a:lnTo>
                    <a:cubicBezTo>
                      <a:pt x="-478" y="435243"/>
                      <a:pt x="3243" y="428035"/>
                      <a:pt x="9697" y="424092"/>
                    </a:cubicBezTo>
                    <a:lnTo>
                      <a:pt x="741446" y="1652"/>
                    </a:lnTo>
                    <a:cubicBezTo>
                      <a:pt x="747438" y="-1943"/>
                      <a:pt x="753430" y="514"/>
                      <a:pt x="754569" y="7225"/>
                    </a:cubicBezTo>
                    <a:lnTo>
                      <a:pt x="788784" y="246368"/>
                    </a:lnTo>
                    <a:cubicBezTo>
                      <a:pt x="789311" y="253912"/>
                      <a:pt x="785590" y="261120"/>
                      <a:pt x="779136" y="265063"/>
                    </a:cubicBezTo>
                    <a:lnTo>
                      <a:pt x="47387" y="687503"/>
                    </a:lnTo>
                    <a:cubicBezTo>
                      <a:pt x="44007" y="690325"/>
                      <a:pt x="38986" y="689876"/>
                      <a:pt x="36164" y="686502"/>
                    </a:cubicBezTo>
                    <a:cubicBezTo>
                      <a:pt x="35079" y="685208"/>
                      <a:pt x="34438" y="683608"/>
                      <a:pt x="34324" y="681930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A4515F2E-880D-4666-8168-CFABE27C628E}"/>
                  </a:ext>
                </a:extLst>
              </p:cNvPr>
              <p:cNvSpPr/>
              <p:nvPr/>
            </p:nvSpPr>
            <p:spPr>
              <a:xfrm>
                <a:off x="9931695" y="4730388"/>
                <a:ext cx="838974" cy="712475"/>
              </a:xfrm>
              <a:custGeom>
                <a:avLst/>
                <a:gdLst>
                  <a:gd name="connsiteX0" fmla="*/ 741446 w 838974"/>
                  <a:gd name="connsiteY0" fmla="*/ 3142 h 712475"/>
                  <a:gd name="connsiteX1" fmla="*/ 9697 w 838974"/>
                  <a:gd name="connsiteY1" fmla="*/ 425402 h 712475"/>
                  <a:gd name="connsiteX2" fmla="*/ 49 w 838974"/>
                  <a:gd name="connsiteY2" fmla="*/ 444097 h 712475"/>
                  <a:gd name="connsiteX3" fmla="*/ 34324 w 838974"/>
                  <a:gd name="connsiteY3" fmla="*/ 683240 h 712475"/>
                  <a:gd name="connsiteX4" fmla="*/ 49184 w 838974"/>
                  <a:gd name="connsiteY4" fmla="*/ 700797 h 712475"/>
                  <a:gd name="connsiteX5" fmla="*/ 72793 w 838974"/>
                  <a:gd name="connsiteY5" fmla="*/ 710504 h 712475"/>
                  <a:gd name="connsiteX6" fmla="*/ 97300 w 838974"/>
                  <a:gd name="connsiteY6" fmla="*/ 709365 h 712475"/>
                  <a:gd name="connsiteX7" fmla="*/ 829050 w 838974"/>
                  <a:gd name="connsiteY7" fmla="*/ 287105 h 712475"/>
                  <a:gd name="connsiteX8" fmla="*/ 838937 w 838974"/>
                  <a:gd name="connsiteY8" fmla="*/ 268530 h 712475"/>
                  <a:gd name="connsiteX9" fmla="*/ 804722 w 838974"/>
                  <a:gd name="connsiteY9" fmla="*/ 29327 h 712475"/>
                  <a:gd name="connsiteX10" fmla="*/ 789862 w 838974"/>
                  <a:gd name="connsiteY10" fmla="*/ 11770 h 712475"/>
                  <a:gd name="connsiteX11" fmla="*/ 766253 w 838974"/>
                  <a:gd name="connsiteY11" fmla="*/ 2063 h 712475"/>
                  <a:gd name="connsiteX12" fmla="*/ 741446 w 838974"/>
                  <a:gd name="connsiteY12" fmla="*/ 3142 h 71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8974" h="712475">
                    <a:moveTo>
                      <a:pt x="741446" y="3142"/>
                    </a:moveTo>
                    <a:lnTo>
                      <a:pt x="9697" y="425402"/>
                    </a:lnTo>
                    <a:cubicBezTo>
                      <a:pt x="3243" y="429344"/>
                      <a:pt x="-478" y="436553"/>
                      <a:pt x="49" y="444097"/>
                    </a:cubicBezTo>
                    <a:lnTo>
                      <a:pt x="34324" y="683240"/>
                    </a:lnTo>
                    <a:cubicBezTo>
                      <a:pt x="36253" y="691095"/>
                      <a:pt x="41754" y="697597"/>
                      <a:pt x="49184" y="700797"/>
                    </a:cubicBezTo>
                    <a:lnTo>
                      <a:pt x="72793" y="710504"/>
                    </a:lnTo>
                    <a:cubicBezTo>
                      <a:pt x="80774" y="713482"/>
                      <a:pt x="89631" y="713074"/>
                      <a:pt x="97300" y="709365"/>
                    </a:cubicBezTo>
                    <a:lnTo>
                      <a:pt x="829050" y="287105"/>
                    </a:lnTo>
                    <a:cubicBezTo>
                      <a:pt x="835575" y="283264"/>
                      <a:pt x="839398" y="276086"/>
                      <a:pt x="838937" y="268530"/>
                    </a:cubicBezTo>
                    <a:lnTo>
                      <a:pt x="804722" y="29327"/>
                    </a:lnTo>
                    <a:cubicBezTo>
                      <a:pt x="802775" y="21477"/>
                      <a:pt x="797280" y="14988"/>
                      <a:pt x="789862" y="11770"/>
                    </a:cubicBezTo>
                    <a:lnTo>
                      <a:pt x="766253" y="2063"/>
                    </a:lnTo>
                    <a:cubicBezTo>
                      <a:pt x="758188" y="-1023"/>
                      <a:pt x="749212" y="-633"/>
                      <a:pt x="741446" y="3142"/>
                    </a:cubicBezTo>
                    <a:close/>
                  </a:path>
                </a:pathLst>
              </a:custGeom>
              <a:solidFill>
                <a:srgbClr val="3E5FA6">
                  <a:alpha val="5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BEB62333-16C8-B001-05C9-4465D69FC599}"/>
                  </a:ext>
                </a:extLst>
              </p:cNvPr>
              <p:cNvSpPr/>
              <p:nvPr/>
            </p:nvSpPr>
            <p:spPr>
              <a:xfrm>
                <a:off x="9981371" y="4752228"/>
                <a:ext cx="789314" cy="689206"/>
              </a:xfrm>
              <a:custGeom>
                <a:avLst/>
                <a:gdLst>
                  <a:gd name="connsiteX0" fmla="*/ 34262 w 789314"/>
                  <a:gd name="connsiteY0" fmla="*/ 682013 h 689206"/>
                  <a:gd name="connsiteX1" fmla="*/ 48 w 789314"/>
                  <a:gd name="connsiteY1" fmla="*/ 442810 h 689206"/>
                  <a:gd name="connsiteX2" fmla="*/ 9635 w 789314"/>
                  <a:gd name="connsiteY2" fmla="*/ 424175 h 689206"/>
                  <a:gd name="connsiteX3" fmla="*/ 741445 w 789314"/>
                  <a:gd name="connsiteY3" fmla="*/ 1855 h 689206"/>
                  <a:gd name="connsiteX4" fmla="*/ 752668 w 789314"/>
                  <a:gd name="connsiteY4" fmla="*/ 2856 h 689206"/>
                  <a:gd name="connsiteX5" fmla="*/ 754507 w 789314"/>
                  <a:gd name="connsiteY5" fmla="*/ 7427 h 689206"/>
                  <a:gd name="connsiteX6" fmla="*/ 789261 w 789314"/>
                  <a:gd name="connsiteY6" fmla="*/ 246690 h 689206"/>
                  <a:gd name="connsiteX7" fmla="*/ 779674 w 789314"/>
                  <a:gd name="connsiteY7" fmla="*/ 265325 h 689206"/>
                  <a:gd name="connsiteX8" fmla="*/ 47625 w 789314"/>
                  <a:gd name="connsiteY8" fmla="*/ 687526 h 689206"/>
                  <a:gd name="connsiteX9" fmla="*/ 34262 w 789314"/>
                  <a:gd name="connsiteY9" fmla="*/ 682013 h 68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9314" h="689206">
                    <a:moveTo>
                      <a:pt x="34262" y="682013"/>
                    </a:moveTo>
                    <a:lnTo>
                      <a:pt x="48" y="442810"/>
                    </a:lnTo>
                    <a:cubicBezTo>
                      <a:pt x="-468" y="435302"/>
                      <a:pt x="3224" y="428124"/>
                      <a:pt x="9635" y="424175"/>
                    </a:cubicBezTo>
                    <a:lnTo>
                      <a:pt x="741445" y="1855"/>
                    </a:lnTo>
                    <a:cubicBezTo>
                      <a:pt x="744824" y="-967"/>
                      <a:pt x="749845" y="-518"/>
                      <a:pt x="752668" y="2856"/>
                    </a:cubicBezTo>
                    <a:cubicBezTo>
                      <a:pt x="753752" y="4150"/>
                      <a:pt x="754393" y="5750"/>
                      <a:pt x="754507" y="7427"/>
                    </a:cubicBezTo>
                    <a:lnTo>
                      <a:pt x="789261" y="246690"/>
                    </a:lnTo>
                    <a:cubicBezTo>
                      <a:pt x="789806" y="254204"/>
                      <a:pt x="786103" y="261395"/>
                      <a:pt x="779674" y="265325"/>
                    </a:cubicBezTo>
                    <a:lnTo>
                      <a:pt x="47625" y="687526"/>
                    </a:lnTo>
                    <a:cubicBezTo>
                      <a:pt x="41333" y="691181"/>
                      <a:pt x="35461" y="688664"/>
                      <a:pt x="34262" y="682013"/>
                    </a:cubicBezTo>
                    <a:close/>
                  </a:path>
                </a:pathLst>
              </a:custGeom>
              <a:solidFill>
                <a:srgbClr val="3E5FA6">
                  <a:alpha val="4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B018F96C-C132-2FEF-37B5-8131B2532C50}"/>
                  </a:ext>
                </a:extLst>
              </p:cNvPr>
              <p:cNvSpPr/>
              <p:nvPr/>
            </p:nvSpPr>
            <p:spPr>
              <a:xfrm>
                <a:off x="9931664" y="5163579"/>
                <a:ext cx="97331" cy="279230"/>
              </a:xfrm>
              <a:custGeom>
                <a:avLst/>
                <a:gdLst>
                  <a:gd name="connsiteX0" fmla="*/ 97332 w 97331"/>
                  <a:gd name="connsiteY0" fmla="*/ 276174 h 279230"/>
                  <a:gd name="connsiteX1" fmla="*/ 72764 w 97331"/>
                  <a:gd name="connsiteY1" fmla="*/ 277312 h 279230"/>
                  <a:gd name="connsiteX2" fmla="*/ 49215 w 97331"/>
                  <a:gd name="connsiteY2" fmla="*/ 267605 h 279230"/>
                  <a:gd name="connsiteX3" fmla="*/ 34295 w 97331"/>
                  <a:gd name="connsiteY3" fmla="*/ 250108 h 279230"/>
                  <a:gd name="connsiteX4" fmla="*/ 81 w 97331"/>
                  <a:gd name="connsiteY4" fmla="*/ 10905 h 279230"/>
                  <a:gd name="connsiteX5" fmla="*/ 2418 w 97331"/>
                  <a:gd name="connsiteY5" fmla="*/ 0 h 279230"/>
                  <a:gd name="connsiteX6" fmla="*/ 52092 w 97331"/>
                  <a:gd name="connsiteY6" fmla="*/ 21032 h 279230"/>
                  <a:gd name="connsiteX7" fmla="*/ 49994 w 97331"/>
                  <a:gd name="connsiteY7" fmla="*/ 31458 h 279230"/>
                  <a:gd name="connsiteX8" fmla="*/ 83969 w 97331"/>
                  <a:gd name="connsiteY8" fmla="*/ 270601 h 279230"/>
                  <a:gd name="connsiteX9" fmla="*/ 92406 w 97331"/>
                  <a:gd name="connsiteY9" fmla="*/ 278199 h 279230"/>
                  <a:gd name="connsiteX10" fmla="*/ 97332 w 97331"/>
                  <a:gd name="connsiteY10" fmla="*/ 276174 h 27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31" h="279230">
                    <a:moveTo>
                      <a:pt x="97332" y="276174"/>
                    </a:moveTo>
                    <a:cubicBezTo>
                      <a:pt x="89620" y="279811"/>
                      <a:pt x="80776" y="280218"/>
                      <a:pt x="72764" y="277312"/>
                    </a:cubicBezTo>
                    <a:lnTo>
                      <a:pt x="49215" y="267605"/>
                    </a:lnTo>
                    <a:cubicBezTo>
                      <a:pt x="41785" y="264417"/>
                      <a:pt x="36273" y="257946"/>
                      <a:pt x="34295" y="250108"/>
                    </a:cubicBezTo>
                    <a:lnTo>
                      <a:pt x="81" y="10905"/>
                    </a:lnTo>
                    <a:cubicBezTo>
                      <a:pt x="-273" y="7118"/>
                      <a:pt x="542" y="3313"/>
                      <a:pt x="2418" y="0"/>
                    </a:cubicBezTo>
                    <a:lnTo>
                      <a:pt x="52092" y="21032"/>
                    </a:lnTo>
                    <a:cubicBezTo>
                      <a:pt x="50318" y="24202"/>
                      <a:pt x="49581" y="27851"/>
                      <a:pt x="49994" y="31458"/>
                    </a:cubicBezTo>
                    <a:lnTo>
                      <a:pt x="83969" y="270601"/>
                    </a:lnTo>
                    <a:cubicBezTo>
                      <a:pt x="84203" y="275029"/>
                      <a:pt x="87978" y="278433"/>
                      <a:pt x="92406" y="278199"/>
                    </a:cubicBezTo>
                    <a:cubicBezTo>
                      <a:pt x="94234" y="278103"/>
                      <a:pt x="95971" y="277390"/>
                      <a:pt x="97332" y="276174"/>
                    </a:cubicBezTo>
                    <a:close/>
                  </a:path>
                </a:pathLst>
              </a:custGeom>
              <a:solidFill>
                <a:srgbClr val="3E5FA6">
                  <a:alpha val="5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FAF01228-5B3B-ABA7-3C9E-DA28104590B9}"/>
                  </a:ext>
                </a:extLst>
              </p:cNvPr>
              <p:cNvSpPr/>
              <p:nvPr/>
            </p:nvSpPr>
            <p:spPr>
              <a:xfrm>
                <a:off x="9931664" y="5163579"/>
                <a:ext cx="97331" cy="279230"/>
              </a:xfrm>
              <a:custGeom>
                <a:avLst/>
                <a:gdLst>
                  <a:gd name="connsiteX0" fmla="*/ 97332 w 97331"/>
                  <a:gd name="connsiteY0" fmla="*/ 276174 h 279230"/>
                  <a:gd name="connsiteX1" fmla="*/ 72764 w 97331"/>
                  <a:gd name="connsiteY1" fmla="*/ 277312 h 279230"/>
                  <a:gd name="connsiteX2" fmla="*/ 49215 w 97331"/>
                  <a:gd name="connsiteY2" fmla="*/ 267605 h 279230"/>
                  <a:gd name="connsiteX3" fmla="*/ 34295 w 97331"/>
                  <a:gd name="connsiteY3" fmla="*/ 250108 h 279230"/>
                  <a:gd name="connsiteX4" fmla="*/ 81 w 97331"/>
                  <a:gd name="connsiteY4" fmla="*/ 10905 h 279230"/>
                  <a:gd name="connsiteX5" fmla="*/ 2418 w 97331"/>
                  <a:gd name="connsiteY5" fmla="*/ 0 h 279230"/>
                  <a:gd name="connsiteX6" fmla="*/ 52092 w 97331"/>
                  <a:gd name="connsiteY6" fmla="*/ 21032 h 279230"/>
                  <a:gd name="connsiteX7" fmla="*/ 49994 w 97331"/>
                  <a:gd name="connsiteY7" fmla="*/ 31458 h 279230"/>
                  <a:gd name="connsiteX8" fmla="*/ 83969 w 97331"/>
                  <a:gd name="connsiteY8" fmla="*/ 270601 h 279230"/>
                  <a:gd name="connsiteX9" fmla="*/ 92406 w 97331"/>
                  <a:gd name="connsiteY9" fmla="*/ 278199 h 279230"/>
                  <a:gd name="connsiteX10" fmla="*/ 97332 w 97331"/>
                  <a:gd name="connsiteY10" fmla="*/ 276174 h 27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331" h="279230">
                    <a:moveTo>
                      <a:pt x="97332" y="276174"/>
                    </a:moveTo>
                    <a:cubicBezTo>
                      <a:pt x="89620" y="279811"/>
                      <a:pt x="80776" y="280218"/>
                      <a:pt x="72764" y="277312"/>
                    </a:cubicBezTo>
                    <a:lnTo>
                      <a:pt x="49215" y="267605"/>
                    </a:lnTo>
                    <a:cubicBezTo>
                      <a:pt x="41785" y="264417"/>
                      <a:pt x="36273" y="257946"/>
                      <a:pt x="34295" y="250108"/>
                    </a:cubicBezTo>
                    <a:lnTo>
                      <a:pt x="81" y="10905"/>
                    </a:lnTo>
                    <a:cubicBezTo>
                      <a:pt x="-273" y="7118"/>
                      <a:pt x="542" y="3313"/>
                      <a:pt x="2418" y="0"/>
                    </a:cubicBezTo>
                    <a:lnTo>
                      <a:pt x="52092" y="21032"/>
                    </a:lnTo>
                    <a:cubicBezTo>
                      <a:pt x="50318" y="24202"/>
                      <a:pt x="49581" y="27851"/>
                      <a:pt x="49994" y="31458"/>
                    </a:cubicBezTo>
                    <a:lnTo>
                      <a:pt x="83969" y="270601"/>
                    </a:lnTo>
                    <a:cubicBezTo>
                      <a:pt x="84203" y="275029"/>
                      <a:pt x="87978" y="278433"/>
                      <a:pt x="92406" y="278199"/>
                    </a:cubicBezTo>
                    <a:cubicBezTo>
                      <a:pt x="94234" y="278103"/>
                      <a:pt x="95971" y="277390"/>
                      <a:pt x="97332" y="276174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BA398AF-15DE-1C78-D9E8-4150513C4D02}"/>
                  </a:ext>
                </a:extLst>
              </p:cNvPr>
              <p:cNvSpPr/>
              <p:nvPr/>
            </p:nvSpPr>
            <p:spPr>
              <a:xfrm>
                <a:off x="9934021" y="4730419"/>
                <a:ext cx="801676" cy="454192"/>
              </a:xfrm>
              <a:custGeom>
                <a:avLst/>
                <a:gdLst>
                  <a:gd name="connsiteX0" fmla="*/ 801677 w 801676"/>
                  <a:gd name="connsiteY0" fmla="*/ 27378 h 454192"/>
                  <a:gd name="connsiteX1" fmla="*/ 788974 w 801676"/>
                  <a:gd name="connsiteY1" fmla="*/ 23663 h 454192"/>
                  <a:gd name="connsiteX2" fmla="*/ 57284 w 801676"/>
                  <a:gd name="connsiteY2" fmla="*/ 445983 h 454192"/>
                  <a:gd name="connsiteX3" fmla="*/ 49734 w 801676"/>
                  <a:gd name="connsiteY3" fmla="*/ 454192 h 454192"/>
                  <a:gd name="connsiteX4" fmla="*/ 0 w 801676"/>
                  <a:gd name="connsiteY4" fmla="*/ 433160 h 454192"/>
                  <a:gd name="connsiteX5" fmla="*/ 7370 w 801676"/>
                  <a:gd name="connsiteY5" fmla="*/ 425370 h 454192"/>
                  <a:gd name="connsiteX6" fmla="*/ 739120 w 801676"/>
                  <a:gd name="connsiteY6" fmla="*/ 3110 h 454192"/>
                  <a:gd name="connsiteX7" fmla="*/ 763627 w 801676"/>
                  <a:gd name="connsiteY7" fmla="*/ 1972 h 454192"/>
                  <a:gd name="connsiteX8" fmla="*/ 787176 w 801676"/>
                  <a:gd name="connsiteY8" fmla="*/ 11679 h 454192"/>
                  <a:gd name="connsiteX9" fmla="*/ 801677 w 801676"/>
                  <a:gd name="connsiteY9" fmla="*/ 27378 h 454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1676" h="454192">
                    <a:moveTo>
                      <a:pt x="801677" y="27378"/>
                    </a:moveTo>
                    <a:cubicBezTo>
                      <a:pt x="799939" y="22105"/>
                      <a:pt x="794666" y="20427"/>
                      <a:pt x="788974" y="23663"/>
                    </a:cubicBezTo>
                    <a:lnTo>
                      <a:pt x="57284" y="445983"/>
                    </a:lnTo>
                    <a:cubicBezTo>
                      <a:pt x="54030" y="447931"/>
                      <a:pt x="51406" y="450783"/>
                      <a:pt x="49734" y="454192"/>
                    </a:cubicBezTo>
                    <a:lnTo>
                      <a:pt x="0" y="433160"/>
                    </a:lnTo>
                    <a:cubicBezTo>
                      <a:pt x="1708" y="429942"/>
                      <a:pt x="4254" y="427252"/>
                      <a:pt x="7370" y="425370"/>
                    </a:cubicBezTo>
                    <a:lnTo>
                      <a:pt x="739120" y="3110"/>
                    </a:lnTo>
                    <a:cubicBezTo>
                      <a:pt x="746790" y="-599"/>
                      <a:pt x="755646" y="-1006"/>
                      <a:pt x="763627" y="1972"/>
                    </a:cubicBezTo>
                    <a:lnTo>
                      <a:pt x="787176" y="11679"/>
                    </a:lnTo>
                    <a:cubicBezTo>
                      <a:pt x="793977" y="14675"/>
                      <a:pt x="799232" y="20362"/>
                      <a:pt x="801677" y="27378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4432514-CA88-C440-2965-9EA57E03AE2A}"/>
                </a:ext>
              </a:extLst>
            </p:cNvPr>
            <p:cNvSpPr/>
            <p:nvPr/>
          </p:nvSpPr>
          <p:spPr>
            <a:xfrm>
              <a:off x="10187440" y="5146809"/>
              <a:ext cx="50988" cy="122013"/>
            </a:xfrm>
            <a:custGeom>
              <a:avLst/>
              <a:gdLst>
                <a:gd name="connsiteX0" fmla="*/ 19939 w 50988"/>
                <a:gd name="connsiteY0" fmla="*/ 121751 h 122013"/>
                <a:gd name="connsiteX1" fmla="*/ 11310 w 50988"/>
                <a:gd name="connsiteY1" fmla="*/ 120013 h 122013"/>
                <a:gd name="connsiteX2" fmla="*/ 9093 w 50988"/>
                <a:gd name="connsiteY2" fmla="*/ 115340 h 122013"/>
                <a:gd name="connsiteX3" fmla="*/ 9512 w 50988"/>
                <a:gd name="connsiteY3" fmla="*/ 105513 h 122013"/>
                <a:gd name="connsiteX4" fmla="*/ 12449 w 50988"/>
                <a:gd name="connsiteY4" fmla="*/ 98861 h 122013"/>
                <a:gd name="connsiteX5" fmla="*/ 15505 w 50988"/>
                <a:gd name="connsiteY5" fmla="*/ 98861 h 122013"/>
                <a:gd name="connsiteX6" fmla="*/ 18620 w 50988"/>
                <a:gd name="connsiteY6" fmla="*/ 99461 h 122013"/>
                <a:gd name="connsiteX7" fmla="*/ 26650 w 50988"/>
                <a:gd name="connsiteY7" fmla="*/ 98202 h 122013"/>
                <a:gd name="connsiteX8" fmla="*/ 32222 w 50988"/>
                <a:gd name="connsiteY8" fmla="*/ 92210 h 122013"/>
                <a:gd name="connsiteX9" fmla="*/ 33660 w 50988"/>
                <a:gd name="connsiteY9" fmla="*/ 82803 h 122013"/>
                <a:gd name="connsiteX10" fmla="*/ 31264 w 50988"/>
                <a:gd name="connsiteY10" fmla="*/ 76391 h 122013"/>
                <a:gd name="connsiteX11" fmla="*/ 27369 w 50988"/>
                <a:gd name="connsiteY11" fmla="*/ 73395 h 122013"/>
                <a:gd name="connsiteX12" fmla="*/ 21377 w 50988"/>
                <a:gd name="connsiteY12" fmla="*/ 71897 h 122013"/>
                <a:gd name="connsiteX13" fmla="*/ 7236 w 50988"/>
                <a:gd name="connsiteY13" fmla="*/ 64707 h 122013"/>
                <a:gd name="connsiteX14" fmla="*/ 584 w 50988"/>
                <a:gd name="connsiteY14" fmla="*/ 46731 h 122013"/>
                <a:gd name="connsiteX15" fmla="*/ 3760 w 50988"/>
                <a:gd name="connsiteY15" fmla="*/ 21025 h 122013"/>
                <a:gd name="connsiteX16" fmla="*/ 19399 w 50988"/>
                <a:gd name="connsiteY16" fmla="*/ 3408 h 122013"/>
                <a:gd name="connsiteX17" fmla="*/ 27549 w 50988"/>
                <a:gd name="connsiteY17" fmla="*/ 472 h 122013"/>
                <a:gd name="connsiteX18" fmla="*/ 34619 w 50988"/>
                <a:gd name="connsiteY18" fmla="*/ 472 h 122013"/>
                <a:gd name="connsiteX19" fmla="*/ 37376 w 50988"/>
                <a:gd name="connsiteY19" fmla="*/ 4786 h 122013"/>
                <a:gd name="connsiteX20" fmla="*/ 37376 w 50988"/>
                <a:gd name="connsiteY20" fmla="*/ 14134 h 122013"/>
                <a:gd name="connsiteX21" fmla="*/ 34919 w 50988"/>
                <a:gd name="connsiteY21" fmla="*/ 20485 h 122013"/>
                <a:gd name="connsiteX22" fmla="*/ 31563 w 50988"/>
                <a:gd name="connsiteY22" fmla="*/ 21085 h 122013"/>
                <a:gd name="connsiteX23" fmla="*/ 24073 w 50988"/>
                <a:gd name="connsiteY23" fmla="*/ 22822 h 122013"/>
                <a:gd name="connsiteX24" fmla="*/ 18381 w 50988"/>
                <a:gd name="connsiteY24" fmla="*/ 28814 h 122013"/>
                <a:gd name="connsiteX25" fmla="*/ 17602 w 50988"/>
                <a:gd name="connsiteY25" fmla="*/ 35885 h 122013"/>
                <a:gd name="connsiteX26" fmla="*/ 21017 w 50988"/>
                <a:gd name="connsiteY26" fmla="*/ 43435 h 122013"/>
                <a:gd name="connsiteX27" fmla="*/ 28747 w 50988"/>
                <a:gd name="connsiteY27" fmla="*/ 46191 h 122013"/>
                <a:gd name="connsiteX28" fmla="*/ 31563 w 50988"/>
                <a:gd name="connsiteY28" fmla="*/ 46790 h 122013"/>
                <a:gd name="connsiteX29" fmla="*/ 44446 w 50988"/>
                <a:gd name="connsiteY29" fmla="*/ 53861 h 122013"/>
                <a:gd name="connsiteX30" fmla="*/ 50438 w 50988"/>
                <a:gd name="connsiteY30" fmla="*/ 70879 h 122013"/>
                <a:gd name="connsiteX31" fmla="*/ 50079 w 50988"/>
                <a:gd name="connsiteY31" fmla="*/ 88555 h 122013"/>
                <a:gd name="connsiteX32" fmla="*/ 44087 w 50988"/>
                <a:gd name="connsiteY32" fmla="*/ 105153 h 122013"/>
                <a:gd name="connsiteX33" fmla="*/ 31443 w 50988"/>
                <a:gd name="connsiteY33" fmla="*/ 117137 h 122013"/>
                <a:gd name="connsiteX34" fmla="*/ 19939 w 50988"/>
                <a:gd name="connsiteY34" fmla="*/ 121751 h 1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0988" h="122013">
                  <a:moveTo>
                    <a:pt x="19939" y="121751"/>
                  </a:moveTo>
                  <a:cubicBezTo>
                    <a:pt x="16949" y="122422"/>
                    <a:pt x="13809" y="121793"/>
                    <a:pt x="11310" y="120013"/>
                  </a:cubicBezTo>
                  <a:cubicBezTo>
                    <a:pt x="10124" y="118707"/>
                    <a:pt x="9357" y="117083"/>
                    <a:pt x="9093" y="115340"/>
                  </a:cubicBezTo>
                  <a:cubicBezTo>
                    <a:pt x="8710" y="112062"/>
                    <a:pt x="8847" y="108742"/>
                    <a:pt x="9512" y="105513"/>
                  </a:cubicBezTo>
                  <a:cubicBezTo>
                    <a:pt x="10172" y="101857"/>
                    <a:pt x="11130" y="99521"/>
                    <a:pt x="12449" y="98861"/>
                  </a:cubicBezTo>
                  <a:cubicBezTo>
                    <a:pt x="13437" y="98508"/>
                    <a:pt x="14516" y="98508"/>
                    <a:pt x="15505" y="98861"/>
                  </a:cubicBezTo>
                  <a:lnTo>
                    <a:pt x="18620" y="99461"/>
                  </a:lnTo>
                  <a:cubicBezTo>
                    <a:pt x="21365" y="99952"/>
                    <a:pt x="24187" y="99509"/>
                    <a:pt x="26650" y="98202"/>
                  </a:cubicBezTo>
                  <a:cubicBezTo>
                    <a:pt x="29029" y="96764"/>
                    <a:pt x="30958" y="94685"/>
                    <a:pt x="32222" y="92210"/>
                  </a:cubicBezTo>
                  <a:cubicBezTo>
                    <a:pt x="33756" y="89328"/>
                    <a:pt x="34260" y="86008"/>
                    <a:pt x="33660" y="82803"/>
                  </a:cubicBezTo>
                  <a:cubicBezTo>
                    <a:pt x="33451" y="80490"/>
                    <a:pt x="32624" y="78273"/>
                    <a:pt x="31264" y="76391"/>
                  </a:cubicBezTo>
                  <a:cubicBezTo>
                    <a:pt x="30281" y="75037"/>
                    <a:pt x="28927" y="74000"/>
                    <a:pt x="27369" y="73395"/>
                  </a:cubicBezTo>
                  <a:cubicBezTo>
                    <a:pt x="25397" y="72796"/>
                    <a:pt x="23396" y="72293"/>
                    <a:pt x="21377" y="71897"/>
                  </a:cubicBezTo>
                  <a:cubicBezTo>
                    <a:pt x="16008" y="71094"/>
                    <a:pt x="11047" y="68572"/>
                    <a:pt x="7236" y="64707"/>
                  </a:cubicBezTo>
                  <a:cubicBezTo>
                    <a:pt x="3401" y="59446"/>
                    <a:pt x="1100" y="53220"/>
                    <a:pt x="584" y="46731"/>
                  </a:cubicBezTo>
                  <a:cubicBezTo>
                    <a:pt x="-806" y="38036"/>
                    <a:pt x="297" y="29120"/>
                    <a:pt x="3760" y="21025"/>
                  </a:cubicBezTo>
                  <a:cubicBezTo>
                    <a:pt x="6942" y="13624"/>
                    <a:pt x="12425" y="7447"/>
                    <a:pt x="19399" y="3408"/>
                  </a:cubicBezTo>
                  <a:cubicBezTo>
                    <a:pt x="21916" y="1940"/>
                    <a:pt x="24678" y="945"/>
                    <a:pt x="27549" y="472"/>
                  </a:cubicBezTo>
                  <a:cubicBezTo>
                    <a:pt x="29862" y="-157"/>
                    <a:pt x="32306" y="-157"/>
                    <a:pt x="34619" y="472"/>
                  </a:cubicBezTo>
                  <a:cubicBezTo>
                    <a:pt x="36267" y="1293"/>
                    <a:pt x="37322" y="2947"/>
                    <a:pt x="37376" y="4786"/>
                  </a:cubicBezTo>
                  <a:cubicBezTo>
                    <a:pt x="37765" y="7890"/>
                    <a:pt x="37765" y="11030"/>
                    <a:pt x="37376" y="14134"/>
                  </a:cubicBezTo>
                  <a:cubicBezTo>
                    <a:pt x="36956" y="17609"/>
                    <a:pt x="36177" y="19766"/>
                    <a:pt x="34919" y="20485"/>
                  </a:cubicBezTo>
                  <a:cubicBezTo>
                    <a:pt x="33846" y="20899"/>
                    <a:pt x="32708" y="21103"/>
                    <a:pt x="31563" y="21085"/>
                  </a:cubicBezTo>
                  <a:cubicBezTo>
                    <a:pt x="28963" y="21037"/>
                    <a:pt x="26386" y="21630"/>
                    <a:pt x="24073" y="22822"/>
                  </a:cubicBezTo>
                  <a:cubicBezTo>
                    <a:pt x="21527" y="24081"/>
                    <a:pt x="19507" y="26208"/>
                    <a:pt x="18381" y="28814"/>
                  </a:cubicBezTo>
                  <a:cubicBezTo>
                    <a:pt x="17566" y="31079"/>
                    <a:pt x="17302" y="33500"/>
                    <a:pt x="17602" y="35885"/>
                  </a:cubicBezTo>
                  <a:cubicBezTo>
                    <a:pt x="17698" y="38755"/>
                    <a:pt x="18926" y="41469"/>
                    <a:pt x="21017" y="43435"/>
                  </a:cubicBezTo>
                  <a:cubicBezTo>
                    <a:pt x="23372" y="44885"/>
                    <a:pt x="26009" y="45820"/>
                    <a:pt x="28747" y="46191"/>
                  </a:cubicBezTo>
                  <a:lnTo>
                    <a:pt x="31563" y="46790"/>
                  </a:lnTo>
                  <a:cubicBezTo>
                    <a:pt x="36531" y="47629"/>
                    <a:pt x="41067" y="50122"/>
                    <a:pt x="44446" y="53861"/>
                  </a:cubicBezTo>
                  <a:cubicBezTo>
                    <a:pt x="47892" y="58912"/>
                    <a:pt x="49959" y="64779"/>
                    <a:pt x="50438" y="70879"/>
                  </a:cubicBezTo>
                  <a:cubicBezTo>
                    <a:pt x="51277" y="76751"/>
                    <a:pt x="51157" y="82719"/>
                    <a:pt x="50079" y="88555"/>
                  </a:cubicBezTo>
                  <a:cubicBezTo>
                    <a:pt x="49186" y="94427"/>
                    <a:pt x="47149" y="100066"/>
                    <a:pt x="44087" y="105153"/>
                  </a:cubicBezTo>
                  <a:cubicBezTo>
                    <a:pt x="40917" y="110126"/>
                    <a:pt x="36579" y="114237"/>
                    <a:pt x="31443" y="117137"/>
                  </a:cubicBezTo>
                  <a:cubicBezTo>
                    <a:pt x="27956" y="119426"/>
                    <a:pt x="24043" y="120996"/>
                    <a:pt x="19939" y="121751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F948161-D4D0-A081-CA58-F932A79BAFAE}"/>
                </a:ext>
              </a:extLst>
            </p:cNvPr>
            <p:cNvSpPr/>
            <p:nvPr/>
          </p:nvSpPr>
          <p:spPr>
            <a:xfrm>
              <a:off x="10230063" y="5112390"/>
              <a:ext cx="49725" cy="124985"/>
            </a:xfrm>
            <a:custGeom>
              <a:avLst/>
              <a:gdLst>
                <a:gd name="connsiteX0" fmla="*/ 29207 w 49725"/>
                <a:gd name="connsiteY0" fmla="*/ 122075 h 124985"/>
                <a:gd name="connsiteX1" fmla="*/ 17223 w 49725"/>
                <a:gd name="connsiteY1" fmla="*/ 37827 h 124985"/>
                <a:gd name="connsiteX2" fmla="*/ 5239 w 49725"/>
                <a:gd name="connsiteY2" fmla="*/ 44898 h 124985"/>
                <a:gd name="connsiteX3" fmla="*/ 2710 w 49725"/>
                <a:gd name="connsiteY3" fmla="*/ 44658 h 124985"/>
                <a:gd name="connsiteX4" fmla="*/ 2542 w 49725"/>
                <a:gd name="connsiteY4" fmla="*/ 44418 h 124985"/>
                <a:gd name="connsiteX5" fmla="*/ 924 w 49725"/>
                <a:gd name="connsiteY5" fmla="*/ 38906 h 124985"/>
                <a:gd name="connsiteX6" fmla="*/ 265 w 49725"/>
                <a:gd name="connsiteY6" fmla="*/ 34052 h 124985"/>
                <a:gd name="connsiteX7" fmla="*/ 265 w 49725"/>
                <a:gd name="connsiteY7" fmla="*/ 27700 h 124985"/>
                <a:gd name="connsiteX8" fmla="*/ 2422 w 49725"/>
                <a:gd name="connsiteY8" fmla="*/ 24405 h 124985"/>
                <a:gd name="connsiteX9" fmla="*/ 44367 w 49725"/>
                <a:gd name="connsiteY9" fmla="*/ 437 h 124985"/>
                <a:gd name="connsiteX10" fmla="*/ 47063 w 49725"/>
                <a:gd name="connsiteY10" fmla="*/ 700 h 124985"/>
                <a:gd name="connsiteX11" fmla="*/ 47183 w 49725"/>
                <a:gd name="connsiteY11" fmla="*/ 856 h 124985"/>
                <a:gd name="connsiteX12" fmla="*/ 48801 w 49725"/>
                <a:gd name="connsiteY12" fmla="*/ 6309 h 124985"/>
                <a:gd name="connsiteX13" fmla="*/ 49460 w 49725"/>
                <a:gd name="connsiteY13" fmla="*/ 11162 h 124985"/>
                <a:gd name="connsiteX14" fmla="*/ 49460 w 49725"/>
                <a:gd name="connsiteY14" fmla="*/ 17574 h 124985"/>
                <a:gd name="connsiteX15" fmla="*/ 47183 w 49725"/>
                <a:gd name="connsiteY15" fmla="*/ 20929 h 124985"/>
                <a:gd name="connsiteX16" fmla="*/ 34839 w 49725"/>
                <a:gd name="connsiteY16" fmla="*/ 28000 h 124985"/>
                <a:gd name="connsiteX17" fmla="*/ 46823 w 49725"/>
                <a:gd name="connsiteY17" fmla="*/ 112248 h 124985"/>
                <a:gd name="connsiteX18" fmla="*/ 40831 w 49725"/>
                <a:gd name="connsiteY18" fmla="*/ 120937 h 124985"/>
                <a:gd name="connsiteX19" fmla="*/ 36337 w 49725"/>
                <a:gd name="connsiteY19" fmla="*/ 123513 h 124985"/>
                <a:gd name="connsiteX20" fmla="*/ 29207 w 49725"/>
                <a:gd name="connsiteY20" fmla="*/ 122075 h 12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725" h="124985">
                  <a:moveTo>
                    <a:pt x="29207" y="122075"/>
                  </a:moveTo>
                  <a:lnTo>
                    <a:pt x="17223" y="37827"/>
                  </a:lnTo>
                  <a:lnTo>
                    <a:pt x="5239" y="44898"/>
                  </a:lnTo>
                  <a:cubicBezTo>
                    <a:pt x="4472" y="45527"/>
                    <a:pt x="3339" y="45419"/>
                    <a:pt x="2710" y="44658"/>
                  </a:cubicBezTo>
                  <a:cubicBezTo>
                    <a:pt x="2644" y="44580"/>
                    <a:pt x="2590" y="44502"/>
                    <a:pt x="2542" y="44418"/>
                  </a:cubicBezTo>
                  <a:cubicBezTo>
                    <a:pt x="1649" y="42705"/>
                    <a:pt x="1098" y="40829"/>
                    <a:pt x="924" y="38906"/>
                  </a:cubicBezTo>
                  <a:lnTo>
                    <a:pt x="265" y="34052"/>
                  </a:lnTo>
                  <a:cubicBezTo>
                    <a:pt x="-88" y="31949"/>
                    <a:pt x="-88" y="29804"/>
                    <a:pt x="265" y="27700"/>
                  </a:cubicBezTo>
                  <a:cubicBezTo>
                    <a:pt x="493" y="26346"/>
                    <a:pt x="1278" y="25154"/>
                    <a:pt x="2422" y="24405"/>
                  </a:cubicBezTo>
                  <a:lnTo>
                    <a:pt x="44367" y="437"/>
                  </a:lnTo>
                  <a:cubicBezTo>
                    <a:pt x="45182" y="-234"/>
                    <a:pt x="46392" y="-121"/>
                    <a:pt x="47063" y="700"/>
                  </a:cubicBezTo>
                  <a:cubicBezTo>
                    <a:pt x="47105" y="748"/>
                    <a:pt x="47147" y="802"/>
                    <a:pt x="47183" y="856"/>
                  </a:cubicBezTo>
                  <a:cubicBezTo>
                    <a:pt x="48082" y="2546"/>
                    <a:pt x="48627" y="4403"/>
                    <a:pt x="48801" y="6309"/>
                  </a:cubicBezTo>
                  <a:lnTo>
                    <a:pt x="49460" y="11162"/>
                  </a:lnTo>
                  <a:cubicBezTo>
                    <a:pt x="49813" y="13284"/>
                    <a:pt x="49813" y="15453"/>
                    <a:pt x="49460" y="17574"/>
                  </a:cubicBezTo>
                  <a:cubicBezTo>
                    <a:pt x="49196" y="18958"/>
                    <a:pt x="48375" y="20174"/>
                    <a:pt x="47183" y="20929"/>
                  </a:cubicBezTo>
                  <a:lnTo>
                    <a:pt x="34839" y="28000"/>
                  </a:lnTo>
                  <a:lnTo>
                    <a:pt x="46823" y="112248"/>
                  </a:lnTo>
                  <a:cubicBezTo>
                    <a:pt x="47303" y="115604"/>
                    <a:pt x="45385" y="118240"/>
                    <a:pt x="40831" y="120937"/>
                  </a:cubicBezTo>
                  <a:lnTo>
                    <a:pt x="36337" y="123513"/>
                  </a:lnTo>
                  <a:cubicBezTo>
                    <a:pt x="32023" y="125850"/>
                    <a:pt x="29686" y="125431"/>
                    <a:pt x="29207" y="122075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897F21A-FFBA-A81F-3F15-96B0F750F3B3}"/>
                </a:ext>
              </a:extLst>
            </p:cNvPr>
            <p:cNvSpPr/>
            <p:nvPr/>
          </p:nvSpPr>
          <p:spPr>
            <a:xfrm>
              <a:off x="10290394" y="5091952"/>
              <a:ext cx="55201" cy="127983"/>
            </a:xfrm>
            <a:custGeom>
              <a:avLst/>
              <a:gdLst>
                <a:gd name="connsiteX0" fmla="*/ 94 w 55201"/>
                <a:gd name="connsiteY0" fmla="*/ 126214 h 127983"/>
                <a:gd name="connsiteX1" fmla="*/ 94 w 55201"/>
                <a:gd name="connsiteY1" fmla="*/ 123218 h 127983"/>
                <a:gd name="connsiteX2" fmla="*/ 2791 w 55201"/>
                <a:gd name="connsiteY2" fmla="*/ 14043 h 127983"/>
                <a:gd name="connsiteX3" fmla="*/ 8783 w 55201"/>
                <a:gd name="connsiteY3" fmla="*/ 5774 h 127983"/>
                <a:gd name="connsiteX4" fmla="*/ 15913 w 55201"/>
                <a:gd name="connsiteY4" fmla="*/ 1640 h 127983"/>
                <a:gd name="connsiteX5" fmla="*/ 23344 w 55201"/>
                <a:gd name="connsiteY5" fmla="*/ 2059 h 127983"/>
                <a:gd name="connsiteX6" fmla="*/ 54502 w 55201"/>
                <a:gd name="connsiteY6" fmla="*/ 91940 h 127983"/>
                <a:gd name="connsiteX7" fmla="*/ 55161 w 55201"/>
                <a:gd name="connsiteY7" fmla="*/ 94636 h 127983"/>
                <a:gd name="connsiteX8" fmla="*/ 50907 w 55201"/>
                <a:gd name="connsiteY8" fmla="*/ 100628 h 127983"/>
                <a:gd name="connsiteX9" fmla="*/ 44915 w 55201"/>
                <a:gd name="connsiteY9" fmla="*/ 103984 h 127983"/>
                <a:gd name="connsiteX10" fmla="*/ 38623 w 55201"/>
                <a:gd name="connsiteY10" fmla="*/ 103984 h 127983"/>
                <a:gd name="connsiteX11" fmla="*/ 33230 w 55201"/>
                <a:gd name="connsiteY11" fmla="*/ 86727 h 127983"/>
                <a:gd name="connsiteX12" fmla="*/ 16513 w 55201"/>
                <a:gd name="connsiteY12" fmla="*/ 96374 h 127983"/>
                <a:gd name="connsiteX13" fmla="*/ 16513 w 55201"/>
                <a:gd name="connsiteY13" fmla="*/ 117166 h 127983"/>
                <a:gd name="connsiteX14" fmla="*/ 11779 w 55201"/>
                <a:gd name="connsiteY14" fmla="*/ 123158 h 127983"/>
                <a:gd name="connsiteX15" fmla="*/ 6086 w 55201"/>
                <a:gd name="connsiteY15" fmla="*/ 126454 h 127983"/>
                <a:gd name="connsiteX16" fmla="*/ 94 w 55201"/>
                <a:gd name="connsiteY16" fmla="*/ 126214 h 127983"/>
                <a:gd name="connsiteX17" fmla="*/ 28617 w 55201"/>
                <a:gd name="connsiteY17" fmla="*/ 68631 h 127983"/>
                <a:gd name="connsiteX18" fmla="*/ 18850 w 55201"/>
                <a:gd name="connsiteY18" fmla="*/ 38311 h 127983"/>
                <a:gd name="connsiteX19" fmla="*/ 15853 w 55201"/>
                <a:gd name="connsiteY19" fmla="*/ 27226 h 127983"/>
                <a:gd name="connsiteX20" fmla="*/ 15314 w 55201"/>
                <a:gd name="connsiteY20" fmla="*/ 27525 h 127983"/>
                <a:gd name="connsiteX21" fmla="*/ 15674 w 55201"/>
                <a:gd name="connsiteY21" fmla="*/ 40169 h 127983"/>
                <a:gd name="connsiteX22" fmla="*/ 15674 w 55201"/>
                <a:gd name="connsiteY22" fmla="*/ 76121 h 1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201" h="127983">
                  <a:moveTo>
                    <a:pt x="94" y="126214"/>
                  </a:moveTo>
                  <a:cubicBezTo>
                    <a:pt x="-31" y="125220"/>
                    <a:pt x="-31" y="124213"/>
                    <a:pt x="94" y="123218"/>
                  </a:cubicBezTo>
                  <a:lnTo>
                    <a:pt x="2791" y="14043"/>
                  </a:lnTo>
                  <a:cubicBezTo>
                    <a:pt x="3126" y="10400"/>
                    <a:pt x="5421" y="7224"/>
                    <a:pt x="8783" y="5774"/>
                  </a:cubicBezTo>
                  <a:lnTo>
                    <a:pt x="15913" y="1640"/>
                  </a:lnTo>
                  <a:cubicBezTo>
                    <a:pt x="19928" y="-697"/>
                    <a:pt x="22445" y="-517"/>
                    <a:pt x="23344" y="2059"/>
                  </a:cubicBezTo>
                  <a:lnTo>
                    <a:pt x="54502" y="91940"/>
                  </a:lnTo>
                  <a:cubicBezTo>
                    <a:pt x="54862" y="93318"/>
                    <a:pt x="55101" y="94217"/>
                    <a:pt x="55161" y="94636"/>
                  </a:cubicBezTo>
                  <a:cubicBezTo>
                    <a:pt x="55461" y="96913"/>
                    <a:pt x="54083" y="99010"/>
                    <a:pt x="50907" y="100628"/>
                  </a:cubicBezTo>
                  <a:lnTo>
                    <a:pt x="44915" y="103984"/>
                  </a:lnTo>
                  <a:cubicBezTo>
                    <a:pt x="41380" y="106021"/>
                    <a:pt x="39282" y="106081"/>
                    <a:pt x="38623" y="103984"/>
                  </a:cubicBezTo>
                  <a:lnTo>
                    <a:pt x="33230" y="86727"/>
                  </a:lnTo>
                  <a:lnTo>
                    <a:pt x="16513" y="96374"/>
                  </a:lnTo>
                  <a:lnTo>
                    <a:pt x="16513" y="117166"/>
                  </a:lnTo>
                  <a:cubicBezTo>
                    <a:pt x="16513" y="119503"/>
                    <a:pt x="14955" y="121601"/>
                    <a:pt x="11779" y="123158"/>
                  </a:cubicBezTo>
                  <a:lnTo>
                    <a:pt x="6086" y="126454"/>
                  </a:lnTo>
                  <a:cubicBezTo>
                    <a:pt x="2413" y="128569"/>
                    <a:pt x="412" y="128491"/>
                    <a:pt x="94" y="126214"/>
                  </a:cubicBezTo>
                  <a:close/>
                  <a:moveTo>
                    <a:pt x="28617" y="68631"/>
                  </a:moveTo>
                  <a:lnTo>
                    <a:pt x="18850" y="38311"/>
                  </a:lnTo>
                  <a:cubicBezTo>
                    <a:pt x="17831" y="34896"/>
                    <a:pt x="16812" y="31181"/>
                    <a:pt x="15853" y="27226"/>
                  </a:cubicBezTo>
                  <a:lnTo>
                    <a:pt x="15314" y="27525"/>
                  </a:lnTo>
                  <a:cubicBezTo>
                    <a:pt x="15314" y="31900"/>
                    <a:pt x="15674" y="36094"/>
                    <a:pt x="15674" y="40169"/>
                  </a:cubicBezTo>
                  <a:lnTo>
                    <a:pt x="15674" y="76121"/>
                  </a:ln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D29BA7F8-F31E-A05A-0F7F-E35D83C1F85D}"/>
                </a:ext>
              </a:extLst>
            </p:cNvPr>
            <p:cNvSpPr/>
            <p:nvPr/>
          </p:nvSpPr>
          <p:spPr>
            <a:xfrm>
              <a:off x="10337166" y="5059916"/>
              <a:ext cx="63317" cy="124210"/>
            </a:xfrm>
            <a:custGeom>
              <a:avLst/>
              <a:gdLst>
                <a:gd name="connsiteX0" fmla="*/ 14322 w 63317"/>
                <a:gd name="connsiteY0" fmla="*/ 121340 h 124210"/>
                <a:gd name="connsiteX1" fmla="*/ 181 w 63317"/>
                <a:gd name="connsiteY1" fmla="*/ 22891 h 124210"/>
                <a:gd name="connsiteX2" fmla="*/ 600 w 63317"/>
                <a:gd name="connsiteY2" fmla="*/ 17558 h 124210"/>
                <a:gd name="connsiteX3" fmla="*/ 3716 w 63317"/>
                <a:gd name="connsiteY3" fmla="*/ 14142 h 124210"/>
                <a:gd name="connsiteX4" fmla="*/ 22052 w 63317"/>
                <a:gd name="connsiteY4" fmla="*/ 3536 h 124210"/>
                <a:gd name="connsiteX5" fmla="*/ 39369 w 63317"/>
                <a:gd name="connsiteY5" fmla="*/ 1259 h 124210"/>
                <a:gd name="connsiteX6" fmla="*/ 48896 w 63317"/>
                <a:gd name="connsiteY6" fmla="*/ 21393 h 124210"/>
                <a:gd name="connsiteX7" fmla="*/ 42245 w 63317"/>
                <a:gd name="connsiteY7" fmla="*/ 53810 h 124210"/>
                <a:gd name="connsiteX8" fmla="*/ 42245 w 63317"/>
                <a:gd name="connsiteY8" fmla="*/ 54469 h 124210"/>
                <a:gd name="connsiteX9" fmla="*/ 47578 w 63317"/>
                <a:gd name="connsiteY9" fmla="*/ 58184 h 124210"/>
                <a:gd name="connsiteX10" fmla="*/ 51892 w 63317"/>
                <a:gd name="connsiteY10" fmla="*/ 65794 h 124210"/>
                <a:gd name="connsiteX11" fmla="*/ 62678 w 63317"/>
                <a:gd name="connsiteY11" fmla="*/ 92099 h 124210"/>
                <a:gd name="connsiteX12" fmla="*/ 63277 w 63317"/>
                <a:gd name="connsiteY12" fmla="*/ 93777 h 124210"/>
                <a:gd name="connsiteX13" fmla="*/ 57285 w 63317"/>
                <a:gd name="connsiteY13" fmla="*/ 101926 h 124210"/>
                <a:gd name="connsiteX14" fmla="*/ 53450 w 63317"/>
                <a:gd name="connsiteY14" fmla="*/ 104143 h 124210"/>
                <a:gd name="connsiteX15" fmla="*/ 46260 w 63317"/>
                <a:gd name="connsiteY15" fmla="*/ 103723 h 124210"/>
                <a:gd name="connsiteX16" fmla="*/ 36133 w 63317"/>
                <a:gd name="connsiteY16" fmla="*/ 77418 h 124210"/>
                <a:gd name="connsiteX17" fmla="*/ 33197 w 63317"/>
                <a:gd name="connsiteY17" fmla="*/ 73883 h 124210"/>
                <a:gd name="connsiteX18" fmla="*/ 29003 w 63317"/>
                <a:gd name="connsiteY18" fmla="*/ 74782 h 124210"/>
                <a:gd name="connsiteX19" fmla="*/ 26366 w 63317"/>
                <a:gd name="connsiteY19" fmla="*/ 76280 h 124210"/>
                <a:gd name="connsiteX20" fmla="*/ 31399 w 63317"/>
                <a:gd name="connsiteY20" fmla="*/ 111633 h 124210"/>
                <a:gd name="connsiteX21" fmla="*/ 25407 w 63317"/>
                <a:gd name="connsiteY21" fmla="*/ 120441 h 124210"/>
                <a:gd name="connsiteX22" fmla="*/ 21692 w 63317"/>
                <a:gd name="connsiteY22" fmla="*/ 122599 h 124210"/>
                <a:gd name="connsiteX23" fmla="*/ 14322 w 63317"/>
                <a:gd name="connsiteY23" fmla="*/ 121340 h 124210"/>
                <a:gd name="connsiteX24" fmla="*/ 29063 w 63317"/>
                <a:gd name="connsiteY24" fmla="*/ 49855 h 124210"/>
                <a:gd name="connsiteX25" fmla="*/ 32718 w 63317"/>
                <a:gd name="connsiteY25" fmla="*/ 43863 h 124210"/>
                <a:gd name="connsiteX26" fmla="*/ 32718 w 63317"/>
                <a:gd name="connsiteY26" fmla="*/ 32898 h 124210"/>
                <a:gd name="connsiteX27" fmla="*/ 29662 w 63317"/>
                <a:gd name="connsiteY27" fmla="*/ 24269 h 124210"/>
                <a:gd name="connsiteX28" fmla="*/ 24748 w 63317"/>
                <a:gd name="connsiteY28" fmla="*/ 23789 h 124210"/>
                <a:gd name="connsiteX29" fmla="*/ 18756 w 63317"/>
                <a:gd name="connsiteY29" fmla="*/ 27145 h 124210"/>
                <a:gd name="connsiteX30" fmla="*/ 22471 w 63317"/>
                <a:gd name="connsiteY30" fmla="*/ 53210 h 12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317" h="124210">
                  <a:moveTo>
                    <a:pt x="14322" y="121340"/>
                  </a:moveTo>
                  <a:lnTo>
                    <a:pt x="181" y="22891"/>
                  </a:lnTo>
                  <a:cubicBezTo>
                    <a:pt x="-161" y="21105"/>
                    <a:pt x="-17" y="19265"/>
                    <a:pt x="600" y="17558"/>
                  </a:cubicBezTo>
                  <a:cubicBezTo>
                    <a:pt x="1211" y="16090"/>
                    <a:pt x="2314" y="14885"/>
                    <a:pt x="3716" y="14142"/>
                  </a:cubicBezTo>
                  <a:lnTo>
                    <a:pt x="22052" y="3536"/>
                  </a:lnTo>
                  <a:cubicBezTo>
                    <a:pt x="27043" y="-167"/>
                    <a:pt x="33592" y="-1024"/>
                    <a:pt x="39369" y="1259"/>
                  </a:cubicBezTo>
                  <a:cubicBezTo>
                    <a:pt x="44102" y="3656"/>
                    <a:pt x="47338" y="10307"/>
                    <a:pt x="48896" y="21393"/>
                  </a:cubicBezTo>
                  <a:cubicBezTo>
                    <a:pt x="50826" y="32652"/>
                    <a:pt x="48453" y="44222"/>
                    <a:pt x="42245" y="53810"/>
                  </a:cubicBezTo>
                  <a:lnTo>
                    <a:pt x="42245" y="54469"/>
                  </a:lnTo>
                  <a:cubicBezTo>
                    <a:pt x="44414" y="55020"/>
                    <a:pt x="46308" y="56338"/>
                    <a:pt x="47578" y="58184"/>
                  </a:cubicBezTo>
                  <a:cubicBezTo>
                    <a:pt x="49399" y="60479"/>
                    <a:pt x="50856" y="63049"/>
                    <a:pt x="51892" y="65794"/>
                  </a:cubicBezTo>
                  <a:lnTo>
                    <a:pt x="62678" y="92099"/>
                  </a:lnTo>
                  <a:lnTo>
                    <a:pt x="63277" y="93777"/>
                  </a:lnTo>
                  <a:cubicBezTo>
                    <a:pt x="63637" y="96593"/>
                    <a:pt x="61599" y="99289"/>
                    <a:pt x="57285" y="101926"/>
                  </a:cubicBezTo>
                  <a:lnTo>
                    <a:pt x="53450" y="104143"/>
                  </a:lnTo>
                  <a:cubicBezTo>
                    <a:pt x="49555" y="106420"/>
                    <a:pt x="47158" y="106240"/>
                    <a:pt x="46260" y="103723"/>
                  </a:cubicBezTo>
                  <a:lnTo>
                    <a:pt x="36133" y="77418"/>
                  </a:lnTo>
                  <a:cubicBezTo>
                    <a:pt x="35582" y="75944"/>
                    <a:pt x="34545" y="74698"/>
                    <a:pt x="33197" y="73883"/>
                  </a:cubicBezTo>
                  <a:cubicBezTo>
                    <a:pt x="32238" y="73404"/>
                    <a:pt x="30800" y="73883"/>
                    <a:pt x="29003" y="74782"/>
                  </a:cubicBezTo>
                  <a:lnTo>
                    <a:pt x="26366" y="76280"/>
                  </a:lnTo>
                  <a:lnTo>
                    <a:pt x="31399" y="111633"/>
                  </a:lnTo>
                  <a:cubicBezTo>
                    <a:pt x="31879" y="114929"/>
                    <a:pt x="29961" y="117625"/>
                    <a:pt x="25407" y="120441"/>
                  </a:cubicBezTo>
                  <a:lnTo>
                    <a:pt x="21692" y="122599"/>
                  </a:lnTo>
                  <a:cubicBezTo>
                    <a:pt x="17198" y="125055"/>
                    <a:pt x="14801" y="124756"/>
                    <a:pt x="14322" y="121340"/>
                  </a:cubicBezTo>
                  <a:close/>
                  <a:moveTo>
                    <a:pt x="29063" y="49855"/>
                  </a:moveTo>
                  <a:cubicBezTo>
                    <a:pt x="31028" y="48423"/>
                    <a:pt x="32340" y="46266"/>
                    <a:pt x="32718" y="43863"/>
                  </a:cubicBezTo>
                  <a:cubicBezTo>
                    <a:pt x="33461" y="40244"/>
                    <a:pt x="33461" y="36517"/>
                    <a:pt x="32718" y="32898"/>
                  </a:cubicBezTo>
                  <a:cubicBezTo>
                    <a:pt x="32604" y="29776"/>
                    <a:pt x="31537" y="26768"/>
                    <a:pt x="29662" y="24269"/>
                  </a:cubicBezTo>
                  <a:cubicBezTo>
                    <a:pt x="28379" y="22885"/>
                    <a:pt x="26270" y="22681"/>
                    <a:pt x="24748" y="23789"/>
                  </a:cubicBezTo>
                  <a:lnTo>
                    <a:pt x="18756" y="27145"/>
                  </a:lnTo>
                  <a:lnTo>
                    <a:pt x="22471" y="53210"/>
                  </a:ln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293D9A3E-D5B4-D06D-003C-2DE7352FE42F}"/>
                </a:ext>
              </a:extLst>
            </p:cNvPr>
            <p:cNvSpPr/>
            <p:nvPr/>
          </p:nvSpPr>
          <p:spPr>
            <a:xfrm>
              <a:off x="10388972" y="5020674"/>
              <a:ext cx="49789" cy="124975"/>
            </a:xfrm>
            <a:custGeom>
              <a:avLst/>
              <a:gdLst>
                <a:gd name="connsiteX0" fmla="*/ 29207 w 49789"/>
                <a:gd name="connsiteY0" fmla="*/ 122053 h 124975"/>
                <a:gd name="connsiteX1" fmla="*/ 17223 w 49789"/>
                <a:gd name="connsiteY1" fmla="*/ 37804 h 124975"/>
                <a:gd name="connsiteX2" fmla="*/ 5239 w 49789"/>
                <a:gd name="connsiteY2" fmla="*/ 44875 h 124975"/>
                <a:gd name="connsiteX3" fmla="*/ 2632 w 49789"/>
                <a:gd name="connsiteY3" fmla="*/ 44527 h 124975"/>
                <a:gd name="connsiteX4" fmla="*/ 2542 w 49789"/>
                <a:gd name="connsiteY4" fmla="*/ 44396 h 124975"/>
                <a:gd name="connsiteX5" fmla="*/ 924 w 49789"/>
                <a:gd name="connsiteY5" fmla="*/ 38883 h 124975"/>
                <a:gd name="connsiteX6" fmla="*/ 265 w 49789"/>
                <a:gd name="connsiteY6" fmla="*/ 34029 h 124975"/>
                <a:gd name="connsiteX7" fmla="*/ 265 w 49789"/>
                <a:gd name="connsiteY7" fmla="*/ 27678 h 124975"/>
                <a:gd name="connsiteX8" fmla="*/ 2422 w 49789"/>
                <a:gd name="connsiteY8" fmla="*/ 24382 h 124975"/>
                <a:gd name="connsiteX9" fmla="*/ 44367 w 49789"/>
                <a:gd name="connsiteY9" fmla="*/ 414 h 124975"/>
                <a:gd name="connsiteX10" fmla="*/ 47183 w 49789"/>
                <a:gd name="connsiteY10" fmla="*/ 833 h 124975"/>
                <a:gd name="connsiteX11" fmla="*/ 48801 w 49789"/>
                <a:gd name="connsiteY11" fmla="*/ 6346 h 124975"/>
                <a:gd name="connsiteX12" fmla="*/ 49520 w 49789"/>
                <a:gd name="connsiteY12" fmla="*/ 11200 h 124975"/>
                <a:gd name="connsiteX13" fmla="*/ 49520 w 49789"/>
                <a:gd name="connsiteY13" fmla="*/ 17611 h 124975"/>
                <a:gd name="connsiteX14" fmla="*/ 47243 w 49789"/>
                <a:gd name="connsiteY14" fmla="*/ 20907 h 124975"/>
                <a:gd name="connsiteX15" fmla="*/ 34959 w 49789"/>
                <a:gd name="connsiteY15" fmla="*/ 28037 h 124975"/>
                <a:gd name="connsiteX16" fmla="*/ 46943 w 49789"/>
                <a:gd name="connsiteY16" fmla="*/ 112286 h 124975"/>
                <a:gd name="connsiteX17" fmla="*/ 41311 w 49789"/>
                <a:gd name="connsiteY17" fmla="*/ 120974 h 124975"/>
                <a:gd name="connsiteX18" fmla="*/ 36817 w 49789"/>
                <a:gd name="connsiteY18" fmla="*/ 123551 h 124975"/>
                <a:gd name="connsiteX19" fmla="*/ 29207 w 49789"/>
                <a:gd name="connsiteY19" fmla="*/ 122053 h 12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789" h="124975">
                  <a:moveTo>
                    <a:pt x="29207" y="122053"/>
                  </a:moveTo>
                  <a:lnTo>
                    <a:pt x="17223" y="37804"/>
                  </a:lnTo>
                  <a:lnTo>
                    <a:pt x="5239" y="44875"/>
                  </a:lnTo>
                  <a:cubicBezTo>
                    <a:pt x="4424" y="45498"/>
                    <a:pt x="3255" y="45342"/>
                    <a:pt x="2632" y="44527"/>
                  </a:cubicBezTo>
                  <a:cubicBezTo>
                    <a:pt x="2602" y="44485"/>
                    <a:pt x="2572" y="44444"/>
                    <a:pt x="2542" y="44396"/>
                  </a:cubicBezTo>
                  <a:cubicBezTo>
                    <a:pt x="1649" y="42682"/>
                    <a:pt x="1098" y="40806"/>
                    <a:pt x="924" y="38883"/>
                  </a:cubicBezTo>
                  <a:lnTo>
                    <a:pt x="265" y="34029"/>
                  </a:lnTo>
                  <a:cubicBezTo>
                    <a:pt x="-88" y="31926"/>
                    <a:pt x="-88" y="29781"/>
                    <a:pt x="265" y="27678"/>
                  </a:cubicBezTo>
                  <a:cubicBezTo>
                    <a:pt x="481" y="26323"/>
                    <a:pt x="1266" y="25119"/>
                    <a:pt x="2422" y="24382"/>
                  </a:cubicBezTo>
                  <a:lnTo>
                    <a:pt x="44367" y="414"/>
                  </a:lnTo>
                  <a:cubicBezTo>
                    <a:pt x="45565" y="-245"/>
                    <a:pt x="46524" y="-125"/>
                    <a:pt x="47183" y="833"/>
                  </a:cubicBezTo>
                  <a:cubicBezTo>
                    <a:pt x="48130" y="2523"/>
                    <a:pt x="48687" y="4411"/>
                    <a:pt x="48801" y="6346"/>
                  </a:cubicBezTo>
                  <a:lnTo>
                    <a:pt x="49520" y="11200"/>
                  </a:lnTo>
                  <a:cubicBezTo>
                    <a:pt x="49879" y="13321"/>
                    <a:pt x="49879" y="15490"/>
                    <a:pt x="49520" y="17611"/>
                  </a:cubicBezTo>
                  <a:cubicBezTo>
                    <a:pt x="49304" y="19001"/>
                    <a:pt x="48465" y="20212"/>
                    <a:pt x="47243" y="20907"/>
                  </a:cubicBezTo>
                  <a:lnTo>
                    <a:pt x="34959" y="28037"/>
                  </a:lnTo>
                  <a:lnTo>
                    <a:pt x="46943" y="112286"/>
                  </a:lnTo>
                  <a:cubicBezTo>
                    <a:pt x="47423" y="115581"/>
                    <a:pt x="45565" y="118278"/>
                    <a:pt x="41311" y="120974"/>
                  </a:cubicBezTo>
                  <a:lnTo>
                    <a:pt x="36817" y="123551"/>
                  </a:lnTo>
                  <a:cubicBezTo>
                    <a:pt x="32083" y="125828"/>
                    <a:pt x="29686" y="125408"/>
                    <a:pt x="29207" y="122053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08B5A5E6-FFBA-9409-F1ED-2E355508F65D}"/>
                </a:ext>
              </a:extLst>
            </p:cNvPr>
            <p:cNvSpPr/>
            <p:nvPr/>
          </p:nvSpPr>
          <p:spPr>
            <a:xfrm>
              <a:off x="10458864" y="4988235"/>
              <a:ext cx="61713" cy="125798"/>
            </a:xfrm>
            <a:custGeom>
              <a:avLst/>
              <a:gdLst>
                <a:gd name="connsiteX0" fmla="*/ 15700 w 61713"/>
                <a:gd name="connsiteY0" fmla="*/ 125371 h 125798"/>
                <a:gd name="connsiteX1" fmla="*/ 14082 w 61713"/>
                <a:gd name="connsiteY1" fmla="*/ 121176 h 125798"/>
                <a:gd name="connsiteX2" fmla="*/ 181 w 61713"/>
                <a:gd name="connsiteY2" fmla="*/ 24284 h 125798"/>
                <a:gd name="connsiteX3" fmla="*/ 480 w 61713"/>
                <a:gd name="connsiteY3" fmla="*/ 18952 h 125798"/>
                <a:gd name="connsiteX4" fmla="*/ 3356 w 61713"/>
                <a:gd name="connsiteY4" fmla="*/ 15716 h 125798"/>
                <a:gd name="connsiteX5" fmla="*/ 24209 w 61713"/>
                <a:gd name="connsiteY5" fmla="*/ 3732 h 125798"/>
                <a:gd name="connsiteX6" fmla="*/ 47218 w 61713"/>
                <a:gd name="connsiteY6" fmla="*/ 5230 h 125798"/>
                <a:gd name="connsiteX7" fmla="*/ 59862 w 61713"/>
                <a:gd name="connsiteY7" fmla="*/ 42381 h 125798"/>
                <a:gd name="connsiteX8" fmla="*/ 59023 w 61713"/>
                <a:gd name="connsiteY8" fmla="*/ 87441 h 125798"/>
                <a:gd name="connsiteX9" fmla="*/ 39908 w 61713"/>
                <a:gd name="connsiteY9" fmla="*/ 113147 h 125798"/>
                <a:gd name="connsiteX10" fmla="*/ 18996 w 61713"/>
                <a:gd name="connsiteY10" fmla="*/ 125131 h 125798"/>
                <a:gd name="connsiteX11" fmla="*/ 15700 w 61713"/>
                <a:gd name="connsiteY11" fmla="*/ 125371 h 125798"/>
                <a:gd name="connsiteX12" fmla="*/ 36433 w 61713"/>
                <a:gd name="connsiteY12" fmla="*/ 92893 h 125798"/>
                <a:gd name="connsiteX13" fmla="*/ 43683 w 61713"/>
                <a:gd name="connsiteY13" fmla="*/ 80310 h 125798"/>
                <a:gd name="connsiteX14" fmla="*/ 42425 w 61713"/>
                <a:gd name="connsiteY14" fmla="*/ 52387 h 125798"/>
                <a:gd name="connsiteX15" fmla="*/ 36073 w 61713"/>
                <a:gd name="connsiteY15" fmla="*/ 27340 h 125798"/>
                <a:gd name="connsiteX16" fmla="*/ 28559 w 61713"/>
                <a:gd name="connsiteY16" fmla="*/ 23422 h 125798"/>
                <a:gd name="connsiteX17" fmla="*/ 26606 w 61713"/>
                <a:gd name="connsiteY17" fmla="*/ 24464 h 125798"/>
                <a:gd name="connsiteX18" fmla="*/ 19595 w 61713"/>
                <a:gd name="connsiteY18" fmla="*/ 28479 h 125798"/>
                <a:gd name="connsiteX19" fmla="*/ 29362 w 61713"/>
                <a:gd name="connsiteY19" fmla="*/ 96968 h 12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713" h="125798">
                  <a:moveTo>
                    <a:pt x="15700" y="125371"/>
                  </a:moveTo>
                  <a:cubicBezTo>
                    <a:pt x="14669" y="124214"/>
                    <a:pt x="14100" y="122722"/>
                    <a:pt x="14082" y="121176"/>
                  </a:cubicBezTo>
                  <a:lnTo>
                    <a:pt x="181" y="24284"/>
                  </a:lnTo>
                  <a:cubicBezTo>
                    <a:pt x="-137" y="22505"/>
                    <a:pt x="-35" y="20683"/>
                    <a:pt x="480" y="18952"/>
                  </a:cubicBezTo>
                  <a:cubicBezTo>
                    <a:pt x="1002" y="17549"/>
                    <a:pt x="2026" y="16399"/>
                    <a:pt x="3356" y="15716"/>
                  </a:cubicBezTo>
                  <a:lnTo>
                    <a:pt x="24209" y="3732"/>
                  </a:lnTo>
                  <a:cubicBezTo>
                    <a:pt x="33754" y="-1703"/>
                    <a:pt x="41424" y="-1200"/>
                    <a:pt x="47218" y="5230"/>
                  </a:cubicBezTo>
                  <a:cubicBezTo>
                    <a:pt x="53013" y="11659"/>
                    <a:pt x="57225" y="24045"/>
                    <a:pt x="59862" y="42381"/>
                  </a:cubicBezTo>
                  <a:cubicBezTo>
                    <a:pt x="62588" y="57307"/>
                    <a:pt x="62300" y="72628"/>
                    <a:pt x="59023" y="87441"/>
                  </a:cubicBezTo>
                  <a:cubicBezTo>
                    <a:pt x="56422" y="98256"/>
                    <a:pt x="49519" y="107544"/>
                    <a:pt x="39908" y="113147"/>
                  </a:cubicBezTo>
                  <a:lnTo>
                    <a:pt x="18996" y="125131"/>
                  </a:lnTo>
                  <a:cubicBezTo>
                    <a:pt x="17618" y="125910"/>
                    <a:pt x="16539" y="126030"/>
                    <a:pt x="15700" y="125371"/>
                  </a:cubicBezTo>
                  <a:close/>
                  <a:moveTo>
                    <a:pt x="36433" y="92893"/>
                  </a:moveTo>
                  <a:cubicBezTo>
                    <a:pt x="40681" y="90059"/>
                    <a:pt x="43365" y="85403"/>
                    <a:pt x="43683" y="80310"/>
                  </a:cubicBezTo>
                  <a:cubicBezTo>
                    <a:pt x="44504" y="70987"/>
                    <a:pt x="44078" y="61597"/>
                    <a:pt x="42425" y="52387"/>
                  </a:cubicBezTo>
                  <a:cubicBezTo>
                    <a:pt x="41694" y="43747"/>
                    <a:pt x="39549" y="35286"/>
                    <a:pt x="36073" y="27340"/>
                  </a:cubicBezTo>
                  <a:cubicBezTo>
                    <a:pt x="35078" y="24183"/>
                    <a:pt x="31717" y="22427"/>
                    <a:pt x="28559" y="23422"/>
                  </a:cubicBezTo>
                  <a:cubicBezTo>
                    <a:pt x="27852" y="23643"/>
                    <a:pt x="27187" y="23997"/>
                    <a:pt x="26606" y="24464"/>
                  </a:cubicBezTo>
                  <a:lnTo>
                    <a:pt x="19595" y="28479"/>
                  </a:lnTo>
                  <a:lnTo>
                    <a:pt x="29362" y="96968"/>
                  </a:ln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62064097-564F-30D2-458A-2308542513E0}"/>
                </a:ext>
              </a:extLst>
            </p:cNvPr>
            <p:cNvSpPr/>
            <p:nvPr/>
          </p:nvSpPr>
          <p:spPr>
            <a:xfrm>
              <a:off x="10522261" y="4948023"/>
              <a:ext cx="53589" cy="129353"/>
            </a:xfrm>
            <a:custGeom>
              <a:avLst/>
              <a:gdLst>
                <a:gd name="connsiteX0" fmla="*/ 15759 w 53589"/>
                <a:gd name="connsiteY0" fmla="*/ 128792 h 129353"/>
                <a:gd name="connsiteX1" fmla="*/ 14081 w 53589"/>
                <a:gd name="connsiteY1" fmla="*/ 124597 h 129353"/>
                <a:gd name="connsiteX2" fmla="*/ 180 w 53589"/>
                <a:gd name="connsiteY2" fmla="*/ 27706 h 129353"/>
                <a:gd name="connsiteX3" fmla="*/ 539 w 53589"/>
                <a:gd name="connsiteY3" fmla="*/ 22373 h 129353"/>
                <a:gd name="connsiteX4" fmla="*/ 3355 w 53589"/>
                <a:gd name="connsiteY4" fmla="*/ 19137 h 129353"/>
                <a:gd name="connsiteX5" fmla="*/ 35773 w 53589"/>
                <a:gd name="connsiteY5" fmla="*/ 382 h 129353"/>
                <a:gd name="connsiteX6" fmla="*/ 38379 w 53589"/>
                <a:gd name="connsiteY6" fmla="*/ 729 h 129353"/>
                <a:gd name="connsiteX7" fmla="*/ 38469 w 53589"/>
                <a:gd name="connsiteY7" fmla="*/ 861 h 129353"/>
                <a:gd name="connsiteX8" fmla="*/ 40087 w 53589"/>
                <a:gd name="connsiteY8" fmla="*/ 6374 h 129353"/>
                <a:gd name="connsiteX9" fmla="*/ 40806 w 53589"/>
                <a:gd name="connsiteY9" fmla="*/ 11228 h 129353"/>
                <a:gd name="connsiteX10" fmla="*/ 40806 w 53589"/>
                <a:gd name="connsiteY10" fmla="*/ 17579 h 129353"/>
                <a:gd name="connsiteX11" fmla="*/ 38649 w 53589"/>
                <a:gd name="connsiteY11" fmla="*/ 20875 h 129353"/>
                <a:gd name="connsiteX12" fmla="*/ 19354 w 53589"/>
                <a:gd name="connsiteY12" fmla="*/ 32020 h 129353"/>
                <a:gd name="connsiteX13" fmla="*/ 22590 w 53589"/>
                <a:gd name="connsiteY13" fmla="*/ 54670 h 129353"/>
                <a:gd name="connsiteX14" fmla="*/ 39727 w 53589"/>
                <a:gd name="connsiteY14" fmla="*/ 44783 h 129353"/>
                <a:gd name="connsiteX15" fmla="*/ 42334 w 53589"/>
                <a:gd name="connsiteY15" fmla="*/ 45131 h 129353"/>
                <a:gd name="connsiteX16" fmla="*/ 42424 w 53589"/>
                <a:gd name="connsiteY16" fmla="*/ 45262 h 129353"/>
                <a:gd name="connsiteX17" fmla="*/ 44042 w 53589"/>
                <a:gd name="connsiteY17" fmla="*/ 50775 h 129353"/>
                <a:gd name="connsiteX18" fmla="*/ 44701 w 53589"/>
                <a:gd name="connsiteY18" fmla="*/ 55629 h 129353"/>
                <a:gd name="connsiteX19" fmla="*/ 44701 w 53589"/>
                <a:gd name="connsiteY19" fmla="*/ 61980 h 129353"/>
                <a:gd name="connsiteX20" fmla="*/ 42544 w 53589"/>
                <a:gd name="connsiteY20" fmla="*/ 65276 h 129353"/>
                <a:gd name="connsiteX21" fmla="*/ 25406 w 53589"/>
                <a:gd name="connsiteY21" fmla="*/ 75163 h 129353"/>
                <a:gd name="connsiteX22" fmla="*/ 29002 w 53589"/>
                <a:gd name="connsiteY22" fmla="*/ 100509 h 129353"/>
                <a:gd name="connsiteX23" fmla="*/ 48476 w 53589"/>
                <a:gd name="connsiteY23" fmla="*/ 89244 h 129353"/>
                <a:gd name="connsiteX24" fmla="*/ 50992 w 53589"/>
                <a:gd name="connsiteY24" fmla="*/ 89604 h 129353"/>
                <a:gd name="connsiteX25" fmla="*/ 51112 w 53589"/>
                <a:gd name="connsiteY25" fmla="*/ 89783 h 129353"/>
                <a:gd name="connsiteX26" fmla="*/ 52670 w 53589"/>
                <a:gd name="connsiteY26" fmla="*/ 95296 h 129353"/>
                <a:gd name="connsiteX27" fmla="*/ 53329 w 53589"/>
                <a:gd name="connsiteY27" fmla="*/ 100150 h 129353"/>
                <a:gd name="connsiteX28" fmla="*/ 53329 w 53589"/>
                <a:gd name="connsiteY28" fmla="*/ 106501 h 129353"/>
                <a:gd name="connsiteX29" fmla="*/ 51232 w 53589"/>
                <a:gd name="connsiteY29" fmla="*/ 109737 h 129353"/>
                <a:gd name="connsiteX30" fmla="*/ 19055 w 53589"/>
                <a:gd name="connsiteY30" fmla="*/ 128792 h 129353"/>
                <a:gd name="connsiteX31" fmla="*/ 15759 w 53589"/>
                <a:gd name="connsiteY31" fmla="*/ 128792 h 12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3589" h="129353">
                  <a:moveTo>
                    <a:pt x="15759" y="128792"/>
                  </a:moveTo>
                  <a:cubicBezTo>
                    <a:pt x="14675" y="127665"/>
                    <a:pt x="14069" y="126161"/>
                    <a:pt x="14081" y="124597"/>
                  </a:cubicBezTo>
                  <a:lnTo>
                    <a:pt x="180" y="27706"/>
                  </a:lnTo>
                  <a:cubicBezTo>
                    <a:pt x="-150" y="25926"/>
                    <a:pt x="-24" y="24093"/>
                    <a:pt x="539" y="22373"/>
                  </a:cubicBezTo>
                  <a:cubicBezTo>
                    <a:pt x="1049" y="20983"/>
                    <a:pt x="2049" y="19832"/>
                    <a:pt x="3355" y="19137"/>
                  </a:cubicBezTo>
                  <a:lnTo>
                    <a:pt x="35773" y="382"/>
                  </a:lnTo>
                  <a:cubicBezTo>
                    <a:pt x="36588" y="-241"/>
                    <a:pt x="37756" y="-85"/>
                    <a:pt x="38379" y="729"/>
                  </a:cubicBezTo>
                  <a:cubicBezTo>
                    <a:pt x="38409" y="771"/>
                    <a:pt x="38439" y="813"/>
                    <a:pt x="38469" y="861"/>
                  </a:cubicBezTo>
                  <a:cubicBezTo>
                    <a:pt x="39416" y="2551"/>
                    <a:pt x="39973" y="4439"/>
                    <a:pt x="40087" y="6374"/>
                  </a:cubicBezTo>
                  <a:lnTo>
                    <a:pt x="40806" y="11228"/>
                  </a:lnTo>
                  <a:cubicBezTo>
                    <a:pt x="41166" y="13331"/>
                    <a:pt x="41166" y="15476"/>
                    <a:pt x="40806" y="17579"/>
                  </a:cubicBezTo>
                  <a:cubicBezTo>
                    <a:pt x="40626" y="18945"/>
                    <a:pt x="39829" y="20162"/>
                    <a:pt x="38649" y="20875"/>
                  </a:cubicBezTo>
                  <a:lnTo>
                    <a:pt x="19354" y="32020"/>
                  </a:lnTo>
                  <a:lnTo>
                    <a:pt x="22590" y="54670"/>
                  </a:lnTo>
                  <a:lnTo>
                    <a:pt x="39727" y="44783"/>
                  </a:lnTo>
                  <a:cubicBezTo>
                    <a:pt x="40542" y="44160"/>
                    <a:pt x="41711" y="44316"/>
                    <a:pt x="42334" y="45131"/>
                  </a:cubicBezTo>
                  <a:cubicBezTo>
                    <a:pt x="42364" y="45173"/>
                    <a:pt x="42394" y="45214"/>
                    <a:pt x="42424" y="45262"/>
                  </a:cubicBezTo>
                  <a:cubicBezTo>
                    <a:pt x="43317" y="46976"/>
                    <a:pt x="43868" y="48852"/>
                    <a:pt x="44042" y="50775"/>
                  </a:cubicBezTo>
                  <a:lnTo>
                    <a:pt x="44701" y="55629"/>
                  </a:lnTo>
                  <a:cubicBezTo>
                    <a:pt x="45054" y="57732"/>
                    <a:pt x="45054" y="59877"/>
                    <a:pt x="44701" y="61980"/>
                  </a:cubicBezTo>
                  <a:cubicBezTo>
                    <a:pt x="44473" y="63334"/>
                    <a:pt x="43688" y="64527"/>
                    <a:pt x="42544" y="65276"/>
                  </a:cubicBezTo>
                  <a:lnTo>
                    <a:pt x="25406" y="75163"/>
                  </a:lnTo>
                  <a:lnTo>
                    <a:pt x="29002" y="100509"/>
                  </a:lnTo>
                  <a:lnTo>
                    <a:pt x="48476" y="89244"/>
                  </a:lnTo>
                  <a:cubicBezTo>
                    <a:pt x="49273" y="88651"/>
                    <a:pt x="50399" y="88807"/>
                    <a:pt x="50992" y="89604"/>
                  </a:cubicBezTo>
                  <a:cubicBezTo>
                    <a:pt x="51034" y="89658"/>
                    <a:pt x="51076" y="89724"/>
                    <a:pt x="51112" y="89783"/>
                  </a:cubicBezTo>
                  <a:cubicBezTo>
                    <a:pt x="51981" y="91503"/>
                    <a:pt x="52508" y="93379"/>
                    <a:pt x="52670" y="95296"/>
                  </a:cubicBezTo>
                  <a:lnTo>
                    <a:pt x="53329" y="100150"/>
                  </a:lnTo>
                  <a:cubicBezTo>
                    <a:pt x="53677" y="102253"/>
                    <a:pt x="53677" y="104398"/>
                    <a:pt x="53329" y="106501"/>
                  </a:cubicBezTo>
                  <a:cubicBezTo>
                    <a:pt x="53132" y="107832"/>
                    <a:pt x="52365" y="109012"/>
                    <a:pt x="51232" y="109737"/>
                  </a:cubicBezTo>
                  <a:lnTo>
                    <a:pt x="19055" y="128792"/>
                  </a:lnTo>
                  <a:cubicBezTo>
                    <a:pt x="17617" y="129511"/>
                    <a:pt x="16538" y="129571"/>
                    <a:pt x="15759" y="128792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0F1EE1DE-C39C-8FAE-1E9A-AD28A43B0DF3}"/>
                </a:ext>
              </a:extLst>
            </p:cNvPr>
            <p:cNvSpPr/>
            <p:nvPr/>
          </p:nvSpPr>
          <p:spPr>
            <a:xfrm>
              <a:off x="10571830" y="4905502"/>
              <a:ext cx="78578" cy="142971"/>
            </a:xfrm>
            <a:custGeom>
              <a:avLst/>
              <a:gdLst>
                <a:gd name="connsiteX0" fmla="*/ 38455 w 78578"/>
                <a:gd name="connsiteY0" fmla="*/ 92757 h 142971"/>
                <a:gd name="connsiteX1" fmla="*/ 36238 w 78578"/>
                <a:gd name="connsiteY1" fmla="*/ 90840 h 142971"/>
                <a:gd name="connsiteX2" fmla="*/ 25033 w 78578"/>
                <a:gd name="connsiteY2" fmla="*/ 74002 h 142971"/>
                <a:gd name="connsiteX3" fmla="*/ 23175 w 78578"/>
                <a:gd name="connsiteY3" fmla="*/ 70766 h 142971"/>
                <a:gd name="connsiteX4" fmla="*/ 21677 w 78578"/>
                <a:gd name="connsiteY4" fmla="*/ 67950 h 142971"/>
                <a:gd name="connsiteX5" fmla="*/ 21258 w 78578"/>
                <a:gd name="connsiteY5" fmla="*/ 68369 h 142971"/>
                <a:gd name="connsiteX6" fmla="*/ 23175 w 78578"/>
                <a:gd name="connsiteY6" fmla="*/ 76578 h 142971"/>
                <a:gd name="connsiteX7" fmla="*/ 30905 w 78578"/>
                <a:gd name="connsiteY7" fmla="*/ 130507 h 142971"/>
                <a:gd name="connsiteX8" fmla="*/ 29946 w 78578"/>
                <a:gd name="connsiteY8" fmla="*/ 135181 h 142971"/>
                <a:gd name="connsiteX9" fmla="*/ 25212 w 78578"/>
                <a:gd name="connsiteY9" fmla="*/ 139195 h 142971"/>
                <a:gd name="connsiteX10" fmla="*/ 21497 w 78578"/>
                <a:gd name="connsiteY10" fmla="*/ 141353 h 142971"/>
                <a:gd name="connsiteX11" fmla="*/ 16464 w 78578"/>
                <a:gd name="connsiteY11" fmla="*/ 142970 h 142971"/>
                <a:gd name="connsiteX12" fmla="*/ 14427 w 78578"/>
                <a:gd name="connsiteY12" fmla="*/ 140034 h 142971"/>
                <a:gd name="connsiteX13" fmla="*/ 106 w 78578"/>
                <a:gd name="connsiteY13" fmla="*/ 39967 h 142971"/>
                <a:gd name="connsiteX14" fmla="*/ 1005 w 78578"/>
                <a:gd name="connsiteY14" fmla="*/ 35293 h 142971"/>
                <a:gd name="connsiteX15" fmla="*/ 5738 w 78578"/>
                <a:gd name="connsiteY15" fmla="*/ 31338 h 142971"/>
                <a:gd name="connsiteX16" fmla="*/ 9154 w 78578"/>
                <a:gd name="connsiteY16" fmla="*/ 29361 h 142971"/>
                <a:gd name="connsiteX17" fmla="*/ 13468 w 78578"/>
                <a:gd name="connsiteY17" fmla="*/ 27923 h 142971"/>
                <a:gd name="connsiteX18" fmla="*/ 16404 w 78578"/>
                <a:gd name="connsiteY18" fmla="*/ 29900 h 142971"/>
                <a:gd name="connsiteX19" fmla="*/ 35279 w 78578"/>
                <a:gd name="connsiteY19" fmla="*/ 58782 h 142971"/>
                <a:gd name="connsiteX20" fmla="*/ 38395 w 78578"/>
                <a:gd name="connsiteY20" fmla="*/ 65074 h 142971"/>
                <a:gd name="connsiteX21" fmla="*/ 39354 w 78578"/>
                <a:gd name="connsiteY21" fmla="*/ 56445 h 142971"/>
                <a:gd name="connsiteX22" fmla="*/ 47683 w 78578"/>
                <a:gd name="connsiteY22" fmla="*/ 11804 h 142971"/>
                <a:gd name="connsiteX23" fmla="*/ 49660 w 78578"/>
                <a:gd name="connsiteY23" fmla="*/ 7071 h 142971"/>
                <a:gd name="connsiteX24" fmla="*/ 53675 w 78578"/>
                <a:gd name="connsiteY24" fmla="*/ 3655 h 142971"/>
                <a:gd name="connsiteX25" fmla="*/ 57090 w 78578"/>
                <a:gd name="connsiteY25" fmla="*/ 1678 h 142971"/>
                <a:gd name="connsiteX26" fmla="*/ 62124 w 78578"/>
                <a:gd name="connsiteY26" fmla="*/ 0 h 142971"/>
                <a:gd name="connsiteX27" fmla="*/ 64161 w 78578"/>
                <a:gd name="connsiteY27" fmla="*/ 2996 h 142971"/>
                <a:gd name="connsiteX28" fmla="*/ 78482 w 78578"/>
                <a:gd name="connsiteY28" fmla="*/ 103003 h 142971"/>
                <a:gd name="connsiteX29" fmla="*/ 77523 w 78578"/>
                <a:gd name="connsiteY29" fmla="*/ 107737 h 142971"/>
                <a:gd name="connsiteX30" fmla="*/ 72849 w 78578"/>
                <a:gd name="connsiteY30" fmla="*/ 111692 h 142971"/>
                <a:gd name="connsiteX31" fmla="*/ 69074 w 78578"/>
                <a:gd name="connsiteY31" fmla="*/ 113849 h 142971"/>
                <a:gd name="connsiteX32" fmla="*/ 64041 w 78578"/>
                <a:gd name="connsiteY32" fmla="*/ 115527 h 142971"/>
                <a:gd name="connsiteX33" fmla="*/ 62004 w 78578"/>
                <a:gd name="connsiteY33" fmla="*/ 112531 h 142971"/>
                <a:gd name="connsiteX34" fmla="*/ 54274 w 78578"/>
                <a:gd name="connsiteY34" fmla="*/ 58602 h 142971"/>
                <a:gd name="connsiteX35" fmla="*/ 53795 w 78578"/>
                <a:gd name="connsiteY35" fmla="*/ 49554 h 142971"/>
                <a:gd name="connsiteX36" fmla="*/ 53315 w 78578"/>
                <a:gd name="connsiteY36" fmla="*/ 49554 h 142971"/>
                <a:gd name="connsiteX37" fmla="*/ 51997 w 78578"/>
                <a:gd name="connsiteY37" fmla="*/ 58303 h 142971"/>
                <a:gd name="connsiteX38" fmla="*/ 46904 w 78578"/>
                <a:gd name="connsiteY38" fmla="*/ 84608 h 142971"/>
                <a:gd name="connsiteX39" fmla="*/ 45585 w 78578"/>
                <a:gd name="connsiteY39" fmla="*/ 88503 h 142971"/>
                <a:gd name="connsiteX40" fmla="*/ 43069 w 78578"/>
                <a:gd name="connsiteY40" fmla="*/ 90899 h 142971"/>
                <a:gd name="connsiteX41" fmla="*/ 41211 w 78578"/>
                <a:gd name="connsiteY41" fmla="*/ 91978 h 142971"/>
                <a:gd name="connsiteX42" fmla="*/ 38455 w 78578"/>
                <a:gd name="connsiteY42" fmla="*/ 92757 h 14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8578" h="142971">
                  <a:moveTo>
                    <a:pt x="38455" y="92757"/>
                  </a:moveTo>
                  <a:cubicBezTo>
                    <a:pt x="37502" y="92415"/>
                    <a:pt x="36711" y="91732"/>
                    <a:pt x="36238" y="90840"/>
                  </a:cubicBezTo>
                  <a:lnTo>
                    <a:pt x="25033" y="74002"/>
                  </a:lnTo>
                  <a:cubicBezTo>
                    <a:pt x="24356" y="72953"/>
                    <a:pt x="23738" y="71875"/>
                    <a:pt x="23175" y="70766"/>
                  </a:cubicBezTo>
                  <a:cubicBezTo>
                    <a:pt x="22516" y="69508"/>
                    <a:pt x="21977" y="68609"/>
                    <a:pt x="21677" y="67950"/>
                  </a:cubicBezTo>
                  <a:lnTo>
                    <a:pt x="21258" y="68369"/>
                  </a:lnTo>
                  <a:cubicBezTo>
                    <a:pt x="22037" y="71072"/>
                    <a:pt x="22678" y="73810"/>
                    <a:pt x="23175" y="76578"/>
                  </a:cubicBezTo>
                  <a:lnTo>
                    <a:pt x="30905" y="130507"/>
                  </a:lnTo>
                  <a:cubicBezTo>
                    <a:pt x="31193" y="132131"/>
                    <a:pt x="30851" y="133802"/>
                    <a:pt x="29946" y="135181"/>
                  </a:cubicBezTo>
                  <a:cubicBezTo>
                    <a:pt x="28712" y="136876"/>
                    <a:pt x="27088" y="138255"/>
                    <a:pt x="25212" y="139195"/>
                  </a:cubicBezTo>
                  <a:lnTo>
                    <a:pt x="21497" y="141353"/>
                  </a:lnTo>
                  <a:cubicBezTo>
                    <a:pt x="20047" y="142437"/>
                    <a:pt x="18274" y="143006"/>
                    <a:pt x="16464" y="142970"/>
                  </a:cubicBezTo>
                  <a:cubicBezTo>
                    <a:pt x="15326" y="142970"/>
                    <a:pt x="14666" y="141772"/>
                    <a:pt x="14427" y="140034"/>
                  </a:cubicBezTo>
                  <a:lnTo>
                    <a:pt x="106" y="39967"/>
                  </a:lnTo>
                  <a:cubicBezTo>
                    <a:pt x="-188" y="38349"/>
                    <a:pt x="136" y="36683"/>
                    <a:pt x="1005" y="35293"/>
                  </a:cubicBezTo>
                  <a:cubicBezTo>
                    <a:pt x="2257" y="33627"/>
                    <a:pt x="3881" y="32279"/>
                    <a:pt x="5738" y="31338"/>
                  </a:cubicBezTo>
                  <a:lnTo>
                    <a:pt x="9154" y="29361"/>
                  </a:lnTo>
                  <a:cubicBezTo>
                    <a:pt x="10430" y="28486"/>
                    <a:pt x="11922" y="27989"/>
                    <a:pt x="13468" y="27923"/>
                  </a:cubicBezTo>
                  <a:cubicBezTo>
                    <a:pt x="14696" y="28109"/>
                    <a:pt x="15769" y="28834"/>
                    <a:pt x="16404" y="29900"/>
                  </a:cubicBezTo>
                  <a:lnTo>
                    <a:pt x="35279" y="58782"/>
                  </a:lnTo>
                  <a:cubicBezTo>
                    <a:pt x="36532" y="60765"/>
                    <a:pt x="37574" y="62875"/>
                    <a:pt x="38395" y="65074"/>
                  </a:cubicBezTo>
                  <a:cubicBezTo>
                    <a:pt x="38479" y="62174"/>
                    <a:pt x="38803" y="59291"/>
                    <a:pt x="39354" y="56445"/>
                  </a:cubicBezTo>
                  <a:lnTo>
                    <a:pt x="47683" y="11804"/>
                  </a:lnTo>
                  <a:cubicBezTo>
                    <a:pt x="47970" y="10097"/>
                    <a:pt x="48647" y="8479"/>
                    <a:pt x="49660" y="7071"/>
                  </a:cubicBezTo>
                  <a:cubicBezTo>
                    <a:pt x="50727" y="5650"/>
                    <a:pt x="52099" y="4482"/>
                    <a:pt x="53675" y="3655"/>
                  </a:cubicBezTo>
                  <a:lnTo>
                    <a:pt x="57090" y="1678"/>
                  </a:lnTo>
                  <a:cubicBezTo>
                    <a:pt x="58552" y="611"/>
                    <a:pt x="60314" y="24"/>
                    <a:pt x="62124" y="0"/>
                  </a:cubicBezTo>
                  <a:cubicBezTo>
                    <a:pt x="63262" y="0"/>
                    <a:pt x="63921" y="1198"/>
                    <a:pt x="64161" y="2996"/>
                  </a:cubicBezTo>
                  <a:lnTo>
                    <a:pt x="78482" y="103003"/>
                  </a:lnTo>
                  <a:cubicBezTo>
                    <a:pt x="78764" y="104645"/>
                    <a:pt x="78422" y="106335"/>
                    <a:pt x="77523" y="107737"/>
                  </a:cubicBezTo>
                  <a:cubicBezTo>
                    <a:pt x="76277" y="109385"/>
                    <a:pt x="74683" y="110733"/>
                    <a:pt x="72849" y="111692"/>
                  </a:cubicBezTo>
                  <a:lnTo>
                    <a:pt x="69074" y="113849"/>
                  </a:lnTo>
                  <a:cubicBezTo>
                    <a:pt x="67612" y="114916"/>
                    <a:pt x="65851" y="115503"/>
                    <a:pt x="64041" y="115527"/>
                  </a:cubicBezTo>
                  <a:cubicBezTo>
                    <a:pt x="62962" y="115527"/>
                    <a:pt x="62243" y="114328"/>
                    <a:pt x="62004" y="112531"/>
                  </a:cubicBezTo>
                  <a:lnTo>
                    <a:pt x="54274" y="58602"/>
                  </a:lnTo>
                  <a:cubicBezTo>
                    <a:pt x="53878" y="55606"/>
                    <a:pt x="53717" y="52580"/>
                    <a:pt x="53795" y="49554"/>
                  </a:cubicBezTo>
                  <a:lnTo>
                    <a:pt x="53315" y="49554"/>
                  </a:lnTo>
                  <a:cubicBezTo>
                    <a:pt x="53315" y="51831"/>
                    <a:pt x="52656" y="54767"/>
                    <a:pt x="51997" y="58303"/>
                  </a:cubicBezTo>
                  <a:lnTo>
                    <a:pt x="46904" y="84608"/>
                  </a:lnTo>
                  <a:cubicBezTo>
                    <a:pt x="46706" y="85974"/>
                    <a:pt x="46257" y="87292"/>
                    <a:pt x="45585" y="88503"/>
                  </a:cubicBezTo>
                  <a:cubicBezTo>
                    <a:pt x="44950" y="89491"/>
                    <a:pt x="44087" y="90312"/>
                    <a:pt x="43069" y="90899"/>
                  </a:cubicBezTo>
                  <a:lnTo>
                    <a:pt x="41211" y="91978"/>
                  </a:lnTo>
                  <a:cubicBezTo>
                    <a:pt x="40414" y="92565"/>
                    <a:pt x="39438" y="92841"/>
                    <a:pt x="38455" y="92757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78EBFC5-948D-88E2-CA58-B17667C16565}"/>
                </a:ext>
              </a:extLst>
            </p:cNvPr>
            <p:cNvSpPr/>
            <p:nvPr/>
          </p:nvSpPr>
          <p:spPr>
            <a:xfrm>
              <a:off x="10651499" y="4876522"/>
              <a:ext cx="61146" cy="119501"/>
            </a:xfrm>
            <a:custGeom>
              <a:avLst/>
              <a:gdLst>
                <a:gd name="connsiteX0" fmla="*/ 1749 w 61146"/>
                <a:gd name="connsiteY0" fmla="*/ 76317 h 119501"/>
                <a:gd name="connsiteX1" fmla="*/ 22541 w 61146"/>
                <a:gd name="connsiteY1" fmla="*/ 3753 h 119501"/>
                <a:gd name="connsiteX2" fmla="*/ 45910 w 61146"/>
                <a:gd name="connsiteY2" fmla="*/ 5011 h 119501"/>
                <a:gd name="connsiteX3" fmla="*/ 59273 w 61146"/>
                <a:gd name="connsiteY3" fmla="*/ 43121 h 119501"/>
                <a:gd name="connsiteX4" fmla="*/ 58014 w 61146"/>
                <a:gd name="connsiteY4" fmla="*/ 89739 h 119501"/>
                <a:gd name="connsiteX5" fmla="*/ 38600 w 61146"/>
                <a:gd name="connsiteY5" fmla="*/ 115684 h 119501"/>
                <a:gd name="connsiteX6" fmla="*/ 1749 w 61146"/>
                <a:gd name="connsiteY6" fmla="*/ 76317 h 119501"/>
                <a:gd name="connsiteX7" fmla="*/ 41656 w 61146"/>
                <a:gd name="connsiteY7" fmla="*/ 88301 h 119501"/>
                <a:gd name="connsiteX8" fmla="*/ 43753 w 61146"/>
                <a:gd name="connsiteY8" fmla="*/ 75358 h 119501"/>
                <a:gd name="connsiteX9" fmla="*/ 41896 w 61146"/>
                <a:gd name="connsiteY9" fmla="*/ 53187 h 119501"/>
                <a:gd name="connsiteX10" fmla="*/ 37641 w 61146"/>
                <a:gd name="connsiteY10" fmla="*/ 32515 h 119501"/>
                <a:gd name="connsiteX11" fmla="*/ 32428 w 61146"/>
                <a:gd name="connsiteY11" fmla="*/ 23766 h 119501"/>
                <a:gd name="connsiteX12" fmla="*/ 25597 w 61146"/>
                <a:gd name="connsiteY12" fmla="*/ 24306 h 119501"/>
                <a:gd name="connsiteX13" fmla="*/ 19605 w 61146"/>
                <a:gd name="connsiteY13" fmla="*/ 31136 h 119501"/>
                <a:gd name="connsiteX14" fmla="*/ 17268 w 61146"/>
                <a:gd name="connsiteY14" fmla="*/ 44499 h 119501"/>
                <a:gd name="connsiteX15" fmla="*/ 19066 w 61146"/>
                <a:gd name="connsiteY15" fmla="*/ 66549 h 119501"/>
                <a:gd name="connsiteX16" fmla="*/ 23380 w 61146"/>
                <a:gd name="connsiteY16" fmla="*/ 87222 h 119501"/>
                <a:gd name="connsiteX17" fmla="*/ 28713 w 61146"/>
                <a:gd name="connsiteY17" fmla="*/ 96030 h 119501"/>
                <a:gd name="connsiteX18" fmla="*/ 35604 w 61146"/>
                <a:gd name="connsiteY18" fmla="*/ 95431 h 119501"/>
                <a:gd name="connsiteX19" fmla="*/ 41656 w 61146"/>
                <a:gd name="connsiteY19" fmla="*/ 88301 h 11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146" h="119501">
                  <a:moveTo>
                    <a:pt x="1749" y="76317"/>
                  </a:moveTo>
                  <a:cubicBezTo>
                    <a:pt x="-3602" y="39046"/>
                    <a:pt x="3325" y="14856"/>
                    <a:pt x="22541" y="3753"/>
                  </a:cubicBezTo>
                  <a:cubicBezTo>
                    <a:pt x="31949" y="-1640"/>
                    <a:pt x="39679" y="-1221"/>
                    <a:pt x="45910" y="5011"/>
                  </a:cubicBezTo>
                  <a:cubicBezTo>
                    <a:pt x="52142" y="11243"/>
                    <a:pt x="56516" y="23946"/>
                    <a:pt x="59273" y="43121"/>
                  </a:cubicBezTo>
                  <a:cubicBezTo>
                    <a:pt x="62143" y="58574"/>
                    <a:pt x="61711" y="74459"/>
                    <a:pt x="58014" y="89739"/>
                  </a:cubicBezTo>
                  <a:cubicBezTo>
                    <a:pt x="55180" y="100590"/>
                    <a:pt x="48211" y="109902"/>
                    <a:pt x="38600" y="115684"/>
                  </a:cubicBezTo>
                  <a:cubicBezTo>
                    <a:pt x="19383" y="126788"/>
                    <a:pt x="7100" y="113665"/>
                    <a:pt x="1749" y="76317"/>
                  </a:cubicBezTo>
                  <a:close/>
                  <a:moveTo>
                    <a:pt x="41656" y="88301"/>
                  </a:moveTo>
                  <a:cubicBezTo>
                    <a:pt x="43184" y="84160"/>
                    <a:pt x="43897" y="79768"/>
                    <a:pt x="43753" y="75358"/>
                  </a:cubicBezTo>
                  <a:cubicBezTo>
                    <a:pt x="43681" y="67934"/>
                    <a:pt x="43058" y="60521"/>
                    <a:pt x="41896" y="53187"/>
                  </a:cubicBezTo>
                  <a:cubicBezTo>
                    <a:pt x="41039" y="46195"/>
                    <a:pt x="39619" y="39280"/>
                    <a:pt x="37641" y="32515"/>
                  </a:cubicBezTo>
                  <a:cubicBezTo>
                    <a:pt x="36898" y="29111"/>
                    <a:pt x="35071" y="26037"/>
                    <a:pt x="32428" y="23766"/>
                  </a:cubicBezTo>
                  <a:cubicBezTo>
                    <a:pt x="30235" y="22640"/>
                    <a:pt x="27593" y="22849"/>
                    <a:pt x="25597" y="24306"/>
                  </a:cubicBezTo>
                  <a:cubicBezTo>
                    <a:pt x="22919" y="25875"/>
                    <a:pt x="20816" y="28272"/>
                    <a:pt x="19605" y="31136"/>
                  </a:cubicBezTo>
                  <a:cubicBezTo>
                    <a:pt x="17951" y="35391"/>
                    <a:pt x="17154" y="39933"/>
                    <a:pt x="17268" y="44499"/>
                  </a:cubicBezTo>
                  <a:cubicBezTo>
                    <a:pt x="17280" y="51887"/>
                    <a:pt x="17885" y="59257"/>
                    <a:pt x="19066" y="66549"/>
                  </a:cubicBezTo>
                  <a:cubicBezTo>
                    <a:pt x="19941" y="73548"/>
                    <a:pt x="21385" y="80457"/>
                    <a:pt x="23380" y="87222"/>
                  </a:cubicBezTo>
                  <a:cubicBezTo>
                    <a:pt x="24141" y="90667"/>
                    <a:pt x="26011" y="93759"/>
                    <a:pt x="28713" y="96030"/>
                  </a:cubicBezTo>
                  <a:cubicBezTo>
                    <a:pt x="30948" y="97109"/>
                    <a:pt x="33591" y="96875"/>
                    <a:pt x="35604" y="95431"/>
                  </a:cubicBezTo>
                  <a:cubicBezTo>
                    <a:pt x="38378" y="93819"/>
                    <a:pt x="40511" y="91303"/>
                    <a:pt x="41656" y="88301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1D24BD99-512C-3C12-2D64-B1A928FABA58}"/>
                </a:ext>
              </a:extLst>
            </p:cNvPr>
            <p:cNvSpPr/>
            <p:nvPr/>
          </p:nvSpPr>
          <p:spPr>
            <a:xfrm>
              <a:off x="10047534" y="5206317"/>
              <a:ext cx="105136" cy="145421"/>
            </a:xfrm>
            <a:custGeom>
              <a:avLst/>
              <a:gdLst>
                <a:gd name="connsiteX0" fmla="*/ 97407 w 105136"/>
                <a:gd name="connsiteY0" fmla="*/ 18861 h 145421"/>
                <a:gd name="connsiteX1" fmla="*/ 11781 w 105136"/>
                <a:gd name="connsiteY1" fmla="*/ 226 h 145421"/>
                <a:gd name="connsiteX2" fmla="*/ 222 w 105136"/>
                <a:gd name="connsiteY2" fmla="*/ 7638 h 145421"/>
                <a:gd name="connsiteX3" fmla="*/ 96 w 105136"/>
                <a:gd name="connsiteY3" fmla="*/ 11071 h 145421"/>
                <a:gd name="connsiteX4" fmla="*/ 18072 w 105136"/>
                <a:gd name="connsiteY4" fmla="*/ 136904 h 145421"/>
                <a:gd name="connsiteX5" fmla="*/ 28894 w 105136"/>
                <a:gd name="connsiteY5" fmla="*/ 145347 h 145421"/>
                <a:gd name="connsiteX6" fmla="*/ 36049 w 105136"/>
                <a:gd name="connsiteY6" fmla="*/ 140679 h 145421"/>
                <a:gd name="connsiteX7" fmla="*/ 103639 w 105136"/>
                <a:gd name="connsiteY7" fmla="*/ 33542 h 145421"/>
                <a:gd name="connsiteX8" fmla="*/ 100607 w 105136"/>
                <a:gd name="connsiteY8" fmla="*/ 20155 h 145421"/>
                <a:gd name="connsiteX9" fmla="*/ 97407 w 105136"/>
                <a:gd name="connsiteY9" fmla="*/ 18861 h 14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136" h="145421">
                  <a:moveTo>
                    <a:pt x="97407" y="18861"/>
                  </a:moveTo>
                  <a:lnTo>
                    <a:pt x="11781" y="226"/>
                  </a:lnTo>
                  <a:cubicBezTo>
                    <a:pt x="6544" y="-919"/>
                    <a:pt x="1367" y="2401"/>
                    <a:pt x="222" y="7638"/>
                  </a:cubicBezTo>
                  <a:cubicBezTo>
                    <a:pt x="-23" y="8764"/>
                    <a:pt x="-65" y="9927"/>
                    <a:pt x="96" y="11071"/>
                  </a:cubicBezTo>
                  <a:lnTo>
                    <a:pt x="18072" y="136904"/>
                  </a:lnTo>
                  <a:cubicBezTo>
                    <a:pt x="18732" y="142225"/>
                    <a:pt x="23573" y="146006"/>
                    <a:pt x="28894" y="145347"/>
                  </a:cubicBezTo>
                  <a:cubicBezTo>
                    <a:pt x="31872" y="144982"/>
                    <a:pt x="34515" y="143256"/>
                    <a:pt x="36049" y="140679"/>
                  </a:cubicBezTo>
                  <a:lnTo>
                    <a:pt x="103639" y="33542"/>
                  </a:lnTo>
                  <a:cubicBezTo>
                    <a:pt x="106497" y="29006"/>
                    <a:pt x="105143" y="23014"/>
                    <a:pt x="100607" y="20155"/>
                  </a:cubicBezTo>
                  <a:cubicBezTo>
                    <a:pt x="99624" y="19532"/>
                    <a:pt x="98540" y="19095"/>
                    <a:pt x="97407" y="18861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9" name="Graphic 5">
            <a:extLst>
              <a:ext uri="{FF2B5EF4-FFF2-40B4-BE49-F238E27FC236}">
                <a16:creationId xmlns:a16="http://schemas.microsoft.com/office/drawing/2014/main" id="{09ECB16E-1E37-4941-D32D-1FE0009FCA39}"/>
              </a:ext>
            </a:extLst>
          </p:cNvPr>
          <p:cNvGrpSpPr/>
          <p:nvPr/>
        </p:nvGrpSpPr>
        <p:grpSpPr>
          <a:xfrm>
            <a:off x="11108847" y="3611679"/>
            <a:ext cx="269254" cy="311710"/>
            <a:chOff x="11164030" y="3883912"/>
            <a:chExt cx="253552" cy="293532"/>
          </a:xfrm>
        </p:grpSpPr>
        <p:grpSp>
          <p:nvGrpSpPr>
            <p:cNvPr id="300" name="Graphic 5">
              <a:extLst>
                <a:ext uri="{FF2B5EF4-FFF2-40B4-BE49-F238E27FC236}">
                  <a16:creationId xmlns:a16="http://schemas.microsoft.com/office/drawing/2014/main" id="{485F3258-2B83-017C-C6DC-8DCD190F2FDA}"/>
                </a:ext>
              </a:extLst>
            </p:cNvPr>
            <p:cNvGrpSpPr/>
            <p:nvPr/>
          </p:nvGrpSpPr>
          <p:grpSpPr>
            <a:xfrm>
              <a:off x="11164030" y="3883912"/>
              <a:ext cx="253552" cy="293532"/>
              <a:chOff x="11164030" y="3883912"/>
              <a:chExt cx="253552" cy="293532"/>
            </a:xfrm>
          </p:grpSpPr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1DF818B6-464B-1490-E588-0DF68195BEDA}"/>
                  </a:ext>
                </a:extLst>
              </p:cNvPr>
              <p:cNvSpPr/>
              <p:nvPr/>
            </p:nvSpPr>
            <p:spPr>
              <a:xfrm>
                <a:off x="11174739" y="3893775"/>
                <a:ext cx="234166" cy="234196"/>
              </a:xfrm>
              <a:custGeom>
                <a:avLst/>
                <a:gdLst>
                  <a:gd name="connsiteX0" fmla="*/ 234166 w 234166"/>
                  <a:gd name="connsiteY0" fmla="*/ 116753 h 234196"/>
                  <a:gd name="connsiteX1" fmla="*/ 202708 w 234166"/>
                  <a:gd name="connsiteY1" fmla="*/ 196687 h 234196"/>
                  <a:gd name="connsiteX2" fmla="*/ 193061 w 234166"/>
                  <a:gd name="connsiteY2" fmla="*/ 205915 h 234196"/>
                  <a:gd name="connsiteX3" fmla="*/ 28279 w 234166"/>
                  <a:gd name="connsiteY3" fmla="*/ 193565 h 234196"/>
                  <a:gd name="connsiteX4" fmla="*/ 27920 w 234166"/>
                  <a:gd name="connsiteY4" fmla="*/ 41553 h 234196"/>
                  <a:gd name="connsiteX5" fmla="*/ 37147 w 234166"/>
                  <a:gd name="connsiteY5" fmla="*/ 31846 h 234196"/>
                  <a:gd name="connsiteX6" fmla="*/ 202318 w 234166"/>
                  <a:gd name="connsiteY6" fmla="*/ 36672 h 234196"/>
                  <a:gd name="connsiteX7" fmla="*/ 234166 w 234166"/>
                  <a:gd name="connsiteY7" fmla="*/ 116753 h 23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4166" h="234196">
                    <a:moveTo>
                      <a:pt x="234166" y="116753"/>
                    </a:moveTo>
                    <a:cubicBezTo>
                      <a:pt x="234220" y="146426"/>
                      <a:pt x="222973" y="175008"/>
                      <a:pt x="202708" y="196687"/>
                    </a:cubicBezTo>
                    <a:lnTo>
                      <a:pt x="193061" y="205915"/>
                    </a:lnTo>
                    <a:cubicBezTo>
                      <a:pt x="144147" y="248009"/>
                      <a:pt x="70373" y="242478"/>
                      <a:pt x="28279" y="193565"/>
                    </a:cubicBezTo>
                    <a:cubicBezTo>
                      <a:pt x="-9291" y="149907"/>
                      <a:pt x="-9441" y="85387"/>
                      <a:pt x="27920" y="41553"/>
                    </a:cubicBezTo>
                    <a:lnTo>
                      <a:pt x="37147" y="31846"/>
                    </a:lnTo>
                    <a:cubicBezTo>
                      <a:pt x="84089" y="-12433"/>
                      <a:pt x="158043" y="-10272"/>
                      <a:pt x="202318" y="36672"/>
                    </a:cubicBezTo>
                    <a:cubicBezTo>
                      <a:pt x="222751" y="58332"/>
                      <a:pt x="234142" y="86977"/>
                      <a:pt x="234166" y="1167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13ECB02E-8ABC-8C67-3D05-4CA5F4BA72EE}"/>
                  </a:ext>
                </a:extLst>
              </p:cNvPr>
              <p:cNvSpPr/>
              <p:nvPr/>
            </p:nvSpPr>
            <p:spPr>
              <a:xfrm>
                <a:off x="11164030" y="3883912"/>
                <a:ext cx="253552" cy="293532"/>
              </a:xfrm>
              <a:custGeom>
                <a:avLst/>
                <a:gdLst>
                  <a:gd name="connsiteX0" fmla="*/ 127911 w 253552"/>
                  <a:gd name="connsiteY0" fmla="*/ 5 h 293532"/>
                  <a:gd name="connsiteX1" fmla="*/ 5 w 253552"/>
                  <a:gd name="connsiteY1" fmla="*/ 125792 h 293532"/>
                  <a:gd name="connsiteX2" fmla="*/ 107059 w 253552"/>
                  <a:gd name="connsiteY2" fmla="*/ 252150 h 293532"/>
                  <a:gd name="connsiteX3" fmla="*/ 121380 w 253552"/>
                  <a:gd name="connsiteY3" fmla="*/ 288881 h 293532"/>
                  <a:gd name="connsiteX4" fmla="*/ 131051 w 253552"/>
                  <a:gd name="connsiteY4" fmla="*/ 292992 h 293532"/>
                  <a:gd name="connsiteX5" fmla="*/ 135161 w 253552"/>
                  <a:gd name="connsiteY5" fmla="*/ 288881 h 293532"/>
                  <a:gd name="connsiteX6" fmla="*/ 149303 w 253552"/>
                  <a:gd name="connsiteY6" fmla="*/ 252090 h 293532"/>
                  <a:gd name="connsiteX7" fmla="*/ 251497 w 253552"/>
                  <a:gd name="connsiteY7" fmla="*/ 104648 h 293532"/>
                  <a:gd name="connsiteX8" fmla="*/ 127611 w 253552"/>
                  <a:gd name="connsiteY8" fmla="*/ 424 h 293532"/>
                  <a:gd name="connsiteX9" fmla="*/ 245176 w 253552"/>
                  <a:gd name="connsiteY9" fmla="*/ 126617 h 293532"/>
                  <a:gd name="connsiteX10" fmla="*/ 213717 w 253552"/>
                  <a:gd name="connsiteY10" fmla="*/ 206551 h 293532"/>
                  <a:gd name="connsiteX11" fmla="*/ 204070 w 253552"/>
                  <a:gd name="connsiteY11" fmla="*/ 215778 h 293532"/>
                  <a:gd name="connsiteX12" fmla="*/ 39133 w 253552"/>
                  <a:gd name="connsiteY12" fmla="*/ 205700 h 293532"/>
                  <a:gd name="connsiteX13" fmla="*/ 38629 w 253552"/>
                  <a:gd name="connsiteY13" fmla="*/ 51416 h 293532"/>
                  <a:gd name="connsiteX14" fmla="*/ 47857 w 253552"/>
                  <a:gd name="connsiteY14" fmla="*/ 41709 h 293532"/>
                  <a:gd name="connsiteX15" fmla="*/ 213028 w 253552"/>
                  <a:gd name="connsiteY15" fmla="*/ 46535 h 293532"/>
                  <a:gd name="connsiteX16" fmla="*/ 244876 w 253552"/>
                  <a:gd name="connsiteY16" fmla="*/ 126617 h 29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3552" h="293532">
                    <a:moveTo>
                      <a:pt x="127911" y="5"/>
                    </a:moveTo>
                    <a:cubicBezTo>
                      <a:pt x="57858" y="-581"/>
                      <a:pt x="586" y="55735"/>
                      <a:pt x="5" y="125792"/>
                    </a:cubicBezTo>
                    <a:cubicBezTo>
                      <a:pt x="-523" y="188610"/>
                      <a:pt x="45011" y="242347"/>
                      <a:pt x="107059" y="252150"/>
                    </a:cubicBezTo>
                    <a:lnTo>
                      <a:pt x="121380" y="288881"/>
                    </a:lnTo>
                    <a:cubicBezTo>
                      <a:pt x="122914" y="292686"/>
                      <a:pt x="127246" y="294526"/>
                      <a:pt x="131051" y="292992"/>
                    </a:cubicBezTo>
                    <a:cubicBezTo>
                      <a:pt x="132920" y="292237"/>
                      <a:pt x="134406" y="290751"/>
                      <a:pt x="135161" y="288881"/>
                    </a:cubicBezTo>
                    <a:lnTo>
                      <a:pt x="149303" y="252090"/>
                    </a:lnTo>
                    <a:cubicBezTo>
                      <a:pt x="218235" y="239597"/>
                      <a:pt x="263990" y="173582"/>
                      <a:pt x="251497" y="104648"/>
                    </a:cubicBezTo>
                    <a:cubicBezTo>
                      <a:pt x="240621" y="44646"/>
                      <a:pt x="188593" y="873"/>
                      <a:pt x="127611" y="424"/>
                    </a:cubicBezTo>
                    <a:close/>
                    <a:moveTo>
                      <a:pt x="245176" y="126617"/>
                    </a:moveTo>
                    <a:cubicBezTo>
                      <a:pt x="245229" y="156289"/>
                      <a:pt x="233982" y="184871"/>
                      <a:pt x="213717" y="206551"/>
                    </a:cubicBezTo>
                    <a:lnTo>
                      <a:pt x="204070" y="215778"/>
                    </a:lnTo>
                    <a:cubicBezTo>
                      <a:pt x="155738" y="258538"/>
                      <a:pt x="81898" y="254026"/>
                      <a:pt x="39133" y="205700"/>
                    </a:cubicBezTo>
                    <a:cubicBezTo>
                      <a:pt x="214" y="161706"/>
                      <a:pt x="-7" y="95660"/>
                      <a:pt x="38629" y="51416"/>
                    </a:cubicBezTo>
                    <a:lnTo>
                      <a:pt x="47857" y="41709"/>
                    </a:lnTo>
                    <a:cubicBezTo>
                      <a:pt x="94799" y="-2570"/>
                      <a:pt x="168753" y="-409"/>
                      <a:pt x="213028" y="46535"/>
                    </a:cubicBezTo>
                    <a:cubicBezTo>
                      <a:pt x="233461" y="68196"/>
                      <a:pt x="244852" y="96840"/>
                      <a:pt x="244876" y="1266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D1F0B701-BF40-647C-02A3-731CF0E3681A}"/>
                  </a:ext>
                </a:extLst>
              </p:cNvPr>
              <p:cNvSpPr/>
              <p:nvPr/>
            </p:nvSpPr>
            <p:spPr>
              <a:xfrm>
                <a:off x="11174739" y="3893775"/>
                <a:ext cx="234166" cy="234196"/>
              </a:xfrm>
              <a:custGeom>
                <a:avLst/>
                <a:gdLst>
                  <a:gd name="connsiteX0" fmla="*/ 234166 w 234166"/>
                  <a:gd name="connsiteY0" fmla="*/ 116753 h 234196"/>
                  <a:gd name="connsiteX1" fmla="*/ 202708 w 234166"/>
                  <a:gd name="connsiteY1" fmla="*/ 196687 h 234196"/>
                  <a:gd name="connsiteX2" fmla="*/ 193061 w 234166"/>
                  <a:gd name="connsiteY2" fmla="*/ 205915 h 234196"/>
                  <a:gd name="connsiteX3" fmla="*/ 28279 w 234166"/>
                  <a:gd name="connsiteY3" fmla="*/ 193565 h 234196"/>
                  <a:gd name="connsiteX4" fmla="*/ 27920 w 234166"/>
                  <a:gd name="connsiteY4" fmla="*/ 41553 h 234196"/>
                  <a:gd name="connsiteX5" fmla="*/ 37147 w 234166"/>
                  <a:gd name="connsiteY5" fmla="*/ 31846 h 234196"/>
                  <a:gd name="connsiteX6" fmla="*/ 202318 w 234166"/>
                  <a:gd name="connsiteY6" fmla="*/ 36672 h 234196"/>
                  <a:gd name="connsiteX7" fmla="*/ 234166 w 234166"/>
                  <a:gd name="connsiteY7" fmla="*/ 116753 h 23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4166" h="234196">
                    <a:moveTo>
                      <a:pt x="234166" y="116753"/>
                    </a:moveTo>
                    <a:cubicBezTo>
                      <a:pt x="234220" y="146426"/>
                      <a:pt x="222973" y="175008"/>
                      <a:pt x="202708" y="196687"/>
                    </a:cubicBezTo>
                    <a:lnTo>
                      <a:pt x="193061" y="205915"/>
                    </a:lnTo>
                    <a:cubicBezTo>
                      <a:pt x="144147" y="248009"/>
                      <a:pt x="70373" y="242478"/>
                      <a:pt x="28279" y="193565"/>
                    </a:cubicBezTo>
                    <a:cubicBezTo>
                      <a:pt x="-9291" y="149907"/>
                      <a:pt x="-9441" y="85387"/>
                      <a:pt x="27920" y="41553"/>
                    </a:cubicBezTo>
                    <a:lnTo>
                      <a:pt x="37147" y="31846"/>
                    </a:lnTo>
                    <a:cubicBezTo>
                      <a:pt x="84089" y="-12433"/>
                      <a:pt x="158043" y="-10272"/>
                      <a:pt x="202318" y="36672"/>
                    </a:cubicBezTo>
                    <a:cubicBezTo>
                      <a:pt x="222751" y="58332"/>
                      <a:pt x="234142" y="86977"/>
                      <a:pt x="234166" y="116753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A64A114-87C2-65E9-D2BE-17A5E7142086}"/>
                </a:ext>
              </a:extLst>
            </p:cNvPr>
            <p:cNvSpPr/>
            <p:nvPr/>
          </p:nvSpPr>
          <p:spPr>
            <a:xfrm>
              <a:off x="11244304" y="3922682"/>
              <a:ext cx="94386" cy="167360"/>
            </a:xfrm>
            <a:custGeom>
              <a:avLst/>
              <a:gdLst>
                <a:gd name="connsiteX0" fmla="*/ 0 w 94386"/>
                <a:gd name="connsiteY0" fmla="*/ 18278 h 167360"/>
                <a:gd name="connsiteX1" fmla="*/ 9168 w 94386"/>
                <a:gd name="connsiteY1" fmla="*/ 11268 h 167360"/>
                <a:gd name="connsiteX2" fmla="*/ 19834 w 94386"/>
                <a:gd name="connsiteY2" fmla="*/ 5276 h 167360"/>
                <a:gd name="connsiteX3" fmla="*/ 32357 w 94386"/>
                <a:gd name="connsiteY3" fmla="*/ 1441 h 167360"/>
                <a:gd name="connsiteX4" fmla="*/ 46918 w 94386"/>
                <a:gd name="connsiteY4" fmla="*/ 3 h 167360"/>
                <a:gd name="connsiteX5" fmla="*/ 66272 w 94386"/>
                <a:gd name="connsiteY5" fmla="*/ 2939 h 167360"/>
                <a:gd name="connsiteX6" fmla="*/ 81252 w 94386"/>
                <a:gd name="connsiteY6" fmla="*/ 11327 h 167360"/>
                <a:gd name="connsiteX7" fmla="*/ 90960 w 94386"/>
                <a:gd name="connsiteY7" fmla="*/ 24510 h 167360"/>
                <a:gd name="connsiteX8" fmla="*/ 94375 w 94386"/>
                <a:gd name="connsiteY8" fmla="*/ 41767 h 167360"/>
                <a:gd name="connsiteX9" fmla="*/ 91679 w 94386"/>
                <a:gd name="connsiteY9" fmla="*/ 57826 h 167360"/>
                <a:gd name="connsiteX10" fmla="*/ 84967 w 94386"/>
                <a:gd name="connsiteY10" fmla="*/ 69810 h 167360"/>
                <a:gd name="connsiteX11" fmla="*/ 76099 w 94386"/>
                <a:gd name="connsiteY11" fmla="*/ 78498 h 167360"/>
                <a:gd name="connsiteX12" fmla="*/ 66991 w 94386"/>
                <a:gd name="connsiteY12" fmla="*/ 85449 h 167360"/>
                <a:gd name="connsiteX13" fmla="*/ 59621 w 94386"/>
                <a:gd name="connsiteY13" fmla="*/ 91861 h 167360"/>
                <a:gd name="connsiteX14" fmla="*/ 55906 w 94386"/>
                <a:gd name="connsiteY14" fmla="*/ 98871 h 167360"/>
                <a:gd name="connsiteX15" fmla="*/ 53090 w 94386"/>
                <a:gd name="connsiteY15" fmla="*/ 116848 h 167360"/>
                <a:gd name="connsiteX16" fmla="*/ 32417 w 94386"/>
                <a:gd name="connsiteY16" fmla="*/ 116848 h 167360"/>
                <a:gd name="connsiteX17" fmla="*/ 30320 w 94386"/>
                <a:gd name="connsiteY17" fmla="*/ 96954 h 167360"/>
                <a:gd name="connsiteX18" fmla="*/ 31938 w 94386"/>
                <a:gd name="connsiteY18" fmla="*/ 86827 h 167360"/>
                <a:gd name="connsiteX19" fmla="*/ 38349 w 94386"/>
                <a:gd name="connsiteY19" fmla="*/ 78858 h 167360"/>
                <a:gd name="connsiteX20" fmla="*/ 47217 w 94386"/>
                <a:gd name="connsiteY20" fmla="*/ 71907 h 167360"/>
                <a:gd name="connsiteX21" fmla="*/ 56385 w 94386"/>
                <a:gd name="connsiteY21" fmla="*/ 64537 h 167360"/>
                <a:gd name="connsiteX22" fmla="*/ 63516 w 94386"/>
                <a:gd name="connsiteY22" fmla="*/ 55609 h 167360"/>
                <a:gd name="connsiteX23" fmla="*/ 66392 w 94386"/>
                <a:gd name="connsiteY23" fmla="*/ 43625 h 167360"/>
                <a:gd name="connsiteX24" fmla="*/ 64774 w 94386"/>
                <a:gd name="connsiteY24" fmla="*/ 35775 h 167360"/>
                <a:gd name="connsiteX25" fmla="*/ 60160 w 94386"/>
                <a:gd name="connsiteY25" fmla="*/ 29783 h 167360"/>
                <a:gd name="connsiteX26" fmla="*/ 53150 w 94386"/>
                <a:gd name="connsiteY26" fmla="*/ 25888 h 167360"/>
                <a:gd name="connsiteX27" fmla="*/ 44281 w 94386"/>
                <a:gd name="connsiteY27" fmla="*/ 24570 h 167360"/>
                <a:gd name="connsiteX28" fmla="*/ 32297 w 94386"/>
                <a:gd name="connsiteY28" fmla="*/ 26068 h 167360"/>
                <a:gd name="connsiteX29" fmla="*/ 24088 w 94386"/>
                <a:gd name="connsiteY29" fmla="*/ 29483 h 167360"/>
                <a:gd name="connsiteX30" fmla="*/ 18396 w 94386"/>
                <a:gd name="connsiteY30" fmla="*/ 32959 h 167360"/>
                <a:gd name="connsiteX31" fmla="*/ 14201 w 94386"/>
                <a:gd name="connsiteY31" fmla="*/ 34457 h 167360"/>
                <a:gd name="connsiteX32" fmla="*/ 7850 w 94386"/>
                <a:gd name="connsiteY32" fmla="*/ 30802 h 167360"/>
                <a:gd name="connsiteX33" fmla="*/ 23129 w 94386"/>
                <a:gd name="connsiteY33" fmla="*/ 149025 h 167360"/>
                <a:gd name="connsiteX34" fmla="*/ 24567 w 94386"/>
                <a:gd name="connsiteY34" fmla="*/ 141775 h 167360"/>
                <a:gd name="connsiteX35" fmla="*/ 34275 w 94386"/>
                <a:gd name="connsiteY35" fmla="*/ 132007 h 167360"/>
                <a:gd name="connsiteX36" fmla="*/ 41645 w 94386"/>
                <a:gd name="connsiteY36" fmla="*/ 130509 h 167360"/>
                <a:gd name="connsiteX37" fmla="*/ 48895 w 94386"/>
                <a:gd name="connsiteY37" fmla="*/ 132007 h 167360"/>
                <a:gd name="connsiteX38" fmla="*/ 54887 w 94386"/>
                <a:gd name="connsiteY38" fmla="*/ 135902 h 167360"/>
                <a:gd name="connsiteX39" fmla="*/ 60340 w 94386"/>
                <a:gd name="connsiteY39" fmla="*/ 149025 h 167360"/>
                <a:gd name="connsiteX40" fmla="*/ 54887 w 94386"/>
                <a:gd name="connsiteY40" fmla="*/ 162088 h 167360"/>
                <a:gd name="connsiteX41" fmla="*/ 48895 w 94386"/>
                <a:gd name="connsiteY41" fmla="*/ 165982 h 167360"/>
                <a:gd name="connsiteX42" fmla="*/ 41645 w 94386"/>
                <a:gd name="connsiteY42" fmla="*/ 167361 h 167360"/>
                <a:gd name="connsiteX43" fmla="*/ 34275 w 94386"/>
                <a:gd name="connsiteY43" fmla="*/ 165982 h 167360"/>
                <a:gd name="connsiteX44" fmla="*/ 28283 w 94386"/>
                <a:gd name="connsiteY44" fmla="*/ 162088 h 167360"/>
                <a:gd name="connsiteX45" fmla="*/ 24448 w 94386"/>
                <a:gd name="connsiteY45" fmla="*/ 156096 h 167360"/>
                <a:gd name="connsiteX46" fmla="*/ 23129 w 94386"/>
                <a:gd name="connsiteY46" fmla="*/ 149025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386" h="167360">
                  <a:moveTo>
                    <a:pt x="0" y="18278"/>
                  </a:moveTo>
                  <a:cubicBezTo>
                    <a:pt x="2906" y="15753"/>
                    <a:pt x="5968" y="13411"/>
                    <a:pt x="9168" y="11268"/>
                  </a:cubicBezTo>
                  <a:cubicBezTo>
                    <a:pt x="12518" y="8927"/>
                    <a:pt x="16089" y="6920"/>
                    <a:pt x="19834" y="5276"/>
                  </a:cubicBezTo>
                  <a:cubicBezTo>
                    <a:pt x="23866" y="3579"/>
                    <a:pt x="28067" y="2294"/>
                    <a:pt x="32357" y="1441"/>
                  </a:cubicBezTo>
                  <a:cubicBezTo>
                    <a:pt x="37145" y="447"/>
                    <a:pt x="42028" y="-36"/>
                    <a:pt x="46918" y="3"/>
                  </a:cubicBezTo>
                  <a:cubicBezTo>
                    <a:pt x="53485" y="-57"/>
                    <a:pt x="60017" y="934"/>
                    <a:pt x="66272" y="2939"/>
                  </a:cubicBezTo>
                  <a:cubicBezTo>
                    <a:pt x="71767" y="4721"/>
                    <a:pt x="76860" y="7572"/>
                    <a:pt x="81252" y="11327"/>
                  </a:cubicBezTo>
                  <a:cubicBezTo>
                    <a:pt x="85429" y="14947"/>
                    <a:pt x="88742" y="19450"/>
                    <a:pt x="90960" y="24510"/>
                  </a:cubicBezTo>
                  <a:cubicBezTo>
                    <a:pt x="93296" y="29959"/>
                    <a:pt x="94459" y="35839"/>
                    <a:pt x="94375" y="41767"/>
                  </a:cubicBezTo>
                  <a:cubicBezTo>
                    <a:pt x="94501" y="47243"/>
                    <a:pt x="93584" y="52691"/>
                    <a:pt x="91679" y="57826"/>
                  </a:cubicBezTo>
                  <a:cubicBezTo>
                    <a:pt x="90067" y="62141"/>
                    <a:pt x="87808" y="66183"/>
                    <a:pt x="84967" y="69810"/>
                  </a:cubicBezTo>
                  <a:cubicBezTo>
                    <a:pt x="82361" y="73045"/>
                    <a:pt x="79389" y="75961"/>
                    <a:pt x="76099" y="78498"/>
                  </a:cubicBezTo>
                  <a:lnTo>
                    <a:pt x="66991" y="85449"/>
                  </a:lnTo>
                  <a:cubicBezTo>
                    <a:pt x="64385" y="87410"/>
                    <a:pt x="61922" y="89553"/>
                    <a:pt x="59621" y="91861"/>
                  </a:cubicBezTo>
                  <a:cubicBezTo>
                    <a:pt x="57662" y="93736"/>
                    <a:pt x="56355" y="96195"/>
                    <a:pt x="55906" y="98871"/>
                  </a:cubicBezTo>
                  <a:lnTo>
                    <a:pt x="53090" y="116848"/>
                  </a:lnTo>
                  <a:lnTo>
                    <a:pt x="32417" y="116848"/>
                  </a:lnTo>
                  <a:lnTo>
                    <a:pt x="30320" y="96954"/>
                  </a:lnTo>
                  <a:cubicBezTo>
                    <a:pt x="29775" y="93492"/>
                    <a:pt x="30344" y="89947"/>
                    <a:pt x="31938" y="86827"/>
                  </a:cubicBezTo>
                  <a:cubicBezTo>
                    <a:pt x="33633" y="83843"/>
                    <a:pt x="35797" y="81151"/>
                    <a:pt x="38349" y="78858"/>
                  </a:cubicBezTo>
                  <a:cubicBezTo>
                    <a:pt x="41130" y="76328"/>
                    <a:pt x="44096" y="74005"/>
                    <a:pt x="47217" y="71907"/>
                  </a:cubicBezTo>
                  <a:cubicBezTo>
                    <a:pt x="50459" y="69687"/>
                    <a:pt x="53521" y="67223"/>
                    <a:pt x="56385" y="64537"/>
                  </a:cubicBezTo>
                  <a:cubicBezTo>
                    <a:pt x="59184" y="61924"/>
                    <a:pt x="61586" y="58916"/>
                    <a:pt x="63516" y="55609"/>
                  </a:cubicBezTo>
                  <a:cubicBezTo>
                    <a:pt x="65547" y="51951"/>
                    <a:pt x="66542" y="47807"/>
                    <a:pt x="66392" y="43625"/>
                  </a:cubicBezTo>
                  <a:cubicBezTo>
                    <a:pt x="66452" y="40920"/>
                    <a:pt x="65895" y="38237"/>
                    <a:pt x="64774" y="35775"/>
                  </a:cubicBezTo>
                  <a:cubicBezTo>
                    <a:pt x="63690" y="33465"/>
                    <a:pt x="62120" y="31420"/>
                    <a:pt x="60160" y="29783"/>
                  </a:cubicBezTo>
                  <a:cubicBezTo>
                    <a:pt x="58105" y="28035"/>
                    <a:pt x="55720" y="26710"/>
                    <a:pt x="53150" y="25888"/>
                  </a:cubicBezTo>
                  <a:cubicBezTo>
                    <a:pt x="50279" y="24981"/>
                    <a:pt x="47289" y="24536"/>
                    <a:pt x="44281" y="24570"/>
                  </a:cubicBezTo>
                  <a:cubicBezTo>
                    <a:pt x="40231" y="24449"/>
                    <a:pt x="36192" y="24954"/>
                    <a:pt x="32297" y="26068"/>
                  </a:cubicBezTo>
                  <a:cubicBezTo>
                    <a:pt x="29451" y="26919"/>
                    <a:pt x="26701" y="28064"/>
                    <a:pt x="24088" y="29483"/>
                  </a:cubicBezTo>
                  <a:cubicBezTo>
                    <a:pt x="21811" y="30802"/>
                    <a:pt x="19954" y="31940"/>
                    <a:pt x="18396" y="32959"/>
                  </a:cubicBezTo>
                  <a:cubicBezTo>
                    <a:pt x="17173" y="33856"/>
                    <a:pt x="15717" y="34377"/>
                    <a:pt x="14201" y="34457"/>
                  </a:cubicBezTo>
                  <a:cubicBezTo>
                    <a:pt x="11541" y="34620"/>
                    <a:pt x="9042" y="33182"/>
                    <a:pt x="7850" y="30802"/>
                  </a:cubicBezTo>
                  <a:close/>
                  <a:moveTo>
                    <a:pt x="23129" y="149025"/>
                  </a:moveTo>
                  <a:cubicBezTo>
                    <a:pt x="23117" y="146538"/>
                    <a:pt x="23609" y="144069"/>
                    <a:pt x="24567" y="141775"/>
                  </a:cubicBezTo>
                  <a:cubicBezTo>
                    <a:pt x="26323" y="137322"/>
                    <a:pt x="29834" y="133793"/>
                    <a:pt x="34275" y="132007"/>
                  </a:cubicBezTo>
                  <a:cubicBezTo>
                    <a:pt x="36606" y="131019"/>
                    <a:pt x="39110" y="130509"/>
                    <a:pt x="41645" y="130509"/>
                  </a:cubicBezTo>
                  <a:cubicBezTo>
                    <a:pt x="44137" y="130497"/>
                    <a:pt x="46606" y="131013"/>
                    <a:pt x="48895" y="132007"/>
                  </a:cubicBezTo>
                  <a:cubicBezTo>
                    <a:pt x="51124" y="132912"/>
                    <a:pt x="53156" y="134237"/>
                    <a:pt x="54887" y="135902"/>
                  </a:cubicBezTo>
                  <a:cubicBezTo>
                    <a:pt x="58429" y="139342"/>
                    <a:pt x="60400" y="144087"/>
                    <a:pt x="60340" y="149025"/>
                  </a:cubicBezTo>
                  <a:cubicBezTo>
                    <a:pt x="60388" y="153944"/>
                    <a:pt x="58417" y="158660"/>
                    <a:pt x="54887" y="162088"/>
                  </a:cubicBezTo>
                  <a:cubicBezTo>
                    <a:pt x="53156" y="163753"/>
                    <a:pt x="51124" y="165078"/>
                    <a:pt x="48895" y="165982"/>
                  </a:cubicBezTo>
                  <a:cubicBezTo>
                    <a:pt x="46588" y="166905"/>
                    <a:pt x="44126" y="167373"/>
                    <a:pt x="41645" y="167361"/>
                  </a:cubicBezTo>
                  <a:cubicBezTo>
                    <a:pt x="39122" y="167373"/>
                    <a:pt x="36623" y="166905"/>
                    <a:pt x="34275" y="165982"/>
                  </a:cubicBezTo>
                  <a:cubicBezTo>
                    <a:pt x="32040" y="165090"/>
                    <a:pt x="30002" y="163765"/>
                    <a:pt x="28283" y="162088"/>
                  </a:cubicBezTo>
                  <a:cubicBezTo>
                    <a:pt x="26617" y="160368"/>
                    <a:pt x="25316" y="158331"/>
                    <a:pt x="24448" y="156096"/>
                  </a:cubicBezTo>
                  <a:cubicBezTo>
                    <a:pt x="23537" y="153855"/>
                    <a:pt x="23088" y="151446"/>
                    <a:pt x="23129" y="149025"/>
                  </a:cubicBezTo>
                  <a:close/>
                </a:path>
              </a:pathLst>
            </a:custGeom>
            <a:solidFill>
              <a:srgbClr val="3E5FA6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5" name="Graphic 5">
            <a:extLst>
              <a:ext uri="{FF2B5EF4-FFF2-40B4-BE49-F238E27FC236}">
                <a16:creationId xmlns:a16="http://schemas.microsoft.com/office/drawing/2014/main" id="{32B47A89-6F20-DDAD-0315-979F814F4029}"/>
              </a:ext>
            </a:extLst>
          </p:cNvPr>
          <p:cNvGrpSpPr/>
          <p:nvPr/>
        </p:nvGrpSpPr>
        <p:grpSpPr>
          <a:xfrm>
            <a:off x="9248399" y="3899904"/>
            <a:ext cx="294404" cy="372957"/>
            <a:chOff x="9412079" y="4155328"/>
            <a:chExt cx="277235" cy="351207"/>
          </a:xfrm>
        </p:grpSpPr>
        <p:grpSp>
          <p:nvGrpSpPr>
            <p:cNvPr id="306" name="Graphic 5">
              <a:extLst>
                <a:ext uri="{FF2B5EF4-FFF2-40B4-BE49-F238E27FC236}">
                  <a16:creationId xmlns:a16="http://schemas.microsoft.com/office/drawing/2014/main" id="{523B1280-3647-C29F-3CFF-A44603C2F116}"/>
                </a:ext>
              </a:extLst>
            </p:cNvPr>
            <p:cNvGrpSpPr/>
            <p:nvPr/>
          </p:nvGrpSpPr>
          <p:grpSpPr>
            <a:xfrm>
              <a:off x="9412079" y="4155328"/>
              <a:ext cx="277235" cy="351207"/>
              <a:chOff x="9412079" y="4155328"/>
              <a:chExt cx="277235" cy="351207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A9434FA9-A545-CCC0-7957-438CB00FD808}"/>
                  </a:ext>
                </a:extLst>
              </p:cNvPr>
              <p:cNvSpPr/>
              <p:nvPr/>
            </p:nvSpPr>
            <p:spPr>
              <a:xfrm>
                <a:off x="9466401" y="4155328"/>
                <a:ext cx="222904" cy="351207"/>
              </a:xfrm>
              <a:custGeom>
                <a:avLst/>
                <a:gdLst>
                  <a:gd name="connsiteX0" fmla="*/ 179762 w 222904"/>
                  <a:gd name="connsiteY0" fmla="*/ 1527 h 351207"/>
                  <a:gd name="connsiteX1" fmla="*/ 5992 w 222904"/>
                  <a:gd name="connsiteY1" fmla="*/ 102013 h 351207"/>
                  <a:gd name="connsiteX2" fmla="*/ 0 w 222904"/>
                  <a:gd name="connsiteY2" fmla="*/ 118072 h 351207"/>
                  <a:gd name="connsiteX3" fmla="*/ 0 w 222904"/>
                  <a:gd name="connsiteY3" fmla="*/ 324978 h 351207"/>
                  <a:gd name="connsiteX4" fmla="*/ 5992 w 222904"/>
                  <a:gd name="connsiteY4" fmla="*/ 335704 h 351207"/>
                  <a:gd name="connsiteX5" fmla="*/ 30679 w 222904"/>
                  <a:gd name="connsiteY5" fmla="*/ 349725 h 351207"/>
                  <a:gd name="connsiteX6" fmla="*/ 43143 w 222904"/>
                  <a:gd name="connsiteY6" fmla="*/ 349725 h 351207"/>
                  <a:gd name="connsiteX7" fmla="*/ 216912 w 222904"/>
                  <a:gd name="connsiteY7" fmla="*/ 249238 h 351207"/>
                  <a:gd name="connsiteX8" fmla="*/ 222904 w 222904"/>
                  <a:gd name="connsiteY8" fmla="*/ 238512 h 351207"/>
                  <a:gd name="connsiteX9" fmla="*/ 222904 w 222904"/>
                  <a:gd name="connsiteY9" fmla="*/ 26154 h 351207"/>
                  <a:gd name="connsiteX10" fmla="*/ 216912 w 222904"/>
                  <a:gd name="connsiteY10" fmla="*/ 15488 h 351207"/>
                  <a:gd name="connsiteX11" fmla="*/ 192285 w 222904"/>
                  <a:gd name="connsiteY11" fmla="*/ 1467 h 351207"/>
                  <a:gd name="connsiteX12" fmla="*/ 179762 w 222904"/>
                  <a:gd name="connsiteY12" fmla="*/ 1527 h 351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2904" h="351207">
                    <a:moveTo>
                      <a:pt x="179762" y="1527"/>
                    </a:moveTo>
                    <a:lnTo>
                      <a:pt x="5992" y="102013"/>
                    </a:lnTo>
                    <a:cubicBezTo>
                      <a:pt x="2577" y="103991"/>
                      <a:pt x="0" y="108784"/>
                      <a:pt x="0" y="118072"/>
                    </a:cubicBezTo>
                    <a:lnTo>
                      <a:pt x="0" y="324978"/>
                    </a:lnTo>
                    <a:cubicBezTo>
                      <a:pt x="138" y="329316"/>
                      <a:pt x="2373" y="333313"/>
                      <a:pt x="5992" y="335704"/>
                    </a:cubicBezTo>
                    <a:lnTo>
                      <a:pt x="30679" y="349725"/>
                    </a:lnTo>
                    <a:cubicBezTo>
                      <a:pt x="34598" y="351702"/>
                      <a:pt x="39224" y="351702"/>
                      <a:pt x="43143" y="349725"/>
                    </a:cubicBezTo>
                    <a:lnTo>
                      <a:pt x="216912" y="249238"/>
                    </a:lnTo>
                    <a:cubicBezTo>
                      <a:pt x="220496" y="246811"/>
                      <a:pt x="222719" y="242833"/>
                      <a:pt x="222904" y="238512"/>
                    </a:cubicBezTo>
                    <a:lnTo>
                      <a:pt x="222904" y="26154"/>
                    </a:lnTo>
                    <a:cubicBezTo>
                      <a:pt x="222749" y="21840"/>
                      <a:pt x="220514" y="17867"/>
                      <a:pt x="216912" y="15488"/>
                    </a:cubicBezTo>
                    <a:lnTo>
                      <a:pt x="192285" y="1467"/>
                    </a:lnTo>
                    <a:cubicBezTo>
                      <a:pt x="188342" y="-511"/>
                      <a:pt x="183686" y="-487"/>
                      <a:pt x="179762" y="1527"/>
                    </a:cubicBezTo>
                    <a:close/>
                  </a:path>
                </a:pathLst>
              </a:custGeom>
              <a:solidFill>
                <a:srgbClr val="3E5FA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95300AD-BF6A-A981-95C4-30F1F4504407}"/>
                  </a:ext>
                </a:extLst>
              </p:cNvPr>
              <p:cNvSpPr/>
              <p:nvPr/>
            </p:nvSpPr>
            <p:spPr>
              <a:xfrm>
                <a:off x="9466462" y="4261835"/>
                <a:ext cx="43141" cy="244573"/>
              </a:xfrm>
              <a:custGeom>
                <a:avLst/>
                <a:gdLst>
                  <a:gd name="connsiteX0" fmla="*/ 43142 w 43141"/>
                  <a:gd name="connsiteY0" fmla="*/ 243158 h 244573"/>
                  <a:gd name="connsiteX1" fmla="*/ 30678 w 43141"/>
                  <a:gd name="connsiteY1" fmla="*/ 243158 h 244573"/>
                  <a:gd name="connsiteX2" fmla="*/ 6051 w 43141"/>
                  <a:gd name="connsiteY2" fmla="*/ 229076 h 244573"/>
                  <a:gd name="connsiteX3" fmla="*/ 59 w 43141"/>
                  <a:gd name="connsiteY3" fmla="*/ 218350 h 244573"/>
                  <a:gd name="connsiteX4" fmla="*/ 59 w 43141"/>
                  <a:gd name="connsiteY4" fmla="*/ 11565 h 244573"/>
                  <a:gd name="connsiteX5" fmla="*/ 2276 w 43141"/>
                  <a:gd name="connsiteY5" fmla="*/ 0 h 244573"/>
                  <a:gd name="connsiteX6" fmla="*/ 39067 w 43141"/>
                  <a:gd name="connsiteY6" fmla="*/ 21212 h 244573"/>
                  <a:gd name="connsiteX7" fmla="*/ 37210 w 43141"/>
                  <a:gd name="connsiteY7" fmla="*/ 27204 h 244573"/>
                  <a:gd name="connsiteX8" fmla="*/ 37210 w 43141"/>
                  <a:gd name="connsiteY8" fmla="*/ 239742 h 244573"/>
                  <a:gd name="connsiteX9" fmla="*/ 43142 w 43141"/>
                  <a:gd name="connsiteY9" fmla="*/ 243158 h 24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141" h="244573">
                    <a:moveTo>
                      <a:pt x="43142" y="243158"/>
                    </a:moveTo>
                    <a:cubicBezTo>
                      <a:pt x="39199" y="245045"/>
                      <a:pt x="34621" y="245045"/>
                      <a:pt x="30678" y="243158"/>
                    </a:cubicBezTo>
                    <a:lnTo>
                      <a:pt x="6051" y="229076"/>
                    </a:lnTo>
                    <a:cubicBezTo>
                      <a:pt x="2402" y="226715"/>
                      <a:pt x="155" y="222701"/>
                      <a:pt x="59" y="218350"/>
                    </a:cubicBezTo>
                    <a:lnTo>
                      <a:pt x="59" y="11565"/>
                    </a:lnTo>
                    <a:cubicBezTo>
                      <a:pt x="-229" y="7580"/>
                      <a:pt x="538" y="3595"/>
                      <a:pt x="2276" y="0"/>
                    </a:cubicBezTo>
                    <a:lnTo>
                      <a:pt x="39067" y="21212"/>
                    </a:lnTo>
                    <a:cubicBezTo>
                      <a:pt x="37893" y="22991"/>
                      <a:pt x="37252" y="25071"/>
                      <a:pt x="37210" y="27204"/>
                    </a:cubicBezTo>
                    <a:lnTo>
                      <a:pt x="37210" y="239742"/>
                    </a:lnTo>
                    <a:cubicBezTo>
                      <a:pt x="36910" y="243277"/>
                      <a:pt x="39487" y="245315"/>
                      <a:pt x="43142" y="243158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56B759F9-08EE-0B96-A13E-C192F101B506}"/>
                  </a:ext>
                </a:extLst>
              </p:cNvPr>
              <p:cNvSpPr/>
              <p:nvPr/>
            </p:nvSpPr>
            <p:spPr>
              <a:xfrm>
                <a:off x="9412079" y="4336556"/>
                <a:ext cx="91293" cy="88981"/>
              </a:xfrm>
              <a:custGeom>
                <a:avLst/>
                <a:gdLst>
                  <a:gd name="connsiteX0" fmla="*/ 37185 w 91293"/>
                  <a:gd name="connsiteY0" fmla="*/ 88982 h 88981"/>
                  <a:gd name="connsiteX1" fmla="*/ 2611 w 91293"/>
                  <a:gd name="connsiteY1" fmla="*/ 69328 h 88981"/>
                  <a:gd name="connsiteX2" fmla="*/ 1047 w 91293"/>
                  <a:gd name="connsiteY2" fmla="*/ 60999 h 88981"/>
                  <a:gd name="connsiteX3" fmla="*/ 1413 w 91293"/>
                  <a:gd name="connsiteY3" fmla="*/ 60520 h 88981"/>
                  <a:gd name="connsiteX4" fmla="*/ 54143 w 91293"/>
                  <a:gd name="connsiteY4" fmla="*/ 0 h 88981"/>
                  <a:gd name="connsiteX5" fmla="*/ 91294 w 91293"/>
                  <a:gd name="connsiteY5" fmla="*/ 21332 h 88981"/>
                  <a:gd name="connsiteX6" fmla="*/ 36107 w 91293"/>
                  <a:gd name="connsiteY6" fmla="*/ 80234 h 88981"/>
                  <a:gd name="connsiteX7" fmla="*/ 36796 w 91293"/>
                  <a:gd name="connsiteY7" fmla="*/ 88682 h 88981"/>
                  <a:gd name="connsiteX8" fmla="*/ 37185 w 91293"/>
                  <a:gd name="connsiteY8" fmla="*/ 88982 h 8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293" h="88981">
                    <a:moveTo>
                      <a:pt x="37185" y="88982"/>
                    </a:moveTo>
                    <a:cubicBezTo>
                      <a:pt x="33291" y="86645"/>
                      <a:pt x="3570" y="69927"/>
                      <a:pt x="2611" y="69328"/>
                    </a:cubicBezTo>
                    <a:cubicBezTo>
                      <a:pt x="-121" y="67459"/>
                      <a:pt x="-822" y="63731"/>
                      <a:pt x="1047" y="60999"/>
                    </a:cubicBezTo>
                    <a:cubicBezTo>
                      <a:pt x="1161" y="60831"/>
                      <a:pt x="1281" y="60675"/>
                      <a:pt x="1413" y="60520"/>
                    </a:cubicBezTo>
                    <a:lnTo>
                      <a:pt x="54143" y="0"/>
                    </a:lnTo>
                    <a:lnTo>
                      <a:pt x="91294" y="21332"/>
                    </a:lnTo>
                    <a:lnTo>
                      <a:pt x="36107" y="80234"/>
                    </a:lnTo>
                    <a:cubicBezTo>
                      <a:pt x="33968" y="82756"/>
                      <a:pt x="34273" y="86537"/>
                      <a:pt x="36796" y="88682"/>
                    </a:cubicBezTo>
                    <a:cubicBezTo>
                      <a:pt x="36922" y="88784"/>
                      <a:pt x="37054" y="88886"/>
                      <a:pt x="37185" y="88982"/>
                    </a:cubicBezTo>
                    <a:close/>
                  </a:path>
                </a:pathLst>
              </a:custGeom>
              <a:solidFill>
                <a:srgbClr val="3E5FA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7784FE79-E1AE-E2A6-835C-5DB1AB8BF3E9}"/>
                  </a:ext>
                </a:extLst>
              </p:cNvPr>
              <p:cNvSpPr/>
              <p:nvPr/>
            </p:nvSpPr>
            <p:spPr>
              <a:xfrm>
                <a:off x="9446705" y="4177085"/>
                <a:ext cx="242609" cy="328884"/>
              </a:xfrm>
              <a:custGeom>
                <a:avLst/>
                <a:gdLst>
                  <a:gd name="connsiteX0" fmla="*/ 236609 w 242609"/>
                  <a:gd name="connsiteY0" fmla="*/ 922 h 328884"/>
                  <a:gd name="connsiteX1" fmla="*/ 62840 w 242609"/>
                  <a:gd name="connsiteY1" fmla="*/ 101408 h 328884"/>
                  <a:gd name="connsiteX2" fmla="*/ 56848 w 242609"/>
                  <a:gd name="connsiteY2" fmla="*/ 112134 h 328884"/>
                  <a:gd name="connsiteX3" fmla="*/ 56848 w 242609"/>
                  <a:gd name="connsiteY3" fmla="*/ 180683 h 328884"/>
                  <a:gd name="connsiteX4" fmla="*/ 1661 w 242609"/>
                  <a:gd name="connsiteY4" fmla="*/ 239585 h 328884"/>
                  <a:gd name="connsiteX5" fmla="*/ 1607 w 242609"/>
                  <a:gd name="connsiteY5" fmla="*/ 247465 h 328884"/>
                  <a:gd name="connsiteX6" fmla="*/ 5196 w 242609"/>
                  <a:gd name="connsiteY6" fmla="*/ 249113 h 328884"/>
                  <a:gd name="connsiteX7" fmla="*/ 56848 w 242609"/>
                  <a:gd name="connsiteY7" fmla="*/ 245337 h 328884"/>
                  <a:gd name="connsiteX8" fmla="*/ 56848 w 242609"/>
                  <a:gd name="connsiteY8" fmla="*/ 245337 h 328884"/>
                  <a:gd name="connsiteX9" fmla="*/ 56848 w 242609"/>
                  <a:gd name="connsiteY9" fmla="*/ 324493 h 328884"/>
                  <a:gd name="connsiteX10" fmla="*/ 62840 w 242609"/>
                  <a:gd name="connsiteY10" fmla="*/ 328028 h 328884"/>
                  <a:gd name="connsiteX11" fmla="*/ 236609 w 242609"/>
                  <a:gd name="connsiteY11" fmla="*/ 227541 h 328884"/>
                  <a:gd name="connsiteX12" fmla="*/ 242601 w 242609"/>
                  <a:gd name="connsiteY12" fmla="*/ 216815 h 328884"/>
                  <a:gd name="connsiteX13" fmla="*/ 242601 w 242609"/>
                  <a:gd name="connsiteY13" fmla="*/ 4397 h 328884"/>
                  <a:gd name="connsiteX14" fmla="*/ 236609 w 242609"/>
                  <a:gd name="connsiteY14" fmla="*/ 922 h 328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2609" h="328884">
                    <a:moveTo>
                      <a:pt x="236609" y="922"/>
                    </a:moveTo>
                    <a:lnTo>
                      <a:pt x="62840" y="101408"/>
                    </a:lnTo>
                    <a:cubicBezTo>
                      <a:pt x="59262" y="103841"/>
                      <a:pt x="57045" y="107814"/>
                      <a:pt x="56848" y="112134"/>
                    </a:cubicBezTo>
                    <a:lnTo>
                      <a:pt x="56848" y="180683"/>
                    </a:lnTo>
                    <a:lnTo>
                      <a:pt x="1661" y="239585"/>
                    </a:lnTo>
                    <a:cubicBezTo>
                      <a:pt x="-532" y="241748"/>
                      <a:pt x="-556" y="245272"/>
                      <a:pt x="1607" y="247465"/>
                    </a:cubicBezTo>
                    <a:cubicBezTo>
                      <a:pt x="2560" y="248435"/>
                      <a:pt x="3836" y="249023"/>
                      <a:pt x="5196" y="249113"/>
                    </a:cubicBezTo>
                    <a:lnTo>
                      <a:pt x="56848" y="245337"/>
                    </a:lnTo>
                    <a:lnTo>
                      <a:pt x="56848" y="245337"/>
                    </a:lnTo>
                    <a:lnTo>
                      <a:pt x="56848" y="324493"/>
                    </a:lnTo>
                    <a:cubicBezTo>
                      <a:pt x="56848" y="328447"/>
                      <a:pt x="59664" y="330005"/>
                      <a:pt x="62840" y="328028"/>
                    </a:cubicBezTo>
                    <a:lnTo>
                      <a:pt x="236609" y="227541"/>
                    </a:lnTo>
                    <a:cubicBezTo>
                      <a:pt x="240192" y="225114"/>
                      <a:pt x="242415" y="221136"/>
                      <a:pt x="242601" y="216815"/>
                    </a:cubicBezTo>
                    <a:lnTo>
                      <a:pt x="242601" y="4397"/>
                    </a:lnTo>
                    <a:cubicBezTo>
                      <a:pt x="242781" y="442"/>
                      <a:pt x="240025" y="-1176"/>
                      <a:pt x="236609" y="922"/>
                    </a:cubicBezTo>
                    <a:close/>
                  </a:path>
                </a:pathLst>
              </a:custGeom>
              <a:solidFill>
                <a:srgbClr val="3E5FA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E1D077E-7B17-3ED8-8867-6430CC48E3A3}"/>
                  </a:ext>
                </a:extLst>
              </p:cNvPr>
              <p:cNvSpPr/>
              <p:nvPr/>
            </p:nvSpPr>
            <p:spPr>
              <a:xfrm>
                <a:off x="9446705" y="4177085"/>
                <a:ext cx="242609" cy="328884"/>
              </a:xfrm>
              <a:custGeom>
                <a:avLst/>
                <a:gdLst>
                  <a:gd name="connsiteX0" fmla="*/ 236609 w 242609"/>
                  <a:gd name="connsiteY0" fmla="*/ 922 h 328884"/>
                  <a:gd name="connsiteX1" fmla="*/ 62840 w 242609"/>
                  <a:gd name="connsiteY1" fmla="*/ 101408 h 328884"/>
                  <a:gd name="connsiteX2" fmla="*/ 56848 w 242609"/>
                  <a:gd name="connsiteY2" fmla="*/ 112134 h 328884"/>
                  <a:gd name="connsiteX3" fmla="*/ 56848 w 242609"/>
                  <a:gd name="connsiteY3" fmla="*/ 180683 h 328884"/>
                  <a:gd name="connsiteX4" fmla="*/ 1661 w 242609"/>
                  <a:gd name="connsiteY4" fmla="*/ 239585 h 328884"/>
                  <a:gd name="connsiteX5" fmla="*/ 1607 w 242609"/>
                  <a:gd name="connsiteY5" fmla="*/ 247465 h 328884"/>
                  <a:gd name="connsiteX6" fmla="*/ 5196 w 242609"/>
                  <a:gd name="connsiteY6" fmla="*/ 249113 h 328884"/>
                  <a:gd name="connsiteX7" fmla="*/ 56848 w 242609"/>
                  <a:gd name="connsiteY7" fmla="*/ 245337 h 328884"/>
                  <a:gd name="connsiteX8" fmla="*/ 56848 w 242609"/>
                  <a:gd name="connsiteY8" fmla="*/ 245337 h 328884"/>
                  <a:gd name="connsiteX9" fmla="*/ 56848 w 242609"/>
                  <a:gd name="connsiteY9" fmla="*/ 324493 h 328884"/>
                  <a:gd name="connsiteX10" fmla="*/ 62840 w 242609"/>
                  <a:gd name="connsiteY10" fmla="*/ 328028 h 328884"/>
                  <a:gd name="connsiteX11" fmla="*/ 236609 w 242609"/>
                  <a:gd name="connsiteY11" fmla="*/ 227541 h 328884"/>
                  <a:gd name="connsiteX12" fmla="*/ 242601 w 242609"/>
                  <a:gd name="connsiteY12" fmla="*/ 216815 h 328884"/>
                  <a:gd name="connsiteX13" fmla="*/ 242601 w 242609"/>
                  <a:gd name="connsiteY13" fmla="*/ 4397 h 328884"/>
                  <a:gd name="connsiteX14" fmla="*/ 236609 w 242609"/>
                  <a:gd name="connsiteY14" fmla="*/ 922 h 328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2609" h="328884">
                    <a:moveTo>
                      <a:pt x="236609" y="922"/>
                    </a:moveTo>
                    <a:lnTo>
                      <a:pt x="62840" y="101408"/>
                    </a:lnTo>
                    <a:cubicBezTo>
                      <a:pt x="59262" y="103841"/>
                      <a:pt x="57045" y="107814"/>
                      <a:pt x="56848" y="112134"/>
                    </a:cubicBezTo>
                    <a:lnTo>
                      <a:pt x="56848" y="180683"/>
                    </a:lnTo>
                    <a:lnTo>
                      <a:pt x="1661" y="239585"/>
                    </a:lnTo>
                    <a:cubicBezTo>
                      <a:pt x="-532" y="241748"/>
                      <a:pt x="-556" y="245272"/>
                      <a:pt x="1607" y="247465"/>
                    </a:cubicBezTo>
                    <a:cubicBezTo>
                      <a:pt x="2560" y="248435"/>
                      <a:pt x="3836" y="249023"/>
                      <a:pt x="5196" y="249113"/>
                    </a:cubicBezTo>
                    <a:lnTo>
                      <a:pt x="56848" y="245337"/>
                    </a:lnTo>
                    <a:lnTo>
                      <a:pt x="56848" y="245337"/>
                    </a:lnTo>
                    <a:lnTo>
                      <a:pt x="56848" y="324493"/>
                    </a:lnTo>
                    <a:cubicBezTo>
                      <a:pt x="56848" y="328447"/>
                      <a:pt x="59664" y="330005"/>
                      <a:pt x="62840" y="328028"/>
                    </a:cubicBezTo>
                    <a:lnTo>
                      <a:pt x="236609" y="227541"/>
                    </a:lnTo>
                    <a:cubicBezTo>
                      <a:pt x="240192" y="225114"/>
                      <a:pt x="242415" y="221136"/>
                      <a:pt x="242601" y="216815"/>
                    </a:cubicBezTo>
                    <a:lnTo>
                      <a:pt x="242601" y="4397"/>
                    </a:lnTo>
                    <a:cubicBezTo>
                      <a:pt x="242781" y="442"/>
                      <a:pt x="240025" y="-1176"/>
                      <a:pt x="236609" y="922"/>
                    </a:cubicBezTo>
                    <a:close/>
                  </a:path>
                </a:pathLst>
              </a:custGeom>
              <a:solidFill>
                <a:srgbClr val="FFFFFF">
                  <a:alpha val="35000"/>
                </a:srgbClr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098CDCD-553C-0FBA-29A4-4139583D7EA2}"/>
                </a:ext>
              </a:extLst>
            </p:cNvPr>
            <p:cNvSpPr/>
            <p:nvPr/>
          </p:nvSpPr>
          <p:spPr>
            <a:xfrm>
              <a:off x="9564611" y="4288913"/>
              <a:ext cx="79154" cy="128188"/>
            </a:xfrm>
            <a:custGeom>
              <a:avLst/>
              <a:gdLst>
                <a:gd name="connsiteX0" fmla="*/ 73523 w 79154"/>
                <a:gd name="connsiteY0" fmla="*/ 20020 h 128188"/>
                <a:gd name="connsiteX1" fmla="*/ 10486 w 79154"/>
                <a:gd name="connsiteY1" fmla="*/ 366 h 128188"/>
                <a:gd name="connsiteX2" fmla="*/ 366 w 79154"/>
                <a:gd name="connsiteY2" fmla="*/ 5693 h 128188"/>
                <a:gd name="connsiteX3" fmla="*/ 0 w 79154"/>
                <a:gd name="connsiteY3" fmla="*/ 8095 h 128188"/>
                <a:gd name="connsiteX4" fmla="*/ 0 w 79154"/>
                <a:gd name="connsiteY4" fmla="*/ 120147 h 128188"/>
                <a:gd name="connsiteX5" fmla="*/ 8137 w 79154"/>
                <a:gd name="connsiteY5" fmla="*/ 128188 h 128188"/>
                <a:gd name="connsiteX6" fmla="*/ 14740 w 79154"/>
                <a:gd name="connsiteY6" fmla="*/ 124701 h 128188"/>
                <a:gd name="connsiteX7" fmla="*/ 77777 w 79154"/>
                <a:gd name="connsiteY7" fmla="*/ 32243 h 128188"/>
                <a:gd name="connsiteX8" fmla="*/ 75584 w 79154"/>
                <a:gd name="connsiteY8" fmla="*/ 21014 h 128188"/>
                <a:gd name="connsiteX9" fmla="*/ 73523 w 79154"/>
                <a:gd name="connsiteY9" fmla="*/ 20020 h 12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154" h="128188">
                  <a:moveTo>
                    <a:pt x="73523" y="20020"/>
                  </a:moveTo>
                  <a:lnTo>
                    <a:pt x="10486" y="366"/>
                  </a:lnTo>
                  <a:cubicBezTo>
                    <a:pt x="6220" y="-959"/>
                    <a:pt x="1690" y="1426"/>
                    <a:pt x="366" y="5693"/>
                  </a:cubicBezTo>
                  <a:cubicBezTo>
                    <a:pt x="120" y="6472"/>
                    <a:pt x="0" y="7281"/>
                    <a:pt x="0" y="8095"/>
                  </a:cubicBezTo>
                  <a:lnTo>
                    <a:pt x="0" y="120147"/>
                  </a:lnTo>
                  <a:cubicBezTo>
                    <a:pt x="30" y="124617"/>
                    <a:pt x="3673" y="128212"/>
                    <a:pt x="8137" y="128188"/>
                  </a:cubicBezTo>
                  <a:cubicBezTo>
                    <a:pt x="10774" y="128170"/>
                    <a:pt x="13242" y="126870"/>
                    <a:pt x="14740" y="124701"/>
                  </a:cubicBezTo>
                  <a:lnTo>
                    <a:pt x="77777" y="32243"/>
                  </a:lnTo>
                  <a:cubicBezTo>
                    <a:pt x="80270" y="28534"/>
                    <a:pt x="79287" y="23513"/>
                    <a:pt x="75584" y="21014"/>
                  </a:cubicBezTo>
                  <a:cubicBezTo>
                    <a:pt x="74949" y="20589"/>
                    <a:pt x="74254" y="20253"/>
                    <a:pt x="73523" y="20020"/>
                  </a:cubicBezTo>
                  <a:close/>
                </a:path>
              </a:pathLst>
            </a:custGeom>
            <a:solidFill>
              <a:srgbClr val="FAFAFA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3" name="Graphic 5">
            <a:extLst>
              <a:ext uri="{FF2B5EF4-FFF2-40B4-BE49-F238E27FC236}">
                <a16:creationId xmlns:a16="http://schemas.microsoft.com/office/drawing/2014/main" id="{953B6CC3-6441-AE1E-2323-B4F85DA63117}"/>
              </a:ext>
            </a:extLst>
          </p:cNvPr>
          <p:cNvGrpSpPr/>
          <p:nvPr/>
        </p:nvGrpSpPr>
        <p:grpSpPr>
          <a:xfrm>
            <a:off x="10924946" y="3975777"/>
            <a:ext cx="609170" cy="1937035"/>
            <a:chOff x="10990854" y="4226777"/>
            <a:chExt cx="573645" cy="1824072"/>
          </a:xfrm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A6D3AFB7-8198-DF92-9AC4-B736A3CFA180}"/>
                </a:ext>
              </a:extLst>
            </p:cNvPr>
            <p:cNvSpPr/>
            <p:nvPr/>
          </p:nvSpPr>
          <p:spPr>
            <a:xfrm>
              <a:off x="11067734" y="4964297"/>
              <a:ext cx="43652" cy="49648"/>
            </a:xfrm>
            <a:custGeom>
              <a:avLst/>
              <a:gdLst>
                <a:gd name="connsiteX0" fmla="*/ 19218 w 43652"/>
                <a:gd name="connsiteY0" fmla="*/ 166 h 49648"/>
                <a:gd name="connsiteX1" fmla="*/ 28566 w 43652"/>
                <a:gd name="connsiteY1" fmla="*/ 4661 h 49648"/>
                <a:gd name="connsiteX2" fmla="*/ 32281 w 43652"/>
                <a:gd name="connsiteY2" fmla="*/ 1545 h 49648"/>
                <a:gd name="connsiteX3" fmla="*/ 37135 w 43652"/>
                <a:gd name="connsiteY3" fmla="*/ 4301 h 49648"/>
                <a:gd name="connsiteX4" fmla="*/ 36176 w 43652"/>
                <a:gd name="connsiteY4" fmla="*/ 47324 h 49648"/>
                <a:gd name="connsiteX5" fmla="*/ 34079 w 43652"/>
                <a:gd name="connsiteY5" fmla="*/ 49241 h 49648"/>
                <a:gd name="connsiteX6" fmla="*/ 30843 w 43652"/>
                <a:gd name="connsiteY6" fmla="*/ 49601 h 49648"/>
                <a:gd name="connsiteX7" fmla="*/ 13826 w 43652"/>
                <a:gd name="connsiteY7" fmla="*/ 46425 h 49648"/>
                <a:gd name="connsiteX8" fmla="*/ 523 w 43652"/>
                <a:gd name="connsiteY8" fmla="*/ 36359 h 49648"/>
                <a:gd name="connsiteX9" fmla="*/ 1362 w 43652"/>
                <a:gd name="connsiteY9" fmla="*/ 23955 h 49648"/>
                <a:gd name="connsiteX10" fmla="*/ 8672 w 43652"/>
                <a:gd name="connsiteY10" fmla="*/ 9394 h 49648"/>
                <a:gd name="connsiteX11" fmla="*/ 19218 w 43652"/>
                <a:gd name="connsiteY11" fmla="*/ 166 h 4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652" h="49648">
                  <a:moveTo>
                    <a:pt x="19218" y="166"/>
                  </a:moveTo>
                  <a:cubicBezTo>
                    <a:pt x="22987" y="-583"/>
                    <a:pt x="26798" y="1245"/>
                    <a:pt x="28566" y="4661"/>
                  </a:cubicBezTo>
                  <a:cubicBezTo>
                    <a:pt x="29884" y="3702"/>
                    <a:pt x="30663" y="1964"/>
                    <a:pt x="32281" y="1545"/>
                  </a:cubicBezTo>
                  <a:cubicBezTo>
                    <a:pt x="33899" y="1125"/>
                    <a:pt x="35936" y="2683"/>
                    <a:pt x="37135" y="4301"/>
                  </a:cubicBezTo>
                  <a:cubicBezTo>
                    <a:pt x="46164" y="17334"/>
                    <a:pt x="45781" y="34705"/>
                    <a:pt x="36176" y="47324"/>
                  </a:cubicBezTo>
                  <a:cubicBezTo>
                    <a:pt x="35630" y="48109"/>
                    <a:pt x="34911" y="48768"/>
                    <a:pt x="34079" y="49241"/>
                  </a:cubicBezTo>
                  <a:cubicBezTo>
                    <a:pt x="33042" y="49601"/>
                    <a:pt x="31933" y="49727"/>
                    <a:pt x="30843" y="49601"/>
                  </a:cubicBezTo>
                  <a:cubicBezTo>
                    <a:pt x="25066" y="49205"/>
                    <a:pt x="19356" y="48139"/>
                    <a:pt x="13826" y="46425"/>
                  </a:cubicBezTo>
                  <a:cubicBezTo>
                    <a:pt x="8067" y="45317"/>
                    <a:pt x="3154" y="41596"/>
                    <a:pt x="523" y="36359"/>
                  </a:cubicBezTo>
                  <a:cubicBezTo>
                    <a:pt x="-394" y="32230"/>
                    <a:pt x="-100" y="27922"/>
                    <a:pt x="1362" y="23955"/>
                  </a:cubicBezTo>
                  <a:cubicBezTo>
                    <a:pt x="2513" y="18556"/>
                    <a:pt x="5029" y="13541"/>
                    <a:pt x="8672" y="9394"/>
                  </a:cubicBezTo>
                  <a:cubicBezTo>
                    <a:pt x="11309" y="6578"/>
                    <a:pt x="15563" y="1005"/>
                    <a:pt x="19218" y="166"/>
                  </a:cubicBezTo>
                  <a:close/>
                </a:path>
              </a:pathLst>
            </a:custGeom>
            <a:solidFill>
              <a:srgbClr val="F28F8F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90D5DA4-FB3A-9310-A862-5E843FA3E705}"/>
                </a:ext>
              </a:extLst>
            </p:cNvPr>
            <p:cNvSpPr/>
            <p:nvPr/>
          </p:nvSpPr>
          <p:spPr>
            <a:xfrm>
              <a:off x="11000857" y="4542743"/>
              <a:ext cx="198686" cy="489505"/>
            </a:xfrm>
            <a:custGeom>
              <a:avLst/>
              <a:gdLst>
                <a:gd name="connsiteX0" fmla="*/ 198686 w 198686"/>
                <a:gd name="connsiteY0" fmla="*/ 0 h 489505"/>
                <a:gd name="connsiteX1" fmla="*/ 98859 w 198686"/>
                <a:gd name="connsiteY1" fmla="*/ 60700 h 489505"/>
                <a:gd name="connsiteX2" fmla="*/ 8559 w 198686"/>
                <a:gd name="connsiteY2" fmla="*/ 210501 h 489505"/>
                <a:gd name="connsiteX3" fmla="*/ 36661 w 198686"/>
                <a:gd name="connsiteY3" fmla="*/ 307093 h 489505"/>
                <a:gd name="connsiteX4" fmla="*/ 101256 w 198686"/>
                <a:gd name="connsiteY4" fmla="*/ 394517 h 489505"/>
                <a:gd name="connsiteX5" fmla="*/ 97900 w 198686"/>
                <a:gd name="connsiteY5" fmla="*/ 418126 h 489505"/>
                <a:gd name="connsiteX6" fmla="*/ 94425 w 198686"/>
                <a:gd name="connsiteY6" fmla="*/ 460070 h 489505"/>
                <a:gd name="connsiteX7" fmla="*/ 71955 w 198686"/>
                <a:gd name="connsiteY7" fmla="*/ 451981 h 489505"/>
                <a:gd name="connsiteX8" fmla="*/ 81482 w 198686"/>
                <a:gd name="connsiteY8" fmla="*/ 425376 h 489505"/>
                <a:gd name="connsiteX9" fmla="*/ 76868 w 198686"/>
                <a:gd name="connsiteY9" fmla="*/ 423938 h 489505"/>
                <a:gd name="connsiteX10" fmla="*/ 76569 w 198686"/>
                <a:gd name="connsiteY10" fmla="*/ 424118 h 489505"/>
                <a:gd name="connsiteX11" fmla="*/ 60210 w 198686"/>
                <a:gd name="connsiteY11" fmla="*/ 439038 h 489505"/>
                <a:gd name="connsiteX12" fmla="*/ 55956 w 198686"/>
                <a:gd name="connsiteY12" fmla="*/ 471635 h 489505"/>
                <a:gd name="connsiteX13" fmla="*/ 86695 w 198686"/>
                <a:gd name="connsiteY13" fmla="*/ 487154 h 489505"/>
                <a:gd name="connsiteX14" fmla="*/ 145837 w 198686"/>
                <a:gd name="connsiteY14" fmla="*/ 466901 h 489505"/>
                <a:gd name="connsiteX15" fmla="*/ 157821 w 198686"/>
                <a:gd name="connsiteY15" fmla="*/ 359044 h 489505"/>
                <a:gd name="connsiteX16" fmla="*/ 99937 w 198686"/>
                <a:gd name="connsiteY16" fmla="*/ 244416 h 489505"/>
                <a:gd name="connsiteX17" fmla="*/ 190717 w 198686"/>
                <a:gd name="connsiteY17" fmla="*/ 110613 h 48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686" h="489505">
                  <a:moveTo>
                    <a:pt x="198686" y="0"/>
                  </a:moveTo>
                  <a:cubicBezTo>
                    <a:pt x="142960" y="10306"/>
                    <a:pt x="130916" y="10366"/>
                    <a:pt x="98859" y="60700"/>
                  </a:cubicBezTo>
                  <a:cubicBezTo>
                    <a:pt x="61289" y="119542"/>
                    <a:pt x="16348" y="193663"/>
                    <a:pt x="8559" y="210501"/>
                  </a:cubicBezTo>
                  <a:cubicBezTo>
                    <a:pt x="-5583" y="241000"/>
                    <a:pt x="-5942" y="252445"/>
                    <a:pt x="36661" y="307093"/>
                  </a:cubicBezTo>
                  <a:cubicBezTo>
                    <a:pt x="63266" y="341248"/>
                    <a:pt x="91848" y="382353"/>
                    <a:pt x="101256" y="394517"/>
                  </a:cubicBezTo>
                  <a:cubicBezTo>
                    <a:pt x="105630" y="400509"/>
                    <a:pt x="100656" y="411414"/>
                    <a:pt x="97900" y="418126"/>
                  </a:cubicBezTo>
                  <a:cubicBezTo>
                    <a:pt x="93646" y="428552"/>
                    <a:pt x="97900" y="440176"/>
                    <a:pt x="94425" y="460070"/>
                  </a:cubicBezTo>
                  <a:cubicBezTo>
                    <a:pt x="87312" y="456427"/>
                    <a:pt x="79756" y="453712"/>
                    <a:pt x="71955" y="451981"/>
                  </a:cubicBezTo>
                  <a:cubicBezTo>
                    <a:pt x="71955" y="451981"/>
                    <a:pt x="87594" y="436401"/>
                    <a:pt x="81482" y="425376"/>
                  </a:cubicBezTo>
                  <a:cubicBezTo>
                    <a:pt x="80607" y="423704"/>
                    <a:pt x="78540" y="423063"/>
                    <a:pt x="76868" y="423938"/>
                  </a:cubicBezTo>
                  <a:cubicBezTo>
                    <a:pt x="76766" y="423992"/>
                    <a:pt x="76664" y="424052"/>
                    <a:pt x="76569" y="424118"/>
                  </a:cubicBezTo>
                  <a:cubicBezTo>
                    <a:pt x="72853" y="426754"/>
                    <a:pt x="67041" y="432926"/>
                    <a:pt x="60210" y="439038"/>
                  </a:cubicBezTo>
                  <a:cubicBezTo>
                    <a:pt x="48226" y="449824"/>
                    <a:pt x="51162" y="452340"/>
                    <a:pt x="55956" y="471635"/>
                  </a:cubicBezTo>
                  <a:cubicBezTo>
                    <a:pt x="57873" y="479364"/>
                    <a:pt x="63805" y="481761"/>
                    <a:pt x="86695" y="487154"/>
                  </a:cubicBezTo>
                  <a:cubicBezTo>
                    <a:pt x="109585" y="492547"/>
                    <a:pt x="116655" y="489790"/>
                    <a:pt x="145837" y="466901"/>
                  </a:cubicBezTo>
                  <a:cubicBezTo>
                    <a:pt x="175018" y="444011"/>
                    <a:pt x="171243" y="383012"/>
                    <a:pt x="157821" y="359044"/>
                  </a:cubicBezTo>
                  <a:cubicBezTo>
                    <a:pt x="144398" y="335076"/>
                    <a:pt x="99937" y="244416"/>
                    <a:pt x="99937" y="244416"/>
                  </a:cubicBezTo>
                  <a:lnTo>
                    <a:pt x="190717" y="110613"/>
                  </a:lnTo>
                  <a:close/>
                </a:path>
              </a:pathLst>
            </a:custGeom>
            <a:solidFill>
              <a:srgbClr val="FFA8A7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8C6B6E5F-E981-03EB-F4DE-AAECCA12EDA4}"/>
                </a:ext>
              </a:extLst>
            </p:cNvPr>
            <p:cNvSpPr/>
            <p:nvPr/>
          </p:nvSpPr>
          <p:spPr>
            <a:xfrm>
              <a:off x="11050221" y="4787518"/>
              <a:ext cx="53928" cy="16241"/>
            </a:xfrm>
            <a:custGeom>
              <a:avLst/>
              <a:gdLst>
                <a:gd name="connsiteX0" fmla="*/ 50753 w 53928"/>
                <a:gd name="connsiteY0" fmla="*/ 0 h 16241"/>
                <a:gd name="connsiteX1" fmla="*/ 0 w 53928"/>
                <a:gd name="connsiteY1" fmla="*/ 10606 h 16241"/>
                <a:gd name="connsiteX2" fmla="*/ 53928 w 53928"/>
                <a:gd name="connsiteY2" fmla="*/ 5992 h 1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28" h="16241">
                  <a:moveTo>
                    <a:pt x="50753" y="0"/>
                  </a:moveTo>
                  <a:cubicBezTo>
                    <a:pt x="35964" y="10252"/>
                    <a:pt x="17659" y="14081"/>
                    <a:pt x="0" y="10606"/>
                  </a:cubicBezTo>
                  <a:cubicBezTo>
                    <a:pt x="17371" y="19540"/>
                    <a:pt x="38325" y="17742"/>
                    <a:pt x="53928" y="5992"/>
                  </a:cubicBezTo>
                </a:path>
              </a:pathLst>
            </a:custGeom>
            <a:solidFill>
              <a:srgbClr val="F28F8F"/>
            </a:solidFill>
            <a:ln w="59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7" name="Graphic 5">
              <a:extLst>
                <a:ext uri="{FF2B5EF4-FFF2-40B4-BE49-F238E27FC236}">
                  <a16:creationId xmlns:a16="http://schemas.microsoft.com/office/drawing/2014/main" id="{60F46200-742D-1E9E-2556-5497F552B395}"/>
                </a:ext>
              </a:extLst>
            </p:cNvPr>
            <p:cNvGrpSpPr/>
            <p:nvPr/>
          </p:nvGrpSpPr>
          <p:grpSpPr>
            <a:xfrm>
              <a:off x="10990854" y="4819156"/>
              <a:ext cx="546035" cy="1231694"/>
              <a:chOff x="10990854" y="4819156"/>
              <a:chExt cx="546035" cy="1231694"/>
            </a:xfrm>
          </p:grpSpPr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07743190-843A-CF99-E208-ADE1C556D5AA}"/>
                  </a:ext>
                </a:extLst>
              </p:cNvPr>
              <p:cNvSpPr/>
              <p:nvPr/>
            </p:nvSpPr>
            <p:spPr>
              <a:xfrm>
                <a:off x="11043630" y="4819336"/>
                <a:ext cx="468448" cy="1157640"/>
              </a:xfrm>
              <a:custGeom>
                <a:avLst/>
                <a:gdLst>
                  <a:gd name="connsiteX0" fmla="*/ 459650 w 468448"/>
                  <a:gd name="connsiteY0" fmla="*/ 989588 h 1157640"/>
                  <a:gd name="connsiteX1" fmla="*/ 456535 w 468448"/>
                  <a:gd name="connsiteY1" fmla="*/ 749606 h 1157640"/>
                  <a:gd name="connsiteX2" fmla="*/ 456535 w 468448"/>
                  <a:gd name="connsiteY2" fmla="*/ 749606 h 1157640"/>
                  <a:gd name="connsiteX3" fmla="*/ 452999 w 468448"/>
                  <a:gd name="connsiteY3" fmla="*/ 662362 h 1157640"/>
                  <a:gd name="connsiteX4" fmla="*/ 430949 w 468448"/>
                  <a:gd name="connsiteY4" fmla="*/ 520470 h 1157640"/>
                  <a:gd name="connsiteX5" fmla="*/ 422440 w 468448"/>
                  <a:gd name="connsiteY5" fmla="*/ 174429 h 1157640"/>
                  <a:gd name="connsiteX6" fmla="*/ 370009 w 468448"/>
                  <a:gd name="connsiteY6" fmla="*/ 0 h 1157640"/>
                  <a:gd name="connsiteX7" fmla="*/ 102404 w 468448"/>
                  <a:gd name="connsiteY7" fmla="*/ 0 h 1157640"/>
                  <a:gd name="connsiteX8" fmla="*/ 71485 w 468448"/>
                  <a:gd name="connsiteY8" fmla="*/ 524784 h 1157640"/>
                  <a:gd name="connsiteX9" fmla="*/ 98869 w 468448"/>
                  <a:gd name="connsiteY9" fmla="*/ 948542 h 1157640"/>
                  <a:gd name="connsiteX10" fmla="*/ 86885 w 468448"/>
                  <a:gd name="connsiteY10" fmla="*/ 1000433 h 1157640"/>
                  <a:gd name="connsiteX11" fmla="*/ 0 w 468448"/>
                  <a:gd name="connsiteY11" fmla="*/ 1071499 h 1157640"/>
                  <a:gd name="connsiteX12" fmla="*/ 57104 w 468448"/>
                  <a:gd name="connsiteY12" fmla="*/ 1073776 h 1157640"/>
                  <a:gd name="connsiteX13" fmla="*/ 122478 w 468448"/>
                  <a:gd name="connsiteY13" fmla="*/ 1032191 h 1157640"/>
                  <a:gd name="connsiteX14" fmla="*/ 177904 w 468448"/>
                  <a:gd name="connsiteY14" fmla="*/ 972750 h 1157640"/>
                  <a:gd name="connsiteX15" fmla="*/ 178743 w 468448"/>
                  <a:gd name="connsiteY15" fmla="*/ 967897 h 1157640"/>
                  <a:gd name="connsiteX16" fmla="*/ 219309 w 468448"/>
                  <a:gd name="connsiteY16" fmla="*/ 663320 h 1157640"/>
                  <a:gd name="connsiteX17" fmla="*/ 216253 w 468448"/>
                  <a:gd name="connsiteY17" fmla="*/ 537487 h 1157640"/>
                  <a:gd name="connsiteX18" fmla="*/ 246213 w 468448"/>
                  <a:gd name="connsiteY18" fmla="*/ 339750 h 1157640"/>
                  <a:gd name="connsiteX19" fmla="*/ 283664 w 468448"/>
                  <a:gd name="connsiteY19" fmla="*/ 536648 h 1157640"/>
                  <a:gd name="connsiteX20" fmla="*/ 341427 w 468448"/>
                  <a:gd name="connsiteY20" fmla="*/ 792749 h 1157640"/>
                  <a:gd name="connsiteX21" fmla="*/ 341427 w 468448"/>
                  <a:gd name="connsiteY21" fmla="*/ 792749 h 1157640"/>
                  <a:gd name="connsiteX22" fmla="*/ 386487 w 468448"/>
                  <a:gd name="connsiteY22" fmla="*/ 996838 h 1157640"/>
                  <a:gd name="connsiteX23" fmla="*/ 405422 w 468448"/>
                  <a:gd name="connsiteY23" fmla="*/ 1140648 h 1157640"/>
                  <a:gd name="connsiteX24" fmla="*/ 468039 w 468448"/>
                  <a:gd name="connsiteY24" fmla="*/ 1123450 h 1157640"/>
                  <a:gd name="connsiteX25" fmla="*/ 459650 w 468448"/>
                  <a:gd name="connsiteY25" fmla="*/ 989588 h 115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68448" h="1157640">
                    <a:moveTo>
                      <a:pt x="459650" y="989588"/>
                    </a:moveTo>
                    <a:cubicBezTo>
                      <a:pt x="454437" y="917683"/>
                      <a:pt x="462527" y="862197"/>
                      <a:pt x="456535" y="749606"/>
                    </a:cubicBezTo>
                    <a:lnTo>
                      <a:pt x="456535" y="749606"/>
                    </a:lnTo>
                    <a:cubicBezTo>
                      <a:pt x="455995" y="720724"/>
                      <a:pt x="454917" y="689685"/>
                      <a:pt x="452999" y="662362"/>
                    </a:cubicBezTo>
                    <a:cubicBezTo>
                      <a:pt x="446468" y="569904"/>
                      <a:pt x="432267" y="538326"/>
                      <a:pt x="430949" y="520470"/>
                    </a:cubicBezTo>
                    <a:cubicBezTo>
                      <a:pt x="430949" y="520470"/>
                      <a:pt x="428492" y="376661"/>
                      <a:pt x="422440" y="174429"/>
                    </a:cubicBezTo>
                    <a:cubicBezTo>
                      <a:pt x="419624" y="79335"/>
                      <a:pt x="392060" y="50513"/>
                      <a:pt x="370009" y="0"/>
                    </a:cubicBezTo>
                    <a:lnTo>
                      <a:pt x="102404" y="0"/>
                    </a:lnTo>
                    <a:cubicBezTo>
                      <a:pt x="73163" y="124635"/>
                      <a:pt x="70586" y="396315"/>
                      <a:pt x="71485" y="524784"/>
                    </a:cubicBezTo>
                    <a:cubicBezTo>
                      <a:pt x="71905" y="590217"/>
                      <a:pt x="98330" y="940453"/>
                      <a:pt x="98869" y="948542"/>
                    </a:cubicBezTo>
                    <a:cubicBezTo>
                      <a:pt x="100726" y="977124"/>
                      <a:pt x="98270" y="988389"/>
                      <a:pt x="86885" y="1000433"/>
                    </a:cubicBezTo>
                    <a:cubicBezTo>
                      <a:pt x="63396" y="1025600"/>
                      <a:pt x="29421" y="1049568"/>
                      <a:pt x="0" y="1071499"/>
                    </a:cubicBezTo>
                    <a:cubicBezTo>
                      <a:pt x="4254" y="1082764"/>
                      <a:pt x="39608" y="1082345"/>
                      <a:pt x="57104" y="1073776"/>
                    </a:cubicBezTo>
                    <a:cubicBezTo>
                      <a:pt x="80054" y="1061828"/>
                      <a:pt x="101931" y="1047914"/>
                      <a:pt x="122478" y="1032191"/>
                    </a:cubicBezTo>
                    <a:cubicBezTo>
                      <a:pt x="146446" y="1014215"/>
                      <a:pt x="177485" y="999954"/>
                      <a:pt x="177904" y="972750"/>
                    </a:cubicBezTo>
                    <a:cubicBezTo>
                      <a:pt x="177994" y="971102"/>
                      <a:pt x="178276" y="969478"/>
                      <a:pt x="178743" y="967897"/>
                    </a:cubicBezTo>
                    <a:cubicBezTo>
                      <a:pt x="179162" y="951958"/>
                      <a:pt x="216193" y="717668"/>
                      <a:pt x="219309" y="663320"/>
                    </a:cubicBezTo>
                    <a:cubicBezTo>
                      <a:pt x="221946" y="616582"/>
                      <a:pt x="216253" y="537487"/>
                      <a:pt x="216253" y="537487"/>
                    </a:cubicBezTo>
                    <a:lnTo>
                      <a:pt x="246213" y="339750"/>
                    </a:lnTo>
                    <a:cubicBezTo>
                      <a:pt x="246213" y="339750"/>
                      <a:pt x="264849" y="456774"/>
                      <a:pt x="283664" y="536648"/>
                    </a:cubicBezTo>
                    <a:cubicBezTo>
                      <a:pt x="298944" y="601722"/>
                      <a:pt x="324170" y="712695"/>
                      <a:pt x="341427" y="792749"/>
                    </a:cubicBezTo>
                    <a:lnTo>
                      <a:pt x="341427" y="792749"/>
                    </a:lnTo>
                    <a:cubicBezTo>
                      <a:pt x="357965" y="885026"/>
                      <a:pt x="382293" y="950639"/>
                      <a:pt x="386487" y="996838"/>
                    </a:cubicBezTo>
                    <a:cubicBezTo>
                      <a:pt x="387746" y="1007864"/>
                      <a:pt x="400269" y="1116020"/>
                      <a:pt x="405422" y="1140648"/>
                    </a:cubicBezTo>
                    <a:cubicBezTo>
                      <a:pt x="410575" y="1165275"/>
                      <a:pt x="464564" y="1166054"/>
                      <a:pt x="468039" y="1123450"/>
                    </a:cubicBezTo>
                    <a:cubicBezTo>
                      <a:pt x="470556" y="1094748"/>
                      <a:pt x="460669" y="1003190"/>
                      <a:pt x="459650" y="989588"/>
                    </a:cubicBezTo>
                    <a:close/>
                  </a:path>
                </a:pathLst>
              </a:custGeom>
              <a:solidFill>
                <a:srgbClr val="FFA8A7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0E98A2D-0A9D-AAA1-C4B8-89B9A8AC5000}"/>
                  </a:ext>
                </a:extLst>
              </p:cNvPr>
              <p:cNvSpPr/>
              <p:nvPr/>
            </p:nvSpPr>
            <p:spPr>
              <a:xfrm>
                <a:off x="10992239" y="5860455"/>
                <a:ext cx="242725" cy="100895"/>
              </a:xfrm>
              <a:custGeom>
                <a:avLst/>
                <a:gdLst>
                  <a:gd name="connsiteX0" fmla="*/ 1536 w 242725"/>
                  <a:gd name="connsiteY0" fmla="*/ 59142 h 100895"/>
                  <a:gd name="connsiteX1" fmla="*/ 5671 w 242725"/>
                  <a:gd name="connsiteY1" fmla="*/ 82630 h 100895"/>
                  <a:gd name="connsiteX2" fmla="*/ 78714 w 242725"/>
                  <a:gd name="connsiteY2" fmla="*/ 100067 h 100895"/>
                  <a:gd name="connsiteX3" fmla="*/ 149600 w 242725"/>
                  <a:gd name="connsiteY3" fmla="*/ 72744 h 100895"/>
                  <a:gd name="connsiteX4" fmla="*/ 201311 w 242725"/>
                  <a:gd name="connsiteY4" fmla="*/ 40327 h 100895"/>
                  <a:gd name="connsiteX5" fmla="*/ 238223 w 242725"/>
                  <a:gd name="connsiteY5" fmla="*/ 25706 h 100895"/>
                  <a:gd name="connsiteX6" fmla="*/ 242717 w 242725"/>
                  <a:gd name="connsiteY6" fmla="*/ 0 h 10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25" h="100895">
                    <a:moveTo>
                      <a:pt x="1536" y="59142"/>
                    </a:moveTo>
                    <a:cubicBezTo>
                      <a:pt x="38" y="59142"/>
                      <a:pt x="-2358" y="75560"/>
                      <a:pt x="5671" y="82630"/>
                    </a:cubicBezTo>
                    <a:cubicBezTo>
                      <a:pt x="14959" y="90840"/>
                      <a:pt x="42342" y="104382"/>
                      <a:pt x="78714" y="100067"/>
                    </a:cubicBezTo>
                    <a:cubicBezTo>
                      <a:pt x="115086" y="95753"/>
                      <a:pt x="134920" y="84728"/>
                      <a:pt x="149600" y="72744"/>
                    </a:cubicBezTo>
                    <a:cubicBezTo>
                      <a:pt x="164281" y="60760"/>
                      <a:pt x="184833" y="43742"/>
                      <a:pt x="201311" y="40327"/>
                    </a:cubicBezTo>
                    <a:cubicBezTo>
                      <a:pt x="216651" y="37091"/>
                      <a:pt x="233309" y="30380"/>
                      <a:pt x="238223" y="25706"/>
                    </a:cubicBezTo>
                    <a:cubicBezTo>
                      <a:pt x="243136" y="21032"/>
                      <a:pt x="242717" y="0"/>
                      <a:pt x="2427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D99E3DB2-A5FE-C7C9-683C-D57EDE6AA49A}"/>
                  </a:ext>
                </a:extLst>
              </p:cNvPr>
              <p:cNvSpPr/>
              <p:nvPr/>
            </p:nvSpPr>
            <p:spPr>
              <a:xfrm>
                <a:off x="10992329" y="5779502"/>
                <a:ext cx="242604" cy="171972"/>
              </a:xfrm>
              <a:custGeom>
                <a:avLst/>
                <a:gdLst>
                  <a:gd name="connsiteX0" fmla="*/ 230823 w 242604"/>
                  <a:gd name="connsiteY0" fmla="*/ 0 h 171972"/>
                  <a:gd name="connsiteX1" fmla="*/ 234478 w 242604"/>
                  <a:gd name="connsiteY1" fmla="*/ 5033 h 171972"/>
                  <a:gd name="connsiteX2" fmla="*/ 238852 w 242604"/>
                  <a:gd name="connsiteY2" fmla="*/ 37151 h 171972"/>
                  <a:gd name="connsiteX3" fmla="*/ 241908 w 242604"/>
                  <a:gd name="connsiteY3" fmla="*/ 88203 h 171972"/>
                  <a:gd name="connsiteX4" fmla="*/ 198825 w 242604"/>
                  <a:gd name="connsiteY4" fmla="*/ 112171 h 171972"/>
                  <a:gd name="connsiteX5" fmla="*/ 146874 w 242604"/>
                  <a:gd name="connsiteY5" fmla="*/ 144229 h 171972"/>
                  <a:gd name="connsiteX6" fmla="*/ 69876 w 242604"/>
                  <a:gd name="connsiteY6" fmla="*/ 171972 h 171972"/>
                  <a:gd name="connsiteX7" fmla="*/ 3305 w 242604"/>
                  <a:gd name="connsiteY7" fmla="*/ 148963 h 171972"/>
                  <a:gd name="connsiteX8" fmla="*/ 43391 w 242604"/>
                  <a:gd name="connsiteY8" fmla="*/ 104741 h 171972"/>
                  <a:gd name="connsiteX9" fmla="*/ 88632 w 242604"/>
                  <a:gd name="connsiteY9" fmla="*/ 79275 h 171972"/>
                  <a:gd name="connsiteX10" fmla="*/ 117154 w 242604"/>
                  <a:gd name="connsiteY10" fmla="*/ 58542 h 171972"/>
                  <a:gd name="connsiteX11" fmla="*/ 129977 w 242604"/>
                  <a:gd name="connsiteY11" fmla="*/ 46079 h 171972"/>
                  <a:gd name="connsiteX12" fmla="*/ 140643 w 242604"/>
                  <a:gd name="connsiteY12" fmla="*/ 32777 h 171972"/>
                  <a:gd name="connsiteX13" fmla="*/ 141901 w 242604"/>
                  <a:gd name="connsiteY13" fmla="*/ 29241 h 171972"/>
                  <a:gd name="connsiteX14" fmla="*/ 144717 w 242604"/>
                  <a:gd name="connsiteY14" fmla="*/ 19534 h 171972"/>
                  <a:gd name="connsiteX15" fmla="*/ 149151 w 242604"/>
                  <a:gd name="connsiteY15" fmla="*/ 9048 h 171972"/>
                  <a:gd name="connsiteX16" fmla="*/ 164071 w 242604"/>
                  <a:gd name="connsiteY16" fmla="*/ 7430 h 171972"/>
                  <a:gd name="connsiteX17" fmla="*/ 180070 w 242604"/>
                  <a:gd name="connsiteY17" fmla="*/ 9887 h 171972"/>
                  <a:gd name="connsiteX18" fmla="*/ 196788 w 242604"/>
                  <a:gd name="connsiteY18" fmla="*/ 17737 h 171972"/>
                  <a:gd name="connsiteX19" fmla="*/ 200084 w 242604"/>
                  <a:gd name="connsiteY19" fmla="*/ 32837 h 171972"/>
                  <a:gd name="connsiteX20" fmla="*/ 200084 w 242604"/>
                  <a:gd name="connsiteY20" fmla="*/ 40087 h 171972"/>
                  <a:gd name="connsiteX21" fmla="*/ 201042 w 242604"/>
                  <a:gd name="connsiteY21" fmla="*/ 42604 h 171972"/>
                  <a:gd name="connsiteX22" fmla="*/ 204578 w 242604"/>
                  <a:gd name="connsiteY22" fmla="*/ 37331 h 171972"/>
                  <a:gd name="connsiteX23" fmla="*/ 207813 w 242604"/>
                  <a:gd name="connsiteY23" fmla="*/ 29061 h 171972"/>
                  <a:gd name="connsiteX24" fmla="*/ 213086 w 242604"/>
                  <a:gd name="connsiteY24" fmla="*/ 20373 h 171972"/>
                  <a:gd name="connsiteX25" fmla="*/ 219738 w 242604"/>
                  <a:gd name="connsiteY25" fmla="*/ 13722 h 171972"/>
                  <a:gd name="connsiteX26" fmla="*/ 226868 w 242604"/>
                  <a:gd name="connsiteY26" fmla="*/ 9168 h 171972"/>
                  <a:gd name="connsiteX27" fmla="*/ 230823 w 242604"/>
                  <a:gd name="connsiteY27" fmla="*/ 0 h 17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42604" h="171972">
                    <a:moveTo>
                      <a:pt x="230823" y="0"/>
                    </a:moveTo>
                    <a:cubicBezTo>
                      <a:pt x="230823" y="0"/>
                      <a:pt x="233579" y="0"/>
                      <a:pt x="234478" y="5033"/>
                    </a:cubicBezTo>
                    <a:cubicBezTo>
                      <a:pt x="235377" y="10067"/>
                      <a:pt x="236575" y="27623"/>
                      <a:pt x="238852" y="37151"/>
                    </a:cubicBezTo>
                    <a:cubicBezTo>
                      <a:pt x="242423" y="53917"/>
                      <a:pt x="243454" y="71126"/>
                      <a:pt x="241908" y="88203"/>
                    </a:cubicBezTo>
                    <a:cubicBezTo>
                      <a:pt x="239751" y="98929"/>
                      <a:pt x="214764" y="106179"/>
                      <a:pt x="198825" y="112171"/>
                    </a:cubicBezTo>
                    <a:cubicBezTo>
                      <a:pt x="179986" y="120165"/>
                      <a:pt x="162466" y="130974"/>
                      <a:pt x="146874" y="144229"/>
                    </a:cubicBezTo>
                    <a:cubicBezTo>
                      <a:pt x="124278" y="160443"/>
                      <a:pt x="97620" y="170048"/>
                      <a:pt x="69876" y="171972"/>
                    </a:cubicBezTo>
                    <a:cubicBezTo>
                      <a:pt x="33924" y="171972"/>
                      <a:pt x="10375" y="162025"/>
                      <a:pt x="3305" y="148963"/>
                    </a:cubicBezTo>
                    <a:cubicBezTo>
                      <a:pt x="-5444" y="132784"/>
                      <a:pt x="1627" y="123556"/>
                      <a:pt x="43391" y="104741"/>
                    </a:cubicBezTo>
                    <a:cubicBezTo>
                      <a:pt x="51301" y="101146"/>
                      <a:pt x="79344" y="85087"/>
                      <a:pt x="88632" y="79275"/>
                    </a:cubicBezTo>
                    <a:cubicBezTo>
                      <a:pt x="98668" y="73121"/>
                      <a:pt x="108202" y="66188"/>
                      <a:pt x="117154" y="58542"/>
                    </a:cubicBezTo>
                    <a:cubicBezTo>
                      <a:pt x="121588" y="54588"/>
                      <a:pt x="125902" y="50453"/>
                      <a:pt x="129977" y="46079"/>
                    </a:cubicBezTo>
                    <a:cubicBezTo>
                      <a:pt x="134165" y="42190"/>
                      <a:pt x="137760" y="37708"/>
                      <a:pt x="140643" y="32777"/>
                    </a:cubicBezTo>
                    <a:cubicBezTo>
                      <a:pt x="141122" y="31698"/>
                      <a:pt x="141422" y="30380"/>
                      <a:pt x="141901" y="29241"/>
                    </a:cubicBezTo>
                    <a:cubicBezTo>
                      <a:pt x="143081" y="26083"/>
                      <a:pt x="144022" y="22836"/>
                      <a:pt x="144717" y="19534"/>
                    </a:cubicBezTo>
                    <a:cubicBezTo>
                      <a:pt x="145376" y="16119"/>
                      <a:pt x="145856" y="11085"/>
                      <a:pt x="149151" y="9048"/>
                    </a:cubicBezTo>
                    <a:cubicBezTo>
                      <a:pt x="153885" y="7161"/>
                      <a:pt x="159044" y="6603"/>
                      <a:pt x="164071" y="7430"/>
                    </a:cubicBezTo>
                    <a:cubicBezTo>
                      <a:pt x="169458" y="7862"/>
                      <a:pt x="174803" y="8683"/>
                      <a:pt x="180070" y="9887"/>
                    </a:cubicBezTo>
                    <a:cubicBezTo>
                      <a:pt x="186062" y="11325"/>
                      <a:pt x="193253" y="11924"/>
                      <a:pt x="196788" y="17737"/>
                    </a:cubicBezTo>
                    <a:cubicBezTo>
                      <a:pt x="199173" y="22398"/>
                      <a:pt x="200305" y="27606"/>
                      <a:pt x="200084" y="32837"/>
                    </a:cubicBezTo>
                    <a:cubicBezTo>
                      <a:pt x="200084" y="35233"/>
                      <a:pt x="200084" y="37690"/>
                      <a:pt x="200084" y="40087"/>
                    </a:cubicBezTo>
                    <a:cubicBezTo>
                      <a:pt x="200084" y="41166"/>
                      <a:pt x="199604" y="43023"/>
                      <a:pt x="201042" y="42604"/>
                    </a:cubicBezTo>
                    <a:cubicBezTo>
                      <a:pt x="202481" y="42184"/>
                      <a:pt x="204038" y="38589"/>
                      <a:pt x="204578" y="37331"/>
                    </a:cubicBezTo>
                    <a:cubicBezTo>
                      <a:pt x="205716" y="34634"/>
                      <a:pt x="206495" y="31758"/>
                      <a:pt x="207813" y="29061"/>
                    </a:cubicBezTo>
                    <a:cubicBezTo>
                      <a:pt x="209210" y="25958"/>
                      <a:pt x="210977" y="23039"/>
                      <a:pt x="213086" y="20373"/>
                    </a:cubicBezTo>
                    <a:cubicBezTo>
                      <a:pt x="215028" y="17892"/>
                      <a:pt x="217257" y="15663"/>
                      <a:pt x="219738" y="13722"/>
                    </a:cubicBezTo>
                    <a:cubicBezTo>
                      <a:pt x="222200" y="12344"/>
                      <a:pt x="224585" y="10822"/>
                      <a:pt x="226868" y="9168"/>
                    </a:cubicBezTo>
                    <a:cubicBezTo>
                      <a:pt x="229109" y="6597"/>
                      <a:pt x="230493" y="3392"/>
                      <a:pt x="23082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7BF6EE8-CF26-75DD-B311-FDA87C9B31D2}"/>
                  </a:ext>
                </a:extLst>
              </p:cNvPr>
              <p:cNvSpPr/>
              <p:nvPr/>
            </p:nvSpPr>
            <p:spPr>
              <a:xfrm>
                <a:off x="10990854" y="5887120"/>
                <a:ext cx="108621" cy="64174"/>
              </a:xfrm>
              <a:custGeom>
                <a:avLst/>
                <a:gdLst>
                  <a:gd name="connsiteX0" fmla="*/ 38155 w 108621"/>
                  <a:gd name="connsiteY0" fmla="*/ 0 h 64174"/>
                  <a:gd name="connsiteX1" fmla="*/ 108622 w 108621"/>
                  <a:gd name="connsiteY1" fmla="*/ 56745 h 64174"/>
                  <a:gd name="connsiteX2" fmla="*/ 71351 w 108621"/>
                  <a:gd name="connsiteY2" fmla="*/ 64175 h 64174"/>
                  <a:gd name="connsiteX3" fmla="*/ 3281 w 108621"/>
                  <a:gd name="connsiteY3" fmla="*/ 41165 h 64174"/>
                  <a:gd name="connsiteX4" fmla="*/ 38155 w 108621"/>
                  <a:gd name="connsiteY4" fmla="*/ 0 h 64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621" h="64174">
                    <a:moveTo>
                      <a:pt x="38155" y="0"/>
                    </a:moveTo>
                    <a:cubicBezTo>
                      <a:pt x="90466" y="4194"/>
                      <a:pt x="106644" y="36671"/>
                      <a:pt x="108622" y="56745"/>
                    </a:cubicBezTo>
                    <a:cubicBezTo>
                      <a:pt x="96649" y="61113"/>
                      <a:pt x="84078" y="63617"/>
                      <a:pt x="71351" y="64175"/>
                    </a:cubicBezTo>
                    <a:cubicBezTo>
                      <a:pt x="35399" y="64175"/>
                      <a:pt x="10412" y="54228"/>
                      <a:pt x="3281" y="41165"/>
                    </a:cubicBezTo>
                    <a:cubicBezTo>
                      <a:pt x="-4988" y="25886"/>
                      <a:pt x="884" y="13722"/>
                      <a:pt x="3815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CF1818A4-95E6-AD38-6834-378562B8BD5C}"/>
                  </a:ext>
                </a:extLst>
              </p:cNvPr>
              <p:cNvSpPr/>
              <p:nvPr/>
            </p:nvSpPr>
            <p:spPr>
              <a:xfrm>
                <a:off x="11060041" y="5865141"/>
                <a:ext cx="50023" cy="23358"/>
              </a:xfrm>
              <a:custGeom>
                <a:avLst/>
                <a:gdLst>
                  <a:gd name="connsiteX0" fmla="*/ 47464 w 50023"/>
                  <a:gd name="connsiteY0" fmla="*/ 23357 h 23358"/>
                  <a:gd name="connsiteX1" fmla="*/ 49082 w 50023"/>
                  <a:gd name="connsiteY1" fmla="*/ 22818 h 23358"/>
                  <a:gd name="connsiteX2" fmla="*/ 49501 w 50023"/>
                  <a:gd name="connsiteY2" fmla="*/ 19223 h 23358"/>
                  <a:gd name="connsiteX3" fmla="*/ 2344 w 50023"/>
                  <a:gd name="connsiteY3" fmla="*/ 48 h 23358"/>
                  <a:gd name="connsiteX4" fmla="*/ 7 w 50023"/>
                  <a:gd name="connsiteY4" fmla="*/ 2804 h 23358"/>
                  <a:gd name="connsiteX5" fmla="*/ 2799 w 50023"/>
                  <a:gd name="connsiteY5" fmla="*/ 5141 h 23358"/>
                  <a:gd name="connsiteX6" fmla="*/ 2823 w 50023"/>
                  <a:gd name="connsiteY6" fmla="*/ 5141 h 23358"/>
                  <a:gd name="connsiteX7" fmla="*/ 45487 w 50023"/>
                  <a:gd name="connsiteY7" fmla="*/ 22398 h 23358"/>
                  <a:gd name="connsiteX8" fmla="*/ 47464 w 50023"/>
                  <a:gd name="connsiteY8" fmla="*/ 23357 h 2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023" h="23358">
                    <a:moveTo>
                      <a:pt x="47464" y="23357"/>
                    </a:moveTo>
                    <a:cubicBezTo>
                      <a:pt x="48045" y="23351"/>
                      <a:pt x="48614" y="23165"/>
                      <a:pt x="49082" y="22818"/>
                    </a:cubicBezTo>
                    <a:cubicBezTo>
                      <a:pt x="50155" y="21919"/>
                      <a:pt x="50334" y="20343"/>
                      <a:pt x="49501" y="19223"/>
                    </a:cubicBezTo>
                    <a:cubicBezTo>
                      <a:pt x="37277" y="6340"/>
                      <a:pt x="20092" y="-653"/>
                      <a:pt x="2344" y="48"/>
                    </a:cubicBezTo>
                    <a:cubicBezTo>
                      <a:pt x="942" y="174"/>
                      <a:pt x="-95" y="1402"/>
                      <a:pt x="7" y="2804"/>
                    </a:cubicBezTo>
                    <a:cubicBezTo>
                      <a:pt x="133" y="4224"/>
                      <a:pt x="1385" y="5267"/>
                      <a:pt x="2799" y="5141"/>
                    </a:cubicBezTo>
                    <a:cubicBezTo>
                      <a:pt x="2811" y="5141"/>
                      <a:pt x="2817" y="5141"/>
                      <a:pt x="2823" y="5141"/>
                    </a:cubicBezTo>
                    <a:cubicBezTo>
                      <a:pt x="18834" y="4656"/>
                      <a:pt x="34317" y="10918"/>
                      <a:pt x="45487" y="22398"/>
                    </a:cubicBezTo>
                    <a:cubicBezTo>
                      <a:pt x="45942" y="23028"/>
                      <a:pt x="46685" y="23387"/>
                      <a:pt x="47464" y="23357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487EE1C-FBEC-86C5-A17A-C5EF95A4CB33}"/>
                  </a:ext>
                </a:extLst>
              </p:cNvPr>
              <p:cNvSpPr/>
              <p:nvPr/>
            </p:nvSpPr>
            <p:spPr>
              <a:xfrm>
                <a:off x="11082391" y="5852252"/>
                <a:ext cx="50309" cy="23362"/>
              </a:xfrm>
              <a:custGeom>
                <a:avLst/>
                <a:gdLst>
                  <a:gd name="connsiteX0" fmla="*/ 47764 w 50309"/>
                  <a:gd name="connsiteY0" fmla="*/ 23363 h 23362"/>
                  <a:gd name="connsiteX1" fmla="*/ 49382 w 50309"/>
                  <a:gd name="connsiteY1" fmla="*/ 22823 h 23362"/>
                  <a:gd name="connsiteX2" fmla="*/ 49741 w 50309"/>
                  <a:gd name="connsiteY2" fmla="*/ 19228 h 23362"/>
                  <a:gd name="connsiteX3" fmla="*/ 2644 w 50309"/>
                  <a:gd name="connsiteY3" fmla="*/ 54 h 23362"/>
                  <a:gd name="connsiteX4" fmla="*/ 1 w 50309"/>
                  <a:gd name="connsiteY4" fmla="*/ 2558 h 23362"/>
                  <a:gd name="connsiteX5" fmla="*/ 2506 w 50309"/>
                  <a:gd name="connsiteY5" fmla="*/ 5207 h 23362"/>
                  <a:gd name="connsiteX6" fmla="*/ 3123 w 50309"/>
                  <a:gd name="connsiteY6" fmla="*/ 5147 h 23362"/>
                  <a:gd name="connsiteX7" fmla="*/ 45787 w 50309"/>
                  <a:gd name="connsiteY7" fmla="*/ 22404 h 23362"/>
                  <a:gd name="connsiteX8" fmla="*/ 47764 w 50309"/>
                  <a:gd name="connsiteY8" fmla="*/ 23363 h 2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309" h="23362">
                    <a:moveTo>
                      <a:pt x="47764" y="23363"/>
                    </a:moveTo>
                    <a:cubicBezTo>
                      <a:pt x="48345" y="23357"/>
                      <a:pt x="48914" y="23171"/>
                      <a:pt x="49382" y="22823"/>
                    </a:cubicBezTo>
                    <a:cubicBezTo>
                      <a:pt x="50460" y="21925"/>
                      <a:pt x="50622" y="20325"/>
                      <a:pt x="49741" y="19228"/>
                    </a:cubicBezTo>
                    <a:cubicBezTo>
                      <a:pt x="37565" y="6303"/>
                      <a:pt x="20380" y="-689"/>
                      <a:pt x="2644" y="54"/>
                    </a:cubicBezTo>
                    <a:cubicBezTo>
                      <a:pt x="1224" y="18"/>
                      <a:pt x="37" y="1138"/>
                      <a:pt x="1" y="2558"/>
                    </a:cubicBezTo>
                    <a:cubicBezTo>
                      <a:pt x="-41" y="3984"/>
                      <a:pt x="1086" y="5165"/>
                      <a:pt x="2506" y="5207"/>
                    </a:cubicBezTo>
                    <a:cubicBezTo>
                      <a:pt x="2716" y="5213"/>
                      <a:pt x="2919" y="5189"/>
                      <a:pt x="3123" y="5147"/>
                    </a:cubicBezTo>
                    <a:cubicBezTo>
                      <a:pt x="19140" y="4632"/>
                      <a:pt x="34635" y="10899"/>
                      <a:pt x="45787" y="22404"/>
                    </a:cubicBezTo>
                    <a:cubicBezTo>
                      <a:pt x="46266" y="23009"/>
                      <a:pt x="46991" y="23363"/>
                      <a:pt x="47764" y="23363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63C13090-E1D6-F382-A846-8D993470AD31}"/>
                  </a:ext>
                </a:extLst>
              </p:cNvPr>
              <p:cNvSpPr/>
              <p:nvPr/>
            </p:nvSpPr>
            <p:spPr>
              <a:xfrm>
                <a:off x="11103892" y="5837743"/>
                <a:ext cx="49938" cy="23082"/>
              </a:xfrm>
              <a:custGeom>
                <a:avLst/>
                <a:gdLst>
                  <a:gd name="connsiteX0" fmla="*/ 47355 w 49938"/>
                  <a:gd name="connsiteY0" fmla="*/ 23072 h 23082"/>
                  <a:gd name="connsiteX1" fmla="*/ 48973 w 49938"/>
                  <a:gd name="connsiteY1" fmla="*/ 22533 h 23082"/>
                  <a:gd name="connsiteX2" fmla="*/ 49392 w 49938"/>
                  <a:gd name="connsiteY2" fmla="*/ 18937 h 23082"/>
                  <a:gd name="connsiteX3" fmla="*/ 2294 w 49938"/>
                  <a:gd name="connsiteY3" fmla="*/ 62 h 23082"/>
                  <a:gd name="connsiteX4" fmla="*/ 5 w 49938"/>
                  <a:gd name="connsiteY4" fmla="*/ 2675 h 23082"/>
                  <a:gd name="connsiteX5" fmla="*/ 17 w 49938"/>
                  <a:gd name="connsiteY5" fmla="*/ 2819 h 23082"/>
                  <a:gd name="connsiteX6" fmla="*/ 2696 w 49938"/>
                  <a:gd name="connsiteY6" fmla="*/ 5162 h 23082"/>
                  <a:gd name="connsiteX7" fmla="*/ 2774 w 49938"/>
                  <a:gd name="connsiteY7" fmla="*/ 5156 h 23082"/>
                  <a:gd name="connsiteX8" fmla="*/ 45437 w 49938"/>
                  <a:gd name="connsiteY8" fmla="*/ 22413 h 23082"/>
                  <a:gd name="connsiteX9" fmla="*/ 47355 w 49938"/>
                  <a:gd name="connsiteY9" fmla="*/ 23072 h 2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938" h="23082">
                    <a:moveTo>
                      <a:pt x="47355" y="23072"/>
                    </a:moveTo>
                    <a:cubicBezTo>
                      <a:pt x="47936" y="23066"/>
                      <a:pt x="48505" y="22880"/>
                      <a:pt x="48973" y="22533"/>
                    </a:cubicBezTo>
                    <a:cubicBezTo>
                      <a:pt x="50075" y="21652"/>
                      <a:pt x="50261" y="20046"/>
                      <a:pt x="49392" y="18937"/>
                    </a:cubicBezTo>
                    <a:cubicBezTo>
                      <a:pt x="37150" y="6144"/>
                      <a:pt x="19983" y="-735"/>
                      <a:pt x="2294" y="62"/>
                    </a:cubicBezTo>
                    <a:cubicBezTo>
                      <a:pt x="940" y="152"/>
                      <a:pt x="-84" y="1321"/>
                      <a:pt x="5" y="2675"/>
                    </a:cubicBezTo>
                    <a:cubicBezTo>
                      <a:pt x="5" y="2723"/>
                      <a:pt x="11" y="2771"/>
                      <a:pt x="17" y="2819"/>
                    </a:cubicBezTo>
                    <a:cubicBezTo>
                      <a:pt x="107" y="4203"/>
                      <a:pt x="1312" y="5257"/>
                      <a:pt x="2696" y="5162"/>
                    </a:cubicBezTo>
                    <a:cubicBezTo>
                      <a:pt x="2720" y="5162"/>
                      <a:pt x="2750" y="5156"/>
                      <a:pt x="2774" y="5156"/>
                    </a:cubicBezTo>
                    <a:cubicBezTo>
                      <a:pt x="18790" y="4640"/>
                      <a:pt x="34286" y="10908"/>
                      <a:pt x="45437" y="22413"/>
                    </a:cubicBezTo>
                    <a:cubicBezTo>
                      <a:pt x="45953" y="22898"/>
                      <a:pt x="46648" y="23138"/>
                      <a:pt x="47355" y="23072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6E52D4B5-4E31-2D59-EA25-2CDC69BC5170}"/>
                  </a:ext>
                </a:extLst>
              </p:cNvPr>
              <p:cNvSpPr/>
              <p:nvPr/>
            </p:nvSpPr>
            <p:spPr>
              <a:xfrm>
                <a:off x="11120375" y="5822153"/>
                <a:ext cx="54326" cy="23873"/>
              </a:xfrm>
              <a:custGeom>
                <a:avLst/>
                <a:gdLst>
                  <a:gd name="connsiteX0" fmla="*/ 51724 w 54326"/>
                  <a:gd name="connsiteY0" fmla="*/ 23861 h 23873"/>
                  <a:gd name="connsiteX1" fmla="*/ 53342 w 54326"/>
                  <a:gd name="connsiteY1" fmla="*/ 23322 h 23873"/>
                  <a:gd name="connsiteX2" fmla="*/ 53839 w 54326"/>
                  <a:gd name="connsiteY2" fmla="*/ 19883 h 23873"/>
                  <a:gd name="connsiteX3" fmla="*/ 53761 w 54326"/>
                  <a:gd name="connsiteY3" fmla="*/ 19787 h 23873"/>
                  <a:gd name="connsiteX4" fmla="*/ 2290 w 54326"/>
                  <a:gd name="connsiteY4" fmla="*/ 253 h 23873"/>
                  <a:gd name="connsiteX5" fmla="*/ 13 w 54326"/>
                  <a:gd name="connsiteY5" fmla="*/ 3069 h 23873"/>
                  <a:gd name="connsiteX6" fmla="*/ 2745 w 54326"/>
                  <a:gd name="connsiteY6" fmla="*/ 5346 h 23873"/>
                  <a:gd name="connsiteX7" fmla="*/ 2769 w 54326"/>
                  <a:gd name="connsiteY7" fmla="*/ 5346 h 23873"/>
                  <a:gd name="connsiteX8" fmla="*/ 49747 w 54326"/>
                  <a:gd name="connsiteY8" fmla="*/ 22903 h 23873"/>
                  <a:gd name="connsiteX9" fmla="*/ 51724 w 54326"/>
                  <a:gd name="connsiteY9" fmla="*/ 23861 h 23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326" h="23873">
                    <a:moveTo>
                      <a:pt x="51724" y="23861"/>
                    </a:moveTo>
                    <a:cubicBezTo>
                      <a:pt x="52317" y="23927"/>
                      <a:pt x="52904" y="23730"/>
                      <a:pt x="53342" y="23322"/>
                    </a:cubicBezTo>
                    <a:cubicBezTo>
                      <a:pt x="54426" y="22507"/>
                      <a:pt x="54648" y="20967"/>
                      <a:pt x="53839" y="19883"/>
                    </a:cubicBezTo>
                    <a:cubicBezTo>
                      <a:pt x="53815" y="19853"/>
                      <a:pt x="53785" y="19817"/>
                      <a:pt x="53761" y="19787"/>
                    </a:cubicBezTo>
                    <a:cubicBezTo>
                      <a:pt x="43874" y="6964"/>
                      <a:pt x="21344" y="-1605"/>
                      <a:pt x="2290" y="253"/>
                    </a:cubicBezTo>
                    <a:cubicBezTo>
                      <a:pt x="887" y="409"/>
                      <a:pt x="-125" y="1667"/>
                      <a:pt x="13" y="3069"/>
                    </a:cubicBezTo>
                    <a:cubicBezTo>
                      <a:pt x="138" y="4453"/>
                      <a:pt x="1361" y="5472"/>
                      <a:pt x="2745" y="5346"/>
                    </a:cubicBezTo>
                    <a:cubicBezTo>
                      <a:pt x="2751" y="5346"/>
                      <a:pt x="2763" y="5346"/>
                      <a:pt x="2769" y="5346"/>
                    </a:cubicBezTo>
                    <a:cubicBezTo>
                      <a:pt x="19906" y="3668"/>
                      <a:pt x="40998" y="11338"/>
                      <a:pt x="49747" y="22903"/>
                    </a:cubicBezTo>
                    <a:cubicBezTo>
                      <a:pt x="50220" y="23514"/>
                      <a:pt x="50951" y="23874"/>
                      <a:pt x="51724" y="23861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F45B7B17-A428-B85D-27FA-5B1AC876003F}"/>
                  </a:ext>
                </a:extLst>
              </p:cNvPr>
              <p:cNvSpPr/>
              <p:nvPr/>
            </p:nvSpPr>
            <p:spPr>
              <a:xfrm>
                <a:off x="11432334" y="5953632"/>
                <a:ext cx="104555" cy="97218"/>
              </a:xfrm>
              <a:custGeom>
                <a:avLst/>
                <a:gdLst>
                  <a:gd name="connsiteX0" fmla="*/ 0 w 104555"/>
                  <a:gd name="connsiteY0" fmla="*/ 25346 h 97218"/>
                  <a:gd name="connsiteX1" fmla="*/ 14021 w 104555"/>
                  <a:gd name="connsiteY1" fmla="*/ 80893 h 97218"/>
                  <a:gd name="connsiteX2" fmla="*/ 55966 w 104555"/>
                  <a:gd name="connsiteY2" fmla="*/ 95693 h 97218"/>
                  <a:gd name="connsiteX3" fmla="*/ 98989 w 104555"/>
                  <a:gd name="connsiteY3" fmla="*/ 58782 h 97218"/>
                  <a:gd name="connsiteX4" fmla="*/ 102764 w 104555"/>
                  <a:gd name="connsiteY4" fmla="*/ 0 h 9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555" h="97218">
                    <a:moveTo>
                      <a:pt x="0" y="25346"/>
                    </a:moveTo>
                    <a:cubicBezTo>
                      <a:pt x="1438" y="50034"/>
                      <a:pt x="5273" y="66392"/>
                      <a:pt x="14021" y="80893"/>
                    </a:cubicBezTo>
                    <a:cubicBezTo>
                      <a:pt x="22770" y="95394"/>
                      <a:pt x="39308" y="99948"/>
                      <a:pt x="55966" y="95693"/>
                    </a:cubicBezTo>
                    <a:cubicBezTo>
                      <a:pt x="72624" y="91439"/>
                      <a:pt x="94195" y="80114"/>
                      <a:pt x="98989" y="58782"/>
                    </a:cubicBezTo>
                    <a:cubicBezTo>
                      <a:pt x="103782" y="37450"/>
                      <a:pt x="106599" y="22830"/>
                      <a:pt x="1027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73F2C975-6CF0-CC28-5F04-AC1743F5076C}"/>
                  </a:ext>
                </a:extLst>
              </p:cNvPr>
              <p:cNvSpPr/>
              <p:nvPr/>
            </p:nvSpPr>
            <p:spPr>
              <a:xfrm>
                <a:off x="11426422" y="5800115"/>
                <a:ext cx="109359" cy="240384"/>
              </a:xfrm>
              <a:custGeom>
                <a:avLst/>
                <a:gdLst>
                  <a:gd name="connsiteX0" fmla="*/ 76259 w 109359"/>
                  <a:gd name="connsiteY0" fmla="*/ 0 h 240384"/>
                  <a:gd name="connsiteX1" fmla="*/ 89202 w 109359"/>
                  <a:gd name="connsiteY1" fmla="*/ 66931 h 240384"/>
                  <a:gd name="connsiteX2" fmla="*/ 107897 w 109359"/>
                  <a:gd name="connsiteY2" fmla="*/ 146386 h 240384"/>
                  <a:gd name="connsiteX3" fmla="*/ 95014 w 109359"/>
                  <a:gd name="connsiteY3" fmla="*/ 214815 h 240384"/>
                  <a:gd name="connsiteX4" fmla="*/ 21612 w 109359"/>
                  <a:gd name="connsiteY4" fmla="*/ 225841 h 240384"/>
                  <a:gd name="connsiteX5" fmla="*/ 5853 w 109359"/>
                  <a:gd name="connsiteY5" fmla="*/ 142911 h 240384"/>
                  <a:gd name="connsiteX6" fmla="*/ 3636 w 109359"/>
                  <a:gd name="connsiteY6" fmla="*/ 58602 h 240384"/>
                  <a:gd name="connsiteX7" fmla="*/ 2737 w 109359"/>
                  <a:gd name="connsiteY7" fmla="*/ 5693 h 240384"/>
                  <a:gd name="connsiteX8" fmla="*/ 4115 w 109359"/>
                  <a:gd name="connsiteY8" fmla="*/ 17677 h 240384"/>
                  <a:gd name="connsiteX9" fmla="*/ 6392 w 109359"/>
                  <a:gd name="connsiteY9" fmla="*/ 31039 h 240384"/>
                  <a:gd name="connsiteX10" fmla="*/ 9208 w 109359"/>
                  <a:gd name="connsiteY10" fmla="*/ 31818 h 240384"/>
                  <a:gd name="connsiteX11" fmla="*/ 9208 w 109359"/>
                  <a:gd name="connsiteY11" fmla="*/ 25826 h 240384"/>
                  <a:gd name="connsiteX12" fmla="*/ 15200 w 109359"/>
                  <a:gd name="connsiteY12" fmla="*/ 15160 h 240384"/>
                  <a:gd name="connsiteX13" fmla="*/ 47198 w 109359"/>
                  <a:gd name="connsiteY13" fmla="*/ 10666 h 240384"/>
                  <a:gd name="connsiteX14" fmla="*/ 73024 w 109359"/>
                  <a:gd name="connsiteY14" fmla="*/ 12464 h 240384"/>
                  <a:gd name="connsiteX15" fmla="*/ 75301 w 109359"/>
                  <a:gd name="connsiteY15" fmla="*/ 22111 h 240384"/>
                  <a:gd name="connsiteX16" fmla="*/ 77218 w 109359"/>
                  <a:gd name="connsiteY16" fmla="*/ 29241 h 240384"/>
                  <a:gd name="connsiteX17" fmla="*/ 76739 w 109359"/>
                  <a:gd name="connsiteY17" fmla="*/ 14081 h 240384"/>
                  <a:gd name="connsiteX18" fmla="*/ 76259 w 109359"/>
                  <a:gd name="connsiteY18" fmla="*/ 6771 h 240384"/>
                  <a:gd name="connsiteX19" fmla="*/ 76259 w 109359"/>
                  <a:gd name="connsiteY19" fmla="*/ 0 h 240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9359" h="240384">
                    <a:moveTo>
                      <a:pt x="76259" y="0"/>
                    </a:moveTo>
                    <a:cubicBezTo>
                      <a:pt x="83150" y="539"/>
                      <a:pt x="85188" y="33735"/>
                      <a:pt x="89202" y="66931"/>
                    </a:cubicBezTo>
                    <a:cubicBezTo>
                      <a:pt x="93457" y="102524"/>
                      <a:pt x="104062" y="117205"/>
                      <a:pt x="107897" y="146386"/>
                    </a:cubicBezTo>
                    <a:cubicBezTo>
                      <a:pt x="112212" y="179762"/>
                      <a:pt x="106699" y="194622"/>
                      <a:pt x="95014" y="214815"/>
                    </a:cubicBezTo>
                    <a:cubicBezTo>
                      <a:pt x="83330" y="235008"/>
                      <a:pt x="41985" y="254722"/>
                      <a:pt x="21612" y="225841"/>
                    </a:cubicBezTo>
                    <a:cubicBezTo>
                      <a:pt x="5014" y="202352"/>
                      <a:pt x="4295" y="176226"/>
                      <a:pt x="5853" y="142911"/>
                    </a:cubicBezTo>
                    <a:cubicBezTo>
                      <a:pt x="6698" y="114790"/>
                      <a:pt x="5960" y="86639"/>
                      <a:pt x="3636" y="58602"/>
                    </a:cubicBezTo>
                    <a:cubicBezTo>
                      <a:pt x="2258" y="33616"/>
                      <a:pt x="-3255" y="8449"/>
                      <a:pt x="2737" y="5693"/>
                    </a:cubicBezTo>
                    <a:cubicBezTo>
                      <a:pt x="3216" y="9348"/>
                      <a:pt x="3636" y="13962"/>
                      <a:pt x="4115" y="17677"/>
                    </a:cubicBezTo>
                    <a:cubicBezTo>
                      <a:pt x="4361" y="22201"/>
                      <a:pt x="5128" y="26689"/>
                      <a:pt x="6392" y="31039"/>
                    </a:cubicBezTo>
                    <a:cubicBezTo>
                      <a:pt x="7051" y="32897"/>
                      <a:pt x="8609" y="34814"/>
                      <a:pt x="9208" y="31818"/>
                    </a:cubicBezTo>
                    <a:cubicBezTo>
                      <a:pt x="9514" y="29834"/>
                      <a:pt x="9514" y="27809"/>
                      <a:pt x="9208" y="25826"/>
                    </a:cubicBezTo>
                    <a:cubicBezTo>
                      <a:pt x="8190" y="16658"/>
                      <a:pt x="12863" y="15879"/>
                      <a:pt x="15200" y="15160"/>
                    </a:cubicBezTo>
                    <a:cubicBezTo>
                      <a:pt x="25770" y="13057"/>
                      <a:pt x="36454" y="11559"/>
                      <a:pt x="47198" y="10666"/>
                    </a:cubicBezTo>
                    <a:cubicBezTo>
                      <a:pt x="52471" y="10306"/>
                      <a:pt x="70627" y="9468"/>
                      <a:pt x="73024" y="12464"/>
                    </a:cubicBezTo>
                    <a:cubicBezTo>
                      <a:pt x="74540" y="15454"/>
                      <a:pt x="75319" y="18761"/>
                      <a:pt x="75301" y="22111"/>
                    </a:cubicBezTo>
                    <a:cubicBezTo>
                      <a:pt x="75900" y="27144"/>
                      <a:pt x="77098" y="30799"/>
                      <a:pt x="77218" y="29241"/>
                    </a:cubicBezTo>
                    <a:cubicBezTo>
                      <a:pt x="77518" y="25646"/>
                      <a:pt x="76858" y="16298"/>
                      <a:pt x="76739" y="14081"/>
                    </a:cubicBezTo>
                    <a:cubicBezTo>
                      <a:pt x="76619" y="11864"/>
                      <a:pt x="76319" y="8928"/>
                      <a:pt x="76259" y="6771"/>
                    </a:cubicBezTo>
                    <a:cubicBezTo>
                      <a:pt x="76199" y="4614"/>
                      <a:pt x="76439" y="2157"/>
                      <a:pt x="76259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C2994B85-8EF9-D242-A7BE-73C8C112C577}"/>
                  </a:ext>
                </a:extLst>
              </p:cNvPr>
              <p:cNvSpPr/>
              <p:nvPr/>
            </p:nvSpPr>
            <p:spPr>
              <a:xfrm>
                <a:off x="11432334" y="5955806"/>
                <a:ext cx="104108" cy="86335"/>
              </a:xfrm>
              <a:custGeom>
                <a:avLst/>
                <a:gdLst>
                  <a:gd name="connsiteX0" fmla="*/ 103902 w 104108"/>
                  <a:gd name="connsiteY0" fmla="*/ 10050 h 86335"/>
                  <a:gd name="connsiteX1" fmla="*/ 90959 w 104108"/>
                  <a:gd name="connsiteY1" fmla="*/ 60683 h 86335"/>
                  <a:gd name="connsiteX2" fmla="*/ 14261 w 104108"/>
                  <a:gd name="connsiteY2" fmla="*/ 71828 h 86335"/>
                  <a:gd name="connsiteX3" fmla="*/ 0 w 104108"/>
                  <a:gd name="connsiteY3" fmla="*/ 23172 h 86335"/>
                  <a:gd name="connsiteX4" fmla="*/ 103902 w 104108"/>
                  <a:gd name="connsiteY4" fmla="*/ 10050 h 8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108" h="86335">
                    <a:moveTo>
                      <a:pt x="103902" y="10050"/>
                    </a:moveTo>
                    <a:cubicBezTo>
                      <a:pt x="105161" y="27882"/>
                      <a:pt x="100625" y="45642"/>
                      <a:pt x="90959" y="60683"/>
                    </a:cubicBezTo>
                    <a:cubicBezTo>
                      <a:pt x="79275" y="80876"/>
                      <a:pt x="34634" y="100709"/>
                      <a:pt x="14261" y="71828"/>
                    </a:cubicBezTo>
                    <a:cubicBezTo>
                      <a:pt x="4075" y="57447"/>
                      <a:pt x="1378" y="40489"/>
                      <a:pt x="0" y="23172"/>
                    </a:cubicBezTo>
                    <a:cubicBezTo>
                      <a:pt x="12224" y="882"/>
                      <a:pt x="84608" y="-8885"/>
                      <a:pt x="103902" y="10050"/>
                    </a:cubicBez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726B21E5-1185-DA72-B1BB-A2DE89762FD3}"/>
                  </a:ext>
                </a:extLst>
              </p:cNvPr>
              <p:cNvSpPr/>
              <p:nvPr/>
            </p:nvSpPr>
            <p:spPr>
              <a:xfrm>
                <a:off x="11444552" y="5929709"/>
                <a:ext cx="70065" cy="13048"/>
              </a:xfrm>
              <a:custGeom>
                <a:avLst/>
                <a:gdLst>
                  <a:gd name="connsiteX0" fmla="*/ 2822 w 70065"/>
                  <a:gd name="connsiteY0" fmla="*/ 13017 h 13048"/>
                  <a:gd name="connsiteX1" fmla="*/ 3661 w 70065"/>
                  <a:gd name="connsiteY1" fmla="*/ 13017 h 13048"/>
                  <a:gd name="connsiteX2" fmla="*/ 66937 w 70065"/>
                  <a:gd name="connsiteY2" fmla="*/ 7025 h 13048"/>
                  <a:gd name="connsiteX3" fmla="*/ 69993 w 70065"/>
                  <a:gd name="connsiteY3" fmla="*/ 5108 h 13048"/>
                  <a:gd name="connsiteX4" fmla="*/ 68142 w 70065"/>
                  <a:gd name="connsiteY4" fmla="*/ 2070 h 13048"/>
                  <a:gd name="connsiteX5" fmla="*/ 68076 w 70065"/>
                  <a:gd name="connsiteY5" fmla="*/ 2052 h 13048"/>
                  <a:gd name="connsiteX6" fmla="*/ 1444 w 70065"/>
                  <a:gd name="connsiteY6" fmla="*/ 8583 h 13048"/>
                  <a:gd name="connsiteX7" fmla="*/ 246 w 70065"/>
                  <a:gd name="connsiteY7" fmla="*/ 11999 h 13048"/>
                  <a:gd name="connsiteX8" fmla="*/ 2822 w 70065"/>
                  <a:gd name="connsiteY8" fmla="*/ 13017 h 1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065" h="13048">
                    <a:moveTo>
                      <a:pt x="2822" y="13017"/>
                    </a:moveTo>
                    <a:lnTo>
                      <a:pt x="3661" y="13017"/>
                    </a:lnTo>
                    <a:cubicBezTo>
                      <a:pt x="3961" y="13017"/>
                      <a:pt x="35839" y="-345"/>
                      <a:pt x="66937" y="7025"/>
                    </a:cubicBezTo>
                    <a:cubicBezTo>
                      <a:pt x="68309" y="7325"/>
                      <a:pt x="69670" y="6474"/>
                      <a:pt x="69993" y="5108"/>
                    </a:cubicBezTo>
                    <a:cubicBezTo>
                      <a:pt x="70323" y="3760"/>
                      <a:pt x="69496" y="2393"/>
                      <a:pt x="68142" y="2070"/>
                    </a:cubicBezTo>
                    <a:cubicBezTo>
                      <a:pt x="68124" y="2064"/>
                      <a:pt x="68100" y="2058"/>
                      <a:pt x="68076" y="2052"/>
                    </a:cubicBezTo>
                    <a:cubicBezTo>
                      <a:pt x="45696" y="-2143"/>
                      <a:pt x="22584" y="122"/>
                      <a:pt x="1444" y="8583"/>
                    </a:cubicBezTo>
                    <a:cubicBezTo>
                      <a:pt x="180" y="9200"/>
                      <a:pt x="-353" y="10722"/>
                      <a:pt x="246" y="11999"/>
                    </a:cubicBezTo>
                    <a:cubicBezTo>
                      <a:pt x="857" y="12778"/>
                      <a:pt x="1846" y="13167"/>
                      <a:pt x="2822" y="13017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4415FFB4-51EB-B20A-D84F-80A764DB8D2D}"/>
                  </a:ext>
                </a:extLst>
              </p:cNvPr>
              <p:cNvSpPr/>
              <p:nvPr/>
            </p:nvSpPr>
            <p:spPr>
              <a:xfrm>
                <a:off x="11442590" y="5902937"/>
                <a:ext cx="69648" cy="14378"/>
              </a:xfrm>
              <a:custGeom>
                <a:avLst/>
                <a:gdLst>
                  <a:gd name="connsiteX0" fmla="*/ 67341 w 69648"/>
                  <a:gd name="connsiteY0" fmla="*/ 8570 h 14378"/>
                  <a:gd name="connsiteX1" fmla="*/ 69498 w 69648"/>
                  <a:gd name="connsiteY1" fmla="*/ 6833 h 14378"/>
                  <a:gd name="connsiteX2" fmla="*/ 67982 w 69648"/>
                  <a:gd name="connsiteY2" fmla="*/ 3615 h 14378"/>
                  <a:gd name="connsiteX3" fmla="*/ 67940 w 69648"/>
                  <a:gd name="connsiteY3" fmla="*/ 3597 h 14378"/>
                  <a:gd name="connsiteX4" fmla="*/ 1368 w 69648"/>
                  <a:gd name="connsiteY4" fmla="*/ 9589 h 14378"/>
                  <a:gd name="connsiteX5" fmla="*/ 278 w 69648"/>
                  <a:gd name="connsiteY5" fmla="*/ 12975 h 14378"/>
                  <a:gd name="connsiteX6" fmla="*/ 290 w 69648"/>
                  <a:gd name="connsiteY6" fmla="*/ 13005 h 14378"/>
                  <a:gd name="connsiteX7" fmla="*/ 3765 w 69648"/>
                  <a:gd name="connsiteY7" fmla="*/ 14083 h 14378"/>
                  <a:gd name="connsiteX8" fmla="*/ 66262 w 69648"/>
                  <a:gd name="connsiteY8" fmla="*/ 8511 h 14378"/>
                  <a:gd name="connsiteX9" fmla="*/ 67341 w 69648"/>
                  <a:gd name="connsiteY9" fmla="*/ 8570 h 14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648" h="14378">
                    <a:moveTo>
                      <a:pt x="67341" y="8570"/>
                    </a:moveTo>
                    <a:cubicBezTo>
                      <a:pt x="68336" y="8463"/>
                      <a:pt x="69181" y="7780"/>
                      <a:pt x="69498" y="6833"/>
                    </a:cubicBezTo>
                    <a:cubicBezTo>
                      <a:pt x="69971" y="5527"/>
                      <a:pt x="69288" y="4082"/>
                      <a:pt x="67982" y="3615"/>
                    </a:cubicBezTo>
                    <a:cubicBezTo>
                      <a:pt x="67970" y="3609"/>
                      <a:pt x="67952" y="3603"/>
                      <a:pt x="67940" y="3597"/>
                    </a:cubicBezTo>
                    <a:cubicBezTo>
                      <a:pt x="37021" y="-6889"/>
                      <a:pt x="2687" y="8810"/>
                      <a:pt x="1368" y="9589"/>
                    </a:cubicBezTo>
                    <a:cubicBezTo>
                      <a:pt x="134" y="10224"/>
                      <a:pt x="-357" y="11740"/>
                      <a:pt x="278" y="12975"/>
                    </a:cubicBezTo>
                    <a:cubicBezTo>
                      <a:pt x="278" y="12987"/>
                      <a:pt x="284" y="12993"/>
                      <a:pt x="290" y="13005"/>
                    </a:cubicBezTo>
                    <a:cubicBezTo>
                      <a:pt x="955" y="14263"/>
                      <a:pt x="2507" y="14742"/>
                      <a:pt x="3765" y="14083"/>
                    </a:cubicBezTo>
                    <a:cubicBezTo>
                      <a:pt x="4065" y="14083"/>
                      <a:pt x="37500" y="-1316"/>
                      <a:pt x="66262" y="8511"/>
                    </a:cubicBezTo>
                    <a:cubicBezTo>
                      <a:pt x="66616" y="8589"/>
                      <a:pt x="66981" y="8613"/>
                      <a:pt x="67341" y="8570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E694C83-0CAA-B09E-71DF-A43A97979771}"/>
                  </a:ext>
                </a:extLst>
              </p:cNvPr>
              <p:cNvSpPr/>
              <p:nvPr/>
            </p:nvSpPr>
            <p:spPr>
              <a:xfrm>
                <a:off x="11440422" y="5878838"/>
                <a:ext cx="70739" cy="14975"/>
              </a:xfrm>
              <a:custGeom>
                <a:avLst/>
                <a:gdLst>
                  <a:gd name="connsiteX0" fmla="*/ 68431 w 70739"/>
                  <a:gd name="connsiteY0" fmla="*/ 9241 h 14975"/>
                  <a:gd name="connsiteX1" fmla="*/ 70588 w 70739"/>
                  <a:gd name="connsiteY1" fmla="*/ 7563 h 14975"/>
                  <a:gd name="connsiteX2" fmla="*/ 69030 w 70739"/>
                  <a:gd name="connsiteY2" fmla="*/ 4267 h 14975"/>
                  <a:gd name="connsiteX3" fmla="*/ 69030 w 70739"/>
                  <a:gd name="connsiteY3" fmla="*/ 4267 h 14975"/>
                  <a:gd name="connsiteX4" fmla="*/ 1260 w 70739"/>
                  <a:gd name="connsiteY4" fmla="*/ 10259 h 14975"/>
                  <a:gd name="connsiteX5" fmla="*/ 337 w 70739"/>
                  <a:gd name="connsiteY5" fmla="*/ 13699 h 14975"/>
                  <a:gd name="connsiteX6" fmla="*/ 361 w 70739"/>
                  <a:gd name="connsiteY6" fmla="*/ 13735 h 14975"/>
                  <a:gd name="connsiteX7" fmla="*/ 3897 w 70739"/>
                  <a:gd name="connsiteY7" fmla="*/ 14633 h 14975"/>
                  <a:gd name="connsiteX8" fmla="*/ 67293 w 70739"/>
                  <a:gd name="connsiteY8" fmla="*/ 9300 h 14975"/>
                  <a:gd name="connsiteX9" fmla="*/ 68431 w 70739"/>
                  <a:gd name="connsiteY9" fmla="*/ 9241 h 1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39" h="14975">
                    <a:moveTo>
                      <a:pt x="68431" y="9241"/>
                    </a:moveTo>
                    <a:cubicBezTo>
                      <a:pt x="69408" y="9127"/>
                      <a:pt x="70241" y="8480"/>
                      <a:pt x="70588" y="7563"/>
                    </a:cubicBezTo>
                    <a:cubicBezTo>
                      <a:pt x="71068" y="6220"/>
                      <a:pt x="70372" y="4747"/>
                      <a:pt x="69030" y="4267"/>
                    </a:cubicBezTo>
                    <a:cubicBezTo>
                      <a:pt x="69030" y="4267"/>
                      <a:pt x="69030" y="4267"/>
                      <a:pt x="69030" y="4267"/>
                    </a:cubicBezTo>
                    <a:cubicBezTo>
                      <a:pt x="35055" y="-7717"/>
                      <a:pt x="2459" y="9241"/>
                      <a:pt x="1260" y="10259"/>
                    </a:cubicBezTo>
                    <a:cubicBezTo>
                      <a:pt x="56" y="10954"/>
                      <a:pt x="-358" y="12494"/>
                      <a:pt x="337" y="13699"/>
                    </a:cubicBezTo>
                    <a:cubicBezTo>
                      <a:pt x="349" y="13711"/>
                      <a:pt x="355" y="13723"/>
                      <a:pt x="361" y="13735"/>
                    </a:cubicBezTo>
                    <a:cubicBezTo>
                      <a:pt x="1110" y="14933"/>
                      <a:pt x="2668" y="15328"/>
                      <a:pt x="3897" y="14633"/>
                    </a:cubicBezTo>
                    <a:cubicBezTo>
                      <a:pt x="3897" y="14633"/>
                      <a:pt x="35655" y="-2024"/>
                      <a:pt x="67293" y="9300"/>
                    </a:cubicBezTo>
                    <a:cubicBezTo>
                      <a:pt x="67670" y="9366"/>
                      <a:pt x="68060" y="9342"/>
                      <a:pt x="68431" y="9241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60D9817A-9000-0FD0-5EB6-80F3567AB3C2}"/>
                  </a:ext>
                </a:extLst>
              </p:cNvPr>
              <p:cNvSpPr/>
              <p:nvPr/>
            </p:nvSpPr>
            <p:spPr>
              <a:xfrm>
                <a:off x="11438265" y="5855924"/>
                <a:ext cx="71226" cy="15388"/>
              </a:xfrm>
              <a:custGeom>
                <a:avLst/>
                <a:gdLst>
                  <a:gd name="connsiteX0" fmla="*/ 68911 w 71226"/>
                  <a:gd name="connsiteY0" fmla="*/ 9086 h 15388"/>
                  <a:gd name="connsiteX1" fmla="*/ 71068 w 71226"/>
                  <a:gd name="connsiteY1" fmla="*/ 7408 h 15388"/>
                  <a:gd name="connsiteX2" fmla="*/ 69570 w 71226"/>
                  <a:gd name="connsiteY2" fmla="*/ 4112 h 15388"/>
                  <a:gd name="connsiteX3" fmla="*/ 1260 w 71226"/>
                  <a:gd name="connsiteY3" fmla="*/ 10584 h 15388"/>
                  <a:gd name="connsiteX4" fmla="*/ 337 w 71226"/>
                  <a:gd name="connsiteY4" fmla="*/ 14023 h 15388"/>
                  <a:gd name="connsiteX5" fmla="*/ 361 w 71226"/>
                  <a:gd name="connsiteY5" fmla="*/ 14059 h 15388"/>
                  <a:gd name="connsiteX6" fmla="*/ 3675 w 71226"/>
                  <a:gd name="connsiteY6" fmla="*/ 15113 h 15388"/>
                  <a:gd name="connsiteX7" fmla="*/ 3837 w 71226"/>
                  <a:gd name="connsiteY7" fmla="*/ 15018 h 15388"/>
                  <a:gd name="connsiteX8" fmla="*/ 67772 w 71226"/>
                  <a:gd name="connsiteY8" fmla="*/ 9026 h 15388"/>
                  <a:gd name="connsiteX9" fmla="*/ 68911 w 71226"/>
                  <a:gd name="connsiteY9" fmla="*/ 9086 h 1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26" h="15388">
                    <a:moveTo>
                      <a:pt x="68911" y="9086"/>
                    </a:moveTo>
                    <a:cubicBezTo>
                      <a:pt x="69881" y="8960"/>
                      <a:pt x="70708" y="8318"/>
                      <a:pt x="71068" y="7408"/>
                    </a:cubicBezTo>
                    <a:cubicBezTo>
                      <a:pt x="71553" y="6084"/>
                      <a:pt x="70888" y="4616"/>
                      <a:pt x="69570" y="4112"/>
                    </a:cubicBezTo>
                    <a:cubicBezTo>
                      <a:pt x="37692" y="-7872"/>
                      <a:pt x="2578" y="10104"/>
                      <a:pt x="1260" y="10584"/>
                    </a:cubicBezTo>
                    <a:cubicBezTo>
                      <a:pt x="56" y="11279"/>
                      <a:pt x="-358" y="12819"/>
                      <a:pt x="337" y="14023"/>
                    </a:cubicBezTo>
                    <a:cubicBezTo>
                      <a:pt x="349" y="14035"/>
                      <a:pt x="355" y="14047"/>
                      <a:pt x="361" y="14059"/>
                    </a:cubicBezTo>
                    <a:cubicBezTo>
                      <a:pt x="985" y="15263"/>
                      <a:pt x="2471" y="15737"/>
                      <a:pt x="3675" y="15113"/>
                    </a:cubicBezTo>
                    <a:cubicBezTo>
                      <a:pt x="3729" y="15083"/>
                      <a:pt x="3783" y="15054"/>
                      <a:pt x="3837" y="15018"/>
                    </a:cubicBezTo>
                    <a:cubicBezTo>
                      <a:pt x="4136" y="15018"/>
                      <a:pt x="38171" y="-2180"/>
                      <a:pt x="67772" y="9026"/>
                    </a:cubicBezTo>
                    <a:cubicBezTo>
                      <a:pt x="68143" y="9110"/>
                      <a:pt x="68533" y="9127"/>
                      <a:pt x="68911" y="9086"/>
                    </a:cubicBez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56A05092-7FD3-52DB-8128-F67DC48C6E71}"/>
                  </a:ext>
                </a:extLst>
              </p:cNvPr>
              <p:cNvSpPr/>
              <p:nvPr/>
            </p:nvSpPr>
            <p:spPr>
              <a:xfrm>
                <a:off x="11105708" y="4819156"/>
                <a:ext cx="402389" cy="902775"/>
              </a:xfrm>
              <a:custGeom>
                <a:avLst/>
                <a:gdLst>
                  <a:gd name="connsiteX0" fmla="*/ 334716 w 402389"/>
                  <a:gd name="connsiteY0" fmla="*/ 0 h 902775"/>
                  <a:gd name="connsiteX1" fmla="*/ 372106 w 402389"/>
                  <a:gd name="connsiteY1" fmla="*/ 271859 h 902775"/>
                  <a:gd name="connsiteX2" fmla="*/ 375402 w 402389"/>
                  <a:gd name="connsiteY2" fmla="*/ 507407 h 902775"/>
                  <a:gd name="connsiteX3" fmla="*/ 398232 w 402389"/>
                  <a:gd name="connsiteY3" fmla="*/ 663860 h 902775"/>
                  <a:gd name="connsiteX4" fmla="*/ 396314 w 402389"/>
                  <a:gd name="connsiteY4" fmla="*/ 882809 h 902775"/>
                  <a:gd name="connsiteX5" fmla="*/ 350954 w 402389"/>
                  <a:gd name="connsiteY5" fmla="*/ 902283 h 902775"/>
                  <a:gd name="connsiteX6" fmla="*/ 298284 w 402389"/>
                  <a:gd name="connsiteY6" fmla="*/ 892217 h 902775"/>
                  <a:gd name="connsiteX7" fmla="*/ 236566 w 402389"/>
                  <a:gd name="connsiteY7" fmla="*/ 637495 h 902775"/>
                  <a:gd name="connsiteX8" fmla="*/ 184375 w 402389"/>
                  <a:gd name="connsiteY8" fmla="*/ 379477 h 902775"/>
                  <a:gd name="connsiteX9" fmla="*/ 161366 w 402389"/>
                  <a:gd name="connsiteY9" fmla="*/ 539944 h 902775"/>
                  <a:gd name="connsiteX10" fmla="*/ 161366 w 402389"/>
                  <a:gd name="connsiteY10" fmla="*/ 682675 h 902775"/>
                  <a:gd name="connsiteX11" fmla="*/ 131406 w 402389"/>
                  <a:gd name="connsiteY11" fmla="*/ 860040 h 902775"/>
                  <a:gd name="connsiteX12" fmla="*/ 77477 w 402389"/>
                  <a:gd name="connsiteY12" fmla="*/ 868908 h 902775"/>
                  <a:gd name="connsiteX13" fmla="*/ 29960 w 402389"/>
                  <a:gd name="connsiteY13" fmla="*/ 856444 h 902775"/>
                  <a:gd name="connsiteX14" fmla="*/ 0 w 402389"/>
                  <a:gd name="connsiteY14" fmla="*/ 496502 h 902775"/>
                  <a:gd name="connsiteX15" fmla="*/ 24567 w 402389"/>
                  <a:gd name="connsiteY15" fmla="*/ 0 h 902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2389" h="902775">
                    <a:moveTo>
                      <a:pt x="334716" y="0"/>
                    </a:moveTo>
                    <a:cubicBezTo>
                      <a:pt x="348797" y="66332"/>
                      <a:pt x="368991" y="103663"/>
                      <a:pt x="372106" y="271859"/>
                    </a:cubicBezTo>
                    <a:cubicBezTo>
                      <a:pt x="375222" y="440056"/>
                      <a:pt x="374743" y="487154"/>
                      <a:pt x="375402" y="507407"/>
                    </a:cubicBezTo>
                    <a:cubicBezTo>
                      <a:pt x="376061" y="527660"/>
                      <a:pt x="387866" y="563972"/>
                      <a:pt x="398232" y="663860"/>
                    </a:cubicBezTo>
                    <a:cubicBezTo>
                      <a:pt x="408598" y="763747"/>
                      <a:pt x="396314" y="882809"/>
                      <a:pt x="396314" y="882809"/>
                    </a:cubicBezTo>
                    <a:cubicBezTo>
                      <a:pt x="396314" y="882809"/>
                      <a:pt x="389184" y="898868"/>
                      <a:pt x="350954" y="902283"/>
                    </a:cubicBezTo>
                    <a:cubicBezTo>
                      <a:pt x="315721" y="905459"/>
                      <a:pt x="298284" y="892217"/>
                      <a:pt x="298284" y="892217"/>
                    </a:cubicBezTo>
                    <a:cubicBezTo>
                      <a:pt x="298284" y="892217"/>
                      <a:pt x="249989" y="697655"/>
                      <a:pt x="236566" y="637495"/>
                    </a:cubicBezTo>
                    <a:cubicBezTo>
                      <a:pt x="223144" y="577334"/>
                      <a:pt x="184375" y="379477"/>
                      <a:pt x="184375" y="379477"/>
                    </a:cubicBezTo>
                    <a:lnTo>
                      <a:pt x="161366" y="539944"/>
                    </a:lnTo>
                    <a:cubicBezTo>
                      <a:pt x="161366" y="539944"/>
                      <a:pt x="172092" y="595071"/>
                      <a:pt x="161366" y="682675"/>
                    </a:cubicBezTo>
                    <a:cubicBezTo>
                      <a:pt x="150640" y="770278"/>
                      <a:pt x="131406" y="860040"/>
                      <a:pt x="131406" y="860040"/>
                    </a:cubicBezTo>
                    <a:cubicBezTo>
                      <a:pt x="114071" y="866073"/>
                      <a:pt x="95831" y="869076"/>
                      <a:pt x="77477" y="868908"/>
                    </a:cubicBezTo>
                    <a:cubicBezTo>
                      <a:pt x="60801" y="869153"/>
                      <a:pt x="44371" y="864845"/>
                      <a:pt x="29960" y="856444"/>
                    </a:cubicBezTo>
                    <a:cubicBezTo>
                      <a:pt x="29960" y="856444"/>
                      <a:pt x="0" y="595790"/>
                      <a:pt x="0" y="496502"/>
                    </a:cubicBezTo>
                    <a:cubicBezTo>
                      <a:pt x="0" y="397213"/>
                      <a:pt x="9887" y="150520"/>
                      <a:pt x="2456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BF7767D2-2D17-9898-F5F6-6AE447CAD5CA}"/>
                  </a:ext>
                </a:extLst>
              </p:cNvPr>
              <p:cNvSpPr/>
              <p:nvPr/>
            </p:nvSpPr>
            <p:spPr>
              <a:xfrm>
                <a:off x="11130395" y="4848158"/>
                <a:ext cx="311287" cy="829120"/>
              </a:xfrm>
              <a:custGeom>
                <a:avLst/>
                <a:gdLst>
                  <a:gd name="connsiteX0" fmla="*/ 24927 w 311287"/>
                  <a:gd name="connsiteY0" fmla="*/ 116366 h 829120"/>
                  <a:gd name="connsiteX1" fmla="*/ 118343 w 311287"/>
                  <a:gd name="connsiteY1" fmla="*/ 191806 h 829120"/>
                  <a:gd name="connsiteX2" fmla="*/ 146446 w 311287"/>
                  <a:gd name="connsiteY2" fmla="*/ 348498 h 829120"/>
                  <a:gd name="connsiteX3" fmla="*/ 136679 w 311287"/>
                  <a:gd name="connsiteY3" fmla="*/ 511122 h 829120"/>
                  <a:gd name="connsiteX4" fmla="*/ 159688 w 311287"/>
                  <a:gd name="connsiteY4" fmla="*/ 350655 h 829120"/>
                  <a:gd name="connsiteX5" fmla="*/ 128230 w 311287"/>
                  <a:gd name="connsiteY5" fmla="*/ 159688 h 829120"/>
                  <a:gd name="connsiteX6" fmla="*/ 24927 w 311287"/>
                  <a:gd name="connsiteY6" fmla="*/ 116366 h 829120"/>
                  <a:gd name="connsiteX7" fmla="*/ 252086 w 311287"/>
                  <a:gd name="connsiteY7" fmla="*/ 96352 h 829120"/>
                  <a:gd name="connsiteX8" fmla="*/ 263351 w 311287"/>
                  <a:gd name="connsiteY8" fmla="*/ 144888 h 829120"/>
                  <a:gd name="connsiteX9" fmla="*/ 274796 w 311287"/>
                  <a:gd name="connsiteY9" fmla="*/ 193663 h 829120"/>
                  <a:gd name="connsiteX10" fmla="*/ 271440 w 311287"/>
                  <a:gd name="connsiteY10" fmla="*/ 143450 h 829120"/>
                  <a:gd name="connsiteX11" fmla="*/ 262392 w 311287"/>
                  <a:gd name="connsiteY11" fmla="*/ 93955 h 829120"/>
                  <a:gd name="connsiteX12" fmla="*/ 248011 w 311287"/>
                  <a:gd name="connsiteY12" fmla="*/ 45600 h 829120"/>
                  <a:gd name="connsiteX13" fmla="*/ 226440 w 311287"/>
                  <a:gd name="connsiteY13" fmla="*/ 0 h 829120"/>
                  <a:gd name="connsiteX14" fmla="*/ 240161 w 311287"/>
                  <a:gd name="connsiteY14" fmla="*/ 47936 h 829120"/>
                  <a:gd name="connsiteX15" fmla="*/ 252086 w 311287"/>
                  <a:gd name="connsiteY15" fmla="*/ 96352 h 829120"/>
                  <a:gd name="connsiteX16" fmla="*/ 280308 w 311287"/>
                  <a:gd name="connsiteY16" fmla="*/ 65313 h 829120"/>
                  <a:gd name="connsiteX17" fmla="*/ 296007 w 311287"/>
                  <a:gd name="connsiteY17" fmla="*/ 94734 h 829120"/>
                  <a:gd name="connsiteX18" fmla="*/ 311287 w 311287"/>
                  <a:gd name="connsiteY18" fmla="*/ 124695 h 829120"/>
                  <a:gd name="connsiteX19" fmla="*/ 303617 w 311287"/>
                  <a:gd name="connsiteY19" fmla="*/ 91319 h 829120"/>
                  <a:gd name="connsiteX20" fmla="*/ 289596 w 311287"/>
                  <a:gd name="connsiteY20" fmla="*/ 60160 h 829120"/>
                  <a:gd name="connsiteX21" fmla="*/ 271140 w 311287"/>
                  <a:gd name="connsiteY21" fmla="*/ 31458 h 829120"/>
                  <a:gd name="connsiteX22" fmla="*/ 248431 w 311287"/>
                  <a:gd name="connsiteY22" fmla="*/ 5992 h 829120"/>
                  <a:gd name="connsiteX23" fmla="*/ 264190 w 311287"/>
                  <a:gd name="connsiteY23" fmla="*/ 35952 h 829120"/>
                  <a:gd name="connsiteX24" fmla="*/ 280308 w 311287"/>
                  <a:gd name="connsiteY24" fmla="*/ 65313 h 829120"/>
                  <a:gd name="connsiteX25" fmla="*/ 255321 w 311287"/>
                  <a:gd name="connsiteY25" fmla="*/ 518792 h 829120"/>
                  <a:gd name="connsiteX26" fmla="*/ 232192 w 311287"/>
                  <a:gd name="connsiteY26" fmla="*/ 363298 h 829120"/>
                  <a:gd name="connsiteX27" fmla="*/ 211939 w 311287"/>
                  <a:gd name="connsiteY27" fmla="*/ 207026 h 829120"/>
                  <a:gd name="connsiteX28" fmla="*/ 223923 w 311287"/>
                  <a:gd name="connsiteY28" fmla="*/ 364197 h 829120"/>
                  <a:gd name="connsiteX29" fmla="*/ 244835 w 311287"/>
                  <a:gd name="connsiteY29" fmla="*/ 520709 h 829120"/>
                  <a:gd name="connsiteX30" fmla="*/ 275934 w 311287"/>
                  <a:gd name="connsiteY30" fmla="*/ 675245 h 829120"/>
                  <a:gd name="connsiteX31" fmla="*/ 309909 w 311287"/>
                  <a:gd name="connsiteY31" fmla="*/ 829121 h 829120"/>
                  <a:gd name="connsiteX32" fmla="*/ 284023 w 311287"/>
                  <a:gd name="connsiteY32" fmla="*/ 673627 h 829120"/>
                  <a:gd name="connsiteX33" fmla="*/ 255321 w 311287"/>
                  <a:gd name="connsiteY33" fmla="*/ 518792 h 829120"/>
                  <a:gd name="connsiteX34" fmla="*/ 16358 w 311287"/>
                  <a:gd name="connsiteY34" fmla="*/ 344004 h 829120"/>
                  <a:gd name="connsiteX35" fmla="*/ 24927 w 311287"/>
                  <a:gd name="connsiteY35" fmla="*/ 207026 h 829120"/>
                  <a:gd name="connsiteX36" fmla="*/ 8149 w 311287"/>
                  <a:gd name="connsiteY36" fmla="*/ 343345 h 829120"/>
                  <a:gd name="connsiteX37" fmla="*/ 0 w 311287"/>
                  <a:gd name="connsiteY37" fmla="*/ 480802 h 829120"/>
                  <a:gd name="connsiteX38" fmla="*/ 8808 w 311287"/>
                  <a:gd name="connsiteY38" fmla="*/ 618021 h 829120"/>
                  <a:gd name="connsiteX39" fmla="*/ 22470 w 311287"/>
                  <a:gd name="connsiteY39" fmla="*/ 754699 h 829120"/>
                  <a:gd name="connsiteX40" fmla="*/ 17017 w 311287"/>
                  <a:gd name="connsiteY40" fmla="*/ 617481 h 829120"/>
                  <a:gd name="connsiteX41" fmla="*/ 13602 w 311287"/>
                  <a:gd name="connsiteY41" fmla="*/ 548992 h 829120"/>
                  <a:gd name="connsiteX42" fmla="*/ 10606 w 311287"/>
                  <a:gd name="connsiteY42" fmla="*/ 480623 h 829120"/>
                  <a:gd name="connsiteX43" fmla="*/ 12583 w 311287"/>
                  <a:gd name="connsiteY43" fmla="*/ 412433 h 829120"/>
                  <a:gd name="connsiteX44" fmla="*/ 16358 w 311287"/>
                  <a:gd name="connsiteY44" fmla="*/ 344004 h 8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11287" h="829120">
                    <a:moveTo>
                      <a:pt x="24927" y="116366"/>
                    </a:moveTo>
                    <a:cubicBezTo>
                      <a:pt x="39907" y="157351"/>
                      <a:pt x="94375" y="186113"/>
                      <a:pt x="118343" y="191806"/>
                    </a:cubicBezTo>
                    <a:lnTo>
                      <a:pt x="146446" y="348498"/>
                    </a:lnTo>
                    <a:lnTo>
                      <a:pt x="136679" y="511122"/>
                    </a:lnTo>
                    <a:lnTo>
                      <a:pt x="159688" y="350655"/>
                    </a:lnTo>
                    <a:lnTo>
                      <a:pt x="128230" y="159688"/>
                    </a:lnTo>
                    <a:cubicBezTo>
                      <a:pt x="128230" y="159688"/>
                      <a:pt x="61838" y="154955"/>
                      <a:pt x="24927" y="116366"/>
                    </a:cubicBezTo>
                    <a:close/>
                    <a:moveTo>
                      <a:pt x="252086" y="96352"/>
                    </a:moveTo>
                    <a:cubicBezTo>
                      <a:pt x="255981" y="112471"/>
                      <a:pt x="259576" y="128709"/>
                      <a:pt x="263351" y="144888"/>
                    </a:cubicBezTo>
                    <a:cubicBezTo>
                      <a:pt x="267126" y="161066"/>
                      <a:pt x="270781" y="177365"/>
                      <a:pt x="274796" y="193663"/>
                    </a:cubicBezTo>
                    <a:cubicBezTo>
                      <a:pt x="274969" y="176861"/>
                      <a:pt x="273849" y="160078"/>
                      <a:pt x="271440" y="143450"/>
                    </a:cubicBezTo>
                    <a:cubicBezTo>
                      <a:pt x="269283" y="126792"/>
                      <a:pt x="266167" y="110314"/>
                      <a:pt x="262392" y="93955"/>
                    </a:cubicBezTo>
                    <a:cubicBezTo>
                      <a:pt x="258503" y="77579"/>
                      <a:pt x="253698" y="61437"/>
                      <a:pt x="248011" y="45600"/>
                    </a:cubicBezTo>
                    <a:cubicBezTo>
                      <a:pt x="242480" y="29673"/>
                      <a:pt x="235248" y="14381"/>
                      <a:pt x="226440" y="0"/>
                    </a:cubicBezTo>
                    <a:cubicBezTo>
                      <a:pt x="231473" y="16059"/>
                      <a:pt x="235907" y="32058"/>
                      <a:pt x="240161" y="47936"/>
                    </a:cubicBezTo>
                    <a:cubicBezTo>
                      <a:pt x="244416" y="63815"/>
                      <a:pt x="248371" y="80174"/>
                      <a:pt x="252086" y="96352"/>
                    </a:cubicBezTo>
                    <a:close/>
                    <a:moveTo>
                      <a:pt x="280308" y="65313"/>
                    </a:moveTo>
                    <a:cubicBezTo>
                      <a:pt x="285701" y="75021"/>
                      <a:pt x="290854" y="84907"/>
                      <a:pt x="296007" y="94734"/>
                    </a:cubicBezTo>
                    <a:lnTo>
                      <a:pt x="311287" y="124695"/>
                    </a:lnTo>
                    <a:cubicBezTo>
                      <a:pt x="310149" y="113292"/>
                      <a:pt x="307572" y="102075"/>
                      <a:pt x="303617" y="91319"/>
                    </a:cubicBezTo>
                    <a:cubicBezTo>
                      <a:pt x="299770" y="80581"/>
                      <a:pt x="295079" y="70161"/>
                      <a:pt x="289596" y="60160"/>
                    </a:cubicBezTo>
                    <a:cubicBezTo>
                      <a:pt x="284089" y="50195"/>
                      <a:pt x="277923" y="40608"/>
                      <a:pt x="271140" y="31458"/>
                    </a:cubicBezTo>
                    <a:cubicBezTo>
                      <a:pt x="264381" y="22278"/>
                      <a:pt x="256777" y="13758"/>
                      <a:pt x="248431" y="5992"/>
                    </a:cubicBezTo>
                    <a:cubicBezTo>
                      <a:pt x="253344" y="16298"/>
                      <a:pt x="258797" y="26125"/>
                      <a:pt x="264190" y="35952"/>
                    </a:cubicBezTo>
                    <a:cubicBezTo>
                      <a:pt x="269582" y="45779"/>
                      <a:pt x="275395" y="55546"/>
                      <a:pt x="280308" y="65313"/>
                    </a:cubicBezTo>
                    <a:close/>
                    <a:moveTo>
                      <a:pt x="255321" y="518792"/>
                    </a:moveTo>
                    <a:cubicBezTo>
                      <a:pt x="245794" y="467320"/>
                      <a:pt x="238963" y="415369"/>
                      <a:pt x="232192" y="363298"/>
                    </a:cubicBezTo>
                    <a:cubicBezTo>
                      <a:pt x="225421" y="311227"/>
                      <a:pt x="219129" y="259096"/>
                      <a:pt x="211939" y="207026"/>
                    </a:cubicBezTo>
                    <a:cubicBezTo>
                      <a:pt x="215055" y="259516"/>
                      <a:pt x="218890" y="311887"/>
                      <a:pt x="223923" y="364197"/>
                    </a:cubicBezTo>
                    <a:cubicBezTo>
                      <a:pt x="228956" y="416508"/>
                      <a:pt x="235368" y="468818"/>
                      <a:pt x="244835" y="520709"/>
                    </a:cubicBezTo>
                    <a:cubicBezTo>
                      <a:pt x="254303" y="572601"/>
                      <a:pt x="265088" y="623833"/>
                      <a:pt x="275934" y="675245"/>
                    </a:cubicBezTo>
                    <a:cubicBezTo>
                      <a:pt x="286780" y="726656"/>
                      <a:pt x="297925" y="777949"/>
                      <a:pt x="309909" y="829121"/>
                    </a:cubicBezTo>
                    <a:cubicBezTo>
                      <a:pt x="301922" y="777187"/>
                      <a:pt x="293293" y="725356"/>
                      <a:pt x="284023" y="673627"/>
                    </a:cubicBezTo>
                    <a:cubicBezTo>
                      <a:pt x="274975" y="621975"/>
                      <a:pt x="265208" y="570204"/>
                      <a:pt x="255321" y="518792"/>
                    </a:cubicBezTo>
                    <a:close/>
                    <a:moveTo>
                      <a:pt x="16358" y="344004"/>
                    </a:moveTo>
                    <a:lnTo>
                      <a:pt x="24927" y="207026"/>
                    </a:lnTo>
                    <a:cubicBezTo>
                      <a:pt x="17898" y="252283"/>
                      <a:pt x="12302" y="297727"/>
                      <a:pt x="8149" y="343345"/>
                    </a:cubicBezTo>
                    <a:cubicBezTo>
                      <a:pt x="4075" y="389064"/>
                      <a:pt x="180" y="434484"/>
                      <a:pt x="0" y="480802"/>
                    </a:cubicBezTo>
                    <a:cubicBezTo>
                      <a:pt x="1558" y="526881"/>
                      <a:pt x="5033" y="572361"/>
                      <a:pt x="8808" y="618021"/>
                    </a:cubicBezTo>
                    <a:cubicBezTo>
                      <a:pt x="12583" y="663680"/>
                      <a:pt x="17077" y="709220"/>
                      <a:pt x="22470" y="754699"/>
                    </a:cubicBezTo>
                    <a:cubicBezTo>
                      <a:pt x="21194" y="708920"/>
                      <a:pt x="19372" y="663183"/>
                      <a:pt x="17017" y="617481"/>
                    </a:cubicBezTo>
                    <a:lnTo>
                      <a:pt x="13602" y="548992"/>
                    </a:lnTo>
                    <a:cubicBezTo>
                      <a:pt x="12463" y="526162"/>
                      <a:pt x="11025" y="503273"/>
                      <a:pt x="10606" y="480623"/>
                    </a:cubicBezTo>
                    <a:cubicBezTo>
                      <a:pt x="10186" y="457973"/>
                      <a:pt x="11565" y="435203"/>
                      <a:pt x="12583" y="412433"/>
                    </a:cubicBezTo>
                    <a:cubicBezTo>
                      <a:pt x="13602" y="389663"/>
                      <a:pt x="15100" y="366834"/>
                      <a:pt x="16358" y="344004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5" name="Graphic 5">
              <a:extLst>
                <a:ext uri="{FF2B5EF4-FFF2-40B4-BE49-F238E27FC236}">
                  <a16:creationId xmlns:a16="http://schemas.microsoft.com/office/drawing/2014/main" id="{39EDDCD0-C238-55B9-C509-F0BC5BECC298}"/>
                </a:ext>
              </a:extLst>
            </p:cNvPr>
            <p:cNvGrpSpPr/>
            <p:nvPr/>
          </p:nvGrpSpPr>
          <p:grpSpPr>
            <a:xfrm>
              <a:off x="11119909" y="4226777"/>
              <a:ext cx="444590" cy="735825"/>
              <a:chOff x="11119909" y="4226777"/>
              <a:chExt cx="444590" cy="735825"/>
            </a:xfrm>
          </p:grpSpPr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330E849D-9346-0D2E-B2D0-90E2A569C63A}"/>
                  </a:ext>
                </a:extLst>
              </p:cNvPr>
              <p:cNvSpPr/>
              <p:nvPr/>
            </p:nvSpPr>
            <p:spPr>
              <a:xfrm>
                <a:off x="11119909" y="4526620"/>
                <a:ext cx="348437" cy="435982"/>
              </a:xfrm>
              <a:custGeom>
                <a:avLst/>
                <a:gdLst>
                  <a:gd name="connsiteX0" fmla="*/ 348438 w 348437"/>
                  <a:gd name="connsiteY0" fmla="*/ 404108 h 435982"/>
                  <a:gd name="connsiteX1" fmla="*/ 323511 w 348437"/>
                  <a:gd name="connsiteY1" fmla="*/ 281810 h 435982"/>
                  <a:gd name="connsiteX2" fmla="*/ 338851 w 348437"/>
                  <a:gd name="connsiteY2" fmla="*/ 159812 h 435982"/>
                  <a:gd name="connsiteX3" fmla="*/ 326447 w 348437"/>
                  <a:gd name="connsiteY3" fmla="*/ 26010 h 435982"/>
                  <a:gd name="connsiteX4" fmla="*/ 268564 w 348437"/>
                  <a:gd name="connsiteY4" fmla="*/ 13366 h 435982"/>
                  <a:gd name="connsiteX5" fmla="*/ 233630 w 348437"/>
                  <a:gd name="connsiteY5" fmla="*/ 6416 h 435982"/>
                  <a:gd name="connsiteX6" fmla="*/ 156812 w 348437"/>
                  <a:gd name="connsiteY6" fmla="*/ 1502 h 435982"/>
                  <a:gd name="connsiteX7" fmla="*/ 112770 w 348437"/>
                  <a:gd name="connsiteY7" fmla="*/ 9771 h 435982"/>
                  <a:gd name="connsiteX8" fmla="*/ 79455 w 348437"/>
                  <a:gd name="connsiteY8" fmla="*/ 16123 h 435982"/>
                  <a:gd name="connsiteX9" fmla="*/ 41405 w 348437"/>
                  <a:gd name="connsiteY9" fmla="*/ 72987 h 435982"/>
                  <a:gd name="connsiteX10" fmla="*/ 9707 w 348437"/>
                  <a:gd name="connsiteY10" fmla="*/ 180844 h 435982"/>
                  <a:gd name="connsiteX11" fmla="*/ 0 w 348437"/>
                  <a:gd name="connsiteY11" fmla="*/ 399554 h 435982"/>
                  <a:gd name="connsiteX12" fmla="*/ 348438 w 348437"/>
                  <a:gd name="connsiteY12" fmla="*/ 404108 h 435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8437" h="435982">
                    <a:moveTo>
                      <a:pt x="348438" y="404108"/>
                    </a:moveTo>
                    <a:cubicBezTo>
                      <a:pt x="338132" y="351857"/>
                      <a:pt x="324470" y="306977"/>
                      <a:pt x="323511" y="281810"/>
                    </a:cubicBezTo>
                    <a:cubicBezTo>
                      <a:pt x="321893" y="229200"/>
                      <a:pt x="334476" y="189353"/>
                      <a:pt x="338851" y="159812"/>
                    </a:cubicBezTo>
                    <a:cubicBezTo>
                      <a:pt x="348498" y="95517"/>
                      <a:pt x="341427" y="38653"/>
                      <a:pt x="326447" y="26010"/>
                    </a:cubicBezTo>
                    <a:cubicBezTo>
                      <a:pt x="326447" y="26010"/>
                      <a:pt x="282825" y="15943"/>
                      <a:pt x="268564" y="13366"/>
                    </a:cubicBezTo>
                    <a:cubicBezTo>
                      <a:pt x="257239" y="11389"/>
                      <a:pt x="248550" y="10011"/>
                      <a:pt x="233630" y="6416"/>
                    </a:cubicBezTo>
                    <a:cubicBezTo>
                      <a:pt x="208541" y="88"/>
                      <a:pt x="182500" y="-1578"/>
                      <a:pt x="156812" y="1502"/>
                    </a:cubicBezTo>
                    <a:cubicBezTo>
                      <a:pt x="149861" y="2221"/>
                      <a:pt x="125354" y="6835"/>
                      <a:pt x="112770" y="9771"/>
                    </a:cubicBezTo>
                    <a:cubicBezTo>
                      <a:pt x="102764" y="12108"/>
                      <a:pt x="79455" y="16123"/>
                      <a:pt x="79455" y="16123"/>
                    </a:cubicBezTo>
                    <a:cubicBezTo>
                      <a:pt x="64900" y="33757"/>
                      <a:pt x="52155" y="52806"/>
                      <a:pt x="41405" y="72987"/>
                    </a:cubicBezTo>
                    <a:cubicBezTo>
                      <a:pt x="25107" y="102109"/>
                      <a:pt x="11744" y="123380"/>
                      <a:pt x="9707" y="180844"/>
                    </a:cubicBezTo>
                    <a:cubicBezTo>
                      <a:pt x="6471" y="272343"/>
                      <a:pt x="3715" y="351078"/>
                      <a:pt x="0" y="399554"/>
                    </a:cubicBezTo>
                    <a:cubicBezTo>
                      <a:pt x="65853" y="440180"/>
                      <a:pt x="263471" y="453663"/>
                      <a:pt x="348438" y="404108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05948934-932F-C0B3-D04E-EEEFD8E2A690}"/>
                  </a:ext>
                </a:extLst>
              </p:cNvPr>
              <p:cNvSpPr/>
              <p:nvPr/>
            </p:nvSpPr>
            <p:spPr>
              <a:xfrm>
                <a:off x="11146150" y="4226777"/>
                <a:ext cx="280487" cy="267908"/>
              </a:xfrm>
              <a:custGeom>
                <a:avLst/>
                <a:gdLst>
                  <a:gd name="connsiteX0" fmla="*/ 244480 w 280487"/>
                  <a:gd name="connsiteY0" fmla="*/ 65857 h 267908"/>
                  <a:gd name="connsiteX1" fmla="*/ 268867 w 280487"/>
                  <a:gd name="connsiteY1" fmla="*/ 169579 h 267908"/>
                  <a:gd name="connsiteX2" fmla="*/ 194506 w 280487"/>
                  <a:gd name="connsiteY2" fmla="*/ 267909 h 267908"/>
                  <a:gd name="connsiteX3" fmla="*/ 74665 w 280487"/>
                  <a:gd name="connsiteY3" fmla="*/ 182103 h 267908"/>
                  <a:gd name="connsiteX4" fmla="*/ 30084 w 280487"/>
                  <a:gd name="connsiteY4" fmla="*/ 113014 h 267908"/>
                  <a:gd name="connsiteX5" fmla="*/ 7458 w 280487"/>
                  <a:gd name="connsiteY5" fmla="*/ 117838 h 267908"/>
                  <a:gd name="connsiteX6" fmla="*/ 124 w 280487"/>
                  <a:gd name="connsiteY6" fmla="*/ 102109 h 267908"/>
                  <a:gd name="connsiteX7" fmla="*/ 13510 w 280487"/>
                  <a:gd name="connsiteY7" fmla="*/ 110743 h 267908"/>
                  <a:gd name="connsiteX8" fmla="*/ 20796 w 280487"/>
                  <a:gd name="connsiteY8" fmla="*/ 105524 h 267908"/>
                  <a:gd name="connsiteX9" fmla="*/ 20796 w 280487"/>
                  <a:gd name="connsiteY9" fmla="*/ 77601 h 267908"/>
                  <a:gd name="connsiteX10" fmla="*/ 65137 w 280487"/>
                  <a:gd name="connsiteY10" fmla="*/ 23673 h 267908"/>
                  <a:gd name="connsiteX11" fmla="*/ 244480 w 280487"/>
                  <a:gd name="connsiteY11" fmla="*/ 65857 h 26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7" h="267908">
                    <a:moveTo>
                      <a:pt x="244480" y="65857"/>
                    </a:moveTo>
                    <a:cubicBezTo>
                      <a:pt x="282110" y="73587"/>
                      <a:pt x="290259" y="132968"/>
                      <a:pt x="268867" y="169579"/>
                    </a:cubicBezTo>
                    <a:cubicBezTo>
                      <a:pt x="233634" y="230099"/>
                      <a:pt x="198940" y="239207"/>
                      <a:pt x="194506" y="267909"/>
                    </a:cubicBezTo>
                    <a:cubicBezTo>
                      <a:pt x="154359" y="239567"/>
                      <a:pt x="114931" y="210026"/>
                      <a:pt x="74665" y="182103"/>
                    </a:cubicBezTo>
                    <a:cubicBezTo>
                      <a:pt x="48000" y="170418"/>
                      <a:pt x="16062" y="145671"/>
                      <a:pt x="30084" y="113014"/>
                    </a:cubicBezTo>
                    <a:cubicBezTo>
                      <a:pt x="25170" y="120594"/>
                      <a:pt x="15038" y="122757"/>
                      <a:pt x="7458" y="117838"/>
                    </a:cubicBezTo>
                    <a:cubicBezTo>
                      <a:pt x="2203" y="114434"/>
                      <a:pt x="-643" y="108323"/>
                      <a:pt x="124" y="102109"/>
                    </a:cubicBezTo>
                    <a:cubicBezTo>
                      <a:pt x="1436" y="108191"/>
                      <a:pt x="7434" y="112056"/>
                      <a:pt x="13510" y="110743"/>
                    </a:cubicBezTo>
                    <a:cubicBezTo>
                      <a:pt x="16560" y="110084"/>
                      <a:pt x="19196" y="108197"/>
                      <a:pt x="20796" y="105524"/>
                    </a:cubicBezTo>
                    <a:cubicBezTo>
                      <a:pt x="25410" y="97315"/>
                      <a:pt x="22414" y="86829"/>
                      <a:pt x="20796" y="77601"/>
                    </a:cubicBezTo>
                    <a:cubicBezTo>
                      <a:pt x="16122" y="52255"/>
                      <a:pt x="38353" y="21935"/>
                      <a:pt x="65137" y="23673"/>
                    </a:cubicBezTo>
                    <a:cubicBezTo>
                      <a:pt x="119545" y="-17193"/>
                      <a:pt x="224766" y="-6407"/>
                      <a:pt x="244480" y="65857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908ACE97-1029-8874-74A9-4B8CF37FE429}"/>
                  </a:ext>
                </a:extLst>
              </p:cNvPr>
              <p:cNvSpPr/>
              <p:nvPr/>
            </p:nvSpPr>
            <p:spPr>
              <a:xfrm>
                <a:off x="11308966" y="4361877"/>
                <a:ext cx="158305" cy="152363"/>
              </a:xfrm>
              <a:custGeom>
                <a:avLst/>
                <a:gdLst>
                  <a:gd name="connsiteX0" fmla="*/ 60452 w 158305"/>
                  <a:gd name="connsiteY0" fmla="*/ 138262 h 152363"/>
                  <a:gd name="connsiteX1" fmla="*/ 53681 w 158305"/>
                  <a:gd name="connsiteY1" fmla="*/ 133708 h 152363"/>
                  <a:gd name="connsiteX2" fmla="*/ 43494 w 158305"/>
                  <a:gd name="connsiteY2" fmla="*/ 132809 h 152363"/>
                  <a:gd name="connsiteX3" fmla="*/ 19526 w 158305"/>
                  <a:gd name="connsiteY3" fmla="*/ 124060 h 152363"/>
                  <a:gd name="connsiteX4" fmla="*/ 4007 w 158305"/>
                  <a:gd name="connsiteY4" fmla="*/ 105665 h 152363"/>
                  <a:gd name="connsiteX5" fmla="*/ 232 w 158305"/>
                  <a:gd name="connsiteY5" fmla="*/ 84393 h 152363"/>
                  <a:gd name="connsiteX6" fmla="*/ 19406 w 158305"/>
                  <a:gd name="connsiteY6" fmla="*/ 31903 h 152363"/>
                  <a:gd name="connsiteX7" fmla="*/ 31390 w 158305"/>
                  <a:gd name="connsiteY7" fmla="*/ 21177 h 152363"/>
                  <a:gd name="connsiteX8" fmla="*/ 44932 w 158305"/>
                  <a:gd name="connsiteY8" fmla="*/ 14286 h 152363"/>
                  <a:gd name="connsiteX9" fmla="*/ 50445 w 158305"/>
                  <a:gd name="connsiteY9" fmla="*/ 12249 h 152363"/>
                  <a:gd name="connsiteX10" fmla="*/ 67163 w 158305"/>
                  <a:gd name="connsiteY10" fmla="*/ 9972 h 152363"/>
                  <a:gd name="connsiteX11" fmla="*/ 70219 w 158305"/>
                  <a:gd name="connsiteY11" fmla="*/ 9612 h 152363"/>
                  <a:gd name="connsiteX12" fmla="*/ 74054 w 158305"/>
                  <a:gd name="connsiteY12" fmla="*/ 7934 h 152363"/>
                  <a:gd name="connsiteX13" fmla="*/ 85319 w 158305"/>
                  <a:gd name="connsiteY13" fmla="*/ 3081 h 152363"/>
                  <a:gd name="connsiteX14" fmla="*/ 114021 w 158305"/>
                  <a:gd name="connsiteY14" fmla="*/ 325 h 152363"/>
                  <a:gd name="connsiteX15" fmla="*/ 141405 w 158305"/>
                  <a:gd name="connsiteY15" fmla="*/ 11110 h 152363"/>
                  <a:gd name="connsiteX16" fmla="*/ 149374 w 158305"/>
                  <a:gd name="connsiteY16" fmla="*/ 38254 h 152363"/>
                  <a:gd name="connsiteX17" fmla="*/ 146198 w 158305"/>
                  <a:gd name="connsiteY17" fmla="*/ 48980 h 152363"/>
                  <a:gd name="connsiteX18" fmla="*/ 151231 w 158305"/>
                  <a:gd name="connsiteY18" fmla="*/ 57968 h 152363"/>
                  <a:gd name="connsiteX19" fmla="*/ 152010 w 158305"/>
                  <a:gd name="connsiteY19" fmla="*/ 96437 h 152363"/>
                  <a:gd name="connsiteX20" fmla="*/ 140865 w 158305"/>
                  <a:gd name="connsiteY20" fmla="*/ 107462 h 152363"/>
                  <a:gd name="connsiteX21" fmla="*/ 136012 w 158305"/>
                  <a:gd name="connsiteY21" fmla="*/ 129513 h 152363"/>
                  <a:gd name="connsiteX22" fmla="*/ 122649 w 158305"/>
                  <a:gd name="connsiteY22" fmla="*/ 147489 h 152363"/>
                  <a:gd name="connsiteX23" fmla="*/ 103475 w 158305"/>
                  <a:gd name="connsiteY23" fmla="*/ 152283 h 152363"/>
                  <a:gd name="connsiteX24" fmla="*/ 114800 w 158305"/>
                  <a:gd name="connsiteY24" fmla="*/ 123581 h 152363"/>
                  <a:gd name="connsiteX25" fmla="*/ 100838 w 158305"/>
                  <a:gd name="connsiteY25" fmla="*/ 145931 h 152363"/>
                  <a:gd name="connsiteX26" fmla="*/ 70518 w 158305"/>
                  <a:gd name="connsiteY26" fmla="*/ 148328 h 152363"/>
                  <a:gd name="connsiteX27" fmla="*/ 60452 w 158305"/>
                  <a:gd name="connsiteY27" fmla="*/ 138262 h 15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8305" h="152363">
                    <a:moveTo>
                      <a:pt x="60452" y="138262"/>
                    </a:moveTo>
                    <a:cubicBezTo>
                      <a:pt x="58576" y="136242"/>
                      <a:pt x="56257" y="134684"/>
                      <a:pt x="53681" y="133708"/>
                    </a:cubicBezTo>
                    <a:cubicBezTo>
                      <a:pt x="50343" y="132929"/>
                      <a:pt x="46916" y="132629"/>
                      <a:pt x="43494" y="132809"/>
                    </a:cubicBezTo>
                    <a:cubicBezTo>
                      <a:pt x="34806" y="132389"/>
                      <a:pt x="26447" y="129333"/>
                      <a:pt x="19526" y="124060"/>
                    </a:cubicBezTo>
                    <a:cubicBezTo>
                      <a:pt x="13624" y="118584"/>
                      <a:pt x="8411" y="112406"/>
                      <a:pt x="4007" y="105665"/>
                    </a:cubicBezTo>
                    <a:cubicBezTo>
                      <a:pt x="-547" y="100212"/>
                      <a:pt x="-188" y="91044"/>
                      <a:pt x="232" y="84393"/>
                    </a:cubicBezTo>
                    <a:cubicBezTo>
                      <a:pt x="849" y="65296"/>
                      <a:pt x="7566" y="46901"/>
                      <a:pt x="19406" y="31903"/>
                    </a:cubicBezTo>
                    <a:cubicBezTo>
                      <a:pt x="22918" y="27822"/>
                      <a:pt x="26944" y="24215"/>
                      <a:pt x="31390" y="21177"/>
                    </a:cubicBezTo>
                    <a:cubicBezTo>
                      <a:pt x="35741" y="18570"/>
                      <a:pt x="40265" y="16269"/>
                      <a:pt x="44932" y="14286"/>
                    </a:cubicBezTo>
                    <a:cubicBezTo>
                      <a:pt x="46676" y="13369"/>
                      <a:pt x="48528" y="12686"/>
                      <a:pt x="50445" y="12249"/>
                    </a:cubicBezTo>
                    <a:cubicBezTo>
                      <a:pt x="55970" y="11158"/>
                      <a:pt x="61548" y="10397"/>
                      <a:pt x="67163" y="9972"/>
                    </a:cubicBezTo>
                    <a:cubicBezTo>
                      <a:pt x="68188" y="9942"/>
                      <a:pt x="69212" y="9822"/>
                      <a:pt x="70219" y="9612"/>
                    </a:cubicBezTo>
                    <a:cubicBezTo>
                      <a:pt x="71567" y="9229"/>
                      <a:pt x="72855" y="8665"/>
                      <a:pt x="74054" y="7934"/>
                    </a:cubicBezTo>
                    <a:cubicBezTo>
                      <a:pt x="77583" y="5831"/>
                      <a:pt x="81370" y="4201"/>
                      <a:pt x="85319" y="3081"/>
                    </a:cubicBezTo>
                    <a:cubicBezTo>
                      <a:pt x="94631" y="372"/>
                      <a:pt x="104368" y="-562"/>
                      <a:pt x="114021" y="325"/>
                    </a:cubicBezTo>
                    <a:cubicBezTo>
                      <a:pt x="124082" y="828"/>
                      <a:pt x="133699" y="4621"/>
                      <a:pt x="141405" y="11110"/>
                    </a:cubicBezTo>
                    <a:cubicBezTo>
                      <a:pt x="149116" y="17839"/>
                      <a:pt x="152226" y="28427"/>
                      <a:pt x="149374" y="38254"/>
                    </a:cubicBezTo>
                    <a:cubicBezTo>
                      <a:pt x="147534" y="41550"/>
                      <a:pt x="146450" y="45211"/>
                      <a:pt x="146198" y="48980"/>
                    </a:cubicBezTo>
                    <a:cubicBezTo>
                      <a:pt x="147031" y="52377"/>
                      <a:pt x="148769" y="55481"/>
                      <a:pt x="151231" y="57968"/>
                    </a:cubicBezTo>
                    <a:cubicBezTo>
                      <a:pt x="159620" y="69113"/>
                      <a:pt x="161358" y="86131"/>
                      <a:pt x="152010" y="96437"/>
                    </a:cubicBezTo>
                    <a:cubicBezTo>
                      <a:pt x="147978" y="99775"/>
                      <a:pt x="144245" y="103466"/>
                      <a:pt x="140865" y="107462"/>
                    </a:cubicBezTo>
                    <a:cubicBezTo>
                      <a:pt x="136910" y="113934"/>
                      <a:pt x="138289" y="122263"/>
                      <a:pt x="136012" y="129513"/>
                    </a:cubicBezTo>
                    <a:cubicBezTo>
                      <a:pt x="133974" y="136973"/>
                      <a:pt x="129205" y="143391"/>
                      <a:pt x="122649" y="147489"/>
                    </a:cubicBezTo>
                    <a:cubicBezTo>
                      <a:pt x="116927" y="151085"/>
                      <a:pt x="110216" y="152762"/>
                      <a:pt x="103475" y="152283"/>
                    </a:cubicBezTo>
                    <a:cubicBezTo>
                      <a:pt x="114560" y="147549"/>
                      <a:pt x="117436" y="135326"/>
                      <a:pt x="114800" y="123581"/>
                    </a:cubicBezTo>
                    <a:cubicBezTo>
                      <a:pt x="113248" y="132569"/>
                      <a:pt x="108238" y="140593"/>
                      <a:pt x="100838" y="145931"/>
                    </a:cubicBezTo>
                    <a:cubicBezTo>
                      <a:pt x="93169" y="151564"/>
                      <a:pt x="78428" y="153661"/>
                      <a:pt x="70518" y="148328"/>
                    </a:cubicBezTo>
                    <a:cubicBezTo>
                      <a:pt x="66833" y="145320"/>
                      <a:pt x="63460" y="141947"/>
                      <a:pt x="60452" y="1382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2DD7CD3A-B8AC-7DA3-6ED1-CB717D17CDDE}"/>
                  </a:ext>
                </a:extLst>
              </p:cNvPr>
              <p:cNvSpPr/>
              <p:nvPr/>
            </p:nvSpPr>
            <p:spPr>
              <a:xfrm>
                <a:off x="11183135" y="4299106"/>
                <a:ext cx="221979" cy="270762"/>
              </a:xfrm>
              <a:custGeom>
                <a:avLst/>
                <a:gdLst>
                  <a:gd name="connsiteX0" fmla="*/ 168726 w 221979"/>
                  <a:gd name="connsiteY0" fmla="*/ 214456 h 270762"/>
                  <a:gd name="connsiteX1" fmla="*/ 170883 w 221979"/>
                  <a:gd name="connsiteY1" fmla="*/ 155374 h 270762"/>
                  <a:gd name="connsiteX2" fmla="*/ 204798 w 221979"/>
                  <a:gd name="connsiteY2" fmla="*/ 149382 h 270762"/>
                  <a:gd name="connsiteX3" fmla="*/ 216123 w 221979"/>
                  <a:gd name="connsiteY3" fmla="*/ 95453 h 270762"/>
                  <a:gd name="connsiteX4" fmla="*/ 168726 w 221979"/>
                  <a:gd name="connsiteY4" fmla="*/ 103662 h 270762"/>
                  <a:gd name="connsiteX5" fmla="*/ 158899 w 221979"/>
                  <a:gd name="connsiteY5" fmla="*/ 60040 h 270762"/>
                  <a:gd name="connsiteX6" fmla="*/ 132774 w 221979"/>
                  <a:gd name="connsiteY6" fmla="*/ 5093 h 270762"/>
                  <a:gd name="connsiteX7" fmla="*/ 23239 w 221979"/>
                  <a:gd name="connsiteY7" fmla="*/ 0 h 270762"/>
                  <a:gd name="connsiteX8" fmla="*/ 50 w 221979"/>
                  <a:gd name="connsiteY8" fmla="*/ 103303 h 270762"/>
                  <a:gd name="connsiteX9" fmla="*/ 30370 w 221979"/>
                  <a:gd name="connsiteY9" fmla="*/ 195581 h 270762"/>
                  <a:gd name="connsiteX10" fmla="*/ 75550 w 221979"/>
                  <a:gd name="connsiteY10" fmla="*/ 200614 h 270762"/>
                  <a:gd name="connsiteX11" fmla="*/ 74351 w 221979"/>
                  <a:gd name="connsiteY11" fmla="*/ 218111 h 270762"/>
                  <a:gd name="connsiteX12" fmla="*/ 74351 w 221979"/>
                  <a:gd name="connsiteY12" fmla="*/ 218111 h 270762"/>
                  <a:gd name="connsiteX13" fmla="*/ 65363 w 221979"/>
                  <a:gd name="connsiteY13" fmla="*/ 233990 h 270762"/>
                  <a:gd name="connsiteX14" fmla="*/ 46488 w 221979"/>
                  <a:gd name="connsiteY14" fmla="*/ 238544 h 270762"/>
                  <a:gd name="connsiteX15" fmla="*/ 78066 w 221979"/>
                  <a:gd name="connsiteY15" fmla="*/ 268504 h 270762"/>
                  <a:gd name="connsiteX16" fmla="*/ 201982 w 221979"/>
                  <a:gd name="connsiteY16" fmla="*/ 240881 h 270762"/>
                  <a:gd name="connsiteX17" fmla="*/ 183047 w 221979"/>
                  <a:gd name="connsiteY17" fmla="*/ 236566 h 270762"/>
                  <a:gd name="connsiteX18" fmla="*/ 168726 w 221979"/>
                  <a:gd name="connsiteY18" fmla="*/ 214456 h 27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1979" h="270762">
                    <a:moveTo>
                      <a:pt x="168726" y="214456"/>
                    </a:moveTo>
                    <a:lnTo>
                      <a:pt x="170883" y="155374"/>
                    </a:lnTo>
                    <a:cubicBezTo>
                      <a:pt x="182196" y="161576"/>
                      <a:pt x="196296" y="159089"/>
                      <a:pt x="204798" y="149382"/>
                    </a:cubicBezTo>
                    <a:cubicBezTo>
                      <a:pt x="223913" y="130207"/>
                      <a:pt x="226130" y="108936"/>
                      <a:pt x="216123" y="95453"/>
                    </a:cubicBezTo>
                    <a:cubicBezTo>
                      <a:pt x="205038" y="80174"/>
                      <a:pt x="179871" y="85447"/>
                      <a:pt x="168726" y="103662"/>
                    </a:cubicBezTo>
                    <a:cubicBezTo>
                      <a:pt x="152308" y="107258"/>
                      <a:pt x="146076" y="83769"/>
                      <a:pt x="158899" y="60040"/>
                    </a:cubicBezTo>
                    <a:cubicBezTo>
                      <a:pt x="158899" y="60040"/>
                      <a:pt x="125883" y="40027"/>
                      <a:pt x="132774" y="5093"/>
                    </a:cubicBezTo>
                    <a:cubicBezTo>
                      <a:pt x="104252" y="22290"/>
                      <a:pt x="38459" y="29541"/>
                      <a:pt x="23239" y="0"/>
                    </a:cubicBezTo>
                    <a:cubicBezTo>
                      <a:pt x="13892" y="13542"/>
                      <a:pt x="1128" y="29361"/>
                      <a:pt x="50" y="103303"/>
                    </a:cubicBezTo>
                    <a:cubicBezTo>
                      <a:pt x="-909" y="170953"/>
                      <a:pt x="12034" y="187192"/>
                      <a:pt x="30370" y="195581"/>
                    </a:cubicBezTo>
                    <a:cubicBezTo>
                      <a:pt x="41275" y="200614"/>
                      <a:pt x="54697" y="202112"/>
                      <a:pt x="75550" y="200614"/>
                    </a:cubicBezTo>
                    <a:lnTo>
                      <a:pt x="74351" y="218111"/>
                    </a:lnTo>
                    <a:lnTo>
                      <a:pt x="74351" y="218111"/>
                    </a:lnTo>
                    <a:cubicBezTo>
                      <a:pt x="73872" y="226859"/>
                      <a:pt x="72793" y="232372"/>
                      <a:pt x="65363" y="233990"/>
                    </a:cubicBezTo>
                    <a:cubicBezTo>
                      <a:pt x="57933" y="235608"/>
                      <a:pt x="46488" y="238544"/>
                      <a:pt x="46488" y="238544"/>
                    </a:cubicBezTo>
                    <a:cubicBezTo>
                      <a:pt x="46488" y="238544"/>
                      <a:pt x="23958" y="260534"/>
                      <a:pt x="78066" y="268504"/>
                    </a:cubicBezTo>
                    <a:cubicBezTo>
                      <a:pt x="158779" y="280488"/>
                      <a:pt x="201982" y="240881"/>
                      <a:pt x="201982" y="240881"/>
                    </a:cubicBezTo>
                    <a:cubicBezTo>
                      <a:pt x="201982" y="240881"/>
                      <a:pt x="196589" y="239562"/>
                      <a:pt x="183047" y="236566"/>
                    </a:cubicBezTo>
                    <a:cubicBezTo>
                      <a:pt x="169505" y="233570"/>
                      <a:pt x="167767" y="225181"/>
                      <a:pt x="168726" y="214456"/>
                    </a:cubicBezTo>
                    <a:close/>
                  </a:path>
                </a:pathLst>
              </a:custGeom>
              <a:solidFill>
                <a:srgbClr val="FFA8A7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896E6B4B-A905-161F-A971-7FE659D9A860}"/>
                  </a:ext>
                </a:extLst>
              </p:cNvPr>
              <p:cNvSpPr/>
              <p:nvPr/>
            </p:nvSpPr>
            <p:spPr>
              <a:xfrm>
                <a:off x="11254062" y="4433961"/>
                <a:ext cx="19327" cy="14705"/>
              </a:xfrm>
              <a:custGeom>
                <a:avLst/>
                <a:gdLst>
                  <a:gd name="connsiteX0" fmla="*/ 19183 w 19327"/>
                  <a:gd name="connsiteY0" fmla="*/ 2782 h 14705"/>
                  <a:gd name="connsiteX1" fmla="*/ 12292 w 19327"/>
                  <a:gd name="connsiteY1" fmla="*/ 10871 h 14705"/>
                  <a:gd name="connsiteX2" fmla="*/ 847 w 19327"/>
                  <a:gd name="connsiteY2" fmla="*/ 14706 h 14705"/>
                  <a:gd name="connsiteX3" fmla="*/ 248 w 19327"/>
                  <a:gd name="connsiteY3" fmla="*/ 13088 h 14705"/>
                  <a:gd name="connsiteX4" fmla="*/ 10555 w 19327"/>
                  <a:gd name="connsiteY4" fmla="*/ 7935 h 14705"/>
                  <a:gd name="connsiteX5" fmla="*/ 16906 w 19327"/>
                  <a:gd name="connsiteY5" fmla="*/ 684 h 14705"/>
                  <a:gd name="connsiteX6" fmla="*/ 19183 w 19327"/>
                  <a:gd name="connsiteY6" fmla="*/ 2782 h 1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27" h="14705">
                    <a:moveTo>
                      <a:pt x="19183" y="2782"/>
                    </a:moveTo>
                    <a:cubicBezTo>
                      <a:pt x="17751" y="6113"/>
                      <a:pt x="15354" y="8929"/>
                      <a:pt x="12292" y="10871"/>
                    </a:cubicBezTo>
                    <a:cubicBezTo>
                      <a:pt x="8739" y="12830"/>
                      <a:pt x="4862" y="14131"/>
                      <a:pt x="847" y="14706"/>
                    </a:cubicBezTo>
                    <a:cubicBezTo>
                      <a:pt x="248" y="14706"/>
                      <a:pt x="-351" y="13268"/>
                      <a:pt x="248" y="13088"/>
                    </a:cubicBezTo>
                    <a:cubicBezTo>
                      <a:pt x="3945" y="11956"/>
                      <a:pt x="7433" y="10218"/>
                      <a:pt x="10555" y="7935"/>
                    </a:cubicBezTo>
                    <a:cubicBezTo>
                      <a:pt x="13275" y="6119"/>
                      <a:pt x="15468" y="3621"/>
                      <a:pt x="16906" y="684"/>
                    </a:cubicBezTo>
                    <a:cubicBezTo>
                      <a:pt x="17745" y="-1353"/>
                      <a:pt x="19902" y="1703"/>
                      <a:pt x="19183" y="2782"/>
                    </a:cubicBezTo>
                    <a:close/>
                  </a:path>
                </a:pathLst>
              </a:custGeom>
              <a:solidFill>
                <a:srgbClr val="B1666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D852F449-0A55-60D1-D25F-2CCF142885C0}"/>
                  </a:ext>
                </a:extLst>
              </p:cNvPr>
              <p:cNvSpPr/>
              <p:nvPr/>
            </p:nvSpPr>
            <p:spPr>
              <a:xfrm>
                <a:off x="11196607" y="4344046"/>
                <a:ext cx="22345" cy="17186"/>
              </a:xfrm>
              <a:custGeom>
                <a:avLst/>
                <a:gdLst>
                  <a:gd name="connsiteX0" fmla="*/ 21332 w 22345"/>
                  <a:gd name="connsiteY0" fmla="*/ 0 h 17186"/>
                  <a:gd name="connsiteX1" fmla="*/ 0 w 22345"/>
                  <a:gd name="connsiteY1" fmla="*/ 10126 h 17186"/>
                  <a:gd name="connsiteX2" fmla="*/ 14860 w 22345"/>
                  <a:gd name="connsiteY2" fmla="*/ 16328 h 17186"/>
                  <a:gd name="connsiteX3" fmla="*/ 15340 w 22345"/>
                  <a:gd name="connsiteY3" fmla="*/ 16119 h 17186"/>
                  <a:gd name="connsiteX4" fmla="*/ 21332 w 22345"/>
                  <a:gd name="connsiteY4" fmla="*/ 0 h 1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5" h="17186">
                    <a:moveTo>
                      <a:pt x="21332" y="0"/>
                    </a:moveTo>
                    <a:lnTo>
                      <a:pt x="0" y="10126"/>
                    </a:lnTo>
                    <a:cubicBezTo>
                      <a:pt x="2391" y="15945"/>
                      <a:pt x="9042" y="18719"/>
                      <a:pt x="14860" y="16328"/>
                    </a:cubicBezTo>
                    <a:cubicBezTo>
                      <a:pt x="15022" y="16262"/>
                      <a:pt x="15178" y="16191"/>
                      <a:pt x="15340" y="16119"/>
                    </a:cubicBezTo>
                    <a:cubicBezTo>
                      <a:pt x="21320" y="13206"/>
                      <a:pt x="23956" y="6112"/>
                      <a:pt x="213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053D6C8-8163-7F9B-5718-0C241DE2896F}"/>
                  </a:ext>
                </a:extLst>
              </p:cNvPr>
              <p:cNvSpPr/>
              <p:nvPr/>
            </p:nvSpPr>
            <p:spPr>
              <a:xfrm>
                <a:off x="11270189" y="4336941"/>
                <a:ext cx="21719" cy="18789"/>
              </a:xfrm>
              <a:custGeom>
                <a:avLst/>
                <a:gdLst>
                  <a:gd name="connsiteX0" fmla="*/ 19954 w 21719"/>
                  <a:gd name="connsiteY0" fmla="*/ 18790 h 18789"/>
                  <a:gd name="connsiteX1" fmla="*/ 0 w 21719"/>
                  <a:gd name="connsiteY1" fmla="*/ 5667 h 18789"/>
                  <a:gd name="connsiteX2" fmla="*/ 15657 w 21719"/>
                  <a:gd name="connsiteY2" fmla="*/ 1569 h 18789"/>
                  <a:gd name="connsiteX3" fmla="*/ 16179 w 21719"/>
                  <a:gd name="connsiteY3" fmla="*/ 1892 h 18789"/>
                  <a:gd name="connsiteX4" fmla="*/ 19954 w 21719"/>
                  <a:gd name="connsiteY4" fmla="*/ 18790 h 18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19" h="18789">
                    <a:moveTo>
                      <a:pt x="19954" y="18790"/>
                    </a:moveTo>
                    <a:lnTo>
                      <a:pt x="0" y="5667"/>
                    </a:lnTo>
                    <a:cubicBezTo>
                      <a:pt x="3194" y="214"/>
                      <a:pt x="10204" y="-1625"/>
                      <a:pt x="15657" y="1569"/>
                    </a:cubicBezTo>
                    <a:cubicBezTo>
                      <a:pt x="15837" y="1670"/>
                      <a:pt x="16011" y="1778"/>
                      <a:pt x="16179" y="1892"/>
                    </a:cubicBezTo>
                    <a:cubicBezTo>
                      <a:pt x="21703" y="5643"/>
                      <a:pt x="23357" y="13043"/>
                      <a:pt x="19954" y="18790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25688AB-0AB0-D7AB-56BA-DB813FA38B81}"/>
                  </a:ext>
                </a:extLst>
              </p:cNvPr>
              <p:cNvSpPr/>
              <p:nvPr/>
            </p:nvSpPr>
            <p:spPr>
              <a:xfrm>
                <a:off x="11213385" y="4366696"/>
                <a:ext cx="35712" cy="62017"/>
              </a:xfrm>
              <a:custGeom>
                <a:avLst/>
                <a:gdLst>
                  <a:gd name="connsiteX0" fmla="*/ 35713 w 35712"/>
                  <a:gd name="connsiteY0" fmla="*/ 0 h 62017"/>
                  <a:gd name="connsiteX1" fmla="*/ 31698 w 35712"/>
                  <a:gd name="connsiteY1" fmla="*/ 62018 h 62017"/>
                  <a:gd name="connsiteX2" fmla="*/ 0 w 35712"/>
                  <a:gd name="connsiteY2" fmla="*/ 48416 h 62017"/>
                  <a:gd name="connsiteX3" fmla="*/ 35713 w 35712"/>
                  <a:gd name="connsiteY3" fmla="*/ 0 h 62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712" h="62017">
                    <a:moveTo>
                      <a:pt x="35713" y="0"/>
                    </a:moveTo>
                    <a:lnTo>
                      <a:pt x="31698" y="62018"/>
                    </a:lnTo>
                    <a:lnTo>
                      <a:pt x="0" y="48416"/>
                    </a:lnTo>
                    <a:lnTo>
                      <a:pt x="35713" y="0"/>
                    </a:lnTo>
                    <a:close/>
                  </a:path>
                </a:pathLst>
              </a:custGeom>
              <a:solidFill>
                <a:srgbClr val="F28F8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33DB7758-944B-CB51-247E-593E2007587B}"/>
                  </a:ext>
                </a:extLst>
              </p:cNvPr>
              <p:cNvSpPr/>
              <p:nvPr/>
            </p:nvSpPr>
            <p:spPr>
              <a:xfrm>
                <a:off x="11202046" y="4371085"/>
                <a:ext cx="19684" cy="19505"/>
              </a:xfrm>
              <a:custGeom>
                <a:avLst/>
                <a:gdLst>
                  <a:gd name="connsiteX0" fmla="*/ 19668 w 19684"/>
                  <a:gd name="connsiteY0" fmla="*/ 8854 h 19505"/>
                  <a:gd name="connsiteX1" fmla="*/ 10440 w 19684"/>
                  <a:gd name="connsiteY1" fmla="*/ 19460 h 19505"/>
                  <a:gd name="connsiteX2" fmla="*/ 32 w 19684"/>
                  <a:gd name="connsiteY2" fmla="*/ 10897 h 19505"/>
                  <a:gd name="connsiteX3" fmla="*/ 14 w 19684"/>
                  <a:gd name="connsiteY3" fmla="*/ 10651 h 19505"/>
                  <a:gd name="connsiteX4" fmla="*/ 9242 w 19684"/>
                  <a:gd name="connsiteY4" fmla="*/ 45 h 19505"/>
                  <a:gd name="connsiteX5" fmla="*/ 19650 w 19684"/>
                  <a:gd name="connsiteY5" fmla="*/ 8608 h 19505"/>
                  <a:gd name="connsiteX6" fmla="*/ 19668 w 19684"/>
                  <a:gd name="connsiteY6" fmla="*/ 8854 h 19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4" h="19505">
                    <a:moveTo>
                      <a:pt x="19668" y="8854"/>
                    </a:moveTo>
                    <a:cubicBezTo>
                      <a:pt x="19979" y="14307"/>
                      <a:pt x="15887" y="19016"/>
                      <a:pt x="10440" y="19460"/>
                    </a:cubicBezTo>
                    <a:cubicBezTo>
                      <a:pt x="5203" y="19969"/>
                      <a:pt x="547" y="16134"/>
                      <a:pt x="32" y="10897"/>
                    </a:cubicBezTo>
                    <a:cubicBezTo>
                      <a:pt x="26" y="10819"/>
                      <a:pt x="20" y="10735"/>
                      <a:pt x="14" y="10651"/>
                    </a:cubicBezTo>
                    <a:cubicBezTo>
                      <a:pt x="-268" y="5211"/>
                      <a:pt x="3813" y="525"/>
                      <a:pt x="9242" y="45"/>
                    </a:cubicBezTo>
                    <a:cubicBezTo>
                      <a:pt x="14479" y="-464"/>
                      <a:pt x="19134" y="3371"/>
                      <a:pt x="19650" y="8608"/>
                    </a:cubicBezTo>
                    <a:cubicBezTo>
                      <a:pt x="19656" y="8686"/>
                      <a:pt x="19662" y="8770"/>
                      <a:pt x="19668" y="8854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A150CF9E-80AB-4EBA-A0D0-6B20E87602B2}"/>
                  </a:ext>
                </a:extLst>
              </p:cNvPr>
              <p:cNvSpPr/>
              <p:nvPr/>
            </p:nvSpPr>
            <p:spPr>
              <a:xfrm>
                <a:off x="11271194" y="4371085"/>
                <a:ext cx="19684" cy="19505"/>
              </a:xfrm>
              <a:custGeom>
                <a:avLst/>
                <a:gdLst>
                  <a:gd name="connsiteX0" fmla="*/ 19668 w 19684"/>
                  <a:gd name="connsiteY0" fmla="*/ 8854 h 19505"/>
                  <a:gd name="connsiteX1" fmla="*/ 10440 w 19684"/>
                  <a:gd name="connsiteY1" fmla="*/ 19460 h 19505"/>
                  <a:gd name="connsiteX2" fmla="*/ 32 w 19684"/>
                  <a:gd name="connsiteY2" fmla="*/ 10897 h 19505"/>
                  <a:gd name="connsiteX3" fmla="*/ 14 w 19684"/>
                  <a:gd name="connsiteY3" fmla="*/ 10651 h 19505"/>
                  <a:gd name="connsiteX4" fmla="*/ 9241 w 19684"/>
                  <a:gd name="connsiteY4" fmla="*/ 45 h 19505"/>
                  <a:gd name="connsiteX5" fmla="*/ 19650 w 19684"/>
                  <a:gd name="connsiteY5" fmla="*/ 8608 h 19505"/>
                  <a:gd name="connsiteX6" fmla="*/ 19668 w 19684"/>
                  <a:gd name="connsiteY6" fmla="*/ 8854 h 19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4" h="19505">
                    <a:moveTo>
                      <a:pt x="19668" y="8854"/>
                    </a:moveTo>
                    <a:cubicBezTo>
                      <a:pt x="19979" y="14307"/>
                      <a:pt x="15887" y="19016"/>
                      <a:pt x="10440" y="19460"/>
                    </a:cubicBezTo>
                    <a:cubicBezTo>
                      <a:pt x="5203" y="19969"/>
                      <a:pt x="547" y="16134"/>
                      <a:pt x="32" y="10897"/>
                    </a:cubicBezTo>
                    <a:cubicBezTo>
                      <a:pt x="26" y="10819"/>
                      <a:pt x="20" y="10735"/>
                      <a:pt x="14" y="10651"/>
                    </a:cubicBezTo>
                    <a:cubicBezTo>
                      <a:pt x="-268" y="5211"/>
                      <a:pt x="3813" y="525"/>
                      <a:pt x="9241" y="45"/>
                    </a:cubicBezTo>
                    <a:cubicBezTo>
                      <a:pt x="14479" y="-464"/>
                      <a:pt x="19134" y="3371"/>
                      <a:pt x="19650" y="8608"/>
                    </a:cubicBezTo>
                    <a:cubicBezTo>
                      <a:pt x="19656" y="8686"/>
                      <a:pt x="19662" y="8770"/>
                      <a:pt x="19668" y="8854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0D6FC9E-ACCB-C1C9-4FA9-B1AE33720CAA}"/>
                  </a:ext>
                </a:extLst>
              </p:cNvPr>
              <p:cNvSpPr/>
              <p:nvPr/>
            </p:nvSpPr>
            <p:spPr>
              <a:xfrm>
                <a:off x="11257486" y="4467183"/>
                <a:ext cx="82870" cy="45300"/>
              </a:xfrm>
              <a:custGeom>
                <a:avLst/>
                <a:gdLst>
                  <a:gd name="connsiteX0" fmla="*/ 899 w 82870"/>
                  <a:gd name="connsiteY0" fmla="*/ 31998 h 45300"/>
                  <a:gd name="connsiteX1" fmla="*/ 82870 w 82870"/>
                  <a:gd name="connsiteY1" fmla="*/ 0 h 45300"/>
                  <a:gd name="connsiteX2" fmla="*/ 67530 w 82870"/>
                  <a:gd name="connsiteY2" fmla="*/ 27324 h 45300"/>
                  <a:gd name="connsiteX3" fmla="*/ 0 w 82870"/>
                  <a:gd name="connsiteY3" fmla="*/ 45300 h 4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70" h="45300">
                    <a:moveTo>
                      <a:pt x="899" y="31998"/>
                    </a:moveTo>
                    <a:cubicBezTo>
                      <a:pt x="38349" y="28762"/>
                      <a:pt x="74301" y="16958"/>
                      <a:pt x="82870" y="0"/>
                    </a:cubicBezTo>
                    <a:cubicBezTo>
                      <a:pt x="82583" y="11085"/>
                      <a:pt x="76842" y="21308"/>
                      <a:pt x="67530" y="27324"/>
                    </a:cubicBezTo>
                    <a:cubicBezTo>
                      <a:pt x="46079" y="39308"/>
                      <a:pt x="0" y="45300"/>
                      <a:pt x="0" y="45300"/>
                    </a:cubicBezTo>
                    <a:close/>
                  </a:path>
                </a:pathLst>
              </a:custGeom>
              <a:solidFill>
                <a:srgbClr val="F28F8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7" name="Graphic 5">
                <a:extLst>
                  <a:ext uri="{FF2B5EF4-FFF2-40B4-BE49-F238E27FC236}">
                    <a16:creationId xmlns:a16="http://schemas.microsoft.com/office/drawing/2014/main" id="{1CA983CB-1848-2CA6-5554-99AB64AFEB35}"/>
                  </a:ext>
                </a:extLst>
              </p:cNvPr>
              <p:cNvGrpSpPr/>
              <p:nvPr/>
            </p:nvGrpSpPr>
            <p:grpSpPr>
              <a:xfrm>
                <a:off x="11299814" y="4473252"/>
                <a:ext cx="264685" cy="380290"/>
                <a:chOff x="11299814" y="4473252"/>
                <a:chExt cx="264685" cy="380290"/>
              </a:xfrm>
            </p:grpSpPr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BD19CBB9-06AD-FDB6-1DE9-478B9DB9414D}"/>
                    </a:ext>
                  </a:extLst>
                </p:cNvPr>
                <p:cNvSpPr/>
                <p:nvPr/>
              </p:nvSpPr>
              <p:spPr>
                <a:xfrm>
                  <a:off x="11406209" y="4552629"/>
                  <a:ext cx="158290" cy="280680"/>
                </a:xfrm>
                <a:custGeom>
                  <a:avLst/>
                  <a:gdLst>
                    <a:gd name="connsiteX0" fmla="*/ 40147 w 158290"/>
                    <a:gd name="connsiteY0" fmla="*/ 0 h 280680"/>
                    <a:gd name="connsiteX1" fmla="*/ 112651 w 158290"/>
                    <a:gd name="connsiteY1" fmla="*/ 64654 h 280680"/>
                    <a:gd name="connsiteX2" fmla="*/ 156213 w 158290"/>
                    <a:gd name="connsiteY2" fmla="*/ 271260 h 280680"/>
                    <a:gd name="connsiteX3" fmla="*/ 48356 w 158290"/>
                    <a:gd name="connsiteY3" fmla="*/ 210800 h 280680"/>
                    <a:gd name="connsiteX4" fmla="*/ 0 w 158290"/>
                    <a:gd name="connsiteY4" fmla="*/ 99408 h 280680"/>
                    <a:gd name="connsiteX5" fmla="*/ 40147 w 158290"/>
                    <a:gd name="connsiteY5" fmla="*/ 0 h 28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8290" h="280680">
                      <a:moveTo>
                        <a:pt x="40147" y="0"/>
                      </a:moveTo>
                      <a:cubicBezTo>
                        <a:pt x="81612" y="6891"/>
                        <a:pt x="95573" y="19714"/>
                        <a:pt x="112651" y="64654"/>
                      </a:cubicBezTo>
                      <a:cubicBezTo>
                        <a:pt x="129249" y="108037"/>
                        <a:pt x="167598" y="205707"/>
                        <a:pt x="156213" y="271260"/>
                      </a:cubicBezTo>
                      <a:cubicBezTo>
                        <a:pt x="149322" y="311287"/>
                        <a:pt x="48356" y="210800"/>
                        <a:pt x="48356" y="210800"/>
                      </a:cubicBezTo>
                      <a:lnTo>
                        <a:pt x="0" y="99408"/>
                      </a:lnTo>
                      <a:cubicBezTo>
                        <a:pt x="0" y="99408"/>
                        <a:pt x="5153" y="0"/>
                        <a:pt x="40147" y="0"/>
                      </a:cubicBezTo>
                      <a:close/>
                    </a:path>
                  </a:pathLst>
                </a:custGeom>
                <a:solidFill>
                  <a:srgbClr val="F28F8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8B6B37F4-88DC-23C3-B64C-18E8706930C9}"/>
                    </a:ext>
                  </a:extLst>
                </p:cNvPr>
                <p:cNvSpPr/>
                <p:nvPr/>
              </p:nvSpPr>
              <p:spPr>
                <a:xfrm>
                  <a:off x="11300808" y="4474155"/>
                  <a:ext cx="134042" cy="169733"/>
                </a:xfrm>
                <a:custGeom>
                  <a:avLst/>
                  <a:gdLst>
                    <a:gd name="connsiteX0" fmla="*/ 134043 w 134042"/>
                    <a:gd name="connsiteY0" fmla="*/ 133422 h 169733"/>
                    <a:gd name="connsiteX1" fmla="*/ 111273 w 134042"/>
                    <a:gd name="connsiteY1" fmla="*/ 89320 h 169733"/>
                    <a:gd name="connsiteX2" fmla="*/ 86885 w 134042"/>
                    <a:gd name="connsiteY2" fmla="*/ 46237 h 169733"/>
                    <a:gd name="connsiteX3" fmla="*/ 62917 w 134042"/>
                    <a:gd name="connsiteY3" fmla="*/ 18794 h 169733"/>
                    <a:gd name="connsiteX4" fmla="*/ 40267 w 134042"/>
                    <a:gd name="connsiteY4" fmla="*/ 4053 h 169733"/>
                    <a:gd name="connsiteX5" fmla="*/ 4734 w 134042"/>
                    <a:gd name="connsiteY5" fmla="*/ 698 h 169733"/>
                    <a:gd name="connsiteX6" fmla="*/ 4075 w 134042"/>
                    <a:gd name="connsiteY6" fmla="*/ 12682 h 169733"/>
                    <a:gd name="connsiteX7" fmla="*/ 24987 w 134042"/>
                    <a:gd name="connsiteY7" fmla="*/ 20831 h 169733"/>
                    <a:gd name="connsiteX8" fmla="*/ 36612 w 134042"/>
                    <a:gd name="connsiteY8" fmla="*/ 25385 h 169733"/>
                    <a:gd name="connsiteX9" fmla="*/ 51712 w 134042"/>
                    <a:gd name="connsiteY9" fmla="*/ 47675 h 169733"/>
                    <a:gd name="connsiteX10" fmla="*/ 21092 w 134042"/>
                    <a:gd name="connsiteY10" fmla="*/ 54986 h 169733"/>
                    <a:gd name="connsiteX11" fmla="*/ 13962 w 134042"/>
                    <a:gd name="connsiteY11" fmla="*/ 77875 h 169733"/>
                    <a:gd name="connsiteX12" fmla="*/ 7970 w 134042"/>
                    <a:gd name="connsiteY12" fmla="*/ 93515 h 169733"/>
                    <a:gd name="connsiteX13" fmla="*/ 6172 w 134042"/>
                    <a:gd name="connsiteY13" fmla="*/ 107176 h 169733"/>
                    <a:gd name="connsiteX14" fmla="*/ 21452 w 134042"/>
                    <a:gd name="connsiteY14" fmla="*/ 124134 h 169733"/>
                    <a:gd name="connsiteX15" fmla="*/ 36912 w 134042"/>
                    <a:gd name="connsiteY15" fmla="*/ 127549 h 169733"/>
                    <a:gd name="connsiteX16" fmla="*/ 56266 w 134042"/>
                    <a:gd name="connsiteY16" fmla="*/ 150020 h 169733"/>
                    <a:gd name="connsiteX17" fmla="*/ 80534 w 134042"/>
                    <a:gd name="connsiteY17" fmla="*/ 169734 h 169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34042" h="169733">
                      <a:moveTo>
                        <a:pt x="134043" y="133422"/>
                      </a:moveTo>
                      <a:cubicBezTo>
                        <a:pt x="123599" y="120377"/>
                        <a:pt x="115857" y="105385"/>
                        <a:pt x="111273" y="89320"/>
                      </a:cubicBezTo>
                      <a:cubicBezTo>
                        <a:pt x="106659" y="70565"/>
                        <a:pt x="91859" y="53368"/>
                        <a:pt x="86885" y="46237"/>
                      </a:cubicBezTo>
                      <a:cubicBezTo>
                        <a:pt x="81912" y="39107"/>
                        <a:pt x="71006" y="28740"/>
                        <a:pt x="62917" y="18794"/>
                      </a:cubicBezTo>
                      <a:cubicBezTo>
                        <a:pt x="54828" y="8847"/>
                        <a:pt x="52191" y="6091"/>
                        <a:pt x="40267" y="4053"/>
                      </a:cubicBezTo>
                      <a:cubicBezTo>
                        <a:pt x="23969" y="1297"/>
                        <a:pt x="11146" y="-1280"/>
                        <a:pt x="4734" y="698"/>
                      </a:cubicBezTo>
                      <a:cubicBezTo>
                        <a:pt x="-1677" y="2675"/>
                        <a:pt x="-1258" y="6690"/>
                        <a:pt x="4075" y="12682"/>
                      </a:cubicBezTo>
                      <a:cubicBezTo>
                        <a:pt x="9408" y="18674"/>
                        <a:pt x="21332" y="19693"/>
                        <a:pt x="24987" y="20831"/>
                      </a:cubicBezTo>
                      <a:cubicBezTo>
                        <a:pt x="28643" y="21969"/>
                        <a:pt x="36612" y="25385"/>
                        <a:pt x="36612" y="25385"/>
                      </a:cubicBezTo>
                      <a:lnTo>
                        <a:pt x="51712" y="47675"/>
                      </a:lnTo>
                      <a:cubicBezTo>
                        <a:pt x="41346" y="49377"/>
                        <a:pt x="31111" y="51822"/>
                        <a:pt x="21092" y="54986"/>
                      </a:cubicBezTo>
                      <a:cubicBezTo>
                        <a:pt x="16059" y="57682"/>
                        <a:pt x="11745" y="70745"/>
                        <a:pt x="13962" y="77875"/>
                      </a:cubicBezTo>
                      <a:cubicBezTo>
                        <a:pt x="8713" y="81177"/>
                        <a:pt x="6274" y="87546"/>
                        <a:pt x="7970" y="93515"/>
                      </a:cubicBezTo>
                      <a:cubicBezTo>
                        <a:pt x="7970" y="93515"/>
                        <a:pt x="1978" y="101065"/>
                        <a:pt x="6172" y="107176"/>
                      </a:cubicBezTo>
                      <a:cubicBezTo>
                        <a:pt x="10612" y="113384"/>
                        <a:pt x="15736" y="119077"/>
                        <a:pt x="21452" y="124134"/>
                      </a:cubicBezTo>
                      <a:cubicBezTo>
                        <a:pt x="26342" y="126243"/>
                        <a:pt x="31591" y="127406"/>
                        <a:pt x="36912" y="127549"/>
                      </a:cubicBezTo>
                      <a:cubicBezTo>
                        <a:pt x="42352" y="135854"/>
                        <a:pt x="48860" y="143410"/>
                        <a:pt x="56266" y="150020"/>
                      </a:cubicBezTo>
                      <a:cubicBezTo>
                        <a:pt x="65074" y="156491"/>
                        <a:pt x="70886" y="156012"/>
                        <a:pt x="80534" y="169734"/>
                      </a:cubicBezTo>
                      <a:close/>
                    </a:path>
                  </a:pathLst>
                </a:custGeom>
                <a:solidFill>
                  <a:srgbClr val="FFA8A7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C9A761B6-B767-BB77-AD13-1EB6881AD888}"/>
                    </a:ext>
                  </a:extLst>
                </p:cNvPr>
                <p:cNvSpPr/>
                <p:nvPr/>
              </p:nvSpPr>
              <p:spPr>
                <a:xfrm>
                  <a:off x="11323698" y="4518771"/>
                  <a:ext cx="17077" cy="9350"/>
                </a:xfrm>
                <a:custGeom>
                  <a:avLst/>
                  <a:gdLst>
                    <a:gd name="connsiteX0" fmla="*/ 17078 w 17077"/>
                    <a:gd name="connsiteY0" fmla="*/ 5156 h 9350"/>
                    <a:gd name="connsiteX1" fmla="*/ 3955 w 17077"/>
                    <a:gd name="connsiteY1" fmla="*/ 602 h 9350"/>
                    <a:gd name="connsiteX2" fmla="*/ 420 w 17077"/>
                    <a:gd name="connsiteY2" fmla="*/ 9351 h 9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077" h="9350">
                      <a:moveTo>
                        <a:pt x="17078" y="5156"/>
                      </a:moveTo>
                      <a:cubicBezTo>
                        <a:pt x="11086" y="2580"/>
                        <a:pt x="9708" y="-1555"/>
                        <a:pt x="3955" y="602"/>
                      </a:cubicBezTo>
                      <a:cubicBezTo>
                        <a:pt x="-1797" y="2760"/>
                        <a:pt x="420" y="9351"/>
                        <a:pt x="420" y="9351"/>
                      </a:cubicBezTo>
                      <a:close/>
                    </a:path>
                  </a:pathLst>
                </a:custGeom>
                <a:solidFill>
                  <a:srgbClr val="F28F8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86CC8E47-D95B-10C7-3FC6-D1CE4A9BF492}"/>
                    </a:ext>
                  </a:extLst>
                </p:cNvPr>
                <p:cNvSpPr/>
                <p:nvPr/>
              </p:nvSpPr>
              <p:spPr>
                <a:xfrm>
                  <a:off x="11313749" y="4539447"/>
                  <a:ext cx="26367" cy="13182"/>
                </a:xfrm>
                <a:custGeom>
                  <a:avLst/>
                  <a:gdLst>
                    <a:gd name="connsiteX0" fmla="*/ 961 w 26367"/>
                    <a:gd name="connsiteY0" fmla="*/ 13183 h 13182"/>
                    <a:gd name="connsiteX1" fmla="*/ 13425 w 26367"/>
                    <a:gd name="connsiteY1" fmla="*/ 5093 h 13182"/>
                    <a:gd name="connsiteX2" fmla="*/ 26368 w 26367"/>
                    <a:gd name="connsiteY2" fmla="*/ 0 h 13182"/>
                    <a:gd name="connsiteX3" fmla="*/ 8392 w 26367"/>
                    <a:gd name="connsiteY3" fmla="*/ 4194 h 13182"/>
                    <a:gd name="connsiteX4" fmla="*/ 3 w 26367"/>
                    <a:gd name="connsiteY4" fmla="*/ 8389 h 13182"/>
                    <a:gd name="connsiteX5" fmla="*/ 602 w 26367"/>
                    <a:gd name="connsiteY5" fmla="*/ 12583 h 13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367" h="13182">
                      <a:moveTo>
                        <a:pt x="961" y="13183"/>
                      </a:moveTo>
                      <a:cubicBezTo>
                        <a:pt x="4755" y="9965"/>
                        <a:pt x="8943" y="7250"/>
                        <a:pt x="13425" y="5093"/>
                      </a:cubicBezTo>
                      <a:cubicBezTo>
                        <a:pt x="17619" y="3056"/>
                        <a:pt x="26368" y="0"/>
                        <a:pt x="26368" y="0"/>
                      </a:cubicBezTo>
                      <a:cubicBezTo>
                        <a:pt x="20202" y="509"/>
                        <a:pt x="14144" y="1923"/>
                        <a:pt x="8392" y="4194"/>
                      </a:cubicBezTo>
                      <a:cubicBezTo>
                        <a:pt x="5479" y="5351"/>
                        <a:pt x="2675" y="6753"/>
                        <a:pt x="3" y="8389"/>
                      </a:cubicBezTo>
                      <a:cubicBezTo>
                        <a:pt x="-27" y="9809"/>
                        <a:pt x="177" y="11229"/>
                        <a:pt x="602" y="12583"/>
                      </a:cubicBezTo>
                      <a:close/>
                    </a:path>
                  </a:pathLst>
                </a:custGeom>
                <a:solidFill>
                  <a:srgbClr val="B1666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1203FA58-81EB-A587-3271-E095A054C2C9}"/>
                    </a:ext>
                  </a:extLst>
                </p:cNvPr>
                <p:cNvSpPr/>
                <p:nvPr/>
              </p:nvSpPr>
              <p:spPr>
                <a:xfrm>
                  <a:off x="11307879" y="4558562"/>
                  <a:ext cx="17077" cy="10066"/>
                </a:xfrm>
                <a:custGeom>
                  <a:avLst/>
                  <a:gdLst>
                    <a:gd name="connsiteX0" fmla="*/ 5992 w 17077"/>
                    <a:gd name="connsiteY0" fmla="*/ 2936 h 10066"/>
                    <a:gd name="connsiteX1" fmla="*/ 0 w 17077"/>
                    <a:gd name="connsiteY1" fmla="*/ 5932 h 10066"/>
                    <a:gd name="connsiteX2" fmla="*/ 959 w 17077"/>
                    <a:gd name="connsiteY2" fmla="*/ 10067 h 10066"/>
                    <a:gd name="connsiteX3" fmla="*/ 17077 w 17077"/>
                    <a:gd name="connsiteY3" fmla="*/ 0 h 10066"/>
                    <a:gd name="connsiteX4" fmla="*/ 5992 w 17077"/>
                    <a:gd name="connsiteY4" fmla="*/ 2936 h 10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77" h="10066">
                      <a:moveTo>
                        <a:pt x="5992" y="2936"/>
                      </a:moveTo>
                      <a:cubicBezTo>
                        <a:pt x="3913" y="3769"/>
                        <a:pt x="1911" y="4770"/>
                        <a:pt x="0" y="5932"/>
                      </a:cubicBezTo>
                      <a:cubicBezTo>
                        <a:pt x="132" y="7346"/>
                        <a:pt x="455" y="8736"/>
                        <a:pt x="959" y="10067"/>
                      </a:cubicBezTo>
                      <a:cubicBezTo>
                        <a:pt x="5650" y="5722"/>
                        <a:pt x="11115" y="2307"/>
                        <a:pt x="17077" y="0"/>
                      </a:cubicBezTo>
                      <a:cubicBezTo>
                        <a:pt x="13290" y="581"/>
                        <a:pt x="9575" y="1564"/>
                        <a:pt x="5992" y="2936"/>
                      </a:cubicBezTo>
                      <a:close/>
                    </a:path>
                  </a:pathLst>
                </a:custGeom>
                <a:solidFill>
                  <a:srgbClr val="B1666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90FF4549-24EA-0BA7-0C3E-AA3B501196C8}"/>
                    </a:ext>
                  </a:extLst>
                </p:cNvPr>
                <p:cNvSpPr/>
                <p:nvPr/>
              </p:nvSpPr>
              <p:spPr>
                <a:xfrm>
                  <a:off x="11314623" y="4581738"/>
                  <a:ext cx="25253" cy="23261"/>
                </a:xfrm>
                <a:custGeom>
                  <a:avLst/>
                  <a:gdLst>
                    <a:gd name="connsiteX0" fmla="*/ 25254 w 25253"/>
                    <a:gd name="connsiteY0" fmla="*/ 23262 h 23261"/>
                    <a:gd name="connsiteX1" fmla="*/ 12730 w 25253"/>
                    <a:gd name="connsiteY1" fmla="*/ 3128 h 23261"/>
                    <a:gd name="connsiteX2" fmla="*/ 207 w 25253"/>
                    <a:gd name="connsiteY2" fmla="*/ 1930 h 23261"/>
                    <a:gd name="connsiteX3" fmla="*/ 9315 w 25253"/>
                    <a:gd name="connsiteY3" fmla="*/ 5106 h 23261"/>
                    <a:gd name="connsiteX4" fmla="*/ 25254 w 25253"/>
                    <a:gd name="connsiteY4" fmla="*/ 23262 h 23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53" h="23261">
                      <a:moveTo>
                        <a:pt x="25254" y="23262"/>
                      </a:moveTo>
                      <a:cubicBezTo>
                        <a:pt x="21724" y="16167"/>
                        <a:pt x="17530" y="9426"/>
                        <a:pt x="12730" y="3128"/>
                      </a:cubicBezTo>
                      <a:cubicBezTo>
                        <a:pt x="9531" y="-527"/>
                        <a:pt x="4042" y="-1048"/>
                        <a:pt x="207" y="1930"/>
                      </a:cubicBezTo>
                      <a:cubicBezTo>
                        <a:pt x="-1411" y="4387"/>
                        <a:pt x="6918" y="4087"/>
                        <a:pt x="9315" y="5106"/>
                      </a:cubicBezTo>
                      <a:cubicBezTo>
                        <a:pt x="15511" y="10319"/>
                        <a:pt x="20885" y="16443"/>
                        <a:pt x="25254" y="23262"/>
                      </a:cubicBezTo>
                      <a:close/>
                    </a:path>
                  </a:pathLst>
                </a:custGeom>
                <a:solidFill>
                  <a:srgbClr val="B1666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EE811BE0-ECB8-4D62-2103-A41B528E3CD5}"/>
                    </a:ext>
                  </a:extLst>
                </p:cNvPr>
                <p:cNvSpPr/>
                <p:nvPr/>
              </p:nvSpPr>
              <p:spPr>
                <a:xfrm>
                  <a:off x="11302367" y="4483901"/>
                  <a:ext cx="56984" cy="38409"/>
                </a:xfrm>
                <a:custGeom>
                  <a:avLst/>
                  <a:gdLst>
                    <a:gd name="connsiteX0" fmla="*/ 56984 w 56984"/>
                    <a:gd name="connsiteY0" fmla="*/ 37091 h 38409"/>
                    <a:gd name="connsiteX1" fmla="*/ 43922 w 56984"/>
                    <a:gd name="connsiteY1" fmla="*/ 19894 h 38409"/>
                    <a:gd name="connsiteX2" fmla="*/ 27803 w 56984"/>
                    <a:gd name="connsiteY2" fmla="*/ 9288 h 38409"/>
                    <a:gd name="connsiteX3" fmla="*/ 0 w 56984"/>
                    <a:gd name="connsiteY3" fmla="*/ 0 h 38409"/>
                    <a:gd name="connsiteX4" fmla="*/ 2337 w 56984"/>
                    <a:gd name="connsiteY4" fmla="*/ 2756 h 38409"/>
                    <a:gd name="connsiteX5" fmla="*/ 23249 w 56984"/>
                    <a:gd name="connsiteY5" fmla="*/ 10905 h 38409"/>
                    <a:gd name="connsiteX6" fmla="*/ 34874 w 56984"/>
                    <a:gd name="connsiteY6" fmla="*/ 15460 h 38409"/>
                    <a:gd name="connsiteX7" fmla="*/ 50393 w 56984"/>
                    <a:gd name="connsiteY7" fmla="*/ 38409 h 38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6984" h="38409">
                      <a:moveTo>
                        <a:pt x="56984" y="37091"/>
                      </a:moveTo>
                      <a:cubicBezTo>
                        <a:pt x="56984" y="37091"/>
                        <a:pt x="52311" y="30440"/>
                        <a:pt x="43922" y="19894"/>
                      </a:cubicBezTo>
                      <a:cubicBezTo>
                        <a:pt x="35533" y="9348"/>
                        <a:pt x="36012" y="10905"/>
                        <a:pt x="27803" y="9288"/>
                      </a:cubicBezTo>
                      <a:cubicBezTo>
                        <a:pt x="19594" y="7670"/>
                        <a:pt x="4195" y="4913"/>
                        <a:pt x="0" y="0"/>
                      </a:cubicBezTo>
                      <a:cubicBezTo>
                        <a:pt x="689" y="995"/>
                        <a:pt x="1468" y="1917"/>
                        <a:pt x="2337" y="2756"/>
                      </a:cubicBezTo>
                      <a:cubicBezTo>
                        <a:pt x="7730" y="8209"/>
                        <a:pt x="19594" y="9767"/>
                        <a:pt x="23249" y="10905"/>
                      </a:cubicBezTo>
                      <a:cubicBezTo>
                        <a:pt x="26904" y="12044"/>
                        <a:pt x="34874" y="15460"/>
                        <a:pt x="34874" y="15460"/>
                      </a:cubicBezTo>
                      <a:lnTo>
                        <a:pt x="50393" y="38409"/>
                      </a:lnTo>
                      <a:close/>
                    </a:path>
                  </a:pathLst>
                </a:custGeom>
                <a:solidFill>
                  <a:srgbClr val="F28F8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76E9E9CA-D860-2883-CD75-F80B788F3287}"/>
                    </a:ext>
                  </a:extLst>
                </p:cNvPr>
                <p:cNvSpPr/>
                <p:nvPr/>
              </p:nvSpPr>
              <p:spPr>
                <a:xfrm>
                  <a:off x="11381342" y="4607577"/>
                  <a:ext cx="182480" cy="245965"/>
                </a:xfrm>
                <a:custGeom>
                  <a:avLst/>
                  <a:gdLst>
                    <a:gd name="connsiteX0" fmla="*/ 53509 w 182480"/>
                    <a:gd name="connsiteY0" fmla="*/ 0 h 245965"/>
                    <a:gd name="connsiteX1" fmla="*/ 171972 w 182480"/>
                    <a:gd name="connsiteY1" fmla="*/ 144408 h 245965"/>
                    <a:gd name="connsiteX2" fmla="*/ 174728 w 182480"/>
                    <a:gd name="connsiteY2" fmla="*/ 235727 h 245965"/>
                    <a:gd name="connsiteX3" fmla="*/ 100187 w 182480"/>
                    <a:gd name="connsiteY3" fmla="*/ 221946 h 245965"/>
                    <a:gd name="connsiteX4" fmla="*/ 38469 w 182480"/>
                    <a:gd name="connsiteY4" fmla="*/ 113549 h 245965"/>
                    <a:gd name="connsiteX5" fmla="*/ 0 w 182480"/>
                    <a:gd name="connsiteY5" fmla="*/ 36312 h 245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2480" h="245965">
                      <a:moveTo>
                        <a:pt x="53509" y="0"/>
                      </a:moveTo>
                      <a:cubicBezTo>
                        <a:pt x="80953" y="33136"/>
                        <a:pt x="154894" y="112711"/>
                        <a:pt x="171972" y="144408"/>
                      </a:cubicBezTo>
                      <a:cubicBezTo>
                        <a:pt x="183956" y="166280"/>
                        <a:pt x="186772" y="217212"/>
                        <a:pt x="174728" y="235727"/>
                      </a:cubicBezTo>
                      <a:cubicBezTo>
                        <a:pt x="162684" y="254243"/>
                        <a:pt x="128110" y="246453"/>
                        <a:pt x="100187" y="221946"/>
                      </a:cubicBezTo>
                      <a:cubicBezTo>
                        <a:pt x="76219" y="200734"/>
                        <a:pt x="55966" y="150041"/>
                        <a:pt x="38469" y="113549"/>
                      </a:cubicBezTo>
                      <a:cubicBezTo>
                        <a:pt x="20972" y="77058"/>
                        <a:pt x="0" y="36312"/>
                        <a:pt x="0" y="36312"/>
                      </a:cubicBezTo>
                      <a:close/>
                    </a:path>
                  </a:pathLst>
                </a:custGeom>
                <a:solidFill>
                  <a:srgbClr val="FFA8A7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080B60A9-440E-71E6-0BE5-BA72E4DA1AC9}"/>
                    </a:ext>
                  </a:extLst>
                </p:cNvPr>
                <p:cNvSpPr/>
                <p:nvPr/>
              </p:nvSpPr>
              <p:spPr>
                <a:xfrm>
                  <a:off x="11299814" y="4473252"/>
                  <a:ext cx="136055" cy="170097"/>
                </a:xfrm>
                <a:custGeom>
                  <a:avLst/>
                  <a:gdLst>
                    <a:gd name="connsiteX0" fmla="*/ 118738 w 136055"/>
                    <a:gd name="connsiteY0" fmla="*/ 107600 h 170097"/>
                    <a:gd name="connsiteX1" fmla="*/ 113345 w 136055"/>
                    <a:gd name="connsiteY1" fmla="*/ 92919 h 170097"/>
                    <a:gd name="connsiteX2" fmla="*/ 108312 w 136055"/>
                    <a:gd name="connsiteY2" fmla="*/ 77999 h 170097"/>
                    <a:gd name="connsiteX3" fmla="*/ 91594 w 136055"/>
                    <a:gd name="connsiteY3" fmla="*/ 51395 h 170097"/>
                    <a:gd name="connsiteX4" fmla="*/ 71281 w 136055"/>
                    <a:gd name="connsiteY4" fmla="*/ 27426 h 170097"/>
                    <a:gd name="connsiteX5" fmla="*/ 61035 w 136055"/>
                    <a:gd name="connsiteY5" fmla="*/ 15442 h 170097"/>
                    <a:gd name="connsiteX6" fmla="*/ 48451 w 136055"/>
                    <a:gd name="connsiteY6" fmla="*/ 5855 h 170097"/>
                    <a:gd name="connsiteX7" fmla="*/ 32992 w 136055"/>
                    <a:gd name="connsiteY7" fmla="*/ 2739 h 170097"/>
                    <a:gd name="connsiteX8" fmla="*/ 17473 w 136055"/>
                    <a:gd name="connsiteY8" fmla="*/ 342 h 170097"/>
                    <a:gd name="connsiteX9" fmla="*/ 9503 w 136055"/>
                    <a:gd name="connsiteY9" fmla="*/ 43 h 170097"/>
                    <a:gd name="connsiteX10" fmla="*/ 1713 w 136055"/>
                    <a:gd name="connsiteY10" fmla="*/ 2499 h 170097"/>
                    <a:gd name="connsiteX11" fmla="*/ 36 w 136055"/>
                    <a:gd name="connsiteY11" fmla="*/ 6634 h 170097"/>
                    <a:gd name="connsiteX12" fmla="*/ 1653 w 136055"/>
                    <a:gd name="connsiteY12" fmla="*/ 10529 h 170097"/>
                    <a:gd name="connsiteX13" fmla="*/ 7645 w 136055"/>
                    <a:gd name="connsiteY13" fmla="*/ 16221 h 170097"/>
                    <a:gd name="connsiteX14" fmla="*/ 22686 w 136055"/>
                    <a:gd name="connsiteY14" fmla="*/ 21374 h 170097"/>
                    <a:gd name="connsiteX15" fmla="*/ 37066 w 136055"/>
                    <a:gd name="connsiteY15" fmla="*/ 26587 h 170097"/>
                    <a:gd name="connsiteX16" fmla="*/ 51447 w 136055"/>
                    <a:gd name="connsiteY16" fmla="*/ 47679 h 170097"/>
                    <a:gd name="connsiteX17" fmla="*/ 24783 w 136055"/>
                    <a:gd name="connsiteY17" fmla="*/ 53671 h 170097"/>
                    <a:gd name="connsiteX18" fmla="*/ 21367 w 136055"/>
                    <a:gd name="connsiteY18" fmla="*/ 55110 h 170097"/>
                    <a:gd name="connsiteX19" fmla="*/ 18671 w 136055"/>
                    <a:gd name="connsiteY19" fmla="*/ 57686 h 170097"/>
                    <a:gd name="connsiteX20" fmla="*/ 14237 w 136055"/>
                    <a:gd name="connsiteY20" fmla="*/ 78179 h 170097"/>
                    <a:gd name="connsiteX21" fmla="*/ 8724 w 136055"/>
                    <a:gd name="connsiteY21" fmla="*/ 85010 h 170097"/>
                    <a:gd name="connsiteX22" fmla="*/ 7765 w 136055"/>
                    <a:gd name="connsiteY22" fmla="*/ 89624 h 170097"/>
                    <a:gd name="connsiteX23" fmla="*/ 8544 w 136055"/>
                    <a:gd name="connsiteY23" fmla="*/ 93938 h 170097"/>
                    <a:gd name="connsiteX24" fmla="*/ 6267 w 136055"/>
                    <a:gd name="connsiteY24" fmla="*/ 106821 h 170097"/>
                    <a:gd name="connsiteX25" fmla="*/ 14596 w 136055"/>
                    <a:gd name="connsiteY25" fmla="*/ 117427 h 170097"/>
                    <a:gd name="connsiteX26" fmla="*/ 19330 w 136055"/>
                    <a:gd name="connsiteY26" fmla="*/ 122221 h 170097"/>
                    <a:gd name="connsiteX27" fmla="*/ 24783 w 136055"/>
                    <a:gd name="connsiteY27" fmla="*/ 126295 h 170097"/>
                    <a:gd name="connsiteX28" fmla="*/ 37905 w 136055"/>
                    <a:gd name="connsiteY28" fmla="*/ 128392 h 170097"/>
                    <a:gd name="connsiteX29" fmla="*/ 47073 w 136055"/>
                    <a:gd name="connsiteY29" fmla="*/ 140377 h 170097"/>
                    <a:gd name="connsiteX30" fmla="*/ 58099 w 136055"/>
                    <a:gd name="connsiteY30" fmla="*/ 151042 h 170097"/>
                    <a:gd name="connsiteX31" fmla="*/ 71221 w 136055"/>
                    <a:gd name="connsiteY31" fmla="*/ 159012 h 170097"/>
                    <a:gd name="connsiteX32" fmla="*/ 81707 w 136055"/>
                    <a:gd name="connsiteY32" fmla="*/ 170097 h 170097"/>
                    <a:gd name="connsiteX33" fmla="*/ 71341 w 136055"/>
                    <a:gd name="connsiteY33" fmla="*/ 158892 h 170097"/>
                    <a:gd name="connsiteX34" fmla="*/ 58338 w 136055"/>
                    <a:gd name="connsiteY34" fmla="*/ 150743 h 170097"/>
                    <a:gd name="connsiteX35" fmla="*/ 47553 w 136055"/>
                    <a:gd name="connsiteY35" fmla="*/ 139957 h 170097"/>
                    <a:gd name="connsiteX36" fmla="*/ 38445 w 136055"/>
                    <a:gd name="connsiteY36" fmla="*/ 127673 h 170097"/>
                    <a:gd name="connsiteX37" fmla="*/ 38445 w 136055"/>
                    <a:gd name="connsiteY37" fmla="*/ 127673 h 170097"/>
                    <a:gd name="connsiteX38" fmla="*/ 38445 w 136055"/>
                    <a:gd name="connsiteY38" fmla="*/ 127673 h 170097"/>
                    <a:gd name="connsiteX39" fmla="*/ 25382 w 136055"/>
                    <a:gd name="connsiteY39" fmla="*/ 125456 h 170097"/>
                    <a:gd name="connsiteX40" fmla="*/ 20289 w 136055"/>
                    <a:gd name="connsiteY40" fmla="*/ 121621 h 170097"/>
                    <a:gd name="connsiteX41" fmla="*/ 15615 w 136055"/>
                    <a:gd name="connsiteY41" fmla="*/ 116828 h 170097"/>
                    <a:gd name="connsiteX42" fmla="*/ 7526 w 136055"/>
                    <a:gd name="connsiteY42" fmla="*/ 106461 h 170097"/>
                    <a:gd name="connsiteX43" fmla="*/ 9922 w 136055"/>
                    <a:gd name="connsiteY43" fmla="*/ 94477 h 170097"/>
                    <a:gd name="connsiteX44" fmla="*/ 9922 w 136055"/>
                    <a:gd name="connsiteY44" fmla="*/ 94477 h 170097"/>
                    <a:gd name="connsiteX45" fmla="*/ 9922 w 136055"/>
                    <a:gd name="connsiteY45" fmla="*/ 94238 h 170097"/>
                    <a:gd name="connsiteX46" fmla="*/ 9143 w 136055"/>
                    <a:gd name="connsiteY46" fmla="*/ 90043 h 170097"/>
                    <a:gd name="connsiteX47" fmla="*/ 10042 w 136055"/>
                    <a:gd name="connsiteY47" fmla="*/ 85909 h 170097"/>
                    <a:gd name="connsiteX48" fmla="*/ 15435 w 136055"/>
                    <a:gd name="connsiteY48" fmla="*/ 79317 h 170097"/>
                    <a:gd name="connsiteX49" fmla="*/ 15795 w 136055"/>
                    <a:gd name="connsiteY49" fmla="*/ 79317 h 170097"/>
                    <a:gd name="connsiteX50" fmla="*/ 15795 w 136055"/>
                    <a:gd name="connsiteY50" fmla="*/ 78898 h 170097"/>
                    <a:gd name="connsiteX51" fmla="*/ 16993 w 136055"/>
                    <a:gd name="connsiteY51" fmla="*/ 65356 h 170097"/>
                    <a:gd name="connsiteX52" fmla="*/ 25562 w 136055"/>
                    <a:gd name="connsiteY52" fmla="*/ 55589 h 170097"/>
                    <a:gd name="connsiteX53" fmla="*/ 53185 w 136055"/>
                    <a:gd name="connsiteY53" fmla="*/ 49597 h 170097"/>
                    <a:gd name="connsiteX54" fmla="*/ 54264 w 136055"/>
                    <a:gd name="connsiteY54" fmla="*/ 49597 h 170097"/>
                    <a:gd name="connsiteX55" fmla="*/ 53664 w 136055"/>
                    <a:gd name="connsiteY55" fmla="*/ 48698 h 170097"/>
                    <a:gd name="connsiteX56" fmla="*/ 38564 w 136055"/>
                    <a:gd name="connsiteY56" fmla="*/ 26348 h 170097"/>
                    <a:gd name="connsiteX57" fmla="*/ 38564 w 136055"/>
                    <a:gd name="connsiteY57" fmla="*/ 26348 h 170097"/>
                    <a:gd name="connsiteX58" fmla="*/ 38564 w 136055"/>
                    <a:gd name="connsiteY58" fmla="*/ 26348 h 170097"/>
                    <a:gd name="connsiteX59" fmla="*/ 23704 w 136055"/>
                    <a:gd name="connsiteY59" fmla="*/ 20895 h 170097"/>
                    <a:gd name="connsiteX60" fmla="*/ 9143 w 136055"/>
                    <a:gd name="connsiteY60" fmla="*/ 15982 h 170097"/>
                    <a:gd name="connsiteX61" fmla="*/ 3751 w 136055"/>
                    <a:gd name="connsiteY61" fmla="*/ 10828 h 170097"/>
                    <a:gd name="connsiteX62" fmla="*/ 3751 w 136055"/>
                    <a:gd name="connsiteY62" fmla="*/ 4836 h 170097"/>
                    <a:gd name="connsiteX63" fmla="*/ 18371 w 136055"/>
                    <a:gd name="connsiteY63" fmla="*/ 2979 h 170097"/>
                    <a:gd name="connsiteX64" fmla="*/ 33891 w 136055"/>
                    <a:gd name="connsiteY64" fmla="*/ 5256 h 170097"/>
                    <a:gd name="connsiteX65" fmla="*/ 49170 w 136055"/>
                    <a:gd name="connsiteY65" fmla="*/ 8252 h 170097"/>
                    <a:gd name="connsiteX66" fmla="*/ 61154 w 136055"/>
                    <a:gd name="connsiteY66" fmla="*/ 17420 h 170097"/>
                    <a:gd name="connsiteX67" fmla="*/ 71461 w 136055"/>
                    <a:gd name="connsiteY67" fmla="*/ 29404 h 170097"/>
                    <a:gd name="connsiteX68" fmla="*/ 91834 w 136055"/>
                    <a:gd name="connsiteY68" fmla="*/ 53372 h 170097"/>
                    <a:gd name="connsiteX69" fmla="*/ 108612 w 136055"/>
                    <a:gd name="connsiteY69" fmla="*/ 79737 h 170097"/>
                    <a:gd name="connsiteX70" fmla="*/ 113765 w 136055"/>
                    <a:gd name="connsiteY70" fmla="*/ 94477 h 170097"/>
                    <a:gd name="connsiteX71" fmla="*/ 119397 w 136055"/>
                    <a:gd name="connsiteY71" fmla="*/ 109158 h 170097"/>
                    <a:gd name="connsiteX72" fmla="*/ 136055 w 136055"/>
                    <a:gd name="connsiteY72" fmla="*/ 135703 h 170097"/>
                    <a:gd name="connsiteX73" fmla="*/ 118738 w 136055"/>
                    <a:gd name="connsiteY73" fmla="*/ 107600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136055" h="170097">
                      <a:moveTo>
                        <a:pt x="118738" y="107600"/>
                      </a:moveTo>
                      <a:cubicBezTo>
                        <a:pt x="116527" y="102866"/>
                        <a:pt x="114723" y="97959"/>
                        <a:pt x="113345" y="92919"/>
                      </a:cubicBezTo>
                      <a:cubicBezTo>
                        <a:pt x="112165" y="87790"/>
                        <a:pt x="110481" y="82793"/>
                        <a:pt x="108312" y="77999"/>
                      </a:cubicBezTo>
                      <a:cubicBezTo>
                        <a:pt x="103734" y="68544"/>
                        <a:pt x="98132" y="59622"/>
                        <a:pt x="91594" y="51395"/>
                      </a:cubicBezTo>
                      <a:cubicBezTo>
                        <a:pt x="85398" y="42934"/>
                        <a:pt x="78615" y="34922"/>
                        <a:pt x="71281" y="27426"/>
                      </a:cubicBezTo>
                      <a:cubicBezTo>
                        <a:pt x="67746" y="23591"/>
                        <a:pt x="64450" y="19577"/>
                        <a:pt x="61035" y="15442"/>
                      </a:cubicBezTo>
                      <a:cubicBezTo>
                        <a:pt x="57889" y="11062"/>
                        <a:pt x="53509" y="7724"/>
                        <a:pt x="48451" y="5855"/>
                      </a:cubicBezTo>
                      <a:cubicBezTo>
                        <a:pt x="43370" y="4495"/>
                        <a:pt x="38205" y="3452"/>
                        <a:pt x="32992" y="2739"/>
                      </a:cubicBezTo>
                      <a:cubicBezTo>
                        <a:pt x="27839" y="1840"/>
                        <a:pt x="22686" y="941"/>
                        <a:pt x="17473" y="342"/>
                      </a:cubicBezTo>
                      <a:cubicBezTo>
                        <a:pt x="14830" y="31"/>
                        <a:pt x="12163" y="-65"/>
                        <a:pt x="9503" y="43"/>
                      </a:cubicBezTo>
                      <a:cubicBezTo>
                        <a:pt x="6717" y="61"/>
                        <a:pt x="4008" y="917"/>
                        <a:pt x="1713" y="2499"/>
                      </a:cubicBezTo>
                      <a:cubicBezTo>
                        <a:pt x="473" y="3488"/>
                        <a:pt x="-162" y="5058"/>
                        <a:pt x="36" y="6634"/>
                      </a:cubicBezTo>
                      <a:cubicBezTo>
                        <a:pt x="221" y="8054"/>
                        <a:pt x="779" y="9396"/>
                        <a:pt x="1653" y="10529"/>
                      </a:cubicBezTo>
                      <a:cubicBezTo>
                        <a:pt x="3223" y="12830"/>
                        <a:pt x="5267" y="14771"/>
                        <a:pt x="7645" y="16221"/>
                      </a:cubicBezTo>
                      <a:cubicBezTo>
                        <a:pt x="12349" y="18744"/>
                        <a:pt x="17424" y="20481"/>
                        <a:pt x="22686" y="21374"/>
                      </a:cubicBezTo>
                      <a:cubicBezTo>
                        <a:pt x="27635" y="22657"/>
                        <a:pt x="32447" y="24400"/>
                        <a:pt x="37066" y="26587"/>
                      </a:cubicBezTo>
                      <a:lnTo>
                        <a:pt x="51447" y="47679"/>
                      </a:lnTo>
                      <a:cubicBezTo>
                        <a:pt x="42519" y="49477"/>
                        <a:pt x="33471" y="51215"/>
                        <a:pt x="24783" y="53671"/>
                      </a:cubicBezTo>
                      <a:cubicBezTo>
                        <a:pt x="23584" y="53995"/>
                        <a:pt x="22434" y="54480"/>
                        <a:pt x="21367" y="55110"/>
                      </a:cubicBezTo>
                      <a:cubicBezTo>
                        <a:pt x="20319" y="55793"/>
                        <a:pt x="19402" y="56668"/>
                        <a:pt x="18671" y="57686"/>
                      </a:cubicBezTo>
                      <a:cubicBezTo>
                        <a:pt x="14656" y="63708"/>
                        <a:pt x="13074" y="71030"/>
                        <a:pt x="14237" y="78179"/>
                      </a:cubicBezTo>
                      <a:cubicBezTo>
                        <a:pt x="11852" y="79953"/>
                        <a:pt x="9952" y="82302"/>
                        <a:pt x="8724" y="85010"/>
                      </a:cubicBezTo>
                      <a:cubicBezTo>
                        <a:pt x="8083" y="86460"/>
                        <a:pt x="7753" y="88036"/>
                        <a:pt x="7765" y="89624"/>
                      </a:cubicBezTo>
                      <a:cubicBezTo>
                        <a:pt x="7777" y="91098"/>
                        <a:pt x="8041" y="92554"/>
                        <a:pt x="8544" y="93938"/>
                      </a:cubicBezTo>
                      <a:cubicBezTo>
                        <a:pt x="5644" y="97563"/>
                        <a:pt x="4787" y="102417"/>
                        <a:pt x="6267" y="106821"/>
                      </a:cubicBezTo>
                      <a:cubicBezTo>
                        <a:pt x="8658" y="110644"/>
                        <a:pt x="11450" y="114197"/>
                        <a:pt x="14596" y="117427"/>
                      </a:cubicBezTo>
                      <a:cubicBezTo>
                        <a:pt x="16154" y="119045"/>
                        <a:pt x="17712" y="120663"/>
                        <a:pt x="19330" y="122221"/>
                      </a:cubicBezTo>
                      <a:cubicBezTo>
                        <a:pt x="20834" y="123952"/>
                        <a:pt x="22697" y="125342"/>
                        <a:pt x="24783" y="126295"/>
                      </a:cubicBezTo>
                      <a:cubicBezTo>
                        <a:pt x="29055" y="127530"/>
                        <a:pt x="33459" y="128231"/>
                        <a:pt x="37905" y="128392"/>
                      </a:cubicBezTo>
                      <a:cubicBezTo>
                        <a:pt x="40740" y="132551"/>
                        <a:pt x="43802" y="136554"/>
                        <a:pt x="47073" y="140377"/>
                      </a:cubicBezTo>
                      <a:cubicBezTo>
                        <a:pt x="50261" y="144403"/>
                        <a:pt x="53970" y="147992"/>
                        <a:pt x="58099" y="151042"/>
                      </a:cubicBezTo>
                      <a:cubicBezTo>
                        <a:pt x="62293" y="154098"/>
                        <a:pt x="67087" y="156016"/>
                        <a:pt x="71221" y="159012"/>
                      </a:cubicBezTo>
                      <a:cubicBezTo>
                        <a:pt x="75278" y="162134"/>
                        <a:pt x="78819" y="165873"/>
                        <a:pt x="81707" y="170097"/>
                      </a:cubicBezTo>
                      <a:cubicBezTo>
                        <a:pt x="78867" y="165837"/>
                        <a:pt x="75368" y="162056"/>
                        <a:pt x="71341" y="158892"/>
                      </a:cubicBezTo>
                      <a:cubicBezTo>
                        <a:pt x="67207" y="155776"/>
                        <a:pt x="62413" y="153739"/>
                        <a:pt x="58338" y="150743"/>
                      </a:cubicBezTo>
                      <a:cubicBezTo>
                        <a:pt x="54306" y="147609"/>
                        <a:pt x="50686" y="143990"/>
                        <a:pt x="47553" y="139957"/>
                      </a:cubicBezTo>
                      <a:cubicBezTo>
                        <a:pt x="44317" y="136002"/>
                        <a:pt x="41561" y="131868"/>
                        <a:pt x="38445" y="127673"/>
                      </a:cubicBezTo>
                      <a:lnTo>
                        <a:pt x="38445" y="127673"/>
                      </a:lnTo>
                      <a:lnTo>
                        <a:pt x="38445" y="127673"/>
                      </a:lnTo>
                      <a:cubicBezTo>
                        <a:pt x="34017" y="127458"/>
                        <a:pt x="29630" y="126715"/>
                        <a:pt x="25382" y="125456"/>
                      </a:cubicBezTo>
                      <a:cubicBezTo>
                        <a:pt x="23405" y="124605"/>
                        <a:pt x="21655" y="123287"/>
                        <a:pt x="20289" y="121621"/>
                      </a:cubicBezTo>
                      <a:cubicBezTo>
                        <a:pt x="18671" y="120063"/>
                        <a:pt x="17113" y="118446"/>
                        <a:pt x="15615" y="116828"/>
                      </a:cubicBezTo>
                      <a:cubicBezTo>
                        <a:pt x="12547" y="113676"/>
                        <a:pt x="9839" y="110201"/>
                        <a:pt x="7526" y="106461"/>
                      </a:cubicBezTo>
                      <a:cubicBezTo>
                        <a:pt x="6225" y="102321"/>
                        <a:pt x="7130" y="97803"/>
                        <a:pt x="9922" y="94477"/>
                      </a:cubicBezTo>
                      <a:lnTo>
                        <a:pt x="9922" y="94477"/>
                      </a:lnTo>
                      <a:lnTo>
                        <a:pt x="9922" y="94238"/>
                      </a:lnTo>
                      <a:cubicBezTo>
                        <a:pt x="9371" y="92907"/>
                        <a:pt x="9108" y="91481"/>
                        <a:pt x="9143" y="90043"/>
                      </a:cubicBezTo>
                      <a:cubicBezTo>
                        <a:pt x="9150" y="88617"/>
                        <a:pt x="9455" y="87209"/>
                        <a:pt x="10042" y="85909"/>
                      </a:cubicBezTo>
                      <a:cubicBezTo>
                        <a:pt x="11217" y="83266"/>
                        <a:pt x="13074" y="80989"/>
                        <a:pt x="15435" y="79317"/>
                      </a:cubicBezTo>
                      <a:lnTo>
                        <a:pt x="15795" y="79317"/>
                      </a:lnTo>
                      <a:lnTo>
                        <a:pt x="15795" y="78898"/>
                      </a:lnTo>
                      <a:cubicBezTo>
                        <a:pt x="14878" y="74362"/>
                        <a:pt x="15297" y="69658"/>
                        <a:pt x="16993" y="65356"/>
                      </a:cubicBezTo>
                      <a:cubicBezTo>
                        <a:pt x="18551" y="61042"/>
                        <a:pt x="20768" y="56488"/>
                        <a:pt x="25562" y="55589"/>
                      </a:cubicBezTo>
                      <a:cubicBezTo>
                        <a:pt x="34550" y="52952"/>
                        <a:pt x="43898" y="51215"/>
                        <a:pt x="53185" y="49597"/>
                      </a:cubicBezTo>
                      <a:lnTo>
                        <a:pt x="54264" y="49597"/>
                      </a:lnTo>
                      <a:lnTo>
                        <a:pt x="53664" y="48698"/>
                      </a:lnTo>
                      <a:lnTo>
                        <a:pt x="38564" y="26348"/>
                      </a:lnTo>
                      <a:lnTo>
                        <a:pt x="38564" y="26348"/>
                      </a:lnTo>
                      <a:lnTo>
                        <a:pt x="38564" y="26348"/>
                      </a:lnTo>
                      <a:cubicBezTo>
                        <a:pt x="33795" y="24071"/>
                        <a:pt x="28815" y="22243"/>
                        <a:pt x="23704" y="20895"/>
                      </a:cubicBezTo>
                      <a:cubicBezTo>
                        <a:pt x="18611" y="20086"/>
                        <a:pt x="13685" y="18426"/>
                        <a:pt x="9143" y="15982"/>
                      </a:cubicBezTo>
                      <a:cubicBezTo>
                        <a:pt x="7010" y="14651"/>
                        <a:pt x="5177" y="12896"/>
                        <a:pt x="3751" y="10828"/>
                      </a:cubicBezTo>
                      <a:cubicBezTo>
                        <a:pt x="2313" y="8851"/>
                        <a:pt x="1593" y="6214"/>
                        <a:pt x="3751" y="4836"/>
                      </a:cubicBezTo>
                      <a:cubicBezTo>
                        <a:pt x="8269" y="2565"/>
                        <a:pt x="13428" y="1912"/>
                        <a:pt x="18371" y="2979"/>
                      </a:cubicBezTo>
                      <a:cubicBezTo>
                        <a:pt x="23584" y="3518"/>
                        <a:pt x="28737" y="4417"/>
                        <a:pt x="33891" y="5256"/>
                      </a:cubicBezTo>
                      <a:cubicBezTo>
                        <a:pt x="39032" y="5975"/>
                        <a:pt x="44137" y="6975"/>
                        <a:pt x="49170" y="8252"/>
                      </a:cubicBezTo>
                      <a:cubicBezTo>
                        <a:pt x="53976" y="10067"/>
                        <a:pt x="58147" y="13255"/>
                        <a:pt x="61154" y="17420"/>
                      </a:cubicBezTo>
                      <a:cubicBezTo>
                        <a:pt x="64510" y="21374"/>
                        <a:pt x="67926" y="25449"/>
                        <a:pt x="71461" y="29404"/>
                      </a:cubicBezTo>
                      <a:cubicBezTo>
                        <a:pt x="78819" y="36894"/>
                        <a:pt x="85626" y="44905"/>
                        <a:pt x="91834" y="53372"/>
                      </a:cubicBezTo>
                      <a:cubicBezTo>
                        <a:pt x="98371" y="61521"/>
                        <a:pt x="103998" y="70365"/>
                        <a:pt x="108612" y="79737"/>
                      </a:cubicBezTo>
                      <a:cubicBezTo>
                        <a:pt x="110811" y="84471"/>
                        <a:pt x="112536" y="89408"/>
                        <a:pt x="113765" y="94477"/>
                      </a:cubicBezTo>
                      <a:cubicBezTo>
                        <a:pt x="115221" y="99523"/>
                        <a:pt x="117108" y="104430"/>
                        <a:pt x="119397" y="109158"/>
                      </a:cubicBezTo>
                      <a:cubicBezTo>
                        <a:pt x="124095" y="118518"/>
                        <a:pt x="129668" y="127404"/>
                        <a:pt x="136055" y="135703"/>
                      </a:cubicBezTo>
                      <a:cubicBezTo>
                        <a:pt x="129380" y="126918"/>
                        <a:pt x="123580" y="117511"/>
                        <a:pt x="118738" y="107600"/>
                      </a:cubicBezTo>
                      <a:close/>
                    </a:path>
                  </a:pathLst>
                </a:custGeom>
                <a:solidFill>
                  <a:srgbClr val="B1666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57" name="Graphic 5">
            <a:extLst>
              <a:ext uri="{FF2B5EF4-FFF2-40B4-BE49-F238E27FC236}">
                <a16:creationId xmlns:a16="http://schemas.microsoft.com/office/drawing/2014/main" id="{9AE0CB4B-8F8C-CF5E-0DB8-FE6114B4333E}"/>
              </a:ext>
            </a:extLst>
          </p:cNvPr>
          <p:cNvGrpSpPr/>
          <p:nvPr/>
        </p:nvGrpSpPr>
        <p:grpSpPr>
          <a:xfrm>
            <a:off x="8710456" y="3941974"/>
            <a:ext cx="742431" cy="1970712"/>
            <a:chOff x="8905508" y="4194945"/>
            <a:chExt cx="699134" cy="1855785"/>
          </a:xfrm>
        </p:grpSpPr>
        <p:grpSp>
          <p:nvGrpSpPr>
            <p:cNvPr id="358" name="Graphic 5">
              <a:extLst>
                <a:ext uri="{FF2B5EF4-FFF2-40B4-BE49-F238E27FC236}">
                  <a16:creationId xmlns:a16="http://schemas.microsoft.com/office/drawing/2014/main" id="{61A6ACA1-E781-EA62-432B-E8BAB15F9F0C}"/>
                </a:ext>
              </a:extLst>
            </p:cNvPr>
            <p:cNvGrpSpPr/>
            <p:nvPr/>
          </p:nvGrpSpPr>
          <p:grpSpPr>
            <a:xfrm>
              <a:off x="8944392" y="4853550"/>
              <a:ext cx="543782" cy="1197180"/>
              <a:chOff x="8944392" y="4853550"/>
              <a:chExt cx="543782" cy="1197180"/>
            </a:xfrm>
          </p:grpSpPr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3DC6A086-8C65-3703-91CD-D43F0707AF3B}"/>
                  </a:ext>
                </a:extLst>
              </p:cNvPr>
              <p:cNvSpPr/>
              <p:nvPr/>
            </p:nvSpPr>
            <p:spPr>
              <a:xfrm>
                <a:off x="8969006" y="4853550"/>
                <a:ext cx="466716" cy="1125475"/>
              </a:xfrm>
              <a:custGeom>
                <a:avLst/>
                <a:gdLst>
                  <a:gd name="connsiteX0" fmla="*/ 8923 w 466716"/>
                  <a:gd name="connsiteY0" fmla="*/ 962084 h 1125475"/>
                  <a:gd name="connsiteX1" fmla="*/ 12099 w 466716"/>
                  <a:gd name="connsiteY1" fmla="*/ 728754 h 1125475"/>
                  <a:gd name="connsiteX2" fmla="*/ 12099 w 466716"/>
                  <a:gd name="connsiteY2" fmla="*/ 728754 h 1125475"/>
                  <a:gd name="connsiteX3" fmla="*/ 15574 w 466716"/>
                  <a:gd name="connsiteY3" fmla="*/ 643906 h 1125475"/>
                  <a:gd name="connsiteX4" fmla="*/ 37565 w 466716"/>
                  <a:gd name="connsiteY4" fmla="*/ 506089 h 1125475"/>
                  <a:gd name="connsiteX5" fmla="*/ 46014 w 466716"/>
                  <a:gd name="connsiteY5" fmla="*/ 169635 h 1125475"/>
                  <a:gd name="connsiteX6" fmla="*/ 98205 w 466716"/>
                  <a:gd name="connsiteY6" fmla="*/ 0 h 1125475"/>
                  <a:gd name="connsiteX7" fmla="*/ 369525 w 466716"/>
                  <a:gd name="connsiteY7" fmla="*/ 0 h 1125475"/>
                  <a:gd name="connsiteX8" fmla="*/ 395530 w 466716"/>
                  <a:gd name="connsiteY8" fmla="*/ 510223 h 1125475"/>
                  <a:gd name="connsiteX9" fmla="*/ 368267 w 466716"/>
                  <a:gd name="connsiteY9" fmla="*/ 922237 h 1125475"/>
                  <a:gd name="connsiteX10" fmla="*/ 380251 w 466716"/>
                  <a:gd name="connsiteY10" fmla="*/ 972690 h 1125475"/>
                  <a:gd name="connsiteX11" fmla="*/ 466716 w 466716"/>
                  <a:gd name="connsiteY11" fmla="*/ 1041779 h 1125475"/>
                  <a:gd name="connsiteX12" fmla="*/ 409851 w 466716"/>
                  <a:gd name="connsiteY12" fmla="*/ 1043996 h 1125475"/>
                  <a:gd name="connsiteX13" fmla="*/ 344898 w 466716"/>
                  <a:gd name="connsiteY13" fmla="*/ 1003549 h 1125475"/>
                  <a:gd name="connsiteX14" fmla="*/ 289711 w 466716"/>
                  <a:gd name="connsiteY14" fmla="*/ 945726 h 1125475"/>
                  <a:gd name="connsiteX15" fmla="*/ 288932 w 466716"/>
                  <a:gd name="connsiteY15" fmla="*/ 941052 h 1125475"/>
                  <a:gd name="connsiteX16" fmla="*/ 248545 w 466716"/>
                  <a:gd name="connsiteY16" fmla="*/ 644925 h 1125475"/>
                  <a:gd name="connsiteX17" fmla="*/ 251541 w 466716"/>
                  <a:gd name="connsiteY17" fmla="*/ 522387 h 1125475"/>
                  <a:gd name="connsiteX18" fmla="*/ 221581 w 466716"/>
                  <a:gd name="connsiteY18" fmla="*/ 329863 h 1125475"/>
                  <a:gd name="connsiteX19" fmla="*/ 184311 w 466716"/>
                  <a:gd name="connsiteY19" fmla="*/ 521608 h 1125475"/>
                  <a:gd name="connsiteX20" fmla="*/ 126787 w 466716"/>
                  <a:gd name="connsiteY20" fmla="*/ 770638 h 1125475"/>
                  <a:gd name="connsiteX21" fmla="*/ 126787 w 466716"/>
                  <a:gd name="connsiteY21" fmla="*/ 770638 h 1125475"/>
                  <a:gd name="connsiteX22" fmla="*/ 81906 w 466716"/>
                  <a:gd name="connsiteY22" fmla="*/ 969035 h 1125475"/>
                  <a:gd name="connsiteX23" fmla="*/ 63091 w 466716"/>
                  <a:gd name="connsiteY23" fmla="*/ 1109009 h 1125475"/>
                  <a:gd name="connsiteX24" fmla="*/ 354 w 466716"/>
                  <a:gd name="connsiteY24" fmla="*/ 1092112 h 1125475"/>
                  <a:gd name="connsiteX25" fmla="*/ 8923 w 466716"/>
                  <a:gd name="connsiteY25" fmla="*/ 962084 h 112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66716" h="1125475">
                    <a:moveTo>
                      <a:pt x="8923" y="962084"/>
                    </a:moveTo>
                    <a:cubicBezTo>
                      <a:pt x="14136" y="891977"/>
                      <a:pt x="6107" y="838228"/>
                      <a:pt x="12099" y="728754"/>
                    </a:cubicBezTo>
                    <a:lnTo>
                      <a:pt x="12099" y="728754"/>
                    </a:lnTo>
                    <a:cubicBezTo>
                      <a:pt x="12578" y="700711"/>
                      <a:pt x="13657" y="670631"/>
                      <a:pt x="15574" y="643906"/>
                    </a:cubicBezTo>
                    <a:cubicBezTo>
                      <a:pt x="22046" y="554025"/>
                      <a:pt x="36247" y="523346"/>
                      <a:pt x="37565" y="506089"/>
                    </a:cubicBezTo>
                    <a:cubicBezTo>
                      <a:pt x="37565" y="506089"/>
                      <a:pt x="39962" y="366234"/>
                      <a:pt x="46014" y="169635"/>
                    </a:cubicBezTo>
                    <a:cubicBezTo>
                      <a:pt x="48830" y="77118"/>
                      <a:pt x="76274" y="49135"/>
                      <a:pt x="98205" y="0"/>
                    </a:cubicBezTo>
                    <a:lnTo>
                      <a:pt x="369525" y="0"/>
                    </a:lnTo>
                    <a:cubicBezTo>
                      <a:pt x="398646" y="121159"/>
                      <a:pt x="396369" y="385349"/>
                      <a:pt x="395530" y="510223"/>
                    </a:cubicBezTo>
                    <a:cubicBezTo>
                      <a:pt x="395111" y="573859"/>
                      <a:pt x="368746" y="914387"/>
                      <a:pt x="368267" y="922237"/>
                    </a:cubicBezTo>
                    <a:cubicBezTo>
                      <a:pt x="366349" y="950040"/>
                      <a:pt x="368866" y="961006"/>
                      <a:pt x="380251" y="972690"/>
                    </a:cubicBezTo>
                    <a:cubicBezTo>
                      <a:pt x="403620" y="997138"/>
                      <a:pt x="437475" y="1020627"/>
                      <a:pt x="466716" y="1041779"/>
                    </a:cubicBezTo>
                    <a:cubicBezTo>
                      <a:pt x="462522" y="1052684"/>
                      <a:pt x="427288" y="1052324"/>
                      <a:pt x="409851" y="1043996"/>
                    </a:cubicBezTo>
                    <a:cubicBezTo>
                      <a:pt x="387100" y="1032371"/>
                      <a:pt x="365369" y="1018841"/>
                      <a:pt x="344898" y="1003549"/>
                    </a:cubicBezTo>
                    <a:cubicBezTo>
                      <a:pt x="320929" y="986172"/>
                      <a:pt x="290130" y="972211"/>
                      <a:pt x="289711" y="945726"/>
                    </a:cubicBezTo>
                    <a:cubicBezTo>
                      <a:pt x="289584" y="944150"/>
                      <a:pt x="289323" y="942586"/>
                      <a:pt x="288932" y="941052"/>
                    </a:cubicBezTo>
                    <a:cubicBezTo>
                      <a:pt x="288452" y="925593"/>
                      <a:pt x="251601" y="697775"/>
                      <a:pt x="248545" y="644925"/>
                    </a:cubicBezTo>
                    <a:cubicBezTo>
                      <a:pt x="245849" y="599505"/>
                      <a:pt x="251541" y="522387"/>
                      <a:pt x="251541" y="522387"/>
                    </a:cubicBezTo>
                    <a:lnTo>
                      <a:pt x="221581" y="329863"/>
                    </a:lnTo>
                    <a:cubicBezTo>
                      <a:pt x="221581" y="329863"/>
                      <a:pt x="203066" y="443712"/>
                      <a:pt x="184311" y="521608"/>
                    </a:cubicBezTo>
                    <a:cubicBezTo>
                      <a:pt x="169091" y="584884"/>
                      <a:pt x="143924" y="692801"/>
                      <a:pt x="126787" y="770638"/>
                    </a:cubicBezTo>
                    <a:lnTo>
                      <a:pt x="126787" y="770638"/>
                    </a:lnTo>
                    <a:cubicBezTo>
                      <a:pt x="110309" y="860519"/>
                      <a:pt x="86101" y="924095"/>
                      <a:pt x="81906" y="969035"/>
                    </a:cubicBezTo>
                    <a:cubicBezTo>
                      <a:pt x="80648" y="979701"/>
                      <a:pt x="68244" y="1084921"/>
                      <a:pt x="63091" y="1109009"/>
                    </a:cubicBezTo>
                    <a:cubicBezTo>
                      <a:pt x="57938" y="1133097"/>
                      <a:pt x="4010" y="1133397"/>
                      <a:pt x="354" y="1092112"/>
                    </a:cubicBezTo>
                    <a:cubicBezTo>
                      <a:pt x="-1982" y="1064369"/>
                      <a:pt x="7964" y="975327"/>
                      <a:pt x="8923" y="962084"/>
                    </a:cubicBezTo>
                    <a:close/>
                  </a:path>
                </a:pathLst>
              </a:custGeom>
              <a:solidFill>
                <a:srgbClr val="C8856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9B11563D-D036-EAEF-96FA-62DD4C4D78A0}"/>
                  </a:ext>
                </a:extLst>
              </p:cNvPr>
              <p:cNvSpPr/>
              <p:nvPr/>
            </p:nvSpPr>
            <p:spPr>
              <a:xfrm>
                <a:off x="9245098" y="5865728"/>
                <a:ext cx="241680" cy="98115"/>
              </a:xfrm>
              <a:custGeom>
                <a:avLst/>
                <a:gdLst>
                  <a:gd name="connsiteX0" fmla="*/ 240179 w 241680"/>
                  <a:gd name="connsiteY0" fmla="*/ 57464 h 98115"/>
                  <a:gd name="connsiteX1" fmla="*/ 236044 w 241680"/>
                  <a:gd name="connsiteY1" fmla="*/ 80353 h 98115"/>
                  <a:gd name="connsiteX2" fmla="*/ 163301 w 241680"/>
                  <a:gd name="connsiteY2" fmla="*/ 97311 h 98115"/>
                  <a:gd name="connsiteX3" fmla="*/ 92714 w 241680"/>
                  <a:gd name="connsiteY3" fmla="*/ 70706 h 98115"/>
                  <a:gd name="connsiteX4" fmla="*/ 41242 w 241680"/>
                  <a:gd name="connsiteY4" fmla="*/ 39188 h 98115"/>
                  <a:gd name="connsiteX5" fmla="*/ 4451 w 241680"/>
                  <a:gd name="connsiteY5" fmla="*/ 24987 h 98115"/>
                  <a:gd name="connsiteX6" fmla="*/ 17 w 241680"/>
                  <a:gd name="connsiteY6" fmla="*/ 0 h 9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680" h="98115">
                    <a:moveTo>
                      <a:pt x="240179" y="57464"/>
                    </a:moveTo>
                    <a:cubicBezTo>
                      <a:pt x="243193" y="65265"/>
                      <a:pt x="241599" y="74098"/>
                      <a:pt x="236044" y="80353"/>
                    </a:cubicBezTo>
                    <a:cubicBezTo>
                      <a:pt x="226816" y="88323"/>
                      <a:pt x="199553" y="101505"/>
                      <a:pt x="163301" y="97311"/>
                    </a:cubicBezTo>
                    <a:cubicBezTo>
                      <a:pt x="127049" y="93117"/>
                      <a:pt x="107335" y="82391"/>
                      <a:pt x="92714" y="70706"/>
                    </a:cubicBezTo>
                    <a:cubicBezTo>
                      <a:pt x="78094" y="59022"/>
                      <a:pt x="57661" y="42544"/>
                      <a:pt x="41242" y="39188"/>
                    </a:cubicBezTo>
                    <a:cubicBezTo>
                      <a:pt x="25963" y="36072"/>
                      <a:pt x="9425" y="29541"/>
                      <a:pt x="4451" y="24987"/>
                    </a:cubicBezTo>
                    <a:cubicBezTo>
                      <a:pt x="-522" y="20433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890C255B-0E37-E619-D9AB-0C83ECFC33F6}"/>
                  </a:ext>
                </a:extLst>
              </p:cNvPr>
              <p:cNvSpPr/>
              <p:nvPr/>
            </p:nvSpPr>
            <p:spPr>
              <a:xfrm>
                <a:off x="9245159" y="5787053"/>
                <a:ext cx="241567" cy="166998"/>
              </a:xfrm>
              <a:custGeom>
                <a:avLst/>
                <a:gdLst>
                  <a:gd name="connsiteX0" fmla="*/ 11701 w 241567"/>
                  <a:gd name="connsiteY0" fmla="*/ 0 h 166998"/>
                  <a:gd name="connsiteX1" fmla="*/ 8105 w 241567"/>
                  <a:gd name="connsiteY1" fmla="*/ 4854 h 166998"/>
                  <a:gd name="connsiteX2" fmla="*/ 3731 w 241567"/>
                  <a:gd name="connsiteY2" fmla="*/ 36132 h 166998"/>
                  <a:gd name="connsiteX3" fmla="*/ 735 w 241567"/>
                  <a:gd name="connsiteY3" fmla="*/ 85746 h 166998"/>
                  <a:gd name="connsiteX4" fmla="*/ 43578 w 241567"/>
                  <a:gd name="connsiteY4" fmla="*/ 108876 h 166998"/>
                  <a:gd name="connsiteX5" fmla="*/ 95290 w 241567"/>
                  <a:gd name="connsiteY5" fmla="*/ 140034 h 166998"/>
                  <a:gd name="connsiteX6" fmla="*/ 171988 w 241567"/>
                  <a:gd name="connsiteY6" fmla="*/ 166999 h 166998"/>
                  <a:gd name="connsiteX7" fmla="*/ 238260 w 241567"/>
                  <a:gd name="connsiteY7" fmla="*/ 144648 h 166998"/>
                  <a:gd name="connsiteX8" fmla="*/ 198353 w 241567"/>
                  <a:gd name="connsiteY8" fmla="*/ 101625 h 166998"/>
                  <a:gd name="connsiteX9" fmla="*/ 153293 w 241567"/>
                  <a:gd name="connsiteY9" fmla="*/ 76878 h 166998"/>
                  <a:gd name="connsiteX10" fmla="*/ 124950 w 241567"/>
                  <a:gd name="connsiteY10" fmla="*/ 56685 h 166998"/>
                  <a:gd name="connsiteX11" fmla="*/ 112187 w 241567"/>
                  <a:gd name="connsiteY11" fmla="*/ 44701 h 166998"/>
                  <a:gd name="connsiteX12" fmla="*/ 101522 w 241567"/>
                  <a:gd name="connsiteY12" fmla="*/ 31698 h 166998"/>
                  <a:gd name="connsiteX13" fmla="*/ 100263 w 241567"/>
                  <a:gd name="connsiteY13" fmla="*/ 28283 h 166998"/>
                  <a:gd name="connsiteX14" fmla="*/ 97507 w 241567"/>
                  <a:gd name="connsiteY14" fmla="*/ 18875 h 166998"/>
                  <a:gd name="connsiteX15" fmla="*/ 93013 w 241567"/>
                  <a:gd name="connsiteY15" fmla="*/ 8629 h 166998"/>
                  <a:gd name="connsiteX16" fmla="*/ 78212 w 241567"/>
                  <a:gd name="connsiteY16" fmla="*/ 7071 h 166998"/>
                  <a:gd name="connsiteX17" fmla="*/ 62274 w 241567"/>
                  <a:gd name="connsiteY17" fmla="*/ 9467 h 166998"/>
                  <a:gd name="connsiteX18" fmla="*/ 45616 w 241567"/>
                  <a:gd name="connsiteY18" fmla="*/ 17077 h 166998"/>
                  <a:gd name="connsiteX19" fmla="*/ 42380 w 241567"/>
                  <a:gd name="connsiteY19" fmla="*/ 31758 h 166998"/>
                  <a:gd name="connsiteX20" fmla="*/ 42380 w 241567"/>
                  <a:gd name="connsiteY20" fmla="*/ 38829 h 166998"/>
                  <a:gd name="connsiteX21" fmla="*/ 41361 w 241567"/>
                  <a:gd name="connsiteY21" fmla="*/ 41285 h 166998"/>
                  <a:gd name="connsiteX22" fmla="*/ 37886 w 241567"/>
                  <a:gd name="connsiteY22" fmla="*/ 36192 h 166998"/>
                  <a:gd name="connsiteX23" fmla="*/ 34650 w 241567"/>
                  <a:gd name="connsiteY23" fmla="*/ 28163 h 166998"/>
                  <a:gd name="connsiteX24" fmla="*/ 29377 w 241567"/>
                  <a:gd name="connsiteY24" fmla="*/ 19654 h 166998"/>
                  <a:gd name="connsiteX25" fmla="*/ 22786 w 241567"/>
                  <a:gd name="connsiteY25" fmla="*/ 13183 h 166998"/>
                  <a:gd name="connsiteX26" fmla="*/ 15476 w 241567"/>
                  <a:gd name="connsiteY26" fmla="*/ 8808 h 166998"/>
                  <a:gd name="connsiteX27" fmla="*/ 11701 w 241567"/>
                  <a:gd name="connsiteY27" fmla="*/ 0 h 16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41567" h="166998">
                    <a:moveTo>
                      <a:pt x="11701" y="0"/>
                    </a:moveTo>
                    <a:cubicBezTo>
                      <a:pt x="11701" y="0"/>
                      <a:pt x="9004" y="0"/>
                      <a:pt x="8105" y="4854"/>
                    </a:cubicBezTo>
                    <a:cubicBezTo>
                      <a:pt x="7027" y="10486"/>
                      <a:pt x="6008" y="26844"/>
                      <a:pt x="3731" y="36132"/>
                    </a:cubicBezTo>
                    <a:cubicBezTo>
                      <a:pt x="148" y="52413"/>
                      <a:pt x="-863" y="69154"/>
                      <a:pt x="735" y="85746"/>
                    </a:cubicBezTo>
                    <a:cubicBezTo>
                      <a:pt x="2832" y="96172"/>
                      <a:pt x="27699" y="103183"/>
                      <a:pt x="43578" y="108876"/>
                    </a:cubicBezTo>
                    <a:cubicBezTo>
                      <a:pt x="62272" y="116629"/>
                      <a:pt x="79702" y="127127"/>
                      <a:pt x="95290" y="140034"/>
                    </a:cubicBezTo>
                    <a:cubicBezTo>
                      <a:pt x="117934" y="155817"/>
                      <a:pt x="144449" y="165135"/>
                      <a:pt x="171988" y="166999"/>
                    </a:cubicBezTo>
                    <a:cubicBezTo>
                      <a:pt x="207940" y="166999"/>
                      <a:pt x="231190" y="157351"/>
                      <a:pt x="238260" y="144648"/>
                    </a:cubicBezTo>
                    <a:cubicBezTo>
                      <a:pt x="247009" y="128889"/>
                      <a:pt x="239938" y="119901"/>
                      <a:pt x="198353" y="101625"/>
                    </a:cubicBezTo>
                    <a:cubicBezTo>
                      <a:pt x="190444" y="98150"/>
                      <a:pt x="162760" y="82511"/>
                      <a:pt x="153293" y="76878"/>
                    </a:cubicBezTo>
                    <a:cubicBezTo>
                      <a:pt x="143304" y="70946"/>
                      <a:pt x="133825" y="64187"/>
                      <a:pt x="124950" y="56685"/>
                    </a:cubicBezTo>
                    <a:cubicBezTo>
                      <a:pt x="120468" y="52940"/>
                      <a:pt x="116208" y="48937"/>
                      <a:pt x="112187" y="44701"/>
                    </a:cubicBezTo>
                    <a:cubicBezTo>
                      <a:pt x="108005" y="40920"/>
                      <a:pt x="104410" y="36539"/>
                      <a:pt x="101522" y="31698"/>
                    </a:cubicBezTo>
                    <a:cubicBezTo>
                      <a:pt x="101042" y="30679"/>
                      <a:pt x="100743" y="29421"/>
                      <a:pt x="100263" y="28283"/>
                    </a:cubicBezTo>
                    <a:cubicBezTo>
                      <a:pt x="99083" y="25233"/>
                      <a:pt x="98160" y="22081"/>
                      <a:pt x="97507" y="18875"/>
                    </a:cubicBezTo>
                    <a:cubicBezTo>
                      <a:pt x="96788" y="15519"/>
                      <a:pt x="96308" y="10606"/>
                      <a:pt x="93013" y="8629"/>
                    </a:cubicBezTo>
                    <a:cubicBezTo>
                      <a:pt x="88309" y="6789"/>
                      <a:pt x="83196" y="6250"/>
                      <a:pt x="78212" y="7071"/>
                    </a:cubicBezTo>
                    <a:cubicBezTo>
                      <a:pt x="72851" y="7508"/>
                      <a:pt x="67526" y="8311"/>
                      <a:pt x="62274" y="9467"/>
                    </a:cubicBezTo>
                    <a:cubicBezTo>
                      <a:pt x="56282" y="10846"/>
                      <a:pt x="49151" y="11445"/>
                      <a:pt x="45616" y="17077"/>
                    </a:cubicBezTo>
                    <a:cubicBezTo>
                      <a:pt x="43230" y="21589"/>
                      <a:pt x="42112" y="26665"/>
                      <a:pt x="42380" y="31758"/>
                    </a:cubicBezTo>
                    <a:cubicBezTo>
                      <a:pt x="42380" y="34095"/>
                      <a:pt x="42380" y="36492"/>
                      <a:pt x="42380" y="38829"/>
                    </a:cubicBezTo>
                    <a:cubicBezTo>
                      <a:pt x="42380" y="39847"/>
                      <a:pt x="42799" y="41645"/>
                      <a:pt x="41361" y="41285"/>
                    </a:cubicBezTo>
                    <a:cubicBezTo>
                      <a:pt x="39923" y="40926"/>
                      <a:pt x="38425" y="37390"/>
                      <a:pt x="37886" y="36192"/>
                    </a:cubicBezTo>
                    <a:cubicBezTo>
                      <a:pt x="36688" y="33556"/>
                      <a:pt x="35909" y="30739"/>
                      <a:pt x="34650" y="28163"/>
                    </a:cubicBezTo>
                    <a:cubicBezTo>
                      <a:pt x="33245" y="25125"/>
                      <a:pt x="31474" y="22266"/>
                      <a:pt x="29377" y="19654"/>
                    </a:cubicBezTo>
                    <a:cubicBezTo>
                      <a:pt x="27425" y="17263"/>
                      <a:pt x="25215" y="15088"/>
                      <a:pt x="22786" y="13183"/>
                    </a:cubicBezTo>
                    <a:cubicBezTo>
                      <a:pt x="20256" y="11888"/>
                      <a:pt x="17814" y="10426"/>
                      <a:pt x="15476" y="8808"/>
                    </a:cubicBezTo>
                    <a:cubicBezTo>
                      <a:pt x="13350" y="6328"/>
                      <a:pt x="12033" y="3254"/>
                      <a:pt x="1170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451D8274-D404-1453-DCDD-B17584F25292}"/>
                  </a:ext>
                </a:extLst>
              </p:cNvPr>
              <p:cNvSpPr/>
              <p:nvPr/>
            </p:nvSpPr>
            <p:spPr>
              <a:xfrm>
                <a:off x="9379996" y="5891734"/>
                <a:ext cx="108178" cy="62377"/>
              </a:xfrm>
              <a:custGeom>
                <a:avLst/>
                <a:gdLst>
                  <a:gd name="connsiteX0" fmla="*/ 70167 w 108178"/>
                  <a:gd name="connsiteY0" fmla="*/ 0 h 62377"/>
                  <a:gd name="connsiteX1" fmla="*/ 0 w 108178"/>
                  <a:gd name="connsiteY1" fmla="*/ 55127 h 62377"/>
                  <a:gd name="connsiteX2" fmla="*/ 37151 w 108178"/>
                  <a:gd name="connsiteY2" fmla="*/ 62377 h 62377"/>
                  <a:gd name="connsiteX3" fmla="*/ 104921 w 108178"/>
                  <a:gd name="connsiteY3" fmla="*/ 39967 h 62377"/>
                  <a:gd name="connsiteX4" fmla="*/ 70167 w 108178"/>
                  <a:gd name="connsiteY4" fmla="*/ 0 h 62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178" h="62377">
                    <a:moveTo>
                      <a:pt x="70167" y="0"/>
                    </a:moveTo>
                    <a:cubicBezTo>
                      <a:pt x="18096" y="4075"/>
                      <a:pt x="2037" y="35653"/>
                      <a:pt x="0" y="55127"/>
                    </a:cubicBezTo>
                    <a:cubicBezTo>
                      <a:pt x="11948" y="59405"/>
                      <a:pt x="24472" y="61850"/>
                      <a:pt x="37151" y="62377"/>
                    </a:cubicBezTo>
                    <a:cubicBezTo>
                      <a:pt x="73103" y="62377"/>
                      <a:pt x="97850" y="52730"/>
                      <a:pt x="104921" y="39967"/>
                    </a:cubicBezTo>
                    <a:cubicBezTo>
                      <a:pt x="113130" y="25107"/>
                      <a:pt x="107318" y="13242"/>
                      <a:pt x="7016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90AB0794-F5B5-7AB2-9F77-814AAF474247}"/>
                  </a:ext>
                </a:extLst>
              </p:cNvPr>
              <p:cNvSpPr/>
              <p:nvPr/>
            </p:nvSpPr>
            <p:spPr>
              <a:xfrm>
                <a:off x="9369463" y="5870288"/>
                <a:ext cx="49733" cy="22710"/>
              </a:xfrm>
              <a:custGeom>
                <a:avLst/>
                <a:gdLst>
                  <a:gd name="connsiteX0" fmla="*/ 2564 w 49733"/>
                  <a:gd name="connsiteY0" fmla="*/ 22704 h 22710"/>
                  <a:gd name="connsiteX1" fmla="*/ 946 w 49733"/>
                  <a:gd name="connsiteY1" fmla="*/ 22164 h 22710"/>
                  <a:gd name="connsiteX2" fmla="*/ 491 w 49733"/>
                  <a:gd name="connsiteY2" fmla="*/ 18803 h 22710"/>
                  <a:gd name="connsiteX3" fmla="*/ 587 w 49733"/>
                  <a:gd name="connsiteY3" fmla="*/ 18689 h 22710"/>
                  <a:gd name="connsiteX4" fmla="*/ 47504 w 49733"/>
                  <a:gd name="connsiteY4" fmla="*/ 54 h 22710"/>
                  <a:gd name="connsiteX5" fmla="*/ 49721 w 49733"/>
                  <a:gd name="connsiteY5" fmla="*/ 2750 h 22710"/>
                  <a:gd name="connsiteX6" fmla="*/ 47025 w 49733"/>
                  <a:gd name="connsiteY6" fmla="*/ 4967 h 22710"/>
                  <a:gd name="connsiteX7" fmla="*/ 4541 w 49733"/>
                  <a:gd name="connsiteY7" fmla="*/ 21805 h 22710"/>
                  <a:gd name="connsiteX8" fmla="*/ 2564 w 49733"/>
                  <a:gd name="connsiteY8" fmla="*/ 22704 h 22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733" h="22710">
                    <a:moveTo>
                      <a:pt x="2564" y="22704"/>
                    </a:moveTo>
                    <a:cubicBezTo>
                      <a:pt x="1971" y="22751"/>
                      <a:pt x="1389" y="22560"/>
                      <a:pt x="946" y="22164"/>
                    </a:cubicBezTo>
                    <a:cubicBezTo>
                      <a:pt x="-109" y="21361"/>
                      <a:pt x="-312" y="19857"/>
                      <a:pt x="491" y="18803"/>
                    </a:cubicBezTo>
                    <a:cubicBezTo>
                      <a:pt x="521" y="18767"/>
                      <a:pt x="557" y="18725"/>
                      <a:pt x="587" y="18689"/>
                    </a:cubicBezTo>
                    <a:cubicBezTo>
                      <a:pt x="12870" y="6100"/>
                      <a:pt x="29930" y="-677"/>
                      <a:pt x="47504" y="54"/>
                    </a:cubicBezTo>
                    <a:cubicBezTo>
                      <a:pt x="48859" y="185"/>
                      <a:pt x="49853" y="1396"/>
                      <a:pt x="49721" y="2750"/>
                    </a:cubicBezTo>
                    <a:cubicBezTo>
                      <a:pt x="49590" y="4104"/>
                      <a:pt x="48379" y="5099"/>
                      <a:pt x="47025" y="4967"/>
                    </a:cubicBezTo>
                    <a:cubicBezTo>
                      <a:pt x="31146" y="4470"/>
                      <a:pt x="15770" y="10570"/>
                      <a:pt x="4541" y="21805"/>
                    </a:cubicBezTo>
                    <a:cubicBezTo>
                      <a:pt x="4056" y="22398"/>
                      <a:pt x="3325" y="22727"/>
                      <a:pt x="2564" y="22704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127C6311-59F4-5628-C9FD-3817943BF8A9}"/>
                  </a:ext>
                </a:extLst>
              </p:cNvPr>
              <p:cNvSpPr/>
              <p:nvPr/>
            </p:nvSpPr>
            <p:spPr>
              <a:xfrm>
                <a:off x="9346864" y="5857759"/>
                <a:ext cx="49741" cy="22709"/>
              </a:xfrm>
              <a:custGeom>
                <a:avLst/>
                <a:gdLst>
                  <a:gd name="connsiteX0" fmla="*/ 2572 w 49741"/>
                  <a:gd name="connsiteY0" fmla="*/ 22709 h 22709"/>
                  <a:gd name="connsiteX1" fmla="*/ 954 w 49741"/>
                  <a:gd name="connsiteY1" fmla="*/ 22170 h 22709"/>
                  <a:gd name="connsiteX2" fmla="*/ 511 w 49741"/>
                  <a:gd name="connsiteY2" fmla="*/ 18725 h 22709"/>
                  <a:gd name="connsiteX3" fmla="*/ 535 w 49741"/>
                  <a:gd name="connsiteY3" fmla="*/ 18695 h 22709"/>
                  <a:gd name="connsiteX4" fmla="*/ 47512 w 49741"/>
                  <a:gd name="connsiteY4" fmla="*/ 60 h 22709"/>
                  <a:gd name="connsiteX5" fmla="*/ 49730 w 49741"/>
                  <a:gd name="connsiteY5" fmla="*/ 2756 h 22709"/>
                  <a:gd name="connsiteX6" fmla="*/ 47033 w 49741"/>
                  <a:gd name="connsiteY6" fmla="*/ 4973 h 22709"/>
                  <a:gd name="connsiteX7" fmla="*/ 4549 w 49741"/>
                  <a:gd name="connsiteY7" fmla="*/ 21811 h 22709"/>
                  <a:gd name="connsiteX8" fmla="*/ 2572 w 49741"/>
                  <a:gd name="connsiteY8" fmla="*/ 22709 h 2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741" h="22709">
                    <a:moveTo>
                      <a:pt x="2572" y="22709"/>
                    </a:moveTo>
                    <a:cubicBezTo>
                      <a:pt x="1991" y="22703"/>
                      <a:pt x="1422" y="22518"/>
                      <a:pt x="954" y="22170"/>
                    </a:cubicBezTo>
                    <a:cubicBezTo>
                      <a:pt x="-118" y="21343"/>
                      <a:pt x="-316" y="19797"/>
                      <a:pt x="511" y="18725"/>
                    </a:cubicBezTo>
                    <a:cubicBezTo>
                      <a:pt x="517" y="18713"/>
                      <a:pt x="529" y="18707"/>
                      <a:pt x="535" y="18695"/>
                    </a:cubicBezTo>
                    <a:cubicBezTo>
                      <a:pt x="12818" y="6070"/>
                      <a:pt x="29914" y="-713"/>
                      <a:pt x="47512" y="60"/>
                    </a:cubicBezTo>
                    <a:cubicBezTo>
                      <a:pt x="48867" y="191"/>
                      <a:pt x="49861" y="1402"/>
                      <a:pt x="49730" y="2756"/>
                    </a:cubicBezTo>
                    <a:cubicBezTo>
                      <a:pt x="49598" y="4110"/>
                      <a:pt x="48387" y="5105"/>
                      <a:pt x="47033" y="4973"/>
                    </a:cubicBezTo>
                    <a:cubicBezTo>
                      <a:pt x="31148" y="4458"/>
                      <a:pt x="15767" y="10552"/>
                      <a:pt x="4549" y="21811"/>
                    </a:cubicBezTo>
                    <a:cubicBezTo>
                      <a:pt x="4052" y="22386"/>
                      <a:pt x="3333" y="22716"/>
                      <a:pt x="2572" y="22709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15C6019C-1149-8221-2B79-FB38092868CC}"/>
                  </a:ext>
                </a:extLst>
              </p:cNvPr>
              <p:cNvSpPr/>
              <p:nvPr/>
            </p:nvSpPr>
            <p:spPr>
              <a:xfrm>
                <a:off x="9325902" y="5843383"/>
                <a:ext cx="49731" cy="22705"/>
              </a:xfrm>
              <a:custGeom>
                <a:avLst/>
                <a:gdLst>
                  <a:gd name="connsiteX0" fmla="*/ 2562 w 49731"/>
                  <a:gd name="connsiteY0" fmla="*/ 22704 h 22705"/>
                  <a:gd name="connsiteX1" fmla="*/ 944 w 49731"/>
                  <a:gd name="connsiteY1" fmla="*/ 22165 h 22705"/>
                  <a:gd name="connsiteX2" fmla="*/ 490 w 49731"/>
                  <a:gd name="connsiteY2" fmla="*/ 18804 h 22705"/>
                  <a:gd name="connsiteX3" fmla="*/ 585 w 49731"/>
                  <a:gd name="connsiteY3" fmla="*/ 18690 h 22705"/>
                  <a:gd name="connsiteX4" fmla="*/ 47503 w 49731"/>
                  <a:gd name="connsiteY4" fmla="*/ 54 h 22705"/>
                  <a:gd name="connsiteX5" fmla="*/ 49720 w 49731"/>
                  <a:gd name="connsiteY5" fmla="*/ 2751 h 22705"/>
                  <a:gd name="connsiteX6" fmla="*/ 47023 w 49731"/>
                  <a:gd name="connsiteY6" fmla="*/ 4968 h 22705"/>
                  <a:gd name="connsiteX7" fmla="*/ 4540 w 49731"/>
                  <a:gd name="connsiteY7" fmla="*/ 21806 h 22705"/>
                  <a:gd name="connsiteX8" fmla="*/ 2562 w 49731"/>
                  <a:gd name="connsiteY8" fmla="*/ 22704 h 2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731" h="22705">
                    <a:moveTo>
                      <a:pt x="2562" y="22704"/>
                    </a:moveTo>
                    <a:cubicBezTo>
                      <a:pt x="1979" y="22698"/>
                      <a:pt x="1413" y="22513"/>
                      <a:pt x="944" y="22165"/>
                    </a:cubicBezTo>
                    <a:cubicBezTo>
                      <a:pt x="-109" y="21362"/>
                      <a:pt x="-312" y="19858"/>
                      <a:pt x="490" y="18804"/>
                    </a:cubicBezTo>
                    <a:cubicBezTo>
                      <a:pt x="521" y="18768"/>
                      <a:pt x="552" y="18726"/>
                      <a:pt x="585" y="18690"/>
                    </a:cubicBezTo>
                    <a:cubicBezTo>
                      <a:pt x="12862" y="6094"/>
                      <a:pt x="29928" y="-683"/>
                      <a:pt x="47503" y="54"/>
                    </a:cubicBezTo>
                    <a:cubicBezTo>
                      <a:pt x="48857" y="186"/>
                      <a:pt x="49851" y="1397"/>
                      <a:pt x="49720" y="2751"/>
                    </a:cubicBezTo>
                    <a:cubicBezTo>
                      <a:pt x="49588" y="4105"/>
                      <a:pt x="48377" y="5100"/>
                      <a:pt x="47023" y="4968"/>
                    </a:cubicBezTo>
                    <a:cubicBezTo>
                      <a:pt x="31144" y="4488"/>
                      <a:pt x="15775" y="10582"/>
                      <a:pt x="4540" y="21806"/>
                    </a:cubicBezTo>
                    <a:cubicBezTo>
                      <a:pt x="4056" y="22399"/>
                      <a:pt x="3325" y="22728"/>
                      <a:pt x="2562" y="22704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B7B40CC9-A1BD-CC2E-CFB3-57CD5B234E02}"/>
                  </a:ext>
                </a:extLst>
              </p:cNvPr>
              <p:cNvSpPr/>
              <p:nvPr/>
            </p:nvSpPr>
            <p:spPr>
              <a:xfrm>
                <a:off x="9305314" y="5828513"/>
                <a:ext cx="54147" cy="23197"/>
              </a:xfrm>
              <a:custGeom>
                <a:avLst/>
                <a:gdLst>
                  <a:gd name="connsiteX0" fmla="*/ 2598 w 54147"/>
                  <a:gd name="connsiteY0" fmla="*/ 23193 h 23197"/>
                  <a:gd name="connsiteX1" fmla="*/ 4 w 54147"/>
                  <a:gd name="connsiteY1" fmla="*/ 20880 h 23197"/>
                  <a:gd name="connsiteX2" fmla="*/ 561 w 54147"/>
                  <a:gd name="connsiteY2" fmla="*/ 19179 h 23197"/>
                  <a:gd name="connsiteX3" fmla="*/ 51853 w 54147"/>
                  <a:gd name="connsiteY3" fmla="*/ 244 h 23197"/>
                  <a:gd name="connsiteX4" fmla="*/ 54142 w 54147"/>
                  <a:gd name="connsiteY4" fmla="*/ 2856 h 23197"/>
                  <a:gd name="connsiteX5" fmla="*/ 54130 w 54147"/>
                  <a:gd name="connsiteY5" fmla="*/ 3000 h 23197"/>
                  <a:gd name="connsiteX6" fmla="*/ 51373 w 54147"/>
                  <a:gd name="connsiteY6" fmla="*/ 5217 h 23197"/>
                  <a:gd name="connsiteX7" fmla="*/ 4575 w 54147"/>
                  <a:gd name="connsiteY7" fmla="*/ 22235 h 23197"/>
                  <a:gd name="connsiteX8" fmla="*/ 2598 w 54147"/>
                  <a:gd name="connsiteY8" fmla="*/ 23193 h 2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147" h="23197">
                    <a:moveTo>
                      <a:pt x="2598" y="23193"/>
                    </a:moveTo>
                    <a:cubicBezTo>
                      <a:pt x="1243" y="23271"/>
                      <a:pt x="82" y="22235"/>
                      <a:pt x="4" y="20880"/>
                    </a:cubicBezTo>
                    <a:cubicBezTo>
                      <a:pt x="-31" y="20263"/>
                      <a:pt x="168" y="19658"/>
                      <a:pt x="561" y="19179"/>
                    </a:cubicBezTo>
                    <a:cubicBezTo>
                      <a:pt x="10448" y="6775"/>
                      <a:pt x="32918" y="-1554"/>
                      <a:pt x="51853" y="244"/>
                    </a:cubicBezTo>
                    <a:cubicBezTo>
                      <a:pt x="53207" y="334"/>
                      <a:pt x="54232" y="1502"/>
                      <a:pt x="54142" y="2856"/>
                    </a:cubicBezTo>
                    <a:cubicBezTo>
                      <a:pt x="54142" y="2904"/>
                      <a:pt x="54136" y="2952"/>
                      <a:pt x="54130" y="3000"/>
                    </a:cubicBezTo>
                    <a:cubicBezTo>
                      <a:pt x="53944" y="4354"/>
                      <a:pt x="52734" y="5325"/>
                      <a:pt x="51373" y="5217"/>
                    </a:cubicBezTo>
                    <a:cubicBezTo>
                      <a:pt x="34296" y="3599"/>
                      <a:pt x="13324" y="11209"/>
                      <a:pt x="4575" y="22235"/>
                    </a:cubicBezTo>
                    <a:cubicBezTo>
                      <a:pt x="4117" y="22864"/>
                      <a:pt x="3376" y="23223"/>
                      <a:pt x="2598" y="23193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78CC80E2-2599-D049-2F6A-49A83DA65294}"/>
                  </a:ext>
                </a:extLst>
              </p:cNvPr>
              <p:cNvSpPr/>
              <p:nvPr/>
            </p:nvSpPr>
            <p:spPr>
              <a:xfrm>
                <a:off x="8944392" y="5956148"/>
                <a:ext cx="104243" cy="94582"/>
              </a:xfrm>
              <a:custGeom>
                <a:avLst/>
                <a:gdLst>
                  <a:gd name="connsiteX0" fmla="*/ 104243 w 104243"/>
                  <a:gd name="connsiteY0" fmla="*/ 24807 h 94582"/>
                  <a:gd name="connsiteX1" fmla="*/ 90282 w 104243"/>
                  <a:gd name="connsiteY1" fmla="*/ 78736 h 94582"/>
                  <a:gd name="connsiteX2" fmla="*/ 48337 w 104243"/>
                  <a:gd name="connsiteY2" fmla="*/ 93117 h 94582"/>
                  <a:gd name="connsiteX3" fmla="*/ 5554 w 104243"/>
                  <a:gd name="connsiteY3" fmla="*/ 57164 h 94582"/>
                  <a:gd name="connsiteX4" fmla="*/ 1779 w 104243"/>
                  <a:gd name="connsiteY4" fmla="*/ 0 h 94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43" h="94582">
                    <a:moveTo>
                      <a:pt x="104243" y="24807"/>
                    </a:moveTo>
                    <a:cubicBezTo>
                      <a:pt x="102805" y="48775"/>
                      <a:pt x="98970" y="64774"/>
                      <a:pt x="90282" y="78736"/>
                    </a:cubicBezTo>
                    <a:cubicBezTo>
                      <a:pt x="81593" y="92697"/>
                      <a:pt x="65055" y="97251"/>
                      <a:pt x="48337" y="93117"/>
                    </a:cubicBezTo>
                    <a:cubicBezTo>
                      <a:pt x="31620" y="88982"/>
                      <a:pt x="10288" y="77957"/>
                      <a:pt x="5554" y="57164"/>
                    </a:cubicBezTo>
                    <a:cubicBezTo>
                      <a:pt x="820" y="36372"/>
                      <a:pt x="-2056" y="22290"/>
                      <a:pt x="17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68B910DD-D3FA-BB10-BEAC-721B629E5F5F}"/>
                  </a:ext>
                </a:extLst>
              </p:cNvPr>
              <p:cNvSpPr/>
              <p:nvPr/>
            </p:nvSpPr>
            <p:spPr>
              <a:xfrm>
                <a:off x="8945599" y="5807066"/>
                <a:ext cx="108890" cy="233702"/>
              </a:xfrm>
              <a:custGeom>
                <a:avLst/>
                <a:gdLst>
                  <a:gd name="connsiteX0" fmla="*/ 32929 w 108890"/>
                  <a:gd name="connsiteY0" fmla="*/ 0 h 233702"/>
                  <a:gd name="connsiteX1" fmla="*/ 20106 w 108890"/>
                  <a:gd name="connsiteY1" fmla="*/ 65074 h 233702"/>
                  <a:gd name="connsiteX2" fmla="*/ 1471 w 108890"/>
                  <a:gd name="connsiteY2" fmla="*/ 142371 h 233702"/>
                  <a:gd name="connsiteX3" fmla="*/ 14234 w 108890"/>
                  <a:gd name="connsiteY3" fmla="*/ 208823 h 233702"/>
                  <a:gd name="connsiteX4" fmla="*/ 87337 w 108890"/>
                  <a:gd name="connsiteY4" fmla="*/ 219609 h 233702"/>
                  <a:gd name="connsiteX5" fmla="*/ 103096 w 108890"/>
                  <a:gd name="connsiteY5" fmla="*/ 138956 h 233702"/>
                  <a:gd name="connsiteX6" fmla="*/ 105313 w 108890"/>
                  <a:gd name="connsiteY6" fmla="*/ 56984 h 233702"/>
                  <a:gd name="connsiteX7" fmla="*/ 106152 w 108890"/>
                  <a:gd name="connsiteY7" fmla="*/ 5513 h 233702"/>
                  <a:gd name="connsiteX8" fmla="*/ 104774 w 108890"/>
                  <a:gd name="connsiteY8" fmla="*/ 17077 h 233702"/>
                  <a:gd name="connsiteX9" fmla="*/ 102557 w 108890"/>
                  <a:gd name="connsiteY9" fmla="*/ 30020 h 233702"/>
                  <a:gd name="connsiteX10" fmla="*/ 99680 w 108890"/>
                  <a:gd name="connsiteY10" fmla="*/ 30799 h 233702"/>
                  <a:gd name="connsiteX11" fmla="*/ 99680 w 108890"/>
                  <a:gd name="connsiteY11" fmla="*/ 24807 h 233702"/>
                  <a:gd name="connsiteX12" fmla="*/ 93688 w 108890"/>
                  <a:gd name="connsiteY12" fmla="*/ 14441 h 233702"/>
                  <a:gd name="connsiteX13" fmla="*/ 61811 w 108890"/>
                  <a:gd name="connsiteY13" fmla="*/ 10067 h 233702"/>
                  <a:gd name="connsiteX14" fmla="*/ 36105 w 108890"/>
                  <a:gd name="connsiteY14" fmla="*/ 11864 h 233702"/>
                  <a:gd name="connsiteX15" fmla="*/ 33768 w 108890"/>
                  <a:gd name="connsiteY15" fmla="*/ 21212 h 233702"/>
                  <a:gd name="connsiteX16" fmla="*/ 31910 w 108890"/>
                  <a:gd name="connsiteY16" fmla="*/ 28163 h 233702"/>
                  <a:gd name="connsiteX17" fmla="*/ 32330 w 108890"/>
                  <a:gd name="connsiteY17" fmla="*/ 13362 h 233702"/>
                  <a:gd name="connsiteX18" fmla="*/ 32809 w 108890"/>
                  <a:gd name="connsiteY18" fmla="*/ 6292 h 233702"/>
                  <a:gd name="connsiteX19" fmla="*/ 32929 w 108890"/>
                  <a:gd name="connsiteY19" fmla="*/ 0 h 233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8890" h="233702">
                    <a:moveTo>
                      <a:pt x="32929" y="0"/>
                    </a:moveTo>
                    <a:cubicBezTo>
                      <a:pt x="26098" y="539"/>
                      <a:pt x="24061" y="32777"/>
                      <a:pt x="20106" y="65074"/>
                    </a:cubicBezTo>
                    <a:cubicBezTo>
                      <a:pt x="15852" y="99648"/>
                      <a:pt x="5246" y="113969"/>
                      <a:pt x="1471" y="142371"/>
                    </a:cubicBezTo>
                    <a:cubicBezTo>
                      <a:pt x="-2844" y="174788"/>
                      <a:pt x="2609" y="189229"/>
                      <a:pt x="14234" y="208823"/>
                    </a:cubicBezTo>
                    <a:cubicBezTo>
                      <a:pt x="25858" y="228417"/>
                      <a:pt x="67084" y="247652"/>
                      <a:pt x="87337" y="219609"/>
                    </a:cubicBezTo>
                    <a:cubicBezTo>
                      <a:pt x="103875" y="196719"/>
                      <a:pt x="104594" y="171672"/>
                      <a:pt x="103096" y="138956"/>
                    </a:cubicBezTo>
                    <a:cubicBezTo>
                      <a:pt x="102219" y="111614"/>
                      <a:pt x="102960" y="84242"/>
                      <a:pt x="105313" y="56984"/>
                    </a:cubicBezTo>
                    <a:cubicBezTo>
                      <a:pt x="106631" y="32717"/>
                      <a:pt x="112144" y="8209"/>
                      <a:pt x="106152" y="5513"/>
                    </a:cubicBezTo>
                    <a:cubicBezTo>
                      <a:pt x="105672" y="9108"/>
                      <a:pt x="105253" y="13602"/>
                      <a:pt x="104774" y="17077"/>
                    </a:cubicBezTo>
                    <a:cubicBezTo>
                      <a:pt x="104552" y="21464"/>
                      <a:pt x="103808" y="25808"/>
                      <a:pt x="102557" y="30020"/>
                    </a:cubicBezTo>
                    <a:cubicBezTo>
                      <a:pt x="101837" y="31878"/>
                      <a:pt x="100339" y="33735"/>
                      <a:pt x="99680" y="30799"/>
                    </a:cubicBezTo>
                    <a:cubicBezTo>
                      <a:pt x="99387" y="28810"/>
                      <a:pt x="99387" y="26797"/>
                      <a:pt x="99680" y="24807"/>
                    </a:cubicBezTo>
                    <a:cubicBezTo>
                      <a:pt x="100699" y="15879"/>
                      <a:pt x="96085" y="15160"/>
                      <a:pt x="93688" y="14441"/>
                    </a:cubicBezTo>
                    <a:cubicBezTo>
                      <a:pt x="83143" y="12445"/>
                      <a:pt x="72503" y="10983"/>
                      <a:pt x="61811" y="10067"/>
                    </a:cubicBezTo>
                    <a:cubicBezTo>
                      <a:pt x="56538" y="9707"/>
                      <a:pt x="38442" y="8928"/>
                      <a:pt x="36105" y="11864"/>
                    </a:cubicBezTo>
                    <a:cubicBezTo>
                      <a:pt x="34540" y="14729"/>
                      <a:pt x="33736" y="17946"/>
                      <a:pt x="33768" y="21212"/>
                    </a:cubicBezTo>
                    <a:cubicBezTo>
                      <a:pt x="33169" y="26125"/>
                      <a:pt x="32030" y="29661"/>
                      <a:pt x="31910" y="28163"/>
                    </a:cubicBezTo>
                    <a:cubicBezTo>
                      <a:pt x="31551" y="24687"/>
                      <a:pt x="32270" y="15579"/>
                      <a:pt x="32330" y="13362"/>
                    </a:cubicBezTo>
                    <a:cubicBezTo>
                      <a:pt x="32390" y="11145"/>
                      <a:pt x="32749" y="8389"/>
                      <a:pt x="32809" y="6292"/>
                    </a:cubicBezTo>
                    <a:cubicBezTo>
                      <a:pt x="32869" y="4195"/>
                      <a:pt x="32809" y="2097"/>
                      <a:pt x="32929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CD1CB7CC-469F-2590-90A5-C0C6E68EC809}"/>
                  </a:ext>
                </a:extLst>
              </p:cNvPr>
              <p:cNvSpPr/>
              <p:nvPr/>
            </p:nvSpPr>
            <p:spPr>
              <a:xfrm>
                <a:off x="8944945" y="5958445"/>
                <a:ext cx="103690" cy="84043"/>
              </a:xfrm>
              <a:custGeom>
                <a:avLst/>
                <a:gdLst>
                  <a:gd name="connsiteX0" fmla="*/ 208 w 103690"/>
                  <a:gd name="connsiteY0" fmla="*/ 9747 h 84043"/>
                  <a:gd name="connsiteX1" fmla="*/ 13091 w 103690"/>
                  <a:gd name="connsiteY1" fmla="*/ 59121 h 84043"/>
                  <a:gd name="connsiteX2" fmla="*/ 89490 w 103690"/>
                  <a:gd name="connsiteY2" fmla="*/ 69967 h 84043"/>
                  <a:gd name="connsiteX3" fmla="*/ 103691 w 103690"/>
                  <a:gd name="connsiteY3" fmla="*/ 22630 h 84043"/>
                  <a:gd name="connsiteX4" fmla="*/ 208 w 103690"/>
                  <a:gd name="connsiteY4" fmla="*/ 9747 h 84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690" h="84043">
                    <a:moveTo>
                      <a:pt x="208" y="9747"/>
                    </a:moveTo>
                    <a:cubicBezTo>
                      <a:pt x="-1057" y="27178"/>
                      <a:pt x="3472" y="44531"/>
                      <a:pt x="13091" y="59121"/>
                    </a:cubicBezTo>
                    <a:cubicBezTo>
                      <a:pt x="24716" y="78715"/>
                      <a:pt x="69177" y="98010"/>
                      <a:pt x="89490" y="69967"/>
                    </a:cubicBezTo>
                    <a:cubicBezTo>
                      <a:pt x="99556" y="56006"/>
                      <a:pt x="102253" y="39467"/>
                      <a:pt x="103691" y="22630"/>
                    </a:cubicBezTo>
                    <a:cubicBezTo>
                      <a:pt x="91527" y="879"/>
                      <a:pt x="19383" y="-8649"/>
                      <a:pt x="208" y="9747"/>
                    </a:cubicBezTo>
                    <a:close/>
                  </a:path>
                </a:pathLst>
              </a:custGeom>
              <a:solidFill>
                <a:srgbClr val="FAFAFA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B88E8985-4B51-90FB-AB16-6FB28A84C432}"/>
                  </a:ext>
                </a:extLst>
              </p:cNvPr>
              <p:cNvSpPr/>
              <p:nvPr/>
            </p:nvSpPr>
            <p:spPr>
              <a:xfrm>
                <a:off x="8966845" y="5932835"/>
                <a:ext cx="69747" cy="12873"/>
              </a:xfrm>
              <a:custGeom>
                <a:avLst/>
                <a:gdLst>
                  <a:gd name="connsiteX0" fmla="*/ 66810 w 69747"/>
                  <a:gd name="connsiteY0" fmla="*/ 12827 h 12873"/>
                  <a:gd name="connsiteX1" fmla="*/ 66091 w 69747"/>
                  <a:gd name="connsiteY1" fmla="*/ 12827 h 12873"/>
                  <a:gd name="connsiteX2" fmla="*/ 3115 w 69747"/>
                  <a:gd name="connsiteY2" fmla="*/ 6835 h 12873"/>
                  <a:gd name="connsiteX3" fmla="*/ 65 w 69747"/>
                  <a:gd name="connsiteY3" fmla="*/ 5001 h 12873"/>
                  <a:gd name="connsiteX4" fmla="*/ 59 w 69747"/>
                  <a:gd name="connsiteY4" fmla="*/ 4977 h 12873"/>
                  <a:gd name="connsiteX5" fmla="*/ 1976 w 69747"/>
                  <a:gd name="connsiteY5" fmla="*/ 1981 h 12873"/>
                  <a:gd name="connsiteX6" fmla="*/ 68308 w 69747"/>
                  <a:gd name="connsiteY6" fmla="*/ 8333 h 12873"/>
                  <a:gd name="connsiteX7" fmla="*/ 69527 w 69747"/>
                  <a:gd name="connsiteY7" fmla="*/ 11587 h 12873"/>
                  <a:gd name="connsiteX8" fmla="*/ 69507 w 69747"/>
                  <a:gd name="connsiteY8" fmla="*/ 11629 h 12873"/>
                  <a:gd name="connsiteX9" fmla="*/ 66810 w 69747"/>
                  <a:gd name="connsiteY9" fmla="*/ 12827 h 1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747" h="12873">
                    <a:moveTo>
                      <a:pt x="66810" y="12827"/>
                    </a:moveTo>
                    <a:lnTo>
                      <a:pt x="66091" y="12827"/>
                    </a:lnTo>
                    <a:cubicBezTo>
                      <a:pt x="46015" y="5223"/>
                      <a:pt x="24265" y="3156"/>
                      <a:pt x="3115" y="6835"/>
                    </a:cubicBezTo>
                    <a:cubicBezTo>
                      <a:pt x="1766" y="7171"/>
                      <a:pt x="400" y="6350"/>
                      <a:pt x="65" y="5001"/>
                    </a:cubicBezTo>
                    <a:cubicBezTo>
                      <a:pt x="62" y="4995"/>
                      <a:pt x="61" y="4983"/>
                      <a:pt x="59" y="4977"/>
                    </a:cubicBezTo>
                    <a:cubicBezTo>
                      <a:pt x="-238" y="3623"/>
                      <a:pt x="620" y="2281"/>
                      <a:pt x="1976" y="1981"/>
                    </a:cubicBezTo>
                    <a:cubicBezTo>
                      <a:pt x="24249" y="-2075"/>
                      <a:pt x="47210" y="124"/>
                      <a:pt x="68308" y="8333"/>
                    </a:cubicBezTo>
                    <a:cubicBezTo>
                      <a:pt x="69543" y="8896"/>
                      <a:pt x="70089" y="10352"/>
                      <a:pt x="69527" y="11587"/>
                    </a:cubicBezTo>
                    <a:cubicBezTo>
                      <a:pt x="69520" y="11599"/>
                      <a:pt x="69513" y="11617"/>
                      <a:pt x="69507" y="11629"/>
                    </a:cubicBezTo>
                    <a:cubicBezTo>
                      <a:pt x="68948" y="12551"/>
                      <a:pt x="67872" y="13031"/>
                      <a:pt x="66810" y="12827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06162A9-D144-4506-98B3-A0CA0D43E107}"/>
                  </a:ext>
                </a:extLst>
              </p:cNvPr>
              <p:cNvSpPr/>
              <p:nvPr/>
            </p:nvSpPr>
            <p:spPr>
              <a:xfrm>
                <a:off x="8969035" y="5907061"/>
                <a:ext cx="69366" cy="14120"/>
              </a:xfrm>
              <a:custGeom>
                <a:avLst/>
                <a:gdLst>
                  <a:gd name="connsiteX0" fmla="*/ 2303 w 69366"/>
                  <a:gd name="connsiteY0" fmla="*/ 8281 h 14120"/>
                  <a:gd name="connsiteX1" fmla="*/ 146 w 69366"/>
                  <a:gd name="connsiteY1" fmla="*/ 6604 h 14120"/>
                  <a:gd name="connsiteX2" fmla="*/ 1576 w 69366"/>
                  <a:gd name="connsiteY2" fmla="*/ 3530 h 14120"/>
                  <a:gd name="connsiteX3" fmla="*/ 1704 w 69366"/>
                  <a:gd name="connsiteY3" fmla="*/ 3488 h 14120"/>
                  <a:gd name="connsiteX4" fmla="*/ 67976 w 69366"/>
                  <a:gd name="connsiteY4" fmla="*/ 9480 h 14120"/>
                  <a:gd name="connsiteX5" fmla="*/ 69144 w 69366"/>
                  <a:gd name="connsiteY5" fmla="*/ 12661 h 14120"/>
                  <a:gd name="connsiteX6" fmla="*/ 69054 w 69366"/>
                  <a:gd name="connsiteY6" fmla="*/ 12835 h 14120"/>
                  <a:gd name="connsiteX7" fmla="*/ 65639 w 69366"/>
                  <a:gd name="connsiteY7" fmla="*/ 13854 h 14120"/>
                  <a:gd name="connsiteX8" fmla="*/ 3382 w 69366"/>
                  <a:gd name="connsiteY8" fmla="*/ 8401 h 14120"/>
                  <a:gd name="connsiteX9" fmla="*/ 2303 w 69366"/>
                  <a:gd name="connsiteY9" fmla="*/ 8281 h 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366" h="14120">
                    <a:moveTo>
                      <a:pt x="2303" y="8281"/>
                    </a:moveTo>
                    <a:cubicBezTo>
                      <a:pt x="1311" y="8209"/>
                      <a:pt x="459" y="7550"/>
                      <a:pt x="146" y="6604"/>
                    </a:cubicBezTo>
                    <a:cubicBezTo>
                      <a:pt x="-308" y="5357"/>
                      <a:pt x="332" y="3985"/>
                      <a:pt x="1576" y="3530"/>
                    </a:cubicBezTo>
                    <a:cubicBezTo>
                      <a:pt x="1618" y="3518"/>
                      <a:pt x="1661" y="3500"/>
                      <a:pt x="1704" y="3488"/>
                    </a:cubicBezTo>
                    <a:cubicBezTo>
                      <a:pt x="32503" y="-6699"/>
                      <a:pt x="66718" y="8581"/>
                      <a:pt x="67976" y="9480"/>
                    </a:cubicBezTo>
                    <a:cubicBezTo>
                      <a:pt x="69177" y="10037"/>
                      <a:pt x="69700" y="11463"/>
                      <a:pt x="69144" y="12661"/>
                    </a:cubicBezTo>
                    <a:cubicBezTo>
                      <a:pt x="69116" y="12721"/>
                      <a:pt x="69086" y="12781"/>
                      <a:pt x="69054" y="12835"/>
                    </a:cubicBezTo>
                    <a:cubicBezTo>
                      <a:pt x="68353" y="14010"/>
                      <a:pt x="66869" y="14453"/>
                      <a:pt x="65639" y="13854"/>
                    </a:cubicBezTo>
                    <a:cubicBezTo>
                      <a:pt x="65639" y="13854"/>
                      <a:pt x="32024" y="-1126"/>
                      <a:pt x="3382" y="8401"/>
                    </a:cubicBezTo>
                    <a:cubicBezTo>
                      <a:pt x="3018" y="8449"/>
                      <a:pt x="2647" y="8407"/>
                      <a:pt x="2303" y="8281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82961E89-B438-C48F-9D40-44F967F866E0}"/>
                  </a:ext>
                </a:extLst>
              </p:cNvPr>
              <p:cNvSpPr/>
              <p:nvPr/>
            </p:nvSpPr>
            <p:spPr>
              <a:xfrm>
                <a:off x="8970112" y="5883486"/>
                <a:ext cx="70455" cy="14458"/>
              </a:xfrm>
              <a:custGeom>
                <a:avLst/>
                <a:gdLst>
                  <a:gd name="connsiteX0" fmla="*/ 2305 w 70455"/>
                  <a:gd name="connsiteY0" fmla="*/ 9086 h 14458"/>
                  <a:gd name="connsiteX1" fmla="*/ 148 w 70455"/>
                  <a:gd name="connsiteY1" fmla="*/ 7468 h 14458"/>
                  <a:gd name="connsiteX2" fmla="*/ 1620 w 70455"/>
                  <a:gd name="connsiteY2" fmla="*/ 4322 h 14458"/>
                  <a:gd name="connsiteX3" fmla="*/ 1705 w 70455"/>
                  <a:gd name="connsiteY3" fmla="*/ 4292 h 14458"/>
                  <a:gd name="connsiteX4" fmla="*/ 69176 w 70455"/>
                  <a:gd name="connsiteY4" fmla="*/ 9865 h 14458"/>
                  <a:gd name="connsiteX5" fmla="*/ 70178 w 70455"/>
                  <a:gd name="connsiteY5" fmla="*/ 13101 h 14458"/>
                  <a:gd name="connsiteX6" fmla="*/ 70075 w 70455"/>
                  <a:gd name="connsiteY6" fmla="*/ 13281 h 14458"/>
                  <a:gd name="connsiteX7" fmla="*/ 66539 w 70455"/>
                  <a:gd name="connsiteY7" fmla="*/ 14120 h 14458"/>
                  <a:gd name="connsiteX8" fmla="*/ 3383 w 70455"/>
                  <a:gd name="connsiteY8" fmla="*/ 8966 h 14458"/>
                  <a:gd name="connsiteX9" fmla="*/ 2305 w 70455"/>
                  <a:gd name="connsiteY9" fmla="*/ 9086 h 14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55" h="14458">
                    <a:moveTo>
                      <a:pt x="2305" y="9086"/>
                    </a:moveTo>
                    <a:cubicBezTo>
                      <a:pt x="1344" y="8984"/>
                      <a:pt x="515" y="8361"/>
                      <a:pt x="148" y="7468"/>
                    </a:cubicBezTo>
                    <a:cubicBezTo>
                      <a:pt x="-314" y="6192"/>
                      <a:pt x="345" y="4784"/>
                      <a:pt x="1620" y="4322"/>
                    </a:cubicBezTo>
                    <a:cubicBezTo>
                      <a:pt x="1649" y="4310"/>
                      <a:pt x="1677" y="4305"/>
                      <a:pt x="1705" y="4292"/>
                    </a:cubicBezTo>
                    <a:cubicBezTo>
                      <a:pt x="35561" y="-7692"/>
                      <a:pt x="67978" y="9146"/>
                      <a:pt x="69176" y="9865"/>
                    </a:cubicBezTo>
                    <a:cubicBezTo>
                      <a:pt x="70347" y="10482"/>
                      <a:pt x="70796" y="11932"/>
                      <a:pt x="70178" y="13101"/>
                    </a:cubicBezTo>
                    <a:cubicBezTo>
                      <a:pt x="70146" y="13161"/>
                      <a:pt x="70112" y="13221"/>
                      <a:pt x="70075" y="13281"/>
                    </a:cubicBezTo>
                    <a:cubicBezTo>
                      <a:pt x="69290" y="14431"/>
                      <a:pt x="67758" y="14796"/>
                      <a:pt x="66539" y="14120"/>
                    </a:cubicBezTo>
                    <a:cubicBezTo>
                      <a:pt x="66539" y="14120"/>
                      <a:pt x="34961" y="-2059"/>
                      <a:pt x="3383" y="8966"/>
                    </a:cubicBezTo>
                    <a:cubicBezTo>
                      <a:pt x="3039" y="9092"/>
                      <a:pt x="2668" y="9134"/>
                      <a:pt x="2305" y="9086"/>
                    </a:cubicBezTo>
                    <a:close/>
                  </a:path>
                </a:pathLst>
              </a:custGeom>
              <a:solidFill>
                <a:srgbClr val="F0F0F0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52799639-2152-0E41-B088-9DC567F74B9F}"/>
                  </a:ext>
                </a:extLst>
              </p:cNvPr>
              <p:cNvSpPr/>
              <p:nvPr/>
            </p:nvSpPr>
            <p:spPr>
              <a:xfrm>
                <a:off x="8971783" y="5861333"/>
                <a:ext cx="70916" cy="14703"/>
              </a:xfrm>
              <a:custGeom>
                <a:avLst/>
                <a:gdLst>
                  <a:gd name="connsiteX0" fmla="*/ 2311 w 70916"/>
                  <a:gd name="connsiteY0" fmla="*/ 8829 h 14703"/>
                  <a:gd name="connsiteX1" fmla="*/ 154 w 70916"/>
                  <a:gd name="connsiteY1" fmla="*/ 7211 h 14703"/>
                  <a:gd name="connsiteX2" fmla="*/ 1603 w 70916"/>
                  <a:gd name="connsiteY2" fmla="*/ 4054 h 14703"/>
                  <a:gd name="connsiteX3" fmla="*/ 1652 w 70916"/>
                  <a:gd name="connsiteY3" fmla="*/ 4036 h 14703"/>
                  <a:gd name="connsiteX4" fmla="*/ 69662 w 70916"/>
                  <a:gd name="connsiteY4" fmla="*/ 10028 h 14703"/>
                  <a:gd name="connsiteX5" fmla="*/ 70602 w 70916"/>
                  <a:gd name="connsiteY5" fmla="*/ 13371 h 14703"/>
                  <a:gd name="connsiteX6" fmla="*/ 70561 w 70916"/>
                  <a:gd name="connsiteY6" fmla="*/ 13443 h 14703"/>
                  <a:gd name="connsiteX7" fmla="*/ 67123 w 70916"/>
                  <a:gd name="connsiteY7" fmla="*/ 14366 h 14703"/>
                  <a:gd name="connsiteX8" fmla="*/ 67085 w 70916"/>
                  <a:gd name="connsiteY8" fmla="*/ 14342 h 14703"/>
                  <a:gd name="connsiteX9" fmla="*/ 3450 w 70916"/>
                  <a:gd name="connsiteY9" fmla="*/ 8350 h 14703"/>
                  <a:gd name="connsiteX10" fmla="*/ 2311 w 70916"/>
                  <a:gd name="connsiteY10" fmla="*/ 8829 h 1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916" h="14703">
                    <a:moveTo>
                      <a:pt x="2311" y="8829"/>
                    </a:moveTo>
                    <a:cubicBezTo>
                      <a:pt x="1350" y="8727"/>
                      <a:pt x="522" y="8104"/>
                      <a:pt x="154" y="7211"/>
                    </a:cubicBezTo>
                    <a:cubicBezTo>
                      <a:pt x="-318" y="5941"/>
                      <a:pt x="330" y="4527"/>
                      <a:pt x="1603" y="4054"/>
                    </a:cubicBezTo>
                    <a:cubicBezTo>
                      <a:pt x="1619" y="4047"/>
                      <a:pt x="1635" y="4042"/>
                      <a:pt x="1652" y="4036"/>
                    </a:cubicBezTo>
                    <a:cubicBezTo>
                      <a:pt x="33410" y="-7589"/>
                      <a:pt x="68344" y="9548"/>
                      <a:pt x="69662" y="10028"/>
                    </a:cubicBezTo>
                    <a:cubicBezTo>
                      <a:pt x="70845" y="10693"/>
                      <a:pt x="71266" y="12191"/>
                      <a:pt x="70602" y="13371"/>
                    </a:cubicBezTo>
                    <a:cubicBezTo>
                      <a:pt x="70589" y="13395"/>
                      <a:pt x="70575" y="13419"/>
                      <a:pt x="70561" y="13443"/>
                    </a:cubicBezTo>
                    <a:cubicBezTo>
                      <a:pt x="69866" y="14647"/>
                      <a:pt x="68326" y="15061"/>
                      <a:pt x="67123" y="14366"/>
                    </a:cubicBezTo>
                    <a:cubicBezTo>
                      <a:pt x="67111" y="14354"/>
                      <a:pt x="67098" y="14348"/>
                      <a:pt x="67085" y="14342"/>
                    </a:cubicBezTo>
                    <a:cubicBezTo>
                      <a:pt x="66786" y="14342"/>
                      <a:pt x="32931" y="-2376"/>
                      <a:pt x="3450" y="8350"/>
                    </a:cubicBezTo>
                    <a:cubicBezTo>
                      <a:pt x="3116" y="8601"/>
                      <a:pt x="2725" y="8769"/>
                      <a:pt x="2311" y="8829"/>
                    </a:cubicBezTo>
                    <a:close/>
                  </a:path>
                </a:pathLst>
              </a:custGeom>
              <a:solidFill>
                <a:srgbClr val="EBEBEB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9E02F666-B475-D140-DAF1-29E60176DB2F}"/>
                  </a:ext>
                </a:extLst>
              </p:cNvPr>
              <p:cNvSpPr/>
              <p:nvPr/>
            </p:nvSpPr>
            <p:spPr>
              <a:xfrm>
                <a:off x="8973147" y="4854329"/>
                <a:ext cx="400736" cy="877106"/>
              </a:xfrm>
              <a:custGeom>
                <a:avLst/>
                <a:gdLst>
                  <a:gd name="connsiteX0" fmla="*/ 47146 w 400736"/>
                  <a:gd name="connsiteY0" fmla="*/ 0 h 877106"/>
                  <a:gd name="connsiteX1" fmla="*/ 30188 w 400736"/>
                  <a:gd name="connsiteY1" fmla="*/ 263650 h 877106"/>
                  <a:gd name="connsiteX2" fmla="*/ 26893 w 400736"/>
                  <a:gd name="connsiteY2" fmla="*/ 492727 h 877106"/>
                  <a:gd name="connsiteX3" fmla="*/ 4183 w 400736"/>
                  <a:gd name="connsiteY3" fmla="*/ 644805 h 877106"/>
                  <a:gd name="connsiteX4" fmla="*/ 5860 w 400736"/>
                  <a:gd name="connsiteY4" fmla="*/ 857643 h 877106"/>
                  <a:gd name="connsiteX5" fmla="*/ 51041 w 400736"/>
                  <a:gd name="connsiteY5" fmla="*/ 876638 h 877106"/>
                  <a:gd name="connsiteX6" fmla="*/ 103471 w 400736"/>
                  <a:gd name="connsiteY6" fmla="*/ 866811 h 877106"/>
                  <a:gd name="connsiteX7" fmla="*/ 164890 w 400736"/>
                  <a:gd name="connsiteY7" fmla="*/ 619159 h 877106"/>
                  <a:gd name="connsiteX8" fmla="*/ 216901 w 400736"/>
                  <a:gd name="connsiteY8" fmla="*/ 368332 h 877106"/>
                  <a:gd name="connsiteX9" fmla="*/ 239850 w 400736"/>
                  <a:gd name="connsiteY9" fmla="*/ 524125 h 877106"/>
                  <a:gd name="connsiteX10" fmla="*/ 239850 w 400736"/>
                  <a:gd name="connsiteY10" fmla="*/ 662901 h 877106"/>
                  <a:gd name="connsiteX11" fmla="*/ 269511 w 400736"/>
                  <a:gd name="connsiteY11" fmla="*/ 835352 h 877106"/>
                  <a:gd name="connsiteX12" fmla="*/ 323439 w 400736"/>
                  <a:gd name="connsiteY12" fmla="*/ 843921 h 877106"/>
                  <a:gd name="connsiteX13" fmla="*/ 370777 w 400736"/>
                  <a:gd name="connsiteY13" fmla="*/ 831937 h 877106"/>
                  <a:gd name="connsiteX14" fmla="*/ 400737 w 400736"/>
                  <a:gd name="connsiteY14" fmla="*/ 481941 h 877106"/>
                  <a:gd name="connsiteX15" fmla="*/ 387075 w 400736"/>
                  <a:gd name="connsiteY15" fmla="*/ 1139 h 877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0736" h="877106">
                    <a:moveTo>
                      <a:pt x="47146" y="0"/>
                    </a:moveTo>
                    <a:cubicBezTo>
                      <a:pt x="42891" y="77897"/>
                      <a:pt x="33304" y="99948"/>
                      <a:pt x="30188" y="263650"/>
                    </a:cubicBezTo>
                    <a:cubicBezTo>
                      <a:pt x="27072" y="427353"/>
                      <a:pt x="27552" y="473013"/>
                      <a:pt x="26893" y="492727"/>
                    </a:cubicBezTo>
                    <a:cubicBezTo>
                      <a:pt x="26233" y="512441"/>
                      <a:pt x="14489" y="547674"/>
                      <a:pt x="4183" y="644805"/>
                    </a:cubicBezTo>
                    <a:cubicBezTo>
                      <a:pt x="-6124" y="741936"/>
                      <a:pt x="5860" y="857643"/>
                      <a:pt x="5860" y="857643"/>
                    </a:cubicBezTo>
                    <a:cubicBezTo>
                      <a:pt x="5860" y="857643"/>
                      <a:pt x="12991" y="873282"/>
                      <a:pt x="51041" y="876638"/>
                    </a:cubicBezTo>
                    <a:cubicBezTo>
                      <a:pt x="86094" y="879693"/>
                      <a:pt x="103471" y="866811"/>
                      <a:pt x="103471" y="866811"/>
                    </a:cubicBezTo>
                    <a:cubicBezTo>
                      <a:pt x="103471" y="866811"/>
                      <a:pt x="151407" y="677701"/>
                      <a:pt x="164890" y="619159"/>
                    </a:cubicBezTo>
                    <a:cubicBezTo>
                      <a:pt x="178372" y="560617"/>
                      <a:pt x="216901" y="368332"/>
                      <a:pt x="216901" y="368332"/>
                    </a:cubicBezTo>
                    <a:lnTo>
                      <a:pt x="239850" y="524125"/>
                    </a:lnTo>
                    <a:cubicBezTo>
                      <a:pt x="239850" y="524125"/>
                      <a:pt x="229124" y="578053"/>
                      <a:pt x="239850" y="662901"/>
                    </a:cubicBezTo>
                    <a:cubicBezTo>
                      <a:pt x="250576" y="747749"/>
                      <a:pt x="269511" y="835352"/>
                      <a:pt x="269511" y="835352"/>
                    </a:cubicBezTo>
                    <a:cubicBezTo>
                      <a:pt x="286867" y="841260"/>
                      <a:pt x="305106" y="844161"/>
                      <a:pt x="323439" y="843921"/>
                    </a:cubicBezTo>
                    <a:cubicBezTo>
                      <a:pt x="340005" y="844221"/>
                      <a:pt x="356350" y="840086"/>
                      <a:pt x="370777" y="831937"/>
                    </a:cubicBezTo>
                    <a:cubicBezTo>
                      <a:pt x="370777" y="831937"/>
                      <a:pt x="400737" y="578533"/>
                      <a:pt x="400737" y="481941"/>
                    </a:cubicBezTo>
                    <a:cubicBezTo>
                      <a:pt x="400737" y="385349"/>
                      <a:pt x="393067" y="139375"/>
                      <a:pt x="387075" y="1139"/>
                    </a:cubicBezTo>
                    <a:close/>
                  </a:path>
                </a:pathLst>
              </a:custGeom>
              <a:solidFill>
                <a:srgbClr val="455A64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7160EE26-644E-15BD-A915-CBEDD9792E86}"/>
                  </a:ext>
                </a:extLst>
              </p:cNvPr>
              <p:cNvSpPr/>
              <p:nvPr/>
            </p:nvSpPr>
            <p:spPr>
              <a:xfrm>
                <a:off x="8983370" y="4879676"/>
                <a:ext cx="337843" cy="842362"/>
              </a:xfrm>
              <a:custGeom>
                <a:avLst/>
                <a:gdLst>
                  <a:gd name="connsiteX0" fmla="*/ 2409 w 337843"/>
                  <a:gd name="connsiteY0" fmla="*/ 839127 h 842362"/>
                  <a:gd name="connsiteX1" fmla="*/ 7562 w 337843"/>
                  <a:gd name="connsiteY1" fmla="*/ 842363 h 842362"/>
                  <a:gd name="connsiteX2" fmla="*/ 30272 w 337843"/>
                  <a:gd name="connsiteY2" fmla="*/ 543659 h 842362"/>
                  <a:gd name="connsiteX3" fmla="*/ 33807 w 337843"/>
                  <a:gd name="connsiteY3" fmla="*/ 527660 h 842362"/>
                  <a:gd name="connsiteX4" fmla="*/ 43574 w 337843"/>
                  <a:gd name="connsiteY4" fmla="*/ 347599 h 842362"/>
                  <a:gd name="connsiteX5" fmla="*/ 43574 w 337843"/>
                  <a:gd name="connsiteY5" fmla="*/ 276833 h 842362"/>
                  <a:gd name="connsiteX6" fmla="*/ 47169 w 337843"/>
                  <a:gd name="connsiteY6" fmla="*/ 188031 h 842362"/>
                  <a:gd name="connsiteX7" fmla="*/ 128362 w 337843"/>
                  <a:gd name="connsiteY7" fmla="*/ 62797 h 842362"/>
                  <a:gd name="connsiteX8" fmla="*/ 134833 w 337843"/>
                  <a:gd name="connsiteY8" fmla="*/ 34694 h 842362"/>
                  <a:gd name="connsiteX9" fmla="*/ 129980 w 337843"/>
                  <a:gd name="connsiteY9" fmla="*/ 33615 h 842362"/>
                  <a:gd name="connsiteX10" fmla="*/ 123508 w 337843"/>
                  <a:gd name="connsiteY10" fmla="*/ 61718 h 842362"/>
                  <a:gd name="connsiteX11" fmla="*/ 47589 w 337843"/>
                  <a:gd name="connsiteY11" fmla="*/ 182997 h 842362"/>
                  <a:gd name="connsiteX12" fmla="*/ 101517 w 337843"/>
                  <a:gd name="connsiteY12" fmla="*/ 2756 h 842362"/>
                  <a:gd name="connsiteX13" fmla="*/ 97503 w 337843"/>
                  <a:gd name="connsiteY13" fmla="*/ 0 h 842362"/>
                  <a:gd name="connsiteX14" fmla="*/ 38481 w 337843"/>
                  <a:gd name="connsiteY14" fmla="*/ 276773 h 842362"/>
                  <a:gd name="connsiteX15" fmla="*/ 38481 w 337843"/>
                  <a:gd name="connsiteY15" fmla="*/ 347599 h 842362"/>
                  <a:gd name="connsiteX16" fmla="*/ 29073 w 337843"/>
                  <a:gd name="connsiteY16" fmla="*/ 526642 h 842362"/>
                  <a:gd name="connsiteX17" fmla="*/ 25538 w 337843"/>
                  <a:gd name="connsiteY17" fmla="*/ 542640 h 842362"/>
                  <a:gd name="connsiteX18" fmla="*/ 2409 w 337843"/>
                  <a:gd name="connsiteY18" fmla="*/ 839127 h 842362"/>
                  <a:gd name="connsiteX19" fmla="*/ 235320 w 337843"/>
                  <a:gd name="connsiteY19" fmla="*/ 184375 h 842362"/>
                  <a:gd name="connsiteX20" fmla="*/ 206798 w 337843"/>
                  <a:gd name="connsiteY20" fmla="*/ 342805 h 842362"/>
                  <a:gd name="connsiteX21" fmla="*/ 229747 w 337843"/>
                  <a:gd name="connsiteY21" fmla="*/ 498599 h 842362"/>
                  <a:gd name="connsiteX22" fmla="*/ 226691 w 337843"/>
                  <a:gd name="connsiteY22" fmla="*/ 347060 h 842362"/>
                  <a:gd name="connsiteX23" fmla="*/ 245147 w 337843"/>
                  <a:gd name="connsiteY23" fmla="*/ 259216 h 842362"/>
                  <a:gd name="connsiteX24" fmla="*/ 247604 w 337843"/>
                  <a:gd name="connsiteY24" fmla="*/ 294330 h 842362"/>
                  <a:gd name="connsiteX25" fmla="*/ 259588 w 337843"/>
                  <a:gd name="connsiteY25" fmla="*/ 501175 h 842362"/>
                  <a:gd name="connsiteX26" fmla="*/ 257131 w 337843"/>
                  <a:gd name="connsiteY26" fmla="*/ 680398 h 842362"/>
                  <a:gd name="connsiteX27" fmla="*/ 259588 w 337843"/>
                  <a:gd name="connsiteY27" fmla="*/ 703946 h 842362"/>
                  <a:gd name="connsiteX28" fmla="*/ 271572 w 337843"/>
                  <a:gd name="connsiteY28" fmla="*/ 813541 h 842362"/>
                  <a:gd name="connsiteX29" fmla="*/ 276725 w 337843"/>
                  <a:gd name="connsiteY29" fmla="*/ 814740 h 842362"/>
                  <a:gd name="connsiteX30" fmla="*/ 264381 w 337843"/>
                  <a:gd name="connsiteY30" fmla="*/ 703467 h 842362"/>
                  <a:gd name="connsiteX31" fmla="*/ 261925 w 337843"/>
                  <a:gd name="connsiteY31" fmla="*/ 679858 h 842362"/>
                  <a:gd name="connsiteX32" fmla="*/ 264321 w 337843"/>
                  <a:gd name="connsiteY32" fmla="*/ 502254 h 842362"/>
                  <a:gd name="connsiteX33" fmla="*/ 252337 w 337843"/>
                  <a:gd name="connsiteY33" fmla="*/ 293970 h 842362"/>
                  <a:gd name="connsiteX34" fmla="*/ 248562 w 337843"/>
                  <a:gd name="connsiteY34" fmla="*/ 239502 h 842362"/>
                  <a:gd name="connsiteX35" fmla="*/ 254554 w 337843"/>
                  <a:gd name="connsiteY35" fmla="*/ 206846 h 842362"/>
                  <a:gd name="connsiteX36" fmla="*/ 337844 w 337843"/>
                  <a:gd name="connsiteY36" fmla="*/ 142072 h 842362"/>
                  <a:gd name="connsiteX37" fmla="*/ 235320 w 337843"/>
                  <a:gd name="connsiteY37" fmla="*/ 184375 h 84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37843" h="842362">
                    <a:moveTo>
                      <a:pt x="2409" y="839127"/>
                    </a:moveTo>
                    <a:cubicBezTo>
                      <a:pt x="4030" y="840356"/>
                      <a:pt x="5753" y="841434"/>
                      <a:pt x="7562" y="842363"/>
                    </a:cubicBezTo>
                    <a:cubicBezTo>
                      <a:pt x="-2085" y="689745"/>
                      <a:pt x="17329" y="602082"/>
                      <a:pt x="30272" y="543659"/>
                    </a:cubicBezTo>
                    <a:cubicBezTo>
                      <a:pt x="31530" y="538086"/>
                      <a:pt x="32728" y="532754"/>
                      <a:pt x="33807" y="527660"/>
                    </a:cubicBezTo>
                    <a:cubicBezTo>
                      <a:pt x="43574" y="482001"/>
                      <a:pt x="43574" y="422680"/>
                      <a:pt x="43574" y="347599"/>
                    </a:cubicBezTo>
                    <a:cubicBezTo>
                      <a:pt x="43574" y="325009"/>
                      <a:pt x="43574" y="301640"/>
                      <a:pt x="43574" y="276833"/>
                    </a:cubicBezTo>
                    <a:cubicBezTo>
                      <a:pt x="43574" y="247831"/>
                      <a:pt x="44713" y="217751"/>
                      <a:pt x="47169" y="188031"/>
                    </a:cubicBezTo>
                    <a:cubicBezTo>
                      <a:pt x="101637" y="181679"/>
                      <a:pt x="113501" y="129129"/>
                      <a:pt x="128362" y="62797"/>
                    </a:cubicBezTo>
                    <a:cubicBezTo>
                      <a:pt x="130399" y="53689"/>
                      <a:pt x="132556" y="44341"/>
                      <a:pt x="134833" y="34694"/>
                    </a:cubicBezTo>
                    <a:lnTo>
                      <a:pt x="129980" y="33615"/>
                    </a:lnTo>
                    <a:cubicBezTo>
                      <a:pt x="127703" y="43263"/>
                      <a:pt x="125605" y="52670"/>
                      <a:pt x="123508" y="61718"/>
                    </a:cubicBezTo>
                    <a:cubicBezTo>
                      <a:pt x="108588" y="128230"/>
                      <a:pt x="97622" y="176526"/>
                      <a:pt x="47589" y="182997"/>
                    </a:cubicBezTo>
                    <a:cubicBezTo>
                      <a:pt x="53581" y="115467"/>
                      <a:pt x="67782" y="50034"/>
                      <a:pt x="101517" y="2756"/>
                    </a:cubicBezTo>
                    <a:lnTo>
                      <a:pt x="97503" y="0"/>
                    </a:lnTo>
                    <a:cubicBezTo>
                      <a:pt x="47050" y="70347"/>
                      <a:pt x="39380" y="179402"/>
                      <a:pt x="38481" y="276773"/>
                    </a:cubicBezTo>
                    <a:cubicBezTo>
                      <a:pt x="38481" y="301640"/>
                      <a:pt x="38481" y="324709"/>
                      <a:pt x="38481" y="347599"/>
                    </a:cubicBezTo>
                    <a:cubicBezTo>
                      <a:pt x="38481" y="422380"/>
                      <a:pt x="38481" y="481462"/>
                      <a:pt x="29073" y="526642"/>
                    </a:cubicBezTo>
                    <a:cubicBezTo>
                      <a:pt x="27995" y="531735"/>
                      <a:pt x="26796" y="537068"/>
                      <a:pt x="25538" y="542640"/>
                    </a:cubicBezTo>
                    <a:cubicBezTo>
                      <a:pt x="12535" y="600883"/>
                      <a:pt x="-6819" y="688008"/>
                      <a:pt x="2409" y="839127"/>
                    </a:cubicBezTo>
                    <a:close/>
                    <a:moveTo>
                      <a:pt x="235320" y="184375"/>
                    </a:moveTo>
                    <a:lnTo>
                      <a:pt x="206798" y="342805"/>
                    </a:lnTo>
                    <a:lnTo>
                      <a:pt x="229747" y="498599"/>
                    </a:lnTo>
                    <a:lnTo>
                      <a:pt x="226691" y="347060"/>
                    </a:lnTo>
                    <a:lnTo>
                      <a:pt x="245147" y="259216"/>
                    </a:lnTo>
                    <a:cubicBezTo>
                      <a:pt x="245926" y="270601"/>
                      <a:pt x="246765" y="282346"/>
                      <a:pt x="247604" y="294330"/>
                    </a:cubicBezTo>
                    <a:cubicBezTo>
                      <a:pt x="254494" y="393019"/>
                      <a:pt x="265160" y="477627"/>
                      <a:pt x="259588" y="501175"/>
                    </a:cubicBezTo>
                    <a:cubicBezTo>
                      <a:pt x="245087" y="565710"/>
                      <a:pt x="249401" y="606456"/>
                      <a:pt x="257131" y="680398"/>
                    </a:cubicBezTo>
                    <a:cubicBezTo>
                      <a:pt x="257910" y="687888"/>
                      <a:pt x="258749" y="695737"/>
                      <a:pt x="259588" y="703946"/>
                    </a:cubicBezTo>
                    <a:cubicBezTo>
                      <a:pt x="263842" y="745891"/>
                      <a:pt x="268516" y="786697"/>
                      <a:pt x="271572" y="813541"/>
                    </a:cubicBezTo>
                    <a:lnTo>
                      <a:pt x="276725" y="814740"/>
                    </a:lnTo>
                    <a:cubicBezTo>
                      <a:pt x="273549" y="787895"/>
                      <a:pt x="268756" y="746131"/>
                      <a:pt x="264381" y="703467"/>
                    </a:cubicBezTo>
                    <a:cubicBezTo>
                      <a:pt x="263542" y="695258"/>
                      <a:pt x="262704" y="687408"/>
                      <a:pt x="261925" y="679858"/>
                    </a:cubicBezTo>
                    <a:cubicBezTo>
                      <a:pt x="254255" y="606456"/>
                      <a:pt x="249940" y="566009"/>
                      <a:pt x="264321" y="502254"/>
                    </a:cubicBezTo>
                    <a:cubicBezTo>
                      <a:pt x="269774" y="477986"/>
                      <a:pt x="259468" y="397872"/>
                      <a:pt x="252337" y="293970"/>
                    </a:cubicBezTo>
                    <a:cubicBezTo>
                      <a:pt x="251019" y="275155"/>
                      <a:pt x="249761" y="256879"/>
                      <a:pt x="248562" y="239502"/>
                    </a:cubicBezTo>
                    <a:lnTo>
                      <a:pt x="254554" y="206846"/>
                    </a:lnTo>
                    <a:cubicBezTo>
                      <a:pt x="278523" y="201213"/>
                      <a:pt x="330893" y="174189"/>
                      <a:pt x="337844" y="142072"/>
                    </a:cubicBezTo>
                    <a:cubicBezTo>
                      <a:pt x="301232" y="179762"/>
                      <a:pt x="235320" y="184375"/>
                      <a:pt x="235320" y="184375"/>
                    </a:cubicBezTo>
                    <a:close/>
                  </a:path>
                </a:pathLst>
              </a:custGeom>
              <a:solidFill>
                <a:srgbClr val="37474F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6" name="Graphic 5">
              <a:extLst>
                <a:ext uri="{FF2B5EF4-FFF2-40B4-BE49-F238E27FC236}">
                  <a16:creationId xmlns:a16="http://schemas.microsoft.com/office/drawing/2014/main" id="{58FADE40-EA03-6D17-4B60-BFC7C73CE73B}"/>
                </a:ext>
              </a:extLst>
            </p:cNvPr>
            <p:cNvGrpSpPr/>
            <p:nvPr/>
          </p:nvGrpSpPr>
          <p:grpSpPr>
            <a:xfrm>
              <a:off x="8905508" y="4194945"/>
              <a:ext cx="699134" cy="799538"/>
              <a:chOff x="8905508" y="4194945"/>
              <a:chExt cx="699134" cy="799538"/>
            </a:xfrm>
          </p:grpSpPr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73412A67-A98F-C3A0-582A-F90F4779BACB}"/>
                  </a:ext>
                </a:extLst>
              </p:cNvPr>
              <p:cNvSpPr/>
              <p:nvPr/>
            </p:nvSpPr>
            <p:spPr>
              <a:xfrm>
                <a:off x="9306054" y="4510985"/>
                <a:ext cx="265627" cy="295682"/>
              </a:xfrm>
              <a:custGeom>
                <a:avLst/>
                <a:gdLst>
                  <a:gd name="connsiteX0" fmla="*/ 0 w 265627"/>
                  <a:gd name="connsiteY0" fmla="*/ 0 h 295682"/>
                  <a:gd name="connsiteX1" fmla="*/ 84728 w 265627"/>
                  <a:gd name="connsiteY1" fmla="*/ 67411 h 295682"/>
                  <a:gd name="connsiteX2" fmla="*/ 138656 w 265627"/>
                  <a:gd name="connsiteY2" fmla="*/ 199595 h 295682"/>
                  <a:gd name="connsiteX3" fmla="*/ 265628 w 265627"/>
                  <a:gd name="connsiteY3" fmla="*/ 197558 h 295682"/>
                  <a:gd name="connsiteX4" fmla="*/ 243038 w 265627"/>
                  <a:gd name="connsiteY4" fmla="*/ 278690 h 295682"/>
                  <a:gd name="connsiteX5" fmla="*/ 128170 w 265627"/>
                  <a:gd name="connsiteY5" fmla="*/ 295288 h 295682"/>
                  <a:gd name="connsiteX6" fmla="*/ 69268 w 265627"/>
                  <a:gd name="connsiteY6" fmla="*/ 265867 h 295682"/>
                  <a:gd name="connsiteX7" fmla="*/ 13542 w 265627"/>
                  <a:gd name="connsiteY7" fmla="*/ 161426 h 295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627" h="295682">
                    <a:moveTo>
                      <a:pt x="0" y="0"/>
                    </a:moveTo>
                    <a:cubicBezTo>
                      <a:pt x="30919" y="5033"/>
                      <a:pt x="61299" y="20732"/>
                      <a:pt x="84728" y="67411"/>
                    </a:cubicBezTo>
                    <a:cubicBezTo>
                      <a:pt x="103962" y="105760"/>
                      <a:pt x="108696" y="139315"/>
                      <a:pt x="138656" y="199595"/>
                    </a:cubicBezTo>
                    <a:lnTo>
                      <a:pt x="265628" y="197558"/>
                    </a:lnTo>
                    <a:lnTo>
                      <a:pt x="243038" y="278690"/>
                    </a:lnTo>
                    <a:cubicBezTo>
                      <a:pt x="243038" y="278690"/>
                      <a:pt x="167298" y="292173"/>
                      <a:pt x="128170" y="295288"/>
                    </a:cubicBezTo>
                    <a:cubicBezTo>
                      <a:pt x="98869" y="297625"/>
                      <a:pt x="87005" y="289776"/>
                      <a:pt x="69268" y="265867"/>
                    </a:cubicBezTo>
                    <a:cubicBezTo>
                      <a:pt x="46019" y="234649"/>
                      <a:pt x="13542" y="161426"/>
                      <a:pt x="13542" y="161426"/>
                    </a:cubicBezTo>
                    <a:close/>
                  </a:path>
                </a:pathLst>
              </a:custGeom>
              <a:solidFill>
                <a:srgbClr val="3E5FA6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8" name="Graphic 5">
                <a:extLst>
                  <a:ext uri="{FF2B5EF4-FFF2-40B4-BE49-F238E27FC236}">
                    <a16:creationId xmlns:a16="http://schemas.microsoft.com/office/drawing/2014/main" id="{5D30C632-2110-B9EB-8F51-DDF8FA1344AA}"/>
                  </a:ext>
                </a:extLst>
              </p:cNvPr>
              <p:cNvGrpSpPr/>
              <p:nvPr/>
            </p:nvGrpSpPr>
            <p:grpSpPr>
              <a:xfrm>
                <a:off x="9008425" y="4497083"/>
                <a:ext cx="357849" cy="497400"/>
                <a:chOff x="9008425" y="4497083"/>
                <a:chExt cx="357849" cy="497400"/>
              </a:xfrm>
            </p:grpSpPr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C8A0FC48-F7B9-9F38-11EF-7B48420C99B2}"/>
                    </a:ext>
                  </a:extLst>
                </p:cNvPr>
                <p:cNvSpPr/>
                <p:nvPr/>
              </p:nvSpPr>
              <p:spPr>
                <a:xfrm>
                  <a:off x="9008425" y="4497083"/>
                  <a:ext cx="357609" cy="497370"/>
                </a:xfrm>
                <a:custGeom>
                  <a:avLst/>
                  <a:gdLst>
                    <a:gd name="connsiteX0" fmla="*/ 127575 w 357609"/>
                    <a:gd name="connsiteY0" fmla="*/ 6292 h 497370"/>
                    <a:gd name="connsiteX1" fmla="*/ 25350 w 357609"/>
                    <a:gd name="connsiteY1" fmla="*/ 31039 h 497370"/>
                    <a:gd name="connsiteX2" fmla="*/ 184 w 357609"/>
                    <a:gd name="connsiteY2" fmla="*/ 237945 h 497370"/>
                    <a:gd name="connsiteX3" fmla="*/ 1742 w 357609"/>
                    <a:gd name="connsiteY3" fmla="*/ 460789 h 497370"/>
                    <a:gd name="connsiteX4" fmla="*/ 231237 w 357609"/>
                    <a:gd name="connsiteY4" fmla="*/ 494584 h 497370"/>
                    <a:gd name="connsiteX5" fmla="*/ 357610 w 357609"/>
                    <a:gd name="connsiteY5" fmla="*/ 441075 h 497370"/>
                    <a:gd name="connsiteX6" fmla="*/ 349700 w 357609"/>
                    <a:gd name="connsiteY6" fmla="*/ 203610 h 497370"/>
                    <a:gd name="connsiteX7" fmla="*/ 297629 w 357609"/>
                    <a:gd name="connsiteY7" fmla="*/ 13902 h 497370"/>
                    <a:gd name="connsiteX8" fmla="*/ 217036 w 357609"/>
                    <a:gd name="connsiteY8" fmla="*/ 0 h 497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7609" h="497370">
                      <a:moveTo>
                        <a:pt x="127575" y="6292"/>
                      </a:moveTo>
                      <a:cubicBezTo>
                        <a:pt x="76163" y="17796"/>
                        <a:pt x="49678" y="25346"/>
                        <a:pt x="25350" y="31039"/>
                      </a:cubicBezTo>
                      <a:cubicBezTo>
                        <a:pt x="25350" y="31039"/>
                        <a:pt x="-2513" y="63875"/>
                        <a:pt x="184" y="237945"/>
                      </a:cubicBezTo>
                      <a:cubicBezTo>
                        <a:pt x="483" y="259096"/>
                        <a:pt x="5577" y="409617"/>
                        <a:pt x="1742" y="460789"/>
                      </a:cubicBezTo>
                      <a:cubicBezTo>
                        <a:pt x="1742" y="460789"/>
                        <a:pt x="87488" y="509325"/>
                        <a:pt x="231237" y="494584"/>
                      </a:cubicBezTo>
                      <a:cubicBezTo>
                        <a:pt x="344008" y="483079"/>
                        <a:pt x="357610" y="441075"/>
                        <a:pt x="357610" y="441075"/>
                      </a:cubicBezTo>
                      <a:cubicBezTo>
                        <a:pt x="357610" y="441075"/>
                        <a:pt x="351198" y="287019"/>
                        <a:pt x="349700" y="203610"/>
                      </a:cubicBezTo>
                      <a:cubicBezTo>
                        <a:pt x="347723" y="95274"/>
                        <a:pt x="336937" y="46978"/>
                        <a:pt x="297629" y="13902"/>
                      </a:cubicBezTo>
                      <a:cubicBezTo>
                        <a:pt x="293555" y="11565"/>
                        <a:pt x="217036" y="0"/>
                        <a:pt x="217036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B4579855-8A01-C940-5139-CDCA33A6DAA3}"/>
                    </a:ext>
                  </a:extLst>
                </p:cNvPr>
                <p:cNvSpPr/>
                <p:nvPr/>
              </p:nvSpPr>
              <p:spPr>
                <a:xfrm>
                  <a:off x="9008425" y="4497083"/>
                  <a:ext cx="357849" cy="497400"/>
                </a:xfrm>
                <a:custGeom>
                  <a:avLst/>
                  <a:gdLst>
                    <a:gd name="connsiteX0" fmla="*/ 216856 w 357849"/>
                    <a:gd name="connsiteY0" fmla="*/ 4075 h 497400"/>
                    <a:gd name="connsiteX1" fmla="*/ 295412 w 357849"/>
                    <a:gd name="connsiteY1" fmla="*/ 17317 h 497400"/>
                    <a:gd name="connsiteX2" fmla="*/ 345626 w 357849"/>
                    <a:gd name="connsiteY2" fmla="*/ 203670 h 497400"/>
                    <a:gd name="connsiteX3" fmla="*/ 353475 w 357849"/>
                    <a:gd name="connsiteY3" fmla="*/ 440356 h 497400"/>
                    <a:gd name="connsiteX4" fmla="*/ 230818 w 357849"/>
                    <a:gd name="connsiteY4" fmla="*/ 490569 h 497400"/>
                    <a:gd name="connsiteX5" fmla="*/ 177549 w 357849"/>
                    <a:gd name="connsiteY5" fmla="*/ 493326 h 497400"/>
                    <a:gd name="connsiteX6" fmla="*/ 5996 w 357849"/>
                    <a:gd name="connsiteY6" fmla="*/ 458392 h 497400"/>
                    <a:gd name="connsiteX7" fmla="*/ 4738 w 357849"/>
                    <a:gd name="connsiteY7" fmla="*/ 259576 h 497400"/>
                    <a:gd name="connsiteX8" fmla="*/ 4258 w 357849"/>
                    <a:gd name="connsiteY8" fmla="*/ 237885 h 497400"/>
                    <a:gd name="connsiteX9" fmla="*/ 27807 w 357849"/>
                    <a:gd name="connsiteY9" fmla="*/ 34634 h 497400"/>
                    <a:gd name="connsiteX10" fmla="*/ 55011 w 357849"/>
                    <a:gd name="connsiteY10" fmla="*/ 27863 h 497400"/>
                    <a:gd name="connsiteX11" fmla="*/ 128174 w 357849"/>
                    <a:gd name="connsiteY11" fmla="*/ 10306 h 497400"/>
                    <a:gd name="connsiteX12" fmla="*/ 216856 w 357849"/>
                    <a:gd name="connsiteY12" fmla="*/ 4314 h 497400"/>
                    <a:gd name="connsiteX13" fmla="*/ 216856 w 357849"/>
                    <a:gd name="connsiteY13" fmla="*/ 240 h 497400"/>
                    <a:gd name="connsiteX14" fmla="*/ 127575 w 357849"/>
                    <a:gd name="connsiteY14" fmla="*/ 6292 h 497400"/>
                    <a:gd name="connsiteX15" fmla="*/ 25350 w 357849"/>
                    <a:gd name="connsiteY15" fmla="*/ 31039 h 497400"/>
                    <a:gd name="connsiteX16" fmla="*/ 184 w 357849"/>
                    <a:gd name="connsiteY16" fmla="*/ 237945 h 497400"/>
                    <a:gd name="connsiteX17" fmla="*/ 1742 w 357849"/>
                    <a:gd name="connsiteY17" fmla="*/ 460789 h 497400"/>
                    <a:gd name="connsiteX18" fmla="*/ 177549 w 357849"/>
                    <a:gd name="connsiteY18" fmla="*/ 497400 h 497400"/>
                    <a:gd name="connsiteX19" fmla="*/ 231477 w 357849"/>
                    <a:gd name="connsiteY19" fmla="*/ 494584 h 497400"/>
                    <a:gd name="connsiteX20" fmla="*/ 357850 w 357849"/>
                    <a:gd name="connsiteY20" fmla="*/ 441075 h 497400"/>
                    <a:gd name="connsiteX21" fmla="*/ 349940 w 357849"/>
                    <a:gd name="connsiteY21" fmla="*/ 203610 h 497400"/>
                    <a:gd name="connsiteX22" fmla="*/ 297869 w 357849"/>
                    <a:gd name="connsiteY22" fmla="*/ 13902 h 497400"/>
                    <a:gd name="connsiteX23" fmla="*/ 217276 w 357849"/>
                    <a:gd name="connsiteY23" fmla="*/ 0 h 497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57849" h="497400">
                      <a:moveTo>
                        <a:pt x="216856" y="4075"/>
                      </a:moveTo>
                      <a:cubicBezTo>
                        <a:pt x="244959" y="8329"/>
                        <a:pt x="290319" y="15579"/>
                        <a:pt x="295412" y="17317"/>
                      </a:cubicBezTo>
                      <a:cubicBezTo>
                        <a:pt x="331844" y="48236"/>
                        <a:pt x="343349" y="91918"/>
                        <a:pt x="345626" y="203670"/>
                      </a:cubicBezTo>
                      <a:cubicBezTo>
                        <a:pt x="347064" y="283005"/>
                        <a:pt x="352996" y="427893"/>
                        <a:pt x="353475" y="440356"/>
                      </a:cubicBezTo>
                      <a:cubicBezTo>
                        <a:pt x="351378" y="445270"/>
                        <a:pt x="332563" y="480143"/>
                        <a:pt x="230818" y="490569"/>
                      </a:cubicBezTo>
                      <a:cubicBezTo>
                        <a:pt x="212842" y="492367"/>
                        <a:pt x="194866" y="493326"/>
                        <a:pt x="177549" y="493326"/>
                      </a:cubicBezTo>
                      <a:cubicBezTo>
                        <a:pt x="80178" y="493326"/>
                        <a:pt x="18220" y="464624"/>
                        <a:pt x="5996" y="458392"/>
                      </a:cubicBezTo>
                      <a:cubicBezTo>
                        <a:pt x="8872" y="414171"/>
                        <a:pt x="5996" y="306194"/>
                        <a:pt x="4738" y="259576"/>
                      </a:cubicBezTo>
                      <a:cubicBezTo>
                        <a:pt x="4738" y="249210"/>
                        <a:pt x="4318" y="241600"/>
                        <a:pt x="4258" y="237885"/>
                      </a:cubicBezTo>
                      <a:cubicBezTo>
                        <a:pt x="1862" y="84009"/>
                        <a:pt x="23733" y="41225"/>
                        <a:pt x="27807" y="34634"/>
                      </a:cubicBezTo>
                      <a:cubicBezTo>
                        <a:pt x="36256" y="32657"/>
                        <a:pt x="45004" y="30440"/>
                        <a:pt x="55011" y="27863"/>
                      </a:cubicBezTo>
                      <a:cubicBezTo>
                        <a:pt x="72987" y="23309"/>
                        <a:pt x="95757" y="17557"/>
                        <a:pt x="128174" y="10306"/>
                      </a:cubicBezTo>
                      <a:lnTo>
                        <a:pt x="216856" y="4314"/>
                      </a:lnTo>
                      <a:moveTo>
                        <a:pt x="216856" y="240"/>
                      </a:moveTo>
                      <a:lnTo>
                        <a:pt x="127575" y="6292"/>
                      </a:lnTo>
                      <a:cubicBezTo>
                        <a:pt x="76163" y="17796"/>
                        <a:pt x="49678" y="25346"/>
                        <a:pt x="25350" y="31039"/>
                      </a:cubicBezTo>
                      <a:cubicBezTo>
                        <a:pt x="25350" y="31039"/>
                        <a:pt x="-2513" y="63875"/>
                        <a:pt x="184" y="237945"/>
                      </a:cubicBezTo>
                      <a:cubicBezTo>
                        <a:pt x="483" y="259096"/>
                        <a:pt x="5577" y="409617"/>
                        <a:pt x="1742" y="460789"/>
                      </a:cubicBezTo>
                      <a:cubicBezTo>
                        <a:pt x="1742" y="460789"/>
                        <a:pt x="66456" y="497400"/>
                        <a:pt x="177549" y="497400"/>
                      </a:cubicBezTo>
                      <a:cubicBezTo>
                        <a:pt x="195561" y="497400"/>
                        <a:pt x="213562" y="496466"/>
                        <a:pt x="231477" y="494584"/>
                      </a:cubicBezTo>
                      <a:cubicBezTo>
                        <a:pt x="344248" y="483079"/>
                        <a:pt x="357850" y="441075"/>
                        <a:pt x="357850" y="441075"/>
                      </a:cubicBezTo>
                      <a:cubicBezTo>
                        <a:pt x="357850" y="441075"/>
                        <a:pt x="351438" y="287019"/>
                        <a:pt x="349940" y="203610"/>
                      </a:cubicBezTo>
                      <a:cubicBezTo>
                        <a:pt x="347963" y="95274"/>
                        <a:pt x="337177" y="46978"/>
                        <a:pt x="297869" y="13902"/>
                      </a:cubicBezTo>
                      <a:cubicBezTo>
                        <a:pt x="293794" y="11565"/>
                        <a:pt x="217276" y="0"/>
                        <a:pt x="217276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1" name="Graphic 5">
                <a:extLst>
                  <a:ext uri="{FF2B5EF4-FFF2-40B4-BE49-F238E27FC236}">
                    <a16:creationId xmlns:a16="http://schemas.microsoft.com/office/drawing/2014/main" id="{F68C344A-83C8-B376-7927-FF333BC52F7F}"/>
                  </a:ext>
                </a:extLst>
              </p:cNvPr>
              <p:cNvGrpSpPr/>
              <p:nvPr/>
            </p:nvGrpSpPr>
            <p:grpSpPr>
              <a:xfrm>
                <a:off x="9060868" y="4194945"/>
                <a:ext cx="254024" cy="352133"/>
                <a:chOff x="9060868" y="4194945"/>
                <a:chExt cx="254024" cy="352133"/>
              </a:xfrm>
            </p:grpSpPr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7600E470-41B9-A47E-059F-E802F6B353D7}"/>
                    </a:ext>
                  </a:extLst>
                </p:cNvPr>
                <p:cNvSpPr/>
                <p:nvPr/>
              </p:nvSpPr>
              <p:spPr>
                <a:xfrm>
                  <a:off x="9071693" y="4194945"/>
                  <a:ext cx="243199" cy="256718"/>
                </a:xfrm>
                <a:custGeom>
                  <a:avLst/>
                  <a:gdLst>
                    <a:gd name="connsiteX0" fmla="*/ 74673 w 243199"/>
                    <a:gd name="connsiteY0" fmla="*/ 119260 h 256718"/>
                    <a:gd name="connsiteX1" fmla="*/ 49146 w 243199"/>
                    <a:gd name="connsiteY1" fmla="*/ 185173 h 256718"/>
                    <a:gd name="connsiteX2" fmla="*/ 50884 w 243199"/>
                    <a:gd name="connsiteY2" fmla="*/ 256718 h 256718"/>
                    <a:gd name="connsiteX3" fmla="*/ 22661 w 243199"/>
                    <a:gd name="connsiteY3" fmla="*/ 76357 h 256718"/>
                    <a:gd name="connsiteX4" fmla="*/ 84559 w 243199"/>
                    <a:gd name="connsiteY4" fmla="*/ 18594 h 256718"/>
                    <a:gd name="connsiteX5" fmla="*/ 154007 w 243199"/>
                    <a:gd name="connsiteY5" fmla="*/ 1876 h 256718"/>
                    <a:gd name="connsiteX6" fmla="*/ 169407 w 243199"/>
                    <a:gd name="connsiteY6" fmla="*/ 21650 h 256718"/>
                    <a:gd name="connsiteX7" fmla="*/ 204880 w 243199"/>
                    <a:gd name="connsiteY7" fmla="*/ 20631 h 256718"/>
                    <a:gd name="connsiteX8" fmla="*/ 212190 w 243199"/>
                    <a:gd name="connsiteY8" fmla="*/ 52808 h 256718"/>
                    <a:gd name="connsiteX9" fmla="*/ 239095 w 243199"/>
                    <a:gd name="connsiteY9" fmla="*/ 78874 h 256718"/>
                    <a:gd name="connsiteX10" fmla="*/ 223815 w 243199"/>
                    <a:gd name="connsiteY10" fmla="*/ 90918 h 256718"/>
                    <a:gd name="connsiteX11" fmla="*/ 237057 w 243199"/>
                    <a:gd name="connsiteY11" fmla="*/ 120878 h 256718"/>
                    <a:gd name="connsiteX12" fmla="*/ 234720 w 243199"/>
                    <a:gd name="connsiteY12" fmla="*/ 129447 h 256718"/>
                    <a:gd name="connsiteX13" fmla="*/ 242031 w 243199"/>
                    <a:gd name="connsiteY13" fmla="*/ 131364 h 256718"/>
                    <a:gd name="connsiteX14" fmla="*/ 226053 w 243199"/>
                    <a:gd name="connsiteY14" fmla="*/ 132473 h 256718"/>
                    <a:gd name="connsiteX15" fmla="*/ 223096 w 243199"/>
                    <a:gd name="connsiteY15" fmla="*/ 128428 h 256718"/>
                    <a:gd name="connsiteX16" fmla="*/ 221658 w 243199"/>
                    <a:gd name="connsiteY16" fmla="*/ 116983 h 256718"/>
                    <a:gd name="connsiteX17" fmla="*/ 183608 w 243199"/>
                    <a:gd name="connsiteY17" fmla="*/ 128308 h 256718"/>
                    <a:gd name="connsiteX18" fmla="*/ 74673 w 243199"/>
                    <a:gd name="connsiteY18" fmla="*/ 119260 h 256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3199" h="256718">
                      <a:moveTo>
                        <a:pt x="74673" y="119260"/>
                      </a:moveTo>
                      <a:cubicBezTo>
                        <a:pt x="82822" y="148741"/>
                        <a:pt x="59812" y="176544"/>
                        <a:pt x="49146" y="185173"/>
                      </a:cubicBezTo>
                      <a:cubicBezTo>
                        <a:pt x="50165" y="202130"/>
                        <a:pt x="50824" y="239461"/>
                        <a:pt x="50884" y="256718"/>
                      </a:cubicBezTo>
                      <a:cubicBezTo>
                        <a:pt x="20564" y="249827"/>
                        <a:pt x="-29469" y="93614"/>
                        <a:pt x="22661" y="76357"/>
                      </a:cubicBezTo>
                      <a:cubicBezTo>
                        <a:pt x="16669" y="43880"/>
                        <a:pt x="54419" y="27043"/>
                        <a:pt x="84559" y="18594"/>
                      </a:cubicBezTo>
                      <a:cubicBezTo>
                        <a:pt x="114699" y="10145"/>
                        <a:pt x="127642" y="-5374"/>
                        <a:pt x="154007" y="1876"/>
                      </a:cubicBezTo>
                      <a:cubicBezTo>
                        <a:pt x="162671" y="4740"/>
                        <a:pt x="168752" y="12548"/>
                        <a:pt x="169407" y="21650"/>
                      </a:cubicBezTo>
                      <a:cubicBezTo>
                        <a:pt x="180827" y="17569"/>
                        <a:pt x="193244" y="17216"/>
                        <a:pt x="204880" y="20631"/>
                      </a:cubicBezTo>
                      <a:cubicBezTo>
                        <a:pt x="219441" y="23747"/>
                        <a:pt x="228069" y="45858"/>
                        <a:pt x="212190" y="52808"/>
                      </a:cubicBezTo>
                      <a:cubicBezTo>
                        <a:pt x="225253" y="54666"/>
                        <a:pt x="241431" y="63714"/>
                        <a:pt x="239095" y="78874"/>
                      </a:cubicBezTo>
                      <a:cubicBezTo>
                        <a:pt x="237402" y="85939"/>
                        <a:pt x="231082" y="90924"/>
                        <a:pt x="223815" y="90918"/>
                      </a:cubicBezTo>
                      <a:cubicBezTo>
                        <a:pt x="238975" y="93494"/>
                        <a:pt x="250959" y="108894"/>
                        <a:pt x="237057" y="120878"/>
                      </a:cubicBezTo>
                      <a:cubicBezTo>
                        <a:pt x="234922" y="123179"/>
                        <a:pt x="234050" y="126379"/>
                        <a:pt x="234720" y="129447"/>
                      </a:cubicBezTo>
                      <a:cubicBezTo>
                        <a:pt x="235739" y="132383"/>
                        <a:pt x="239754" y="134420"/>
                        <a:pt x="242031" y="131364"/>
                      </a:cubicBezTo>
                      <a:cubicBezTo>
                        <a:pt x="237924" y="136080"/>
                        <a:pt x="230770" y="136577"/>
                        <a:pt x="226053" y="132473"/>
                      </a:cubicBezTo>
                      <a:cubicBezTo>
                        <a:pt x="224778" y="131358"/>
                        <a:pt x="223767" y="129980"/>
                        <a:pt x="223096" y="128428"/>
                      </a:cubicBezTo>
                      <a:cubicBezTo>
                        <a:pt x="221358" y="124713"/>
                        <a:pt x="223096" y="120878"/>
                        <a:pt x="221658" y="116983"/>
                      </a:cubicBezTo>
                      <a:cubicBezTo>
                        <a:pt x="217164" y="133521"/>
                        <a:pt x="196072" y="126631"/>
                        <a:pt x="183608" y="128308"/>
                      </a:cubicBezTo>
                      <a:cubicBezTo>
                        <a:pt x="147776" y="122975"/>
                        <a:pt x="111044" y="122975"/>
                        <a:pt x="74673" y="11926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64BE6DAC-31FC-8BD6-93CB-453CEB0A1372}"/>
                    </a:ext>
                  </a:extLst>
                </p:cNvPr>
                <p:cNvSpPr/>
                <p:nvPr/>
              </p:nvSpPr>
              <p:spPr>
                <a:xfrm>
                  <a:off x="9060868" y="4273131"/>
                  <a:ext cx="229825" cy="273947"/>
                </a:xfrm>
                <a:custGeom>
                  <a:avLst/>
                  <a:gdLst>
                    <a:gd name="connsiteX0" fmla="*/ 22461 w 229825"/>
                    <a:gd name="connsiteY0" fmla="*/ 148093 h 273947"/>
                    <a:gd name="connsiteX1" fmla="*/ 54399 w 229825"/>
                    <a:gd name="connsiteY1" fmla="*/ 142101 h 273947"/>
                    <a:gd name="connsiteX2" fmla="*/ 53201 w 229825"/>
                    <a:gd name="connsiteY2" fmla="*/ 241330 h 273947"/>
                    <a:gd name="connsiteX3" fmla="*/ 164593 w 229825"/>
                    <a:gd name="connsiteY3" fmla="*/ 229345 h 273947"/>
                    <a:gd name="connsiteX4" fmla="*/ 164593 w 229825"/>
                    <a:gd name="connsiteY4" fmla="*/ 202681 h 273947"/>
                    <a:gd name="connsiteX5" fmla="*/ 183528 w 229825"/>
                    <a:gd name="connsiteY5" fmla="*/ 200883 h 273947"/>
                    <a:gd name="connsiteX6" fmla="*/ 221278 w 229825"/>
                    <a:gd name="connsiteY6" fmla="*/ 163613 h 273947"/>
                    <a:gd name="connsiteX7" fmla="*/ 223135 w 229825"/>
                    <a:gd name="connsiteY7" fmla="*/ 30289 h 273947"/>
                    <a:gd name="connsiteX8" fmla="*/ 207436 w 229825"/>
                    <a:gd name="connsiteY8" fmla="*/ 4164 h 273947"/>
                    <a:gd name="connsiteX9" fmla="*/ 130199 w 229825"/>
                    <a:gd name="connsiteY9" fmla="*/ 20882 h 273947"/>
                    <a:gd name="connsiteX10" fmla="*/ 75731 w 229825"/>
                    <a:gd name="connsiteY10" fmla="*/ 23698 h 273947"/>
                    <a:gd name="connsiteX11" fmla="*/ 76809 w 229825"/>
                    <a:gd name="connsiteY11" fmla="*/ 78645 h 273947"/>
                    <a:gd name="connsiteX12" fmla="*/ 62968 w 229825"/>
                    <a:gd name="connsiteY12" fmla="*/ 100996 h 273947"/>
                    <a:gd name="connsiteX13" fmla="*/ 42415 w 229825"/>
                    <a:gd name="connsiteY13" fmla="*/ 85956 h 273947"/>
                    <a:gd name="connsiteX14" fmla="*/ 8102 w 229825"/>
                    <a:gd name="connsiteY14" fmla="*/ 88460 h 273947"/>
                    <a:gd name="connsiteX15" fmla="*/ 4425 w 229825"/>
                    <a:gd name="connsiteY15" fmla="*/ 94165 h 273947"/>
                    <a:gd name="connsiteX16" fmla="*/ 21485 w 229825"/>
                    <a:gd name="connsiteY16" fmla="*/ 147608 h 273947"/>
                    <a:gd name="connsiteX17" fmla="*/ 22461 w 229825"/>
                    <a:gd name="connsiteY17" fmla="*/ 148093 h 273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9825" h="273947">
                      <a:moveTo>
                        <a:pt x="22461" y="148093"/>
                      </a:moveTo>
                      <a:cubicBezTo>
                        <a:pt x="44213" y="158999"/>
                        <a:pt x="54399" y="142101"/>
                        <a:pt x="54399" y="142101"/>
                      </a:cubicBezTo>
                      <a:lnTo>
                        <a:pt x="53201" y="241330"/>
                      </a:lnTo>
                      <a:cubicBezTo>
                        <a:pt x="94426" y="297955"/>
                        <a:pt x="209953" y="272249"/>
                        <a:pt x="164593" y="229345"/>
                      </a:cubicBezTo>
                      <a:lnTo>
                        <a:pt x="164593" y="202681"/>
                      </a:lnTo>
                      <a:cubicBezTo>
                        <a:pt x="170934" y="202447"/>
                        <a:pt x="177256" y="201848"/>
                        <a:pt x="183528" y="200883"/>
                      </a:cubicBezTo>
                      <a:cubicBezTo>
                        <a:pt x="202942" y="198067"/>
                        <a:pt x="215226" y="184465"/>
                        <a:pt x="221278" y="163613"/>
                      </a:cubicBezTo>
                      <a:cubicBezTo>
                        <a:pt x="230146" y="132694"/>
                        <a:pt x="234161" y="83139"/>
                        <a:pt x="223135" y="30289"/>
                      </a:cubicBezTo>
                      <a:cubicBezTo>
                        <a:pt x="220978" y="20043"/>
                        <a:pt x="216724" y="8898"/>
                        <a:pt x="207436" y="4164"/>
                      </a:cubicBezTo>
                      <a:cubicBezTo>
                        <a:pt x="184367" y="-7820"/>
                        <a:pt x="162735" y="8658"/>
                        <a:pt x="130199" y="20882"/>
                      </a:cubicBezTo>
                      <a:cubicBezTo>
                        <a:pt x="116776" y="25915"/>
                        <a:pt x="84240" y="27833"/>
                        <a:pt x="75731" y="23698"/>
                      </a:cubicBezTo>
                      <a:cubicBezTo>
                        <a:pt x="86876" y="36281"/>
                        <a:pt x="79985" y="68459"/>
                        <a:pt x="76809" y="78645"/>
                      </a:cubicBezTo>
                      <a:cubicBezTo>
                        <a:pt x="72315" y="93326"/>
                        <a:pt x="66024" y="100396"/>
                        <a:pt x="62968" y="100996"/>
                      </a:cubicBezTo>
                      <a:cubicBezTo>
                        <a:pt x="49665" y="103632"/>
                        <a:pt x="48287" y="92247"/>
                        <a:pt x="42415" y="85956"/>
                      </a:cubicBezTo>
                      <a:cubicBezTo>
                        <a:pt x="32248" y="77171"/>
                        <a:pt x="16885" y="78292"/>
                        <a:pt x="8102" y="88460"/>
                      </a:cubicBezTo>
                      <a:cubicBezTo>
                        <a:pt x="6616" y="90180"/>
                        <a:pt x="5379" y="92103"/>
                        <a:pt x="4425" y="94165"/>
                      </a:cubicBezTo>
                      <a:cubicBezTo>
                        <a:pt x="-5621" y="113633"/>
                        <a:pt x="2017" y="137559"/>
                        <a:pt x="21485" y="147608"/>
                      </a:cubicBezTo>
                      <a:cubicBezTo>
                        <a:pt x="21808" y="147776"/>
                        <a:pt x="22134" y="147937"/>
                        <a:pt x="22461" y="148093"/>
                      </a:cubicBezTo>
                      <a:close/>
                    </a:path>
                  </a:pathLst>
                </a:custGeom>
                <a:solidFill>
                  <a:srgbClr val="C8856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ECD3E528-CBD1-EF50-AD59-8211A94E1995}"/>
                    </a:ext>
                  </a:extLst>
                </p:cNvPr>
                <p:cNvSpPr/>
                <p:nvPr/>
              </p:nvSpPr>
              <p:spPr>
                <a:xfrm>
                  <a:off x="9129109" y="4439919"/>
                  <a:ext cx="96412" cy="47576"/>
                </a:xfrm>
                <a:custGeom>
                  <a:avLst/>
                  <a:gdLst>
                    <a:gd name="connsiteX0" fmla="*/ 0 w 96412"/>
                    <a:gd name="connsiteY0" fmla="*/ 0 h 47576"/>
                    <a:gd name="connsiteX1" fmla="*/ 96412 w 96412"/>
                    <a:gd name="connsiteY1" fmla="*/ 47577 h 47576"/>
                    <a:gd name="connsiteX2" fmla="*/ 96412 w 96412"/>
                    <a:gd name="connsiteY2" fmla="*/ 35952 h 47576"/>
                    <a:gd name="connsiteX3" fmla="*/ 60460 w 96412"/>
                    <a:gd name="connsiteY3" fmla="*/ 32237 h 47576"/>
                    <a:gd name="connsiteX4" fmla="*/ 0 w 96412"/>
                    <a:gd name="connsiteY4" fmla="*/ 0 h 47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412" h="47576">
                      <a:moveTo>
                        <a:pt x="0" y="0"/>
                      </a:moveTo>
                      <a:cubicBezTo>
                        <a:pt x="5992" y="28642"/>
                        <a:pt x="47277" y="45779"/>
                        <a:pt x="96412" y="47577"/>
                      </a:cubicBezTo>
                      <a:lnTo>
                        <a:pt x="96412" y="35952"/>
                      </a:lnTo>
                      <a:cubicBezTo>
                        <a:pt x="84348" y="35671"/>
                        <a:pt x="72326" y="34424"/>
                        <a:pt x="60460" y="32237"/>
                      </a:cubicBezTo>
                      <a:cubicBezTo>
                        <a:pt x="32117" y="27144"/>
                        <a:pt x="9707" y="15939"/>
                        <a:pt x="0" y="0"/>
                      </a:cubicBezTo>
                      <a:close/>
                    </a:path>
                  </a:pathLst>
                </a:custGeom>
                <a:solidFill>
                  <a:srgbClr val="AF6152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A72B5909-8E3B-69D4-0DFB-12053422D9AA}"/>
                    </a:ext>
                  </a:extLst>
                </p:cNvPr>
                <p:cNvSpPr/>
                <p:nvPr/>
              </p:nvSpPr>
              <p:spPr>
                <a:xfrm>
                  <a:off x="9169864" y="4321030"/>
                  <a:ext cx="22281" cy="16424"/>
                </a:xfrm>
                <a:custGeom>
                  <a:avLst/>
                  <a:gdLst>
                    <a:gd name="connsiteX0" fmla="*/ 22281 w 22281"/>
                    <a:gd name="connsiteY0" fmla="*/ 7436 h 16424"/>
                    <a:gd name="connsiteX1" fmla="*/ 890 w 22281"/>
                    <a:gd name="connsiteY1" fmla="*/ 16425 h 16424"/>
                    <a:gd name="connsiteX2" fmla="*/ 7361 w 22281"/>
                    <a:gd name="connsiteY2" fmla="*/ 845 h 16424"/>
                    <a:gd name="connsiteX3" fmla="*/ 22129 w 22281"/>
                    <a:gd name="connsiteY3" fmla="*/ 7041 h 16424"/>
                    <a:gd name="connsiteX4" fmla="*/ 22281 w 22281"/>
                    <a:gd name="connsiteY4" fmla="*/ 7436 h 16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81" h="16424">
                      <a:moveTo>
                        <a:pt x="22281" y="7436"/>
                      </a:moveTo>
                      <a:lnTo>
                        <a:pt x="890" y="16425"/>
                      </a:lnTo>
                      <a:cubicBezTo>
                        <a:pt x="-1593" y="10337"/>
                        <a:pt x="1295" y="3386"/>
                        <a:pt x="7361" y="845"/>
                      </a:cubicBezTo>
                      <a:cubicBezTo>
                        <a:pt x="13151" y="-1522"/>
                        <a:pt x="19763" y="1253"/>
                        <a:pt x="22129" y="7041"/>
                      </a:cubicBezTo>
                      <a:cubicBezTo>
                        <a:pt x="22183" y="7173"/>
                        <a:pt x="22233" y="7305"/>
                        <a:pt x="22281" y="743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D7C80F8A-5EF1-24F8-92FF-0C8561E0DC13}"/>
                    </a:ext>
                  </a:extLst>
                </p:cNvPr>
                <p:cNvSpPr/>
                <p:nvPr/>
              </p:nvSpPr>
              <p:spPr>
                <a:xfrm>
                  <a:off x="9250508" y="4319290"/>
                  <a:ext cx="22841" cy="15168"/>
                </a:xfrm>
                <a:custGeom>
                  <a:avLst/>
                  <a:gdLst>
                    <a:gd name="connsiteX0" fmla="*/ 22410 w 22841"/>
                    <a:gd name="connsiteY0" fmla="*/ 15169 h 15168"/>
                    <a:gd name="connsiteX1" fmla="*/ 0 w 22841"/>
                    <a:gd name="connsiteY1" fmla="*/ 8518 h 15168"/>
                    <a:gd name="connsiteX2" fmla="*/ 13673 w 22841"/>
                    <a:gd name="connsiteY2" fmla="*/ 345 h 15168"/>
                    <a:gd name="connsiteX3" fmla="*/ 14201 w 22841"/>
                    <a:gd name="connsiteY3" fmla="*/ 488 h 15168"/>
                    <a:gd name="connsiteX4" fmla="*/ 22410 w 22841"/>
                    <a:gd name="connsiteY4" fmla="*/ 15169 h 15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41" h="15168">
                      <a:moveTo>
                        <a:pt x="22410" y="15169"/>
                      </a:moveTo>
                      <a:lnTo>
                        <a:pt x="0" y="8518"/>
                      </a:lnTo>
                      <a:cubicBezTo>
                        <a:pt x="1518" y="2484"/>
                        <a:pt x="7640" y="-1177"/>
                        <a:pt x="13673" y="345"/>
                      </a:cubicBezTo>
                      <a:cubicBezTo>
                        <a:pt x="13851" y="387"/>
                        <a:pt x="14026" y="435"/>
                        <a:pt x="14201" y="488"/>
                      </a:cubicBezTo>
                      <a:cubicBezTo>
                        <a:pt x="20489" y="2316"/>
                        <a:pt x="24144" y="8853"/>
                        <a:pt x="22410" y="1516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C478DBC2-4658-2F3F-DBB5-0260623A1DD0}"/>
                    </a:ext>
                  </a:extLst>
                </p:cNvPr>
                <p:cNvSpPr/>
                <p:nvPr/>
              </p:nvSpPr>
              <p:spPr>
                <a:xfrm>
                  <a:off x="9178481" y="4341767"/>
                  <a:ext cx="18934" cy="18932"/>
                </a:xfrm>
                <a:custGeom>
                  <a:avLst/>
                  <a:gdLst>
                    <a:gd name="connsiteX0" fmla="*/ 2 w 18934"/>
                    <a:gd name="connsiteY0" fmla="*/ 9649 h 18932"/>
                    <a:gd name="connsiteX1" fmla="*/ 9650 w 18934"/>
                    <a:gd name="connsiteY1" fmla="*/ 18931 h 18932"/>
                    <a:gd name="connsiteX2" fmla="*/ 18933 w 18934"/>
                    <a:gd name="connsiteY2" fmla="*/ 9283 h 18932"/>
                    <a:gd name="connsiteX3" fmla="*/ 9285 w 18934"/>
                    <a:gd name="connsiteY3" fmla="*/ 2 h 18932"/>
                    <a:gd name="connsiteX4" fmla="*/ 9230 w 18934"/>
                    <a:gd name="connsiteY4" fmla="*/ 2 h 18932"/>
                    <a:gd name="connsiteX5" fmla="*/ 2 w 18934"/>
                    <a:gd name="connsiteY5" fmla="*/ 9649 h 1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934" h="18932">
                      <a:moveTo>
                        <a:pt x="2" y="9649"/>
                      </a:moveTo>
                      <a:cubicBezTo>
                        <a:pt x="102" y="14874"/>
                        <a:pt x="4423" y="19033"/>
                        <a:pt x="9650" y="18931"/>
                      </a:cubicBezTo>
                      <a:cubicBezTo>
                        <a:pt x="14878" y="18829"/>
                        <a:pt x="19034" y="14509"/>
                        <a:pt x="18933" y="9283"/>
                      </a:cubicBezTo>
                      <a:cubicBezTo>
                        <a:pt x="18832" y="4058"/>
                        <a:pt x="14513" y="-100"/>
                        <a:pt x="9285" y="2"/>
                      </a:cubicBezTo>
                      <a:cubicBezTo>
                        <a:pt x="9266" y="2"/>
                        <a:pt x="9248" y="2"/>
                        <a:pt x="9230" y="2"/>
                      </a:cubicBezTo>
                      <a:cubicBezTo>
                        <a:pt x="4024" y="134"/>
                        <a:pt x="-99" y="4442"/>
                        <a:pt x="2" y="964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F7ABE64E-35EE-02BE-6BE4-B688F7F9F9FE}"/>
                    </a:ext>
                  </a:extLst>
                </p:cNvPr>
                <p:cNvSpPr/>
                <p:nvPr/>
              </p:nvSpPr>
              <p:spPr>
                <a:xfrm>
                  <a:off x="9249896" y="4340839"/>
                  <a:ext cx="19005" cy="18962"/>
                </a:xfrm>
                <a:custGeom>
                  <a:avLst/>
                  <a:gdLst>
                    <a:gd name="connsiteX0" fmla="*/ 72 w 19005"/>
                    <a:gd name="connsiteY0" fmla="*/ 9679 h 18962"/>
                    <a:gd name="connsiteX1" fmla="*/ 9721 w 19005"/>
                    <a:gd name="connsiteY1" fmla="*/ 18960 h 18962"/>
                    <a:gd name="connsiteX2" fmla="*/ 19003 w 19005"/>
                    <a:gd name="connsiteY2" fmla="*/ 9313 h 18962"/>
                    <a:gd name="connsiteX3" fmla="*/ 9355 w 19005"/>
                    <a:gd name="connsiteY3" fmla="*/ 31 h 18962"/>
                    <a:gd name="connsiteX4" fmla="*/ 9300 w 19005"/>
                    <a:gd name="connsiteY4" fmla="*/ 31 h 18962"/>
                    <a:gd name="connsiteX5" fmla="*/ 31 w 19005"/>
                    <a:gd name="connsiteY5" fmla="*/ 7839 h 18962"/>
                    <a:gd name="connsiteX6" fmla="*/ 72 w 19005"/>
                    <a:gd name="connsiteY6" fmla="*/ 9679 h 18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05" h="18962">
                      <a:moveTo>
                        <a:pt x="72" y="9679"/>
                      </a:moveTo>
                      <a:cubicBezTo>
                        <a:pt x="173" y="14904"/>
                        <a:pt x="4493" y="19062"/>
                        <a:pt x="9721" y="18960"/>
                      </a:cubicBezTo>
                      <a:cubicBezTo>
                        <a:pt x="14949" y="18859"/>
                        <a:pt x="19105" y="14538"/>
                        <a:pt x="19003" y="9313"/>
                      </a:cubicBezTo>
                      <a:cubicBezTo>
                        <a:pt x="18903" y="4088"/>
                        <a:pt x="14583" y="-70"/>
                        <a:pt x="9355" y="31"/>
                      </a:cubicBezTo>
                      <a:cubicBezTo>
                        <a:pt x="9336" y="31"/>
                        <a:pt x="9318" y="31"/>
                        <a:pt x="9300" y="31"/>
                      </a:cubicBezTo>
                      <a:cubicBezTo>
                        <a:pt x="4585" y="-370"/>
                        <a:pt x="435" y="3123"/>
                        <a:pt x="31" y="7839"/>
                      </a:cubicBezTo>
                      <a:cubicBezTo>
                        <a:pt x="-21" y="8450"/>
                        <a:pt x="-8" y="9067"/>
                        <a:pt x="72" y="9679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91E227F6-E8B3-2AAE-0923-59B774B546AC}"/>
                    </a:ext>
                  </a:extLst>
                </p:cNvPr>
                <p:cNvSpPr/>
                <p:nvPr/>
              </p:nvSpPr>
              <p:spPr>
                <a:xfrm>
                  <a:off x="9216353" y="4339792"/>
                  <a:ext cx="38289" cy="56325"/>
                </a:xfrm>
                <a:custGeom>
                  <a:avLst/>
                  <a:gdLst>
                    <a:gd name="connsiteX0" fmla="*/ 0 w 38289"/>
                    <a:gd name="connsiteY0" fmla="*/ 0 h 56325"/>
                    <a:gd name="connsiteX1" fmla="*/ 8928 w 38289"/>
                    <a:gd name="connsiteY1" fmla="*/ 56325 h 56325"/>
                    <a:gd name="connsiteX2" fmla="*/ 38289 w 38289"/>
                    <a:gd name="connsiteY2" fmla="*/ 49375 h 56325"/>
                    <a:gd name="connsiteX3" fmla="*/ 0 w 38289"/>
                    <a:gd name="connsiteY3" fmla="*/ 0 h 56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289" h="56325">
                      <a:moveTo>
                        <a:pt x="0" y="0"/>
                      </a:moveTo>
                      <a:lnTo>
                        <a:pt x="8928" y="56325"/>
                      </a:lnTo>
                      <a:lnTo>
                        <a:pt x="38289" y="49375"/>
                      </a:lnTo>
                      <a:cubicBezTo>
                        <a:pt x="30454" y="29625"/>
                        <a:pt x="17177" y="12505"/>
                        <a:pt x="0" y="0"/>
                      </a:cubicBezTo>
                      <a:close/>
                    </a:path>
                  </a:pathLst>
                </a:custGeom>
                <a:solidFill>
                  <a:srgbClr val="AF6152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6D72919C-3A19-0FC6-6396-EFF69915ADE1}"/>
                    </a:ext>
                  </a:extLst>
                </p:cNvPr>
                <p:cNvSpPr/>
                <p:nvPr/>
              </p:nvSpPr>
              <p:spPr>
                <a:xfrm>
                  <a:off x="9196537" y="4403128"/>
                  <a:ext cx="33777" cy="24427"/>
                </a:xfrm>
                <a:custGeom>
                  <a:avLst/>
                  <a:gdLst>
                    <a:gd name="connsiteX0" fmla="*/ 1121 w 33777"/>
                    <a:gd name="connsiteY0" fmla="*/ 0 h 24427"/>
                    <a:gd name="connsiteX1" fmla="*/ 33777 w 33777"/>
                    <a:gd name="connsiteY1" fmla="*/ 12643 h 24427"/>
                    <a:gd name="connsiteX2" fmla="*/ 12038 w 33777"/>
                    <a:gd name="connsiteY2" fmla="*/ 23549 h 24427"/>
                    <a:gd name="connsiteX3" fmla="*/ 11367 w 33777"/>
                    <a:gd name="connsiteY3" fmla="*/ 23309 h 24427"/>
                    <a:gd name="connsiteX4" fmla="*/ 1121 w 33777"/>
                    <a:gd name="connsiteY4" fmla="*/ 0 h 24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77" h="24427">
                      <a:moveTo>
                        <a:pt x="1121" y="0"/>
                      </a:moveTo>
                      <a:lnTo>
                        <a:pt x="33777" y="12643"/>
                      </a:lnTo>
                      <a:cubicBezTo>
                        <a:pt x="30785" y="21655"/>
                        <a:pt x="21053" y="26539"/>
                        <a:pt x="12038" y="23549"/>
                      </a:cubicBezTo>
                      <a:cubicBezTo>
                        <a:pt x="11813" y="23471"/>
                        <a:pt x="11589" y="23393"/>
                        <a:pt x="11367" y="23309"/>
                      </a:cubicBezTo>
                      <a:cubicBezTo>
                        <a:pt x="2257" y="19540"/>
                        <a:pt x="-2261" y="9258"/>
                        <a:pt x="1121" y="0"/>
                      </a:cubicBezTo>
                      <a:close/>
                    </a:path>
                  </a:pathLst>
                </a:custGeom>
                <a:solidFill>
                  <a:srgbClr val="AF6152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5981C078-35AD-22C1-B806-A429B1CB34AA}"/>
                    </a:ext>
                  </a:extLst>
                </p:cNvPr>
                <p:cNvSpPr/>
                <p:nvPr/>
              </p:nvSpPr>
              <p:spPr>
                <a:xfrm>
                  <a:off x="9196473" y="4408700"/>
                  <a:ext cx="17058" cy="18994"/>
                </a:xfrm>
                <a:custGeom>
                  <a:avLst/>
                  <a:gdLst>
                    <a:gd name="connsiteX0" fmla="*/ 4240 w 17058"/>
                    <a:gd name="connsiteY0" fmla="*/ 599 h 18994"/>
                    <a:gd name="connsiteX1" fmla="*/ 46 w 17058"/>
                    <a:gd name="connsiteY1" fmla="*/ 0 h 18994"/>
                    <a:gd name="connsiteX2" fmla="*/ 11311 w 17058"/>
                    <a:gd name="connsiteY2" fmla="*/ 17976 h 18994"/>
                    <a:gd name="connsiteX3" fmla="*/ 16824 w 17058"/>
                    <a:gd name="connsiteY3" fmla="*/ 18995 h 18994"/>
                    <a:gd name="connsiteX4" fmla="*/ 4240 w 17058"/>
                    <a:gd name="connsiteY4" fmla="*/ 599 h 18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58" h="18994">
                      <a:moveTo>
                        <a:pt x="4240" y="599"/>
                      </a:moveTo>
                      <a:cubicBezTo>
                        <a:pt x="2867" y="252"/>
                        <a:pt x="1461" y="54"/>
                        <a:pt x="46" y="0"/>
                      </a:cubicBezTo>
                      <a:cubicBezTo>
                        <a:pt x="-512" y="7808"/>
                        <a:pt x="4044" y="15076"/>
                        <a:pt x="11311" y="17976"/>
                      </a:cubicBezTo>
                      <a:cubicBezTo>
                        <a:pt x="13078" y="18629"/>
                        <a:pt x="14942" y="18971"/>
                        <a:pt x="16824" y="18995"/>
                      </a:cubicBezTo>
                      <a:cubicBezTo>
                        <a:pt x="18293" y="10468"/>
                        <a:pt x="12719" y="2319"/>
                        <a:pt x="4240" y="599"/>
                      </a:cubicBezTo>
                      <a:close/>
                    </a:path>
                  </a:pathLst>
                </a:custGeom>
                <a:solidFill>
                  <a:srgbClr val="FFA8A7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2" name="Graphic 5">
                <a:extLst>
                  <a:ext uri="{FF2B5EF4-FFF2-40B4-BE49-F238E27FC236}">
                    <a16:creationId xmlns:a16="http://schemas.microsoft.com/office/drawing/2014/main" id="{CC71C8F0-8E4F-9947-9182-BF98D06A3DCB}"/>
                  </a:ext>
                </a:extLst>
              </p:cNvPr>
              <p:cNvGrpSpPr/>
              <p:nvPr/>
            </p:nvGrpSpPr>
            <p:grpSpPr>
              <a:xfrm>
                <a:off x="9317909" y="4587947"/>
                <a:ext cx="286733" cy="298443"/>
                <a:chOff x="9317909" y="4587947"/>
                <a:chExt cx="286733" cy="298443"/>
              </a:xfrm>
            </p:grpSpPr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5AB62C08-65D0-ADA3-7B95-319BE129722E}"/>
                    </a:ext>
                  </a:extLst>
                </p:cNvPr>
                <p:cNvSpPr/>
                <p:nvPr/>
              </p:nvSpPr>
              <p:spPr>
                <a:xfrm>
                  <a:off x="9318205" y="4587947"/>
                  <a:ext cx="286438" cy="298443"/>
                </a:xfrm>
                <a:custGeom>
                  <a:avLst/>
                  <a:gdLst>
                    <a:gd name="connsiteX0" fmla="*/ 283377 w 286438"/>
                    <a:gd name="connsiteY0" fmla="*/ 6507 h 298443"/>
                    <a:gd name="connsiteX1" fmla="*/ 283377 w 286438"/>
                    <a:gd name="connsiteY1" fmla="*/ 6507 h 298443"/>
                    <a:gd name="connsiteX2" fmla="*/ 275108 w 286438"/>
                    <a:gd name="connsiteY2" fmla="*/ 935 h 298443"/>
                    <a:gd name="connsiteX3" fmla="*/ 275108 w 286438"/>
                    <a:gd name="connsiteY3" fmla="*/ 935 h 298443"/>
                    <a:gd name="connsiteX4" fmla="*/ 267319 w 286438"/>
                    <a:gd name="connsiteY4" fmla="*/ 935 h 298443"/>
                    <a:gd name="connsiteX5" fmla="*/ 54061 w 286438"/>
                    <a:gd name="connsiteY5" fmla="*/ 88299 h 298443"/>
                    <a:gd name="connsiteX6" fmla="*/ 38302 w 286438"/>
                    <a:gd name="connsiteY6" fmla="*/ 107773 h 298443"/>
                    <a:gd name="connsiteX7" fmla="*/ 492 w 286438"/>
                    <a:gd name="connsiteY7" fmla="*/ 283340 h 298443"/>
                    <a:gd name="connsiteX8" fmla="*/ 2590 w 286438"/>
                    <a:gd name="connsiteY8" fmla="*/ 291789 h 298443"/>
                    <a:gd name="connsiteX9" fmla="*/ 2590 w 286438"/>
                    <a:gd name="connsiteY9" fmla="*/ 291789 h 298443"/>
                    <a:gd name="connsiteX10" fmla="*/ 11158 w 286438"/>
                    <a:gd name="connsiteY10" fmla="*/ 297482 h 298443"/>
                    <a:gd name="connsiteX11" fmla="*/ 11158 w 286438"/>
                    <a:gd name="connsiteY11" fmla="*/ 297482 h 298443"/>
                    <a:gd name="connsiteX12" fmla="*/ 19068 w 286438"/>
                    <a:gd name="connsiteY12" fmla="*/ 297482 h 298443"/>
                    <a:gd name="connsiteX13" fmla="*/ 232265 w 286438"/>
                    <a:gd name="connsiteY13" fmla="*/ 210117 h 298443"/>
                    <a:gd name="connsiteX14" fmla="*/ 248444 w 286438"/>
                    <a:gd name="connsiteY14" fmla="*/ 190823 h 298443"/>
                    <a:gd name="connsiteX15" fmla="*/ 286253 w 286438"/>
                    <a:gd name="connsiteY15" fmla="*/ 15256 h 298443"/>
                    <a:gd name="connsiteX16" fmla="*/ 283377 w 286438"/>
                    <a:gd name="connsiteY16" fmla="*/ 6507 h 298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86438" h="298443">
                      <a:moveTo>
                        <a:pt x="283377" y="6507"/>
                      </a:moveTo>
                      <a:lnTo>
                        <a:pt x="283377" y="6507"/>
                      </a:lnTo>
                      <a:lnTo>
                        <a:pt x="275108" y="935"/>
                      </a:lnTo>
                      <a:lnTo>
                        <a:pt x="275108" y="935"/>
                      </a:lnTo>
                      <a:cubicBezTo>
                        <a:pt x="272663" y="-312"/>
                        <a:pt x="269763" y="-312"/>
                        <a:pt x="267319" y="935"/>
                      </a:cubicBezTo>
                      <a:lnTo>
                        <a:pt x="54061" y="88299"/>
                      </a:lnTo>
                      <a:cubicBezTo>
                        <a:pt x="46218" y="92176"/>
                        <a:pt x="40459" y="99294"/>
                        <a:pt x="38302" y="107773"/>
                      </a:cubicBezTo>
                      <a:lnTo>
                        <a:pt x="492" y="283340"/>
                      </a:lnTo>
                      <a:cubicBezTo>
                        <a:pt x="-629" y="286318"/>
                        <a:pt x="205" y="289680"/>
                        <a:pt x="2590" y="291789"/>
                      </a:cubicBezTo>
                      <a:lnTo>
                        <a:pt x="2590" y="291789"/>
                      </a:lnTo>
                      <a:lnTo>
                        <a:pt x="11158" y="297482"/>
                      </a:lnTo>
                      <a:lnTo>
                        <a:pt x="11158" y="297482"/>
                      </a:lnTo>
                      <a:cubicBezTo>
                        <a:pt x="13640" y="298764"/>
                        <a:pt x="16586" y="298764"/>
                        <a:pt x="19068" y="297482"/>
                      </a:cubicBezTo>
                      <a:lnTo>
                        <a:pt x="232265" y="210117"/>
                      </a:lnTo>
                      <a:cubicBezTo>
                        <a:pt x="240229" y="206372"/>
                        <a:pt x="246149" y="199320"/>
                        <a:pt x="248444" y="190823"/>
                      </a:cubicBezTo>
                      <a:lnTo>
                        <a:pt x="286253" y="15256"/>
                      </a:lnTo>
                      <a:cubicBezTo>
                        <a:pt x="286913" y="10882"/>
                        <a:pt x="285774" y="7826"/>
                        <a:pt x="283377" y="650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971DEB32-664F-8E97-732D-16EB880BC14A}"/>
                    </a:ext>
                  </a:extLst>
                </p:cNvPr>
                <p:cNvSpPr/>
                <p:nvPr/>
              </p:nvSpPr>
              <p:spPr>
                <a:xfrm>
                  <a:off x="9317909" y="4682897"/>
                  <a:ext cx="54596" cy="202231"/>
                </a:xfrm>
                <a:custGeom>
                  <a:avLst/>
                  <a:gdLst>
                    <a:gd name="connsiteX0" fmla="*/ 54597 w 54596"/>
                    <a:gd name="connsiteY0" fmla="*/ 4854 h 202231"/>
                    <a:gd name="connsiteX1" fmla="*/ 46687 w 54596"/>
                    <a:gd name="connsiteY1" fmla="*/ 18396 h 202231"/>
                    <a:gd name="connsiteX2" fmla="*/ 8638 w 54596"/>
                    <a:gd name="connsiteY2" fmla="*/ 193903 h 202231"/>
                    <a:gd name="connsiteX3" fmla="*/ 10495 w 54596"/>
                    <a:gd name="connsiteY3" fmla="*/ 202232 h 202231"/>
                    <a:gd name="connsiteX4" fmla="*/ 2646 w 54596"/>
                    <a:gd name="connsiteY4" fmla="*/ 196899 h 202231"/>
                    <a:gd name="connsiteX5" fmla="*/ 2646 w 54596"/>
                    <a:gd name="connsiteY5" fmla="*/ 196899 h 202231"/>
                    <a:gd name="connsiteX6" fmla="*/ 489 w 54596"/>
                    <a:gd name="connsiteY6" fmla="*/ 188450 h 202231"/>
                    <a:gd name="connsiteX7" fmla="*/ 38598 w 54596"/>
                    <a:gd name="connsiteY7" fmla="*/ 12763 h 202231"/>
                    <a:gd name="connsiteX8" fmla="*/ 45848 w 54596"/>
                    <a:gd name="connsiteY8" fmla="*/ 0 h 202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596" h="202231">
                      <a:moveTo>
                        <a:pt x="54597" y="4854"/>
                      </a:moveTo>
                      <a:cubicBezTo>
                        <a:pt x="50774" y="8563"/>
                        <a:pt x="48041" y="13248"/>
                        <a:pt x="46687" y="18396"/>
                      </a:cubicBezTo>
                      <a:lnTo>
                        <a:pt x="8638" y="193903"/>
                      </a:lnTo>
                      <a:cubicBezTo>
                        <a:pt x="7593" y="196803"/>
                        <a:pt x="8317" y="200051"/>
                        <a:pt x="10495" y="202232"/>
                      </a:cubicBezTo>
                      <a:lnTo>
                        <a:pt x="2646" y="196899"/>
                      </a:lnTo>
                      <a:lnTo>
                        <a:pt x="2646" y="196899"/>
                      </a:lnTo>
                      <a:cubicBezTo>
                        <a:pt x="224" y="194814"/>
                        <a:pt x="-637" y="191440"/>
                        <a:pt x="489" y="188450"/>
                      </a:cubicBezTo>
                      <a:lnTo>
                        <a:pt x="38598" y="12763"/>
                      </a:lnTo>
                      <a:cubicBezTo>
                        <a:pt x="39874" y="7952"/>
                        <a:pt x="42373" y="3559"/>
                        <a:pt x="45848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0AF177B2-A461-76C1-1AA9-FBB3D0150CA3}"/>
                    </a:ext>
                  </a:extLst>
                </p:cNvPr>
                <p:cNvSpPr/>
                <p:nvPr/>
              </p:nvSpPr>
              <p:spPr>
                <a:xfrm>
                  <a:off x="9326301" y="4593614"/>
                  <a:ext cx="278003" cy="292741"/>
                </a:xfrm>
                <a:custGeom>
                  <a:avLst/>
                  <a:gdLst>
                    <a:gd name="connsiteX0" fmla="*/ 245 w 278003"/>
                    <a:gd name="connsiteY0" fmla="*/ 283185 h 292741"/>
                    <a:gd name="connsiteX1" fmla="*/ 38055 w 278003"/>
                    <a:gd name="connsiteY1" fmla="*/ 107618 h 292741"/>
                    <a:gd name="connsiteX2" fmla="*/ 54234 w 278003"/>
                    <a:gd name="connsiteY2" fmla="*/ 88384 h 292741"/>
                    <a:gd name="connsiteX3" fmla="*/ 267431 w 278003"/>
                    <a:gd name="connsiteY3" fmla="*/ 1020 h 292741"/>
                    <a:gd name="connsiteX4" fmla="*/ 277618 w 278003"/>
                    <a:gd name="connsiteY4" fmla="*/ 9528 h 292741"/>
                    <a:gd name="connsiteX5" fmla="*/ 239928 w 278003"/>
                    <a:gd name="connsiteY5" fmla="*/ 185096 h 292741"/>
                    <a:gd name="connsiteX6" fmla="*/ 223749 w 278003"/>
                    <a:gd name="connsiteY6" fmla="*/ 204390 h 292741"/>
                    <a:gd name="connsiteX7" fmla="*/ 10672 w 278003"/>
                    <a:gd name="connsiteY7" fmla="*/ 291754 h 292741"/>
                    <a:gd name="connsiteX8" fmla="*/ 245 w 278003"/>
                    <a:gd name="connsiteY8" fmla="*/ 283185 h 292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8003" h="292741">
                      <a:moveTo>
                        <a:pt x="245" y="283185"/>
                      </a:moveTo>
                      <a:lnTo>
                        <a:pt x="38055" y="107618"/>
                      </a:lnTo>
                      <a:cubicBezTo>
                        <a:pt x="40368" y="99146"/>
                        <a:pt x="46282" y="92117"/>
                        <a:pt x="54234" y="88384"/>
                      </a:cubicBezTo>
                      <a:lnTo>
                        <a:pt x="267431" y="1020"/>
                      </a:lnTo>
                      <a:cubicBezTo>
                        <a:pt x="274741" y="-1976"/>
                        <a:pt x="279415" y="1859"/>
                        <a:pt x="277618" y="9528"/>
                      </a:cubicBezTo>
                      <a:lnTo>
                        <a:pt x="239928" y="185096"/>
                      </a:lnTo>
                      <a:cubicBezTo>
                        <a:pt x="237633" y="193592"/>
                        <a:pt x="231713" y="200645"/>
                        <a:pt x="223749" y="204390"/>
                      </a:cubicBezTo>
                      <a:lnTo>
                        <a:pt x="10672" y="291754"/>
                      </a:lnTo>
                      <a:cubicBezTo>
                        <a:pt x="3421" y="294690"/>
                        <a:pt x="-1133" y="290855"/>
                        <a:pt x="245" y="28318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2DF0183A-76B3-8422-9F95-7DF07AD58E13}"/>
                    </a:ext>
                  </a:extLst>
                </p:cNvPr>
                <p:cNvSpPr/>
                <p:nvPr/>
              </p:nvSpPr>
              <p:spPr>
                <a:xfrm>
                  <a:off x="9368889" y="4693900"/>
                  <a:ext cx="26885" cy="44430"/>
                </a:xfrm>
                <a:custGeom>
                  <a:avLst/>
                  <a:gdLst>
                    <a:gd name="connsiteX0" fmla="*/ 142 w 26885"/>
                    <a:gd name="connsiteY0" fmla="*/ 42686 h 44430"/>
                    <a:gd name="connsiteX1" fmla="*/ 7212 w 26885"/>
                    <a:gd name="connsiteY1" fmla="*/ 9789 h 44430"/>
                    <a:gd name="connsiteX2" fmla="*/ 10268 w 26885"/>
                    <a:gd name="connsiteY2" fmla="*/ 6194 h 44430"/>
                    <a:gd name="connsiteX3" fmla="*/ 24949 w 26885"/>
                    <a:gd name="connsiteY3" fmla="*/ 202 h 44430"/>
                    <a:gd name="connsiteX4" fmla="*/ 26806 w 26885"/>
                    <a:gd name="connsiteY4" fmla="*/ 1820 h 44430"/>
                    <a:gd name="connsiteX5" fmla="*/ 19736 w 26885"/>
                    <a:gd name="connsiteY5" fmla="*/ 34657 h 44430"/>
                    <a:gd name="connsiteX6" fmla="*/ 16740 w 26885"/>
                    <a:gd name="connsiteY6" fmla="*/ 38252 h 44430"/>
                    <a:gd name="connsiteX7" fmla="*/ 2059 w 26885"/>
                    <a:gd name="connsiteY7" fmla="*/ 44244 h 44430"/>
                    <a:gd name="connsiteX8" fmla="*/ 142 w 26885"/>
                    <a:gd name="connsiteY8" fmla="*/ 42686 h 44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885" h="44430">
                      <a:moveTo>
                        <a:pt x="142" y="42686"/>
                      </a:moveTo>
                      <a:lnTo>
                        <a:pt x="7212" y="9789"/>
                      </a:lnTo>
                      <a:cubicBezTo>
                        <a:pt x="7650" y="8196"/>
                        <a:pt x="8770" y="6883"/>
                        <a:pt x="10268" y="6194"/>
                      </a:cubicBezTo>
                      <a:lnTo>
                        <a:pt x="24949" y="202"/>
                      </a:lnTo>
                      <a:cubicBezTo>
                        <a:pt x="26267" y="-337"/>
                        <a:pt x="27166" y="202"/>
                        <a:pt x="26806" y="1820"/>
                      </a:cubicBezTo>
                      <a:cubicBezTo>
                        <a:pt x="25428" y="8291"/>
                        <a:pt x="21174" y="28185"/>
                        <a:pt x="19736" y="34657"/>
                      </a:cubicBezTo>
                      <a:cubicBezTo>
                        <a:pt x="19328" y="36244"/>
                        <a:pt x="18226" y="37563"/>
                        <a:pt x="16740" y="38252"/>
                      </a:cubicBezTo>
                      <a:lnTo>
                        <a:pt x="2059" y="44244"/>
                      </a:lnTo>
                      <a:cubicBezTo>
                        <a:pt x="681" y="44783"/>
                        <a:pt x="-398" y="44124"/>
                        <a:pt x="142" y="4268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65041088-3B6B-417A-6C3D-AB3CCDC6F97A}"/>
                    </a:ext>
                  </a:extLst>
                </p:cNvPr>
                <p:cNvSpPr/>
                <p:nvPr/>
              </p:nvSpPr>
              <p:spPr>
                <a:xfrm>
                  <a:off x="9377626" y="4701882"/>
                  <a:ext cx="13088" cy="13610"/>
                </a:xfrm>
                <a:custGeom>
                  <a:avLst/>
                  <a:gdLst>
                    <a:gd name="connsiteX0" fmla="*/ 153 w 13088"/>
                    <a:gd name="connsiteY0" fmla="*/ 9417 h 13610"/>
                    <a:gd name="connsiteX1" fmla="*/ 7883 w 13088"/>
                    <a:gd name="connsiteY1" fmla="*/ 549 h 13610"/>
                    <a:gd name="connsiteX2" fmla="*/ 12856 w 13088"/>
                    <a:gd name="connsiteY2" fmla="*/ 4264 h 13610"/>
                    <a:gd name="connsiteX3" fmla="*/ 5126 w 13088"/>
                    <a:gd name="connsiteY3" fmla="*/ 13192 h 13610"/>
                    <a:gd name="connsiteX4" fmla="*/ 153 w 13088"/>
                    <a:gd name="connsiteY4" fmla="*/ 9417 h 13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88" h="13610">
                      <a:moveTo>
                        <a:pt x="153" y="9417"/>
                      </a:moveTo>
                      <a:cubicBezTo>
                        <a:pt x="1303" y="5469"/>
                        <a:pt x="4132" y="2227"/>
                        <a:pt x="7883" y="549"/>
                      </a:cubicBezTo>
                      <a:cubicBezTo>
                        <a:pt x="11418" y="-889"/>
                        <a:pt x="13875" y="549"/>
                        <a:pt x="12856" y="4264"/>
                      </a:cubicBezTo>
                      <a:cubicBezTo>
                        <a:pt x="11712" y="8231"/>
                        <a:pt x="8889" y="11490"/>
                        <a:pt x="5126" y="13192"/>
                      </a:cubicBezTo>
                      <a:cubicBezTo>
                        <a:pt x="1651" y="14451"/>
                        <a:pt x="-626" y="12773"/>
                        <a:pt x="153" y="941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A7092AD6-0F39-6D41-10E0-BABD3ECD6232}"/>
                    </a:ext>
                  </a:extLst>
                </p:cNvPr>
                <p:cNvSpPr/>
                <p:nvPr/>
              </p:nvSpPr>
              <p:spPr>
                <a:xfrm>
                  <a:off x="9374306" y="4718240"/>
                  <a:ext cx="13108" cy="13707"/>
                </a:xfrm>
                <a:custGeom>
                  <a:avLst/>
                  <a:gdLst>
                    <a:gd name="connsiteX0" fmla="*/ 177 w 13108"/>
                    <a:gd name="connsiteY0" fmla="*/ 9477 h 13707"/>
                    <a:gd name="connsiteX1" fmla="*/ 7907 w 13108"/>
                    <a:gd name="connsiteY1" fmla="*/ 549 h 13707"/>
                    <a:gd name="connsiteX2" fmla="*/ 12880 w 13108"/>
                    <a:gd name="connsiteY2" fmla="*/ 4264 h 13707"/>
                    <a:gd name="connsiteX3" fmla="*/ 5151 w 13108"/>
                    <a:gd name="connsiteY3" fmla="*/ 13192 h 13707"/>
                    <a:gd name="connsiteX4" fmla="*/ 177 w 13108"/>
                    <a:gd name="connsiteY4" fmla="*/ 9477 h 13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08" h="13707">
                      <a:moveTo>
                        <a:pt x="177" y="9477"/>
                      </a:moveTo>
                      <a:cubicBezTo>
                        <a:pt x="1298" y="5499"/>
                        <a:pt x="4132" y="2227"/>
                        <a:pt x="7907" y="549"/>
                      </a:cubicBezTo>
                      <a:cubicBezTo>
                        <a:pt x="11382" y="-889"/>
                        <a:pt x="13899" y="549"/>
                        <a:pt x="12880" y="4264"/>
                      </a:cubicBezTo>
                      <a:cubicBezTo>
                        <a:pt x="11736" y="8231"/>
                        <a:pt x="8914" y="11491"/>
                        <a:pt x="5151" y="13192"/>
                      </a:cubicBezTo>
                      <a:cubicBezTo>
                        <a:pt x="1556" y="14630"/>
                        <a:pt x="-662" y="12953"/>
                        <a:pt x="177" y="947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69E6C0D0-7E0C-5F64-5837-05EF42CDEE12}"/>
                    </a:ext>
                  </a:extLst>
                </p:cNvPr>
                <p:cNvSpPr/>
                <p:nvPr/>
              </p:nvSpPr>
              <p:spPr>
                <a:xfrm>
                  <a:off x="9508310" y="4677443"/>
                  <a:ext cx="93570" cy="109715"/>
                </a:xfrm>
                <a:custGeom>
                  <a:avLst/>
                  <a:gdLst>
                    <a:gd name="connsiteX0" fmla="*/ 88478 w 93570"/>
                    <a:gd name="connsiteY0" fmla="*/ 29302 h 109715"/>
                    <a:gd name="connsiteX1" fmla="*/ 90336 w 93570"/>
                    <a:gd name="connsiteY1" fmla="*/ 12045 h 109715"/>
                    <a:gd name="connsiteX2" fmla="*/ 62952 w 93570"/>
                    <a:gd name="connsiteY2" fmla="*/ 61 h 109715"/>
                    <a:gd name="connsiteX3" fmla="*/ 40002 w 93570"/>
                    <a:gd name="connsiteY3" fmla="*/ 3776 h 109715"/>
                    <a:gd name="connsiteX4" fmla="*/ 51987 w 93570"/>
                    <a:gd name="connsiteY4" fmla="*/ 18217 h 109715"/>
                    <a:gd name="connsiteX5" fmla="*/ 71161 w 93570"/>
                    <a:gd name="connsiteY5" fmla="*/ 26546 h 109715"/>
                    <a:gd name="connsiteX6" fmla="*/ 46714 w 93570"/>
                    <a:gd name="connsiteY6" fmla="*/ 23550 h 109715"/>
                    <a:gd name="connsiteX7" fmla="*/ 19390 w 93570"/>
                    <a:gd name="connsiteY7" fmla="*/ 29182 h 109715"/>
                    <a:gd name="connsiteX8" fmla="*/ 24124 w 93570"/>
                    <a:gd name="connsiteY8" fmla="*/ 43983 h 109715"/>
                    <a:gd name="connsiteX9" fmla="*/ 9683 w 93570"/>
                    <a:gd name="connsiteY9" fmla="*/ 47038 h 109715"/>
                    <a:gd name="connsiteX10" fmla="*/ 4769 w 93570"/>
                    <a:gd name="connsiteY10" fmla="*/ 60640 h 109715"/>
                    <a:gd name="connsiteX11" fmla="*/ 14177 w 93570"/>
                    <a:gd name="connsiteY11" fmla="*/ 63637 h 109715"/>
                    <a:gd name="connsiteX12" fmla="*/ 3271 w 93570"/>
                    <a:gd name="connsiteY12" fmla="*/ 67771 h 109715"/>
                    <a:gd name="connsiteX13" fmla="*/ 32213 w 93570"/>
                    <a:gd name="connsiteY13" fmla="*/ 85747 h 109715"/>
                    <a:gd name="connsiteX14" fmla="*/ 54503 w 93570"/>
                    <a:gd name="connsiteY14" fmla="*/ 109715 h 109715"/>
                    <a:gd name="connsiteX15" fmla="*/ 69903 w 93570"/>
                    <a:gd name="connsiteY15" fmla="*/ 98810 h 109715"/>
                    <a:gd name="connsiteX16" fmla="*/ 76674 w 93570"/>
                    <a:gd name="connsiteY16" fmla="*/ 81852 h 109715"/>
                    <a:gd name="connsiteX17" fmla="*/ 88658 w 93570"/>
                    <a:gd name="connsiteY17" fmla="*/ 74063 h 109715"/>
                    <a:gd name="connsiteX18" fmla="*/ 85003 w 93570"/>
                    <a:gd name="connsiteY18" fmla="*/ 58423 h 109715"/>
                    <a:gd name="connsiteX19" fmla="*/ 90995 w 93570"/>
                    <a:gd name="connsiteY19" fmla="*/ 45840 h 109715"/>
                    <a:gd name="connsiteX20" fmla="*/ 86021 w 93570"/>
                    <a:gd name="connsiteY20" fmla="*/ 33137 h 109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3570" h="109715">
                      <a:moveTo>
                        <a:pt x="88478" y="29302"/>
                      </a:moveTo>
                      <a:cubicBezTo>
                        <a:pt x="95429" y="18516"/>
                        <a:pt x="94470" y="17318"/>
                        <a:pt x="90336" y="12045"/>
                      </a:cubicBezTo>
                      <a:cubicBezTo>
                        <a:pt x="83667" y="3878"/>
                        <a:pt x="73474" y="-580"/>
                        <a:pt x="62952" y="61"/>
                      </a:cubicBezTo>
                      <a:cubicBezTo>
                        <a:pt x="55144" y="-53"/>
                        <a:pt x="47379" y="1205"/>
                        <a:pt x="40002" y="3776"/>
                      </a:cubicBezTo>
                      <a:cubicBezTo>
                        <a:pt x="35389" y="6472"/>
                        <a:pt x="40002" y="16179"/>
                        <a:pt x="51987" y="18217"/>
                      </a:cubicBezTo>
                      <a:cubicBezTo>
                        <a:pt x="70981" y="21452"/>
                        <a:pt x="71161" y="26546"/>
                        <a:pt x="71161" y="26546"/>
                      </a:cubicBezTo>
                      <a:cubicBezTo>
                        <a:pt x="63066" y="25138"/>
                        <a:pt x="54905" y="24137"/>
                        <a:pt x="46714" y="23550"/>
                      </a:cubicBezTo>
                      <a:cubicBezTo>
                        <a:pt x="37474" y="24700"/>
                        <a:pt x="28336" y="26588"/>
                        <a:pt x="19390" y="29182"/>
                      </a:cubicBezTo>
                      <a:cubicBezTo>
                        <a:pt x="11540" y="30860"/>
                        <a:pt x="10462" y="41166"/>
                        <a:pt x="24124" y="43983"/>
                      </a:cubicBezTo>
                      <a:lnTo>
                        <a:pt x="9683" y="47038"/>
                      </a:lnTo>
                      <a:cubicBezTo>
                        <a:pt x="-384" y="49196"/>
                        <a:pt x="-3560" y="54768"/>
                        <a:pt x="4769" y="60640"/>
                      </a:cubicBezTo>
                      <a:cubicBezTo>
                        <a:pt x="7484" y="62666"/>
                        <a:pt x="10791" y="63720"/>
                        <a:pt x="14177" y="63637"/>
                      </a:cubicBezTo>
                      <a:cubicBezTo>
                        <a:pt x="14177" y="63637"/>
                        <a:pt x="3331" y="64176"/>
                        <a:pt x="3271" y="67771"/>
                      </a:cubicBezTo>
                      <a:cubicBezTo>
                        <a:pt x="3271" y="78137"/>
                        <a:pt x="10042" y="80474"/>
                        <a:pt x="32213" y="85747"/>
                      </a:cubicBezTo>
                      <a:cubicBezTo>
                        <a:pt x="53365" y="90721"/>
                        <a:pt x="58278" y="101686"/>
                        <a:pt x="54503" y="109715"/>
                      </a:cubicBezTo>
                      <a:cubicBezTo>
                        <a:pt x="54503" y="109715"/>
                        <a:pt x="62652" y="104382"/>
                        <a:pt x="69903" y="98810"/>
                      </a:cubicBezTo>
                      <a:cubicBezTo>
                        <a:pt x="75176" y="94795"/>
                        <a:pt x="79550" y="90241"/>
                        <a:pt x="76674" y="81852"/>
                      </a:cubicBezTo>
                      <a:cubicBezTo>
                        <a:pt x="76674" y="81852"/>
                        <a:pt x="88658" y="81433"/>
                        <a:pt x="88658" y="74063"/>
                      </a:cubicBezTo>
                      <a:cubicBezTo>
                        <a:pt x="88568" y="68646"/>
                        <a:pt x="87322" y="63313"/>
                        <a:pt x="85003" y="58423"/>
                      </a:cubicBezTo>
                      <a:cubicBezTo>
                        <a:pt x="89269" y="55745"/>
                        <a:pt x="91606" y="50844"/>
                        <a:pt x="90995" y="45840"/>
                      </a:cubicBezTo>
                      <a:cubicBezTo>
                        <a:pt x="90803" y="41166"/>
                        <a:pt x="89053" y="36696"/>
                        <a:pt x="86021" y="33137"/>
                      </a:cubicBezTo>
                      <a:close/>
                    </a:path>
                  </a:pathLst>
                </a:custGeom>
                <a:solidFill>
                  <a:srgbClr val="C8856A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138D9C93-8C61-B9D2-1E0E-4805D931A14E}"/>
                    </a:ext>
                  </a:extLst>
                </p:cNvPr>
                <p:cNvSpPr/>
                <p:nvPr/>
              </p:nvSpPr>
              <p:spPr>
                <a:xfrm>
                  <a:off x="9532434" y="4719029"/>
                  <a:ext cx="49674" cy="14500"/>
                </a:xfrm>
                <a:custGeom>
                  <a:avLst/>
                  <a:gdLst>
                    <a:gd name="connsiteX0" fmla="*/ 0 w 49674"/>
                    <a:gd name="connsiteY0" fmla="*/ 2157 h 14500"/>
                    <a:gd name="connsiteX1" fmla="*/ 13063 w 49674"/>
                    <a:gd name="connsiteY1" fmla="*/ 0 h 14500"/>
                    <a:gd name="connsiteX2" fmla="*/ 26065 w 49674"/>
                    <a:gd name="connsiteY2" fmla="*/ 3416 h 14500"/>
                    <a:gd name="connsiteX3" fmla="*/ 49674 w 49674"/>
                    <a:gd name="connsiteY3" fmla="*/ 14501 h 14500"/>
                    <a:gd name="connsiteX4" fmla="*/ 24687 w 49674"/>
                    <a:gd name="connsiteY4" fmla="*/ 7011 h 14500"/>
                    <a:gd name="connsiteX5" fmla="*/ 12703 w 49674"/>
                    <a:gd name="connsiteY5" fmla="*/ 2996 h 14500"/>
                    <a:gd name="connsiteX6" fmla="*/ 0 w 49674"/>
                    <a:gd name="connsiteY6" fmla="*/ 2157 h 1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674" h="14500">
                      <a:moveTo>
                        <a:pt x="0" y="2157"/>
                      </a:moveTo>
                      <a:cubicBezTo>
                        <a:pt x="4272" y="1001"/>
                        <a:pt x="8646" y="282"/>
                        <a:pt x="13063" y="0"/>
                      </a:cubicBezTo>
                      <a:cubicBezTo>
                        <a:pt x="17551" y="449"/>
                        <a:pt x="21937" y="1600"/>
                        <a:pt x="26065" y="3416"/>
                      </a:cubicBezTo>
                      <a:cubicBezTo>
                        <a:pt x="34245" y="6412"/>
                        <a:pt x="42142" y="10121"/>
                        <a:pt x="49674" y="14501"/>
                      </a:cubicBezTo>
                      <a:cubicBezTo>
                        <a:pt x="41147" y="12709"/>
                        <a:pt x="32794" y="10204"/>
                        <a:pt x="24687" y="7011"/>
                      </a:cubicBezTo>
                      <a:cubicBezTo>
                        <a:pt x="20828" y="5291"/>
                        <a:pt x="16820" y="3949"/>
                        <a:pt x="12703" y="2996"/>
                      </a:cubicBezTo>
                      <a:cubicBezTo>
                        <a:pt x="8868" y="2577"/>
                        <a:pt x="4314" y="2696"/>
                        <a:pt x="0" y="2157"/>
                      </a:cubicBezTo>
                      <a:close/>
                    </a:path>
                  </a:pathLst>
                </a:custGeom>
                <a:solidFill>
                  <a:srgbClr val="AF6152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0661BCE7-B88C-9F17-66AD-D71FBE6620D8}"/>
                    </a:ext>
                  </a:extLst>
                </p:cNvPr>
                <p:cNvSpPr/>
                <p:nvPr/>
              </p:nvSpPr>
              <p:spPr>
                <a:xfrm>
                  <a:off x="9522487" y="4739238"/>
                  <a:ext cx="53509" cy="15982"/>
                </a:xfrm>
                <a:custGeom>
                  <a:avLst/>
                  <a:gdLst>
                    <a:gd name="connsiteX0" fmla="*/ 0 w 53509"/>
                    <a:gd name="connsiteY0" fmla="*/ 1601 h 15982"/>
                    <a:gd name="connsiteX1" fmla="*/ 14201 w 53509"/>
                    <a:gd name="connsiteY1" fmla="*/ 403 h 15982"/>
                    <a:gd name="connsiteX2" fmla="*/ 27983 w 53509"/>
                    <a:gd name="connsiteY2" fmla="*/ 3998 h 15982"/>
                    <a:gd name="connsiteX3" fmla="*/ 53509 w 53509"/>
                    <a:gd name="connsiteY3" fmla="*/ 15982 h 15982"/>
                    <a:gd name="connsiteX4" fmla="*/ 26725 w 53509"/>
                    <a:gd name="connsiteY4" fmla="*/ 7653 h 15982"/>
                    <a:gd name="connsiteX5" fmla="*/ 0 w 53509"/>
                    <a:gd name="connsiteY5" fmla="*/ 1601 h 15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09" h="15982">
                      <a:moveTo>
                        <a:pt x="0" y="1601"/>
                      </a:moveTo>
                      <a:cubicBezTo>
                        <a:pt x="4554" y="8"/>
                        <a:pt x="9444" y="-406"/>
                        <a:pt x="14201" y="403"/>
                      </a:cubicBezTo>
                      <a:cubicBezTo>
                        <a:pt x="18905" y="1134"/>
                        <a:pt x="23525" y="2338"/>
                        <a:pt x="27983" y="3998"/>
                      </a:cubicBezTo>
                      <a:cubicBezTo>
                        <a:pt x="36893" y="7084"/>
                        <a:pt x="45444" y="11099"/>
                        <a:pt x="53509" y="15982"/>
                      </a:cubicBezTo>
                      <a:cubicBezTo>
                        <a:pt x="44443" y="13675"/>
                        <a:pt x="35503" y="10895"/>
                        <a:pt x="26725" y="7653"/>
                      </a:cubicBezTo>
                      <a:cubicBezTo>
                        <a:pt x="18264" y="4010"/>
                        <a:pt x="9204" y="1961"/>
                        <a:pt x="0" y="1601"/>
                      </a:cubicBezTo>
                      <a:close/>
                    </a:path>
                  </a:pathLst>
                </a:custGeom>
                <a:solidFill>
                  <a:srgbClr val="AF6152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2" name="Graphic 5">
                <a:extLst>
                  <a:ext uri="{FF2B5EF4-FFF2-40B4-BE49-F238E27FC236}">
                    <a16:creationId xmlns:a16="http://schemas.microsoft.com/office/drawing/2014/main" id="{CDFD4A9A-9D5A-F378-BBD5-5279A4F12387}"/>
                  </a:ext>
                </a:extLst>
              </p:cNvPr>
              <p:cNvGrpSpPr/>
              <p:nvPr/>
            </p:nvGrpSpPr>
            <p:grpSpPr>
              <a:xfrm>
                <a:off x="8905508" y="4528122"/>
                <a:ext cx="369518" cy="373270"/>
                <a:chOff x="8905508" y="4528122"/>
                <a:chExt cx="369518" cy="373270"/>
              </a:xfrm>
            </p:grpSpPr>
            <p:grpSp>
              <p:nvGrpSpPr>
                <p:cNvPr id="403" name="Graphic 5">
                  <a:extLst>
                    <a:ext uri="{FF2B5EF4-FFF2-40B4-BE49-F238E27FC236}">
                      <a16:creationId xmlns:a16="http://schemas.microsoft.com/office/drawing/2014/main" id="{A62E606C-5A57-A207-DD76-3557FE5F1195}"/>
                    </a:ext>
                  </a:extLst>
                </p:cNvPr>
                <p:cNvGrpSpPr/>
                <p:nvPr/>
              </p:nvGrpSpPr>
              <p:grpSpPr>
                <a:xfrm>
                  <a:off x="8908048" y="4533515"/>
                  <a:ext cx="366978" cy="362451"/>
                  <a:chOff x="8908048" y="4533515"/>
                  <a:chExt cx="366978" cy="362451"/>
                </a:xfrm>
              </p:grpSpPr>
              <p:sp>
                <p:nvSpPr>
                  <p:cNvPr id="404" name="Freeform: Shape 403">
                    <a:extLst>
                      <a:ext uri="{FF2B5EF4-FFF2-40B4-BE49-F238E27FC236}">
                        <a16:creationId xmlns:a16="http://schemas.microsoft.com/office/drawing/2014/main" id="{63F22B2B-95B8-AD5A-80EA-CFB347A72C89}"/>
                      </a:ext>
                    </a:extLst>
                  </p:cNvPr>
                  <p:cNvSpPr/>
                  <p:nvPr/>
                </p:nvSpPr>
                <p:spPr>
                  <a:xfrm>
                    <a:off x="9183996" y="4622263"/>
                    <a:ext cx="91031" cy="64528"/>
                  </a:xfrm>
                  <a:custGeom>
                    <a:avLst/>
                    <a:gdLst>
                      <a:gd name="connsiteX0" fmla="*/ 0 w 91031"/>
                      <a:gd name="connsiteY0" fmla="*/ 44814 h 64528"/>
                      <a:gd name="connsiteX1" fmla="*/ 34814 w 91031"/>
                      <a:gd name="connsiteY1" fmla="*/ 21206 h 64528"/>
                      <a:gd name="connsiteX2" fmla="*/ 83829 w 91031"/>
                      <a:gd name="connsiteY2" fmla="*/ 294 h 64528"/>
                      <a:gd name="connsiteX3" fmla="*/ 85866 w 91031"/>
                      <a:gd name="connsiteY3" fmla="*/ 18270 h 64528"/>
                      <a:gd name="connsiteX4" fmla="*/ 53090 w 91031"/>
                      <a:gd name="connsiteY4" fmla="*/ 39062 h 64528"/>
                      <a:gd name="connsiteX5" fmla="*/ 30380 w 91031"/>
                      <a:gd name="connsiteY5" fmla="*/ 64528 h 64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1031" h="64528">
                        <a:moveTo>
                          <a:pt x="0" y="44814"/>
                        </a:moveTo>
                        <a:cubicBezTo>
                          <a:pt x="17497" y="30014"/>
                          <a:pt x="26425" y="24142"/>
                          <a:pt x="34814" y="21206"/>
                        </a:cubicBezTo>
                        <a:cubicBezTo>
                          <a:pt x="43203" y="18270"/>
                          <a:pt x="72504" y="3889"/>
                          <a:pt x="83829" y="294"/>
                        </a:cubicBezTo>
                        <a:cubicBezTo>
                          <a:pt x="91019" y="-1984"/>
                          <a:pt x="94674" y="9461"/>
                          <a:pt x="85866" y="18270"/>
                        </a:cubicBezTo>
                        <a:cubicBezTo>
                          <a:pt x="79095" y="24861"/>
                          <a:pt x="60999" y="34089"/>
                          <a:pt x="53090" y="39062"/>
                        </a:cubicBezTo>
                        <a:cubicBezTo>
                          <a:pt x="45180" y="44036"/>
                          <a:pt x="30380" y="64528"/>
                          <a:pt x="30380" y="64528"/>
                        </a:cubicBezTo>
                        <a:close/>
                      </a:path>
                    </a:pathLst>
                  </a:custGeom>
                  <a:solidFill>
                    <a:srgbClr val="AF6152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5" name="Freeform: Shape 404">
                    <a:extLst>
                      <a:ext uri="{FF2B5EF4-FFF2-40B4-BE49-F238E27FC236}">
                        <a16:creationId xmlns:a16="http://schemas.microsoft.com/office/drawing/2014/main" id="{A672CBA7-59EE-E918-464D-A7383B947098}"/>
                      </a:ext>
                    </a:extLst>
                  </p:cNvPr>
                  <p:cNvSpPr/>
                  <p:nvPr/>
                </p:nvSpPr>
                <p:spPr>
                  <a:xfrm>
                    <a:off x="8908048" y="4533515"/>
                    <a:ext cx="359771" cy="362451"/>
                  </a:xfrm>
                  <a:custGeom>
                    <a:avLst/>
                    <a:gdLst>
                      <a:gd name="connsiteX0" fmla="*/ 49987 w 359771"/>
                      <a:gd name="connsiteY0" fmla="*/ 65134 h 362451"/>
                      <a:gd name="connsiteX1" fmla="*/ 122311 w 359771"/>
                      <a:gd name="connsiteY1" fmla="*/ 0 h 362451"/>
                      <a:gd name="connsiteX2" fmla="*/ 141606 w 359771"/>
                      <a:gd name="connsiteY2" fmla="*/ 142611 h 362451"/>
                      <a:gd name="connsiteX3" fmla="*/ 117218 w 359771"/>
                      <a:gd name="connsiteY3" fmla="*/ 236866 h 362451"/>
                      <a:gd name="connsiteX4" fmla="*/ 207638 w 359771"/>
                      <a:gd name="connsiteY4" fmla="*/ 203370 h 362451"/>
                      <a:gd name="connsiteX5" fmla="*/ 261147 w 359771"/>
                      <a:gd name="connsiteY5" fmla="*/ 145367 h 362451"/>
                      <a:gd name="connsiteX6" fmla="*/ 291107 w 359771"/>
                      <a:gd name="connsiteY6" fmla="*/ 132005 h 362451"/>
                      <a:gd name="connsiteX7" fmla="*/ 327899 w 359771"/>
                      <a:gd name="connsiteY7" fmla="*/ 139076 h 362451"/>
                      <a:gd name="connsiteX8" fmla="*/ 333411 w 359771"/>
                      <a:gd name="connsiteY8" fmla="*/ 148603 h 362451"/>
                      <a:gd name="connsiteX9" fmla="*/ 352226 w 359771"/>
                      <a:gd name="connsiteY9" fmla="*/ 159149 h 362451"/>
                      <a:gd name="connsiteX10" fmla="*/ 353125 w 359771"/>
                      <a:gd name="connsiteY10" fmla="*/ 168017 h 362451"/>
                      <a:gd name="connsiteX11" fmla="*/ 357679 w 359771"/>
                      <a:gd name="connsiteY11" fmla="*/ 170234 h 362451"/>
                      <a:gd name="connsiteX12" fmla="*/ 349710 w 359771"/>
                      <a:gd name="connsiteY12" fmla="*/ 205228 h 362451"/>
                      <a:gd name="connsiteX13" fmla="*/ 331733 w 359771"/>
                      <a:gd name="connsiteY13" fmla="*/ 209602 h 362451"/>
                      <a:gd name="connsiteX14" fmla="*/ 327599 w 359771"/>
                      <a:gd name="connsiteY14" fmla="*/ 201992 h 362451"/>
                      <a:gd name="connsiteX15" fmla="*/ 318072 w 359771"/>
                      <a:gd name="connsiteY15" fmla="*/ 203131 h 362451"/>
                      <a:gd name="connsiteX16" fmla="*/ 272412 w 359771"/>
                      <a:gd name="connsiteY16" fmla="*/ 256100 h 362451"/>
                      <a:gd name="connsiteX17" fmla="*/ 239576 w 359771"/>
                      <a:gd name="connsiteY17" fmla="*/ 264609 h 362451"/>
                      <a:gd name="connsiteX18" fmla="*/ 56938 w 359771"/>
                      <a:gd name="connsiteY18" fmla="*/ 361261 h 362451"/>
                      <a:gd name="connsiteX19" fmla="*/ 13 w 359771"/>
                      <a:gd name="connsiteY19" fmla="*/ 307932 h 362451"/>
                      <a:gd name="connsiteX20" fmla="*/ 49987 w 359771"/>
                      <a:gd name="connsiteY20" fmla="*/ 65134 h 3624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59771" h="362451">
                        <a:moveTo>
                          <a:pt x="49987" y="65134"/>
                        </a:moveTo>
                        <a:cubicBezTo>
                          <a:pt x="65746" y="25286"/>
                          <a:pt x="81206" y="13362"/>
                          <a:pt x="122311" y="0"/>
                        </a:cubicBezTo>
                        <a:cubicBezTo>
                          <a:pt x="166233" y="37810"/>
                          <a:pt x="141606" y="142611"/>
                          <a:pt x="141606" y="142611"/>
                        </a:cubicBezTo>
                        <a:lnTo>
                          <a:pt x="117218" y="236866"/>
                        </a:lnTo>
                        <a:cubicBezTo>
                          <a:pt x="117218" y="236866"/>
                          <a:pt x="195714" y="212059"/>
                          <a:pt x="207638" y="203370"/>
                        </a:cubicBezTo>
                        <a:cubicBezTo>
                          <a:pt x="219562" y="194682"/>
                          <a:pt x="250661" y="156812"/>
                          <a:pt x="261147" y="145367"/>
                        </a:cubicBezTo>
                        <a:cubicBezTo>
                          <a:pt x="275468" y="129848"/>
                          <a:pt x="283078" y="131346"/>
                          <a:pt x="291107" y="132005"/>
                        </a:cubicBezTo>
                        <a:cubicBezTo>
                          <a:pt x="316634" y="134222"/>
                          <a:pt x="322326" y="136020"/>
                          <a:pt x="327899" y="139076"/>
                        </a:cubicBezTo>
                        <a:cubicBezTo>
                          <a:pt x="331227" y="141119"/>
                          <a:pt x="333300" y="144702"/>
                          <a:pt x="333411" y="148603"/>
                        </a:cubicBezTo>
                        <a:cubicBezTo>
                          <a:pt x="340182" y="149082"/>
                          <a:pt x="350189" y="148243"/>
                          <a:pt x="352226" y="159149"/>
                        </a:cubicBezTo>
                        <a:cubicBezTo>
                          <a:pt x="352942" y="162049"/>
                          <a:pt x="353245" y="165033"/>
                          <a:pt x="353125" y="168017"/>
                        </a:cubicBezTo>
                        <a:cubicBezTo>
                          <a:pt x="354862" y="168179"/>
                          <a:pt x="356480" y="168970"/>
                          <a:pt x="357679" y="170234"/>
                        </a:cubicBezTo>
                        <a:cubicBezTo>
                          <a:pt x="363671" y="176226"/>
                          <a:pt x="355462" y="199356"/>
                          <a:pt x="349710" y="205228"/>
                        </a:cubicBezTo>
                        <a:cubicBezTo>
                          <a:pt x="344652" y="209261"/>
                          <a:pt x="338077" y="210860"/>
                          <a:pt x="331733" y="209602"/>
                        </a:cubicBezTo>
                        <a:cubicBezTo>
                          <a:pt x="324843" y="209063"/>
                          <a:pt x="327599" y="201992"/>
                          <a:pt x="327599" y="201992"/>
                        </a:cubicBezTo>
                        <a:lnTo>
                          <a:pt x="318072" y="203131"/>
                        </a:lnTo>
                        <a:cubicBezTo>
                          <a:pt x="298418" y="219010"/>
                          <a:pt x="299197" y="248071"/>
                          <a:pt x="272412" y="256100"/>
                        </a:cubicBezTo>
                        <a:cubicBezTo>
                          <a:pt x="261233" y="257946"/>
                          <a:pt x="250243" y="260792"/>
                          <a:pt x="239576" y="264609"/>
                        </a:cubicBezTo>
                        <a:cubicBezTo>
                          <a:pt x="182172" y="287978"/>
                          <a:pt x="108829" y="353531"/>
                          <a:pt x="56938" y="361261"/>
                        </a:cubicBezTo>
                        <a:cubicBezTo>
                          <a:pt x="6245" y="368811"/>
                          <a:pt x="-346" y="339210"/>
                          <a:pt x="13" y="307932"/>
                        </a:cubicBezTo>
                        <a:cubicBezTo>
                          <a:pt x="253" y="258018"/>
                          <a:pt x="34228" y="104921"/>
                          <a:pt x="49987" y="65134"/>
                        </a:cubicBezTo>
                        <a:close/>
                      </a:path>
                    </a:pathLst>
                  </a:custGeom>
                  <a:solidFill>
                    <a:srgbClr val="C8856A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6" name="Freeform: Shape 405">
                    <a:extLst>
                      <a:ext uri="{FF2B5EF4-FFF2-40B4-BE49-F238E27FC236}">
                        <a16:creationId xmlns:a16="http://schemas.microsoft.com/office/drawing/2014/main" id="{131720C4-D605-0790-DACB-C65D98DC0A8C}"/>
                      </a:ext>
                    </a:extLst>
                  </p:cNvPr>
                  <p:cNvSpPr/>
                  <p:nvPr/>
                </p:nvSpPr>
                <p:spPr>
                  <a:xfrm>
                    <a:off x="8963308" y="4756599"/>
                    <a:ext cx="65553" cy="58242"/>
                  </a:xfrm>
                  <a:custGeom>
                    <a:avLst/>
                    <a:gdLst>
                      <a:gd name="connsiteX0" fmla="*/ 65553 w 65553"/>
                      <a:gd name="connsiteY0" fmla="*/ 0 h 58242"/>
                      <a:gd name="connsiteX1" fmla="*/ 61958 w 65553"/>
                      <a:gd name="connsiteY1" fmla="*/ 13782 h 58242"/>
                      <a:gd name="connsiteX2" fmla="*/ 0 w 65553"/>
                      <a:gd name="connsiteY2" fmla="*/ 58243 h 58242"/>
                      <a:gd name="connsiteX3" fmla="*/ 65553 w 65553"/>
                      <a:gd name="connsiteY3" fmla="*/ 0 h 58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553" h="58242">
                        <a:moveTo>
                          <a:pt x="65553" y="0"/>
                        </a:moveTo>
                        <a:lnTo>
                          <a:pt x="61958" y="13782"/>
                        </a:lnTo>
                        <a:cubicBezTo>
                          <a:pt x="39188" y="21212"/>
                          <a:pt x="4794" y="45240"/>
                          <a:pt x="0" y="58243"/>
                        </a:cubicBezTo>
                        <a:cubicBezTo>
                          <a:pt x="3116" y="37870"/>
                          <a:pt x="25406" y="13422"/>
                          <a:pt x="65553" y="0"/>
                        </a:cubicBezTo>
                        <a:close/>
                      </a:path>
                    </a:pathLst>
                  </a:custGeom>
                  <a:solidFill>
                    <a:srgbClr val="9A4A4D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7" name="Freeform: Shape 406">
                    <a:extLst>
                      <a:ext uri="{FF2B5EF4-FFF2-40B4-BE49-F238E27FC236}">
                        <a16:creationId xmlns:a16="http://schemas.microsoft.com/office/drawing/2014/main" id="{3EA87F43-1886-A06A-0603-A97A050E9990}"/>
                      </a:ext>
                    </a:extLst>
                  </p:cNvPr>
                  <p:cNvSpPr/>
                  <p:nvPr/>
                </p:nvSpPr>
                <p:spPr>
                  <a:xfrm>
                    <a:off x="9209043" y="4678283"/>
                    <a:ext cx="32237" cy="3834"/>
                  </a:xfrm>
                  <a:custGeom>
                    <a:avLst/>
                    <a:gdLst>
                      <a:gd name="connsiteX0" fmla="*/ 32237 w 32237"/>
                      <a:gd name="connsiteY0" fmla="*/ 3835 h 3834"/>
                      <a:gd name="connsiteX1" fmla="*/ 0 w 32237"/>
                      <a:gd name="connsiteY1" fmla="*/ 3056 h 3834"/>
                      <a:gd name="connsiteX2" fmla="*/ 31398 w 32237"/>
                      <a:gd name="connsiteY2" fmla="*/ 0 h 3834"/>
                      <a:gd name="connsiteX3" fmla="*/ 32237 w 32237"/>
                      <a:gd name="connsiteY3" fmla="*/ 3835 h 3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237" h="3834">
                        <a:moveTo>
                          <a:pt x="32237" y="3835"/>
                        </a:moveTo>
                        <a:lnTo>
                          <a:pt x="0" y="3056"/>
                        </a:lnTo>
                        <a:lnTo>
                          <a:pt x="31398" y="0"/>
                        </a:lnTo>
                        <a:cubicBezTo>
                          <a:pt x="31871" y="1228"/>
                          <a:pt x="32153" y="2523"/>
                          <a:pt x="32237" y="3835"/>
                        </a:cubicBezTo>
                        <a:close/>
                      </a:path>
                    </a:pathLst>
                  </a:custGeom>
                  <a:solidFill>
                    <a:srgbClr val="AF6152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8" name="Freeform: Shape 407">
                    <a:extLst>
                      <a:ext uri="{FF2B5EF4-FFF2-40B4-BE49-F238E27FC236}">
                        <a16:creationId xmlns:a16="http://schemas.microsoft.com/office/drawing/2014/main" id="{63BD2997-D9BD-DE16-CB4F-51555CDC0A63}"/>
                      </a:ext>
                    </a:extLst>
                  </p:cNvPr>
                  <p:cNvSpPr/>
                  <p:nvPr/>
                </p:nvSpPr>
                <p:spPr>
                  <a:xfrm>
                    <a:off x="9226180" y="4697517"/>
                    <a:ext cx="34820" cy="4014"/>
                  </a:xfrm>
                  <a:custGeom>
                    <a:avLst/>
                    <a:gdLst>
                      <a:gd name="connsiteX0" fmla="*/ 34814 w 34820"/>
                      <a:gd name="connsiteY0" fmla="*/ 4015 h 4014"/>
                      <a:gd name="connsiteX1" fmla="*/ 0 w 34820"/>
                      <a:gd name="connsiteY1" fmla="*/ 1798 h 4014"/>
                      <a:gd name="connsiteX2" fmla="*/ 34454 w 34820"/>
                      <a:gd name="connsiteY2" fmla="*/ 0 h 4014"/>
                      <a:gd name="connsiteX3" fmla="*/ 34814 w 34820"/>
                      <a:gd name="connsiteY3" fmla="*/ 4015 h 4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820" h="4014">
                        <a:moveTo>
                          <a:pt x="34814" y="4015"/>
                        </a:moveTo>
                        <a:lnTo>
                          <a:pt x="0" y="1798"/>
                        </a:lnTo>
                        <a:lnTo>
                          <a:pt x="34454" y="0"/>
                        </a:lnTo>
                        <a:cubicBezTo>
                          <a:pt x="34729" y="1318"/>
                          <a:pt x="34850" y="2667"/>
                          <a:pt x="34814" y="4015"/>
                        </a:cubicBezTo>
                        <a:close/>
                      </a:path>
                    </a:pathLst>
                  </a:custGeom>
                  <a:solidFill>
                    <a:srgbClr val="AF6152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9" name="Freeform: Shape 408">
                    <a:extLst>
                      <a:ext uri="{FF2B5EF4-FFF2-40B4-BE49-F238E27FC236}">
                        <a16:creationId xmlns:a16="http://schemas.microsoft.com/office/drawing/2014/main" id="{0963139E-1C76-904B-8DAE-17C85FFE18D5}"/>
                      </a:ext>
                    </a:extLst>
                  </p:cNvPr>
                  <p:cNvSpPr/>
                  <p:nvPr/>
                </p:nvSpPr>
                <p:spPr>
                  <a:xfrm>
                    <a:off x="9243197" y="4717291"/>
                    <a:ext cx="14201" cy="16298"/>
                  </a:xfrm>
                  <a:custGeom>
                    <a:avLst/>
                    <a:gdLst>
                      <a:gd name="connsiteX0" fmla="*/ 14201 w 14201"/>
                      <a:gd name="connsiteY0" fmla="*/ 0 h 16298"/>
                      <a:gd name="connsiteX1" fmla="*/ 9827 w 14201"/>
                      <a:gd name="connsiteY1" fmla="*/ 4314 h 16298"/>
                      <a:gd name="connsiteX2" fmla="*/ 3835 w 14201"/>
                      <a:gd name="connsiteY2" fmla="*/ 6711 h 16298"/>
                      <a:gd name="connsiteX3" fmla="*/ 4254 w 14201"/>
                      <a:gd name="connsiteY3" fmla="*/ 6352 h 16298"/>
                      <a:gd name="connsiteX4" fmla="*/ 1678 w 14201"/>
                      <a:gd name="connsiteY4" fmla="*/ 11864 h 16298"/>
                      <a:gd name="connsiteX5" fmla="*/ 899 w 14201"/>
                      <a:gd name="connsiteY5" fmla="*/ 10965 h 16298"/>
                      <a:gd name="connsiteX6" fmla="*/ 6531 w 14201"/>
                      <a:gd name="connsiteY6" fmla="*/ 11984 h 16298"/>
                      <a:gd name="connsiteX7" fmla="*/ 9827 w 14201"/>
                      <a:gd name="connsiteY7" fmla="*/ 16298 h 16298"/>
                      <a:gd name="connsiteX8" fmla="*/ 6052 w 14201"/>
                      <a:gd name="connsiteY8" fmla="*/ 12763 h 16298"/>
                      <a:gd name="connsiteX9" fmla="*/ 1318 w 14201"/>
                      <a:gd name="connsiteY9" fmla="*/ 12224 h 16298"/>
                      <a:gd name="connsiteX10" fmla="*/ 0 w 14201"/>
                      <a:gd name="connsiteY10" fmla="*/ 12583 h 16298"/>
                      <a:gd name="connsiteX11" fmla="*/ 539 w 14201"/>
                      <a:gd name="connsiteY11" fmla="*/ 11325 h 16298"/>
                      <a:gd name="connsiteX12" fmla="*/ 3116 w 14201"/>
                      <a:gd name="connsiteY12" fmla="*/ 5812 h 16298"/>
                      <a:gd name="connsiteX13" fmla="*/ 3116 w 14201"/>
                      <a:gd name="connsiteY13" fmla="*/ 5513 h 16298"/>
                      <a:gd name="connsiteX14" fmla="*/ 3116 w 14201"/>
                      <a:gd name="connsiteY14" fmla="*/ 5513 h 16298"/>
                      <a:gd name="connsiteX15" fmla="*/ 8748 w 14201"/>
                      <a:gd name="connsiteY15" fmla="*/ 3535 h 16298"/>
                      <a:gd name="connsiteX16" fmla="*/ 14201 w 14201"/>
                      <a:gd name="connsiteY16" fmla="*/ 0 h 16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4201" h="16298">
                        <a:moveTo>
                          <a:pt x="14201" y="0"/>
                        </a:moveTo>
                        <a:cubicBezTo>
                          <a:pt x="13174" y="1816"/>
                          <a:pt x="11659" y="3314"/>
                          <a:pt x="9827" y="4314"/>
                        </a:cubicBezTo>
                        <a:cubicBezTo>
                          <a:pt x="7943" y="5369"/>
                          <a:pt x="5929" y="6178"/>
                          <a:pt x="3835" y="6711"/>
                        </a:cubicBezTo>
                        <a:lnTo>
                          <a:pt x="4254" y="6352"/>
                        </a:lnTo>
                        <a:cubicBezTo>
                          <a:pt x="3475" y="8209"/>
                          <a:pt x="2577" y="10007"/>
                          <a:pt x="1678" y="11864"/>
                        </a:cubicBezTo>
                        <a:lnTo>
                          <a:pt x="899" y="10965"/>
                        </a:lnTo>
                        <a:cubicBezTo>
                          <a:pt x="2836" y="10498"/>
                          <a:pt x="4881" y="10864"/>
                          <a:pt x="6531" y="11984"/>
                        </a:cubicBezTo>
                        <a:cubicBezTo>
                          <a:pt x="8020" y="13075"/>
                          <a:pt x="9164" y="14573"/>
                          <a:pt x="9827" y="16298"/>
                        </a:cubicBezTo>
                        <a:cubicBezTo>
                          <a:pt x="8841" y="14860"/>
                          <a:pt x="7552" y="13650"/>
                          <a:pt x="6052" y="12763"/>
                        </a:cubicBezTo>
                        <a:cubicBezTo>
                          <a:pt x="4589" y="12026"/>
                          <a:pt x="2910" y="11834"/>
                          <a:pt x="1318" y="12224"/>
                        </a:cubicBezTo>
                        <a:lnTo>
                          <a:pt x="0" y="12583"/>
                        </a:lnTo>
                        <a:lnTo>
                          <a:pt x="539" y="11325"/>
                        </a:lnTo>
                        <a:cubicBezTo>
                          <a:pt x="1378" y="9467"/>
                          <a:pt x="2217" y="7610"/>
                          <a:pt x="3116" y="5812"/>
                        </a:cubicBezTo>
                        <a:lnTo>
                          <a:pt x="3116" y="5513"/>
                        </a:lnTo>
                        <a:lnTo>
                          <a:pt x="3116" y="5513"/>
                        </a:lnTo>
                        <a:cubicBezTo>
                          <a:pt x="5044" y="5009"/>
                          <a:pt x="6927" y="4344"/>
                          <a:pt x="8748" y="3535"/>
                        </a:cubicBezTo>
                        <a:cubicBezTo>
                          <a:pt x="10842" y="2852"/>
                          <a:pt x="12721" y="1630"/>
                          <a:pt x="14201" y="0"/>
                        </a:cubicBezTo>
                        <a:close/>
                      </a:path>
                    </a:pathLst>
                  </a:custGeom>
                  <a:solidFill>
                    <a:srgbClr val="AF6152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0" name="Freeform: Shape 409">
                    <a:extLst>
                      <a:ext uri="{FF2B5EF4-FFF2-40B4-BE49-F238E27FC236}">
                        <a16:creationId xmlns:a16="http://schemas.microsoft.com/office/drawing/2014/main" id="{7F197520-5661-947A-25BF-1320A9245DE8}"/>
                      </a:ext>
                    </a:extLst>
                  </p:cNvPr>
                  <p:cNvSpPr/>
                  <p:nvPr/>
                </p:nvSpPr>
                <p:spPr>
                  <a:xfrm>
                    <a:off x="9225940" y="4722025"/>
                    <a:ext cx="22709" cy="14560"/>
                  </a:xfrm>
                  <a:custGeom>
                    <a:avLst/>
                    <a:gdLst>
                      <a:gd name="connsiteX0" fmla="*/ 22710 w 22709"/>
                      <a:gd name="connsiteY0" fmla="*/ 0 h 14560"/>
                      <a:gd name="connsiteX1" fmla="*/ 10246 w 22709"/>
                      <a:gd name="connsiteY1" fmla="*/ 1678 h 14560"/>
                      <a:gd name="connsiteX2" fmla="*/ 6411 w 22709"/>
                      <a:gd name="connsiteY2" fmla="*/ 8569 h 14560"/>
                      <a:gd name="connsiteX3" fmla="*/ 0 w 22709"/>
                      <a:gd name="connsiteY3" fmla="*/ 14561 h 14560"/>
                      <a:gd name="connsiteX4" fmla="*/ 9527 w 22709"/>
                      <a:gd name="connsiteY4" fmla="*/ 13422 h 14560"/>
                      <a:gd name="connsiteX5" fmla="*/ 20073 w 22709"/>
                      <a:gd name="connsiteY5" fmla="*/ 6831 h 14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709" h="14560">
                        <a:moveTo>
                          <a:pt x="22710" y="0"/>
                        </a:moveTo>
                        <a:cubicBezTo>
                          <a:pt x="18595" y="821"/>
                          <a:pt x="14432" y="1378"/>
                          <a:pt x="10246" y="1678"/>
                        </a:cubicBezTo>
                        <a:cubicBezTo>
                          <a:pt x="9716" y="4320"/>
                          <a:pt x="8376" y="6729"/>
                          <a:pt x="6411" y="8569"/>
                        </a:cubicBezTo>
                        <a:cubicBezTo>
                          <a:pt x="4402" y="10696"/>
                          <a:pt x="2260" y="12697"/>
                          <a:pt x="0" y="14561"/>
                        </a:cubicBezTo>
                        <a:lnTo>
                          <a:pt x="9527" y="13422"/>
                        </a:lnTo>
                        <a:cubicBezTo>
                          <a:pt x="11939" y="9815"/>
                          <a:pt x="15777" y="7418"/>
                          <a:pt x="20073" y="6831"/>
                        </a:cubicBezTo>
                        <a:close/>
                      </a:path>
                    </a:pathLst>
                  </a:custGeom>
                  <a:solidFill>
                    <a:srgbClr val="AF6152"/>
                  </a:solidFill>
                  <a:ln w="59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EA5EC77A-AD96-6096-A12D-39FA9239D0A8}"/>
                    </a:ext>
                  </a:extLst>
                </p:cNvPr>
                <p:cNvSpPr/>
                <p:nvPr/>
              </p:nvSpPr>
              <p:spPr>
                <a:xfrm>
                  <a:off x="8905508" y="4528122"/>
                  <a:ext cx="191423" cy="373270"/>
                </a:xfrm>
                <a:custGeom>
                  <a:avLst/>
                  <a:gdLst>
                    <a:gd name="connsiteX0" fmla="*/ 128267 w 191423"/>
                    <a:gd name="connsiteY0" fmla="*/ 0 h 373270"/>
                    <a:gd name="connsiteX1" fmla="*/ 150857 w 191423"/>
                    <a:gd name="connsiteY1" fmla="*/ 124095 h 373270"/>
                    <a:gd name="connsiteX2" fmla="*/ 120897 w 191423"/>
                    <a:gd name="connsiteY2" fmla="*/ 241000 h 373270"/>
                    <a:gd name="connsiteX3" fmla="*/ 164159 w 191423"/>
                    <a:gd name="connsiteY3" fmla="*/ 228357 h 373270"/>
                    <a:gd name="connsiteX4" fmla="*/ 171350 w 191423"/>
                    <a:gd name="connsiteY4" fmla="*/ 278511 h 373270"/>
                    <a:gd name="connsiteX5" fmla="*/ 191423 w 191423"/>
                    <a:gd name="connsiteY5" fmla="*/ 297026 h 373270"/>
                    <a:gd name="connsiteX6" fmla="*/ 142408 w 191423"/>
                    <a:gd name="connsiteY6" fmla="*/ 331121 h 373270"/>
                    <a:gd name="connsiteX7" fmla="*/ 33652 w 191423"/>
                    <a:gd name="connsiteY7" fmla="*/ 372166 h 373270"/>
                    <a:gd name="connsiteX8" fmla="*/ 217 w 191423"/>
                    <a:gd name="connsiteY8" fmla="*/ 304756 h 373270"/>
                    <a:gd name="connsiteX9" fmla="*/ 35750 w 191423"/>
                    <a:gd name="connsiteY9" fmla="*/ 119362 h 373270"/>
                    <a:gd name="connsiteX10" fmla="*/ 128267 w 191423"/>
                    <a:gd name="connsiteY10" fmla="*/ 0 h 373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1423" h="373270">
                      <a:moveTo>
                        <a:pt x="128267" y="0"/>
                      </a:moveTo>
                      <a:cubicBezTo>
                        <a:pt x="141150" y="7430"/>
                        <a:pt x="166137" y="51172"/>
                        <a:pt x="150857" y="124095"/>
                      </a:cubicBezTo>
                      <a:cubicBezTo>
                        <a:pt x="142912" y="163559"/>
                        <a:pt x="132911" y="202579"/>
                        <a:pt x="120897" y="241000"/>
                      </a:cubicBezTo>
                      <a:lnTo>
                        <a:pt x="164159" y="228357"/>
                      </a:lnTo>
                      <a:cubicBezTo>
                        <a:pt x="164159" y="228357"/>
                        <a:pt x="162242" y="258977"/>
                        <a:pt x="171350" y="278511"/>
                      </a:cubicBezTo>
                      <a:cubicBezTo>
                        <a:pt x="180458" y="298045"/>
                        <a:pt x="191423" y="297026"/>
                        <a:pt x="191423" y="297026"/>
                      </a:cubicBezTo>
                      <a:cubicBezTo>
                        <a:pt x="191423" y="297026"/>
                        <a:pt x="174765" y="309969"/>
                        <a:pt x="142408" y="331121"/>
                      </a:cubicBezTo>
                      <a:cubicBezTo>
                        <a:pt x="110051" y="352273"/>
                        <a:pt x="64991" y="379057"/>
                        <a:pt x="33652" y="372166"/>
                      </a:cubicBezTo>
                      <a:cubicBezTo>
                        <a:pt x="2314" y="365276"/>
                        <a:pt x="-1042" y="339690"/>
                        <a:pt x="217" y="304756"/>
                      </a:cubicBezTo>
                      <a:cubicBezTo>
                        <a:pt x="1475" y="269822"/>
                        <a:pt x="27421" y="155614"/>
                        <a:pt x="35750" y="119362"/>
                      </a:cubicBezTo>
                      <a:cubicBezTo>
                        <a:pt x="44079" y="83110"/>
                        <a:pt x="49531" y="19354"/>
                        <a:pt x="128267" y="0"/>
                      </a:cubicBezTo>
                      <a:close/>
                    </a:path>
                  </a:pathLst>
                </a:custGeom>
                <a:solidFill>
                  <a:srgbClr val="3E5FA6"/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FB301158-6143-9DC1-7197-C8A0D1D557B6}"/>
                    </a:ext>
                  </a:extLst>
                </p:cNvPr>
                <p:cNvSpPr/>
                <p:nvPr/>
              </p:nvSpPr>
              <p:spPr>
                <a:xfrm>
                  <a:off x="8961091" y="4753363"/>
                  <a:ext cx="70107" cy="63695"/>
                </a:xfrm>
                <a:custGeom>
                  <a:avLst/>
                  <a:gdLst>
                    <a:gd name="connsiteX0" fmla="*/ 65313 w 70107"/>
                    <a:gd name="connsiteY0" fmla="*/ 15759 h 63695"/>
                    <a:gd name="connsiteX1" fmla="*/ 0 w 70107"/>
                    <a:gd name="connsiteY1" fmla="*/ 63695 h 63695"/>
                    <a:gd name="connsiteX2" fmla="*/ 70107 w 70107"/>
                    <a:gd name="connsiteY2" fmla="*/ 0 h 63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107" h="63695">
                      <a:moveTo>
                        <a:pt x="65313" y="15759"/>
                      </a:moveTo>
                      <a:cubicBezTo>
                        <a:pt x="43382" y="21751"/>
                        <a:pt x="5393" y="51711"/>
                        <a:pt x="0" y="63695"/>
                      </a:cubicBezTo>
                      <a:cubicBezTo>
                        <a:pt x="6292" y="36851"/>
                        <a:pt x="32537" y="8629"/>
                        <a:pt x="7010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59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4" name="Google Shape;4581;p32">
            <a:extLst>
              <a:ext uri="{FF2B5EF4-FFF2-40B4-BE49-F238E27FC236}">
                <a16:creationId xmlns:a16="http://schemas.microsoft.com/office/drawing/2014/main" id="{64951CDF-B9F4-6CA3-AD71-6C2C551C0D19}"/>
              </a:ext>
            </a:extLst>
          </p:cNvPr>
          <p:cNvSpPr/>
          <p:nvPr/>
        </p:nvSpPr>
        <p:spPr>
          <a:xfrm>
            <a:off x="304722" y="3306953"/>
            <a:ext cx="5791278" cy="2360555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rgbClr val="BDD7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AC39D149-35CD-6C4B-6620-3C297FF7D39C}"/>
              </a:ext>
            </a:extLst>
          </p:cNvPr>
          <p:cNvSpPr txBox="1"/>
          <p:nvPr/>
        </p:nvSpPr>
        <p:spPr>
          <a:xfrm>
            <a:off x="527983" y="3519228"/>
            <a:ext cx="4718720" cy="214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dassah Friedlaender" panose="020B0604020202020204" pitchFamily="18" charset="-79"/>
                <a:ea typeface="+mn-ea"/>
                <a:cs typeface="Hadassah Friedlaender" panose="020B0604020202020204" pitchFamily="18" charset="-79"/>
              </a:rPr>
              <a:t>Thành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dassah Friedlaender" panose="020B0604020202020204" pitchFamily="18" charset="-79"/>
                <a:ea typeface="+mn-ea"/>
                <a:cs typeface="Hadassah Friedlaender" panose="020B0604020202020204" pitchFamily="18" charset="-79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dassah Friedlaender" panose="020B0604020202020204" pitchFamily="18" charset="-79"/>
                <a:ea typeface="+mn-ea"/>
                <a:cs typeface="Hadassah Friedlaender" panose="020B0604020202020204" pitchFamily="18" charset="-79"/>
              </a:rPr>
              <a:t>viên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dassah Friedlaender" panose="020B0604020202020204" pitchFamily="18" charset="-79"/>
                <a:ea typeface="+mn-ea"/>
                <a:cs typeface="Hadassah Friedlaender" panose="020B0604020202020204" pitchFamily="18" charset="-79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adassah Friedlaender" panose="020B0604020202020204" pitchFamily="18" charset="-79"/>
              <a:ea typeface="+mn-ea"/>
              <a:cs typeface="Hadassah Friedlaender" panose="020B0604020202020204" pitchFamily="18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7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Trần</a:t>
            </a:r>
            <a:r>
              <a:rPr kumimoji="0" lang="en-US" sz="167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 </a:t>
            </a:r>
            <a:r>
              <a:rPr kumimoji="0" lang="en-US" sz="167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Đức</a:t>
            </a:r>
            <a:r>
              <a:rPr kumimoji="0" lang="en-US" sz="167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 Huy         20194780</a:t>
            </a: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670" dirty="0" err="1">
                <a:solidFill>
                  <a:schemeClr val="bg1"/>
                </a:solidFill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Nguyễn</a:t>
            </a:r>
            <a:r>
              <a:rPr lang="en-US" sz="1670" dirty="0">
                <a:solidFill>
                  <a:schemeClr val="bg1"/>
                </a:solidFill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 </a:t>
            </a:r>
            <a:r>
              <a:rPr lang="en-US" sz="1670" dirty="0" err="1">
                <a:solidFill>
                  <a:schemeClr val="bg1"/>
                </a:solidFill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Ngọc</a:t>
            </a:r>
            <a:r>
              <a:rPr lang="en-US" sz="1670" dirty="0">
                <a:solidFill>
                  <a:schemeClr val="bg1"/>
                </a:solidFill>
                <a:latin typeface="Merriweather" panose="020B0604020202020204" pitchFamily="2" charset="0"/>
                <a:ea typeface="Calibri" panose="020F0502020204030204" pitchFamily="34" charset="0"/>
                <a:cs typeface="Hadassah Friedlaender" panose="020B0604020202020204" pitchFamily="18" charset="-79"/>
              </a:rPr>
              <a:t> Tú    20194873</a:t>
            </a:r>
            <a:endParaRPr kumimoji="0" lang="en-US" sz="167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rriweather" panose="020B0604020202020204" pitchFamily="2" charset="0"/>
              <a:ea typeface="Calibri" panose="020F0502020204030204" pitchFamily="34" charset="0"/>
              <a:cs typeface="Hadassah Friedlaender" panose="020B0604020202020204" pitchFamily="18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67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Merriweather" panose="020B0604020202020204" pitchFamily="2" charset="0"/>
              <a:ea typeface="Calibri" panose="020F0502020204030204" pitchFamily="34" charset="0"/>
              <a:cs typeface="Hadassah Friedlaender" panose="020B0604020202020204" pitchFamily="18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7F1602E9-5EB7-5F39-7011-77AFBEB5B0F5}"/>
              </a:ext>
            </a:extLst>
          </p:cNvPr>
          <p:cNvSpPr txBox="1"/>
          <p:nvPr/>
        </p:nvSpPr>
        <p:spPr>
          <a:xfrm>
            <a:off x="960367" y="2612011"/>
            <a:ext cx="314111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Merriweather" panose="020B0604020202020204" pitchFamily="2" charset="0"/>
                <a:ea typeface="+mn-ea"/>
                <a:cs typeface="+mn-cs"/>
              </a:rPr>
              <a:t>Project 4+5</a:t>
            </a:r>
          </a:p>
        </p:txBody>
      </p:sp>
    </p:spTree>
    <p:extLst>
      <p:ext uri="{BB962C8B-B14F-4D97-AF65-F5344CB8AC3E}">
        <p14:creationId xmlns:p14="http://schemas.microsoft.com/office/powerpoint/2010/main" val="275644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0;p30">
            <a:extLst>
              <a:ext uri="{FF2B5EF4-FFF2-40B4-BE49-F238E27FC236}">
                <a16:creationId xmlns:a16="http://schemas.microsoft.com/office/drawing/2014/main" id="{CC7C0283-1CA6-73E4-65FB-7856E1CCC9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002" y="567228"/>
            <a:ext cx="7510934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Merriweather" panose="00000500000000000000" pitchFamily="2" charset="0"/>
              </a:rPr>
              <a:t>Mục Lục</a:t>
            </a:r>
            <a:endParaRPr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44BAF-AA5B-4D14-989B-EA941B0762F9}"/>
              </a:ext>
            </a:extLst>
          </p:cNvPr>
          <p:cNvSpPr txBox="1"/>
          <p:nvPr/>
        </p:nvSpPr>
        <p:spPr>
          <a:xfrm>
            <a:off x="790113" y="2735607"/>
            <a:ext cx="286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Merriweather" panose="00000500000000000000" pitchFamily="2" charset="0"/>
              </a:rPr>
              <a:t>Project 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539EF4-9999-2A82-A522-50FC59ACF73B}"/>
              </a:ext>
            </a:extLst>
          </p:cNvPr>
          <p:cNvGrpSpPr/>
          <p:nvPr/>
        </p:nvGrpSpPr>
        <p:grpSpPr>
          <a:xfrm>
            <a:off x="1307441" y="1742629"/>
            <a:ext cx="2886172" cy="1665353"/>
            <a:chOff x="1476117" y="2237439"/>
            <a:chExt cx="2886172" cy="1665353"/>
          </a:xfrm>
        </p:grpSpPr>
        <p:sp>
          <p:nvSpPr>
            <p:cNvPr id="5" name="Google Shape;462;p30">
              <a:extLst>
                <a:ext uri="{FF2B5EF4-FFF2-40B4-BE49-F238E27FC236}">
                  <a16:creationId xmlns:a16="http://schemas.microsoft.com/office/drawing/2014/main" id="{634E9677-2F02-5AAD-9A46-1CD9B85B1073}"/>
                </a:ext>
              </a:extLst>
            </p:cNvPr>
            <p:cNvSpPr txBox="1">
              <a:spLocks/>
            </p:cNvSpPr>
            <p:nvPr/>
          </p:nvSpPr>
          <p:spPr>
            <a:xfrm>
              <a:off x="1476117" y="2237439"/>
              <a:ext cx="1198486" cy="1038808"/>
            </a:xfrm>
            <a:prstGeom prst="rect">
              <a:avLst/>
            </a:prstGeom>
          </p:spPr>
          <p:txBody>
            <a:bodyPr spcFirstLastPara="1" wrap="square" lIns="121900" tIns="121900" rIns="121900" bIns="12190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" sz="6000" dirty="0">
                  <a:solidFill>
                    <a:schemeClr val="bg2"/>
                  </a:solidFill>
                  <a:latin typeface="Merriweather" panose="00000500000000000000" pitchFamily="2" charset="0"/>
                  <a:cs typeface="Times New Roman" panose="02020603050405020304" pitchFamily="18" charset="0"/>
                </a:rPr>
                <a:t>01</a:t>
              </a:r>
            </a:p>
          </p:txBody>
        </p:sp>
        <p:grpSp>
          <p:nvGrpSpPr>
            <p:cNvPr id="9" name="Google Shape;553;p74">
              <a:extLst>
                <a:ext uri="{FF2B5EF4-FFF2-40B4-BE49-F238E27FC236}">
                  <a16:creationId xmlns:a16="http://schemas.microsoft.com/office/drawing/2014/main" id="{24A65919-149C-7908-956B-A1DFA829B98C}"/>
                </a:ext>
              </a:extLst>
            </p:cNvPr>
            <p:cNvGrpSpPr/>
            <p:nvPr/>
          </p:nvGrpSpPr>
          <p:grpSpPr>
            <a:xfrm>
              <a:off x="3945966" y="3429000"/>
              <a:ext cx="416323" cy="473792"/>
              <a:chOff x="-56774050" y="1904075"/>
              <a:chExt cx="279625" cy="318225"/>
            </a:xfrm>
          </p:grpSpPr>
          <p:sp>
            <p:nvSpPr>
              <p:cNvPr id="10" name="Google Shape;554;p74">
                <a:extLst>
                  <a:ext uri="{FF2B5EF4-FFF2-40B4-BE49-F238E27FC236}">
                    <a16:creationId xmlns:a16="http://schemas.microsoft.com/office/drawing/2014/main" id="{ECAD56BB-8129-D284-B43B-1B63C5857E1D}"/>
                  </a:ext>
                </a:extLst>
              </p:cNvPr>
              <p:cNvSpPr/>
              <p:nvPr/>
            </p:nvSpPr>
            <p:spPr>
              <a:xfrm>
                <a:off x="-56671650" y="2135825"/>
                <a:ext cx="7247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1159" extrusionOk="0">
                    <a:moveTo>
                      <a:pt x="398" y="1"/>
                    </a:moveTo>
                    <a:cubicBezTo>
                      <a:pt x="307" y="1"/>
                      <a:pt x="221" y="40"/>
                      <a:pt x="158" y="119"/>
                    </a:cubicBezTo>
                    <a:cubicBezTo>
                      <a:pt x="0" y="276"/>
                      <a:pt x="0" y="497"/>
                      <a:pt x="158" y="623"/>
                    </a:cubicBezTo>
                    <a:cubicBezTo>
                      <a:pt x="504" y="970"/>
                      <a:pt x="977" y="1159"/>
                      <a:pt x="1449" y="1159"/>
                    </a:cubicBezTo>
                    <a:cubicBezTo>
                      <a:pt x="1922" y="1159"/>
                      <a:pt x="2426" y="970"/>
                      <a:pt x="2741" y="623"/>
                    </a:cubicBezTo>
                    <a:cubicBezTo>
                      <a:pt x="2899" y="465"/>
                      <a:pt x="2899" y="213"/>
                      <a:pt x="2741" y="119"/>
                    </a:cubicBezTo>
                    <a:cubicBezTo>
                      <a:pt x="2662" y="40"/>
                      <a:pt x="2568" y="1"/>
                      <a:pt x="2477" y="1"/>
                    </a:cubicBezTo>
                    <a:cubicBezTo>
                      <a:pt x="2387" y="1"/>
                      <a:pt x="2300" y="40"/>
                      <a:pt x="2237" y="119"/>
                    </a:cubicBezTo>
                    <a:cubicBezTo>
                      <a:pt x="2048" y="308"/>
                      <a:pt x="1733" y="434"/>
                      <a:pt x="1449" y="434"/>
                    </a:cubicBezTo>
                    <a:cubicBezTo>
                      <a:pt x="1134" y="434"/>
                      <a:pt x="851" y="308"/>
                      <a:pt x="662" y="119"/>
                    </a:cubicBezTo>
                    <a:cubicBezTo>
                      <a:pt x="583" y="40"/>
                      <a:pt x="488" y="1"/>
                      <a:pt x="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55;p74">
                <a:extLst>
                  <a:ext uri="{FF2B5EF4-FFF2-40B4-BE49-F238E27FC236}">
                    <a16:creationId xmlns:a16="http://schemas.microsoft.com/office/drawing/2014/main" id="{88FBE9E7-FD02-2F5C-16D4-B301CE631EDB}"/>
                  </a:ext>
                </a:extLst>
              </p:cNvPr>
              <p:cNvSpPr/>
              <p:nvPr/>
            </p:nvSpPr>
            <p:spPr>
              <a:xfrm>
                <a:off x="-56774050" y="1904075"/>
                <a:ext cx="279625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1185" h="12729" extrusionOk="0">
                    <a:moveTo>
                      <a:pt x="5545" y="757"/>
                    </a:moveTo>
                    <a:cubicBezTo>
                      <a:pt x="7278" y="757"/>
                      <a:pt x="8696" y="2048"/>
                      <a:pt x="8885" y="3750"/>
                    </a:cubicBezTo>
                    <a:lnTo>
                      <a:pt x="4789" y="3750"/>
                    </a:lnTo>
                    <a:cubicBezTo>
                      <a:pt x="3056" y="3750"/>
                      <a:pt x="1639" y="2395"/>
                      <a:pt x="1450" y="757"/>
                    </a:cubicBezTo>
                    <a:close/>
                    <a:moveTo>
                      <a:pt x="2710" y="3844"/>
                    </a:moveTo>
                    <a:cubicBezTo>
                      <a:pt x="3277" y="4254"/>
                      <a:pt x="4002" y="4506"/>
                      <a:pt x="4789" y="4506"/>
                    </a:cubicBezTo>
                    <a:lnTo>
                      <a:pt x="8885" y="4506"/>
                    </a:lnTo>
                    <a:lnTo>
                      <a:pt x="8885" y="5608"/>
                    </a:lnTo>
                    <a:cubicBezTo>
                      <a:pt x="8570" y="5356"/>
                      <a:pt x="8192" y="5230"/>
                      <a:pt x="7782" y="5230"/>
                    </a:cubicBezTo>
                    <a:cubicBezTo>
                      <a:pt x="6900" y="5230"/>
                      <a:pt x="6144" y="5860"/>
                      <a:pt x="5986" y="6742"/>
                    </a:cubicBezTo>
                    <a:lnTo>
                      <a:pt x="5167" y="6742"/>
                    </a:lnTo>
                    <a:cubicBezTo>
                      <a:pt x="5010" y="5860"/>
                      <a:pt x="4222" y="5230"/>
                      <a:pt x="3340" y="5230"/>
                    </a:cubicBezTo>
                    <a:cubicBezTo>
                      <a:pt x="2899" y="5230"/>
                      <a:pt x="2552" y="5388"/>
                      <a:pt x="2237" y="5608"/>
                    </a:cubicBezTo>
                    <a:cubicBezTo>
                      <a:pt x="2237" y="4978"/>
                      <a:pt x="2395" y="4380"/>
                      <a:pt x="2710" y="3844"/>
                    </a:cubicBezTo>
                    <a:close/>
                    <a:moveTo>
                      <a:pt x="1450" y="5986"/>
                    </a:moveTo>
                    <a:lnTo>
                      <a:pt x="1450" y="7467"/>
                    </a:lnTo>
                    <a:cubicBezTo>
                      <a:pt x="1432" y="7468"/>
                      <a:pt x="1415" y="7469"/>
                      <a:pt x="1398" y="7469"/>
                    </a:cubicBezTo>
                    <a:cubicBezTo>
                      <a:pt x="984" y="7469"/>
                      <a:pt x="694" y="7106"/>
                      <a:pt x="694" y="6742"/>
                    </a:cubicBezTo>
                    <a:cubicBezTo>
                      <a:pt x="694" y="6333"/>
                      <a:pt x="1009" y="5986"/>
                      <a:pt x="1450" y="5986"/>
                    </a:cubicBezTo>
                    <a:close/>
                    <a:moveTo>
                      <a:pt x="9641" y="5986"/>
                    </a:moveTo>
                    <a:cubicBezTo>
                      <a:pt x="10051" y="5986"/>
                      <a:pt x="10397" y="6301"/>
                      <a:pt x="10397" y="6742"/>
                    </a:cubicBezTo>
                    <a:cubicBezTo>
                      <a:pt x="10397" y="7184"/>
                      <a:pt x="10051" y="7499"/>
                      <a:pt x="9641" y="7499"/>
                    </a:cubicBezTo>
                    <a:lnTo>
                      <a:pt x="9641" y="5986"/>
                    </a:lnTo>
                    <a:close/>
                    <a:moveTo>
                      <a:pt x="3309" y="5986"/>
                    </a:moveTo>
                    <a:cubicBezTo>
                      <a:pt x="3939" y="5986"/>
                      <a:pt x="4411" y="6490"/>
                      <a:pt x="4411" y="7089"/>
                    </a:cubicBezTo>
                    <a:cubicBezTo>
                      <a:pt x="4411" y="7719"/>
                      <a:pt x="3907" y="8192"/>
                      <a:pt x="3309" y="8192"/>
                    </a:cubicBezTo>
                    <a:cubicBezTo>
                      <a:pt x="2678" y="8192"/>
                      <a:pt x="2206" y="7688"/>
                      <a:pt x="2206" y="7089"/>
                    </a:cubicBezTo>
                    <a:cubicBezTo>
                      <a:pt x="2206" y="6459"/>
                      <a:pt x="2710" y="5986"/>
                      <a:pt x="3309" y="5986"/>
                    </a:cubicBezTo>
                    <a:close/>
                    <a:moveTo>
                      <a:pt x="7782" y="6018"/>
                    </a:moveTo>
                    <a:cubicBezTo>
                      <a:pt x="8412" y="6018"/>
                      <a:pt x="8885" y="6553"/>
                      <a:pt x="8885" y="7121"/>
                    </a:cubicBezTo>
                    <a:cubicBezTo>
                      <a:pt x="8885" y="7719"/>
                      <a:pt x="8381" y="8223"/>
                      <a:pt x="7782" y="8223"/>
                    </a:cubicBezTo>
                    <a:cubicBezTo>
                      <a:pt x="7152" y="8223"/>
                      <a:pt x="6680" y="7719"/>
                      <a:pt x="6680" y="7121"/>
                    </a:cubicBezTo>
                    <a:cubicBezTo>
                      <a:pt x="6680" y="6490"/>
                      <a:pt x="7215" y="6018"/>
                      <a:pt x="7782" y="6018"/>
                    </a:cubicBezTo>
                    <a:close/>
                    <a:moveTo>
                      <a:pt x="5955" y="7436"/>
                    </a:moveTo>
                    <a:cubicBezTo>
                      <a:pt x="6112" y="8318"/>
                      <a:pt x="6900" y="8948"/>
                      <a:pt x="7751" y="8948"/>
                    </a:cubicBezTo>
                    <a:cubicBezTo>
                      <a:pt x="8192" y="8948"/>
                      <a:pt x="8538" y="8790"/>
                      <a:pt x="8853" y="8601"/>
                    </a:cubicBezTo>
                    <a:lnTo>
                      <a:pt x="8853" y="8601"/>
                    </a:lnTo>
                    <a:cubicBezTo>
                      <a:pt x="8885" y="10334"/>
                      <a:pt x="7593" y="11783"/>
                      <a:pt x="5892" y="11941"/>
                    </a:cubicBezTo>
                    <a:lnTo>
                      <a:pt x="5892" y="11594"/>
                    </a:lnTo>
                    <a:cubicBezTo>
                      <a:pt x="5892" y="11374"/>
                      <a:pt x="5734" y="11216"/>
                      <a:pt x="5545" y="11216"/>
                    </a:cubicBezTo>
                    <a:cubicBezTo>
                      <a:pt x="5356" y="11216"/>
                      <a:pt x="5199" y="11374"/>
                      <a:pt x="5199" y="11594"/>
                    </a:cubicBezTo>
                    <a:lnTo>
                      <a:pt x="5199" y="11941"/>
                    </a:lnTo>
                    <a:cubicBezTo>
                      <a:pt x="3498" y="11752"/>
                      <a:pt x="2206" y="10334"/>
                      <a:pt x="2206" y="8601"/>
                    </a:cubicBezTo>
                    <a:lnTo>
                      <a:pt x="2206" y="8601"/>
                    </a:lnTo>
                    <a:cubicBezTo>
                      <a:pt x="2521" y="8822"/>
                      <a:pt x="2899" y="8948"/>
                      <a:pt x="3309" y="8948"/>
                    </a:cubicBezTo>
                    <a:cubicBezTo>
                      <a:pt x="4222" y="8948"/>
                      <a:pt x="4947" y="8318"/>
                      <a:pt x="5136" y="7436"/>
                    </a:cubicBezTo>
                    <a:close/>
                    <a:moveTo>
                      <a:pt x="1072" y="0"/>
                    </a:moveTo>
                    <a:cubicBezTo>
                      <a:pt x="851" y="0"/>
                      <a:pt x="725" y="158"/>
                      <a:pt x="725" y="347"/>
                    </a:cubicBezTo>
                    <a:cubicBezTo>
                      <a:pt x="725" y="1576"/>
                      <a:pt x="1229" y="2678"/>
                      <a:pt x="2080" y="3434"/>
                    </a:cubicBezTo>
                    <a:cubicBezTo>
                      <a:pt x="1733" y="3970"/>
                      <a:pt x="1544" y="4569"/>
                      <a:pt x="1513" y="5230"/>
                    </a:cubicBezTo>
                    <a:cubicBezTo>
                      <a:pt x="662" y="5230"/>
                      <a:pt x="0" y="5923"/>
                      <a:pt x="0" y="6742"/>
                    </a:cubicBezTo>
                    <a:cubicBezTo>
                      <a:pt x="0" y="7562"/>
                      <a:pt x="662" y="8223"/>
                      <a:pt x="1513" y="8223"/>
                    </a:cubicBezTo>
                    <a:lnTo>
                      <a:pt x="1513" y="8601"/>
                    </a:lnTo>
                    <a:cubicBezTo>
                      <a:pt x="1513" y="10870"/>
                      <a:pt x="3340" y="12728"/>
                      <a:pt x="5577" y="12728"/>
                    </a:cubicBezTo>
                    <a:cubicBezTo>
                      <a:pt x="7845" y="12728"/>
                      <a:pt x="9673" y="10870"/>
                      <a:pt x="9673" y="8601"/>
                    </a:cubicBezTo>
                    <a:lnTo>
                      <a:pt x="9673" y="8223"/>
                    </a:lnTo>
                    <a:cubicBezTo>
                      <a:pt x="10523" y="8223"/>
                      <a:pt x="11185" y="7562"/>
                      <a:pt x="11185" y="6742"/>
                    </a:cubicBezTo>
                    <a:cubicBezTo>
                      <a:pt x="11153" y="5923"/>
                      <a:pt x="10460" y="5230"/>
                      <a:pt x="9641" y="5230"/>
                    </a:cubicBezTo>
                    <a:lnTo>
                      <a:pt x="9641" y="4128"/>
                    </a:lnTo>
                    <a:cubicBezTo>
                      <a:pt x="9641" y="1859"/>
                      <a:pt x="7782" y="0"/>
                      <a:pt x="5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1DA49C4-EB16-A301-68BB-2D7687B1A8E8}"/>
              </a:ext>
            </a:extLst>
          </p:cNvPr>
          <p:cNvGrpSpPr/>
          <p:nvPr/>
        </p:nvGrpSpPr>
        <p:grpSpPr>
          <a:xfrm>
            <a:off x="808710" y="4211342"/>
            <a:ext cx="3481494" cy="1798387"/>
            <a:chOff x="7633348" y="2263027"/>
            <a:chExt cx="3481494" cy="1798387"/>
          </a:xfrm>
        </p:grpSpPr>
        <p:sp>
          <p:nvSpPr>
            <p:cNvPr id="6" name="Google Shape;462;p30">
              <a:extLst>
                <a:ext uri="{FF2B5EF4-FFF2-40B4-BE49-F238E27FC236}">
                  <a16:creationId xmlns:a16="http://schemas.microsoft.com/office/drawing/2014/main" id="{D97901D7-1274-5427-B089-6FB0424058A8}"/>
                </a:ext>
              </a:extLst>
            </p:cNvPr>
            <p:cNvSpPr txBox="1">
              <a:spLocks/>
            </p:cNvSpPr>
            <p:nvPr/>
          </p:nvSpPr>
          <p:spPr>
            <a:xfrm>
              <a:off x="8156302" y="2263027"/>
              <a:ext cx="1198486" cy="1038808"/>
            </a:xfrm>
            <a:prstGeom prst="rect">
              <a:avLst/>
            </a:prstGeom>
          </p:spPr>
          <p:txBody>
            <a:bodyPr spcFirstLastPara="1" wrap="square" lIns="121900" tIns="121900" rIns="121900" bIns="12190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" sz="6000" dirty="0">
                  <a:solidFill>
                    <a:schemeClr val="bg2"/>
                  </a:solidFill>
                  <a:latin typeface="Merriweather" panose="00000500000000000000" pitchFamily="2" charset="0"/>
                  <a:cs typeface="Times New Roman" panose="02020603050405020304" pitchFamily="18" charset="0"/>
                </a:rPr>
                <a:t>02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255B2C-32AF-9A59-CE8D-3FFB12061D45}"/>
                </a:ext>
              </a:extLst>
            </p:cNvPr>
            <p:cNvSpPr txBox="1"/>
            <p:nvPr/>
          </p:nvSpPr>
          <p:spPr>
            <a:xfrm>
              <a:off x="7633348" y="3230417"/>
              <a:ext cx="28611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2"/>
                  </a:solidFill>
                  <a:latin typeface="Merriweather" panose="00000500000000000000" pitchFamily="2" charset="0"/>
                </a:rPr>
                <a:t>Project 5</a:t>
              </a:r>
            </a:p>
          </p:txBody>
        </p:sp>
        <p:grpSp>
          <p:nvGrpSpPr>
            <p:cNvPr id="12" name="Google Shape;545;p74">
              <a:extLst>
                <a:ext uri="{FF2B5EF4-FFF2-40B4-BE49-F238E27FC236}">
                  <a16:creationId xmlns:a16="http://schemas.microsoft.com/office/drawing/2014/main" id="{0145EC6C-757F-F876-3FD8-8889BE16D5E0}"/>
                </a:ext>
              </a:extLst>
            </p:cNvPr>
            <p:cNvGrpSpPr/>
            <p:nvPr/>
          </p:nvGrpSpPr>
          <p:grpSpPr>
            <a:xfrm>
              <a:off x="10565514" y="3429000"/>
              <a:ext cx="549328" cy="545259"/>
              <a:chOff x="-56012425" y="1903275"/>
              <a:chExt cx="320600" cy="318225"/>
            </a:xfrm>
          </p:grpSpPr>
          <p:sp>
            <p:nvSpPr>
              <p:cNvPr id="13" name="Google Shape;546;p74">
                <a:extLst>
                  <a:ext uri="{FF2B5EF4-FFF2-40B4-BE49-F238E27FC236}">
                    <a16:creationId xmlns:a16="http://schemas.microsoft.com/office/drawing/2014/main" id="{D18D20BA-2DE8-C959-541A-B68508A2A690}"/>
                  </a:ext>
                </a:extLst>
              </p:cNvPr>
              <p:cNvSpPr/>
              <p:nvPr/>
            </p:nvSpPr>
            <p:spPr>
              <a:xfrm>
                <a:off x="-55897425" y="20151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cubicBezTo>
                      <a:pt x="536" y="725"/>
                      <a:pt x="694" y="568"/>
                      <a:pt x="694" y="379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47;p74">
                <a:extLst>
                  <a:ext uri="{FF2B5EF4-FFF2-40B4-BE49-F238E27FC236}">
                    <a16:creationId xmlns:a16="http://schemas.microsoft.com/office/drawing/2014/main" id="{D9916C56-CF42-8348-5CB6-B72BFA3F1681}"/>
                  </a:ext>
                </a:extLst>
              </p:cNvPr>
              <p:cNvSpPr/>
              <p:nvPr/>
            </p:nvSpPr>
            <p:spPr>
              <a:xfrm>
                <a:off x="-56012425" y="1903275"/>
                <a:ext cx="320600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12729" extrusionOk="0">
                    <a:moveTo>
                      <a:pt x="5262" y="946"/>
                    </a:moveTo>
                    <a:lnTo>
                      <a:pt x="5262" y="946"/>
                    </a:lnTo>
                    <a:cubicBezTo>
                      <a:pt x="5010" y="1923"/>
                      <a:pt x="4254" y="2679"/>
                      <a:pt x="3277" y="2899"/>
                    </a:cubicBezTo>
                    <a:cubicBezTo>
                      <a:pt x="3592" y="2017"/>
                      <a:pt x="4348" y="1293"/>
                      <a:pt x="5262" y="946"/>
                    </a:cubicBezTo>
                    <a:close/>
                    <a:moveTo>
                      <a:pt x="2301" y="5231"/>
                    </a:moveTo>
                    <a:lnTo>
                      <a:pt x="2301" y="6333"/>
                    </a:lnTo>
                    <a:lnTo>
                      <a:pt x="2301" y="6680"/>
                    </a:lnTo>
                    <a:cubicBezTo>
                      <a:pt x="1891" y="6680"/>
                      <a:pt x="1545" y="6365"/>
                      <a:pt x="1545" y="5955"/>
                    </a:cubicBezTo>
                    <a:cubicBezTo>
                      <a:pt x="1545" y="5514"/>
                      <a:pt x="1891" y="5231"/>
                      <a:pt x="2301" y="5231"/>
                    </a:cubicBezTo>
                    <a:close/>
                    <a:moveTo>
                      <a:pt x="10555" y="5231"/>
                    </a:moveTo>
                    <a:cubicBezTo>
                      <a:pt x="10965" y="5231"/>
                      <a:pt x="11311" y="5546"/>
                      <a:pt x="11311" y="5987"/>
                    </a:cubicBezTo>
                    <a:cubicBezTo>
                      <a:pt x="11311" y="6365"/>
                      <a:pt x="10965" y="6743"/>
                      <a:pt x="10555" y="6743"/>
                    </a:cubicBezTo>
                    <a:lnTo>
                      <a:pt x="10555" y="5231"/>
                    </a:lnTo>
                    <a:close/>
                    <a:moveTo>
                      <a:pt x="1103" y="6837"/>
                    </a:moveTo>
                    <a:cubicBezTo>
                      <a:pt x="1387" y="7216"/>
                      <a:pt x="1828" y="7436"/>
                      <a:pt x="2301" y="7436"/>
                    </a:cubicBezTo>
                    <a:cubicBezTo>
                      <a:pt x="2301" y="7877"/>
                      <a:pt x="1986" y="8192"/>
                      <a:pt x="1545" y="8192"/>
                    </a:cubicBezTo>
                    <a:cubicBezTo>
                      <a:pt x="1166" y="8192"/>
                      <a:pt x="788" y="7877"/>
                      <a:pt x="788" y="7436"/>
                    </a:cubicBezTo>
                    <a:cubicBezTo>
                      <a:pt x="788" y="7216"/>
                      <a:pt x="914" y="6963"/>
                      <a:pt x="1103" y="6837"/>
                    </a:cubicBezTo>
                    <a:close/>
                    <a:moveTo>
                      <a:pt x="11752" y="6837"/>
                    </a:moveTo>
                    <a:cubicBezTo>
                      <a:pt x="11941" y="6995"/>
                      <a:pt x="12067" y="7216"/>
                      <a:pt x="12067" y="7436"/>
                    </a:cubicBezTo>
                    <a:cubicBezTo>
                      <a:pt x="12067" y="7877"/>
                      <a:pt x="11721" y="8192"/>
                      <a:pt x="11311" y="8192"/>
                    </a:cubicBezTo>
                    <a:cubicBezTo>
                      <a:pt x="10933" y="8192"/>
                      <a:pt x="10555" y="7877"/>
                      <a:pt x="10555" y="7436"/>
                    </a:cubicBezTo>
                    <a:cubicBezTo>
                      <a:pt x="11028" y="7436"/>
                      <a:pt x="11469" y="7216"/>
                      <a:pt x="11752" y="6837"/>
                    </a:cubicBezTo>
                    <a:close/>
                    <a:moveTo>
                      <a:pt x="5325" y="2490"/>
                    </a:moveTo>
                    <a:lnTo>
                      <a:pt x="5325" y="2647"/>
                    </a:lnTo>
                    <a:cubicBezTo>
                      <a:pt x="5325" y="3529"/>
                      <a:pt x="5955" y="4286"/>
                      <a:pt x="6837" y="4443"/>
                    </a:cubicBezTo>
                    <a:lnTo>
                      <a:pt x="6837" y="7405"/>
                    </a:lnTo>
                    <a:cubicBezTo>
                      <a:pt x="6711" y="7436"/>
                      <a:pt x="6585" y="7468"/>
                      <a:pt x="6491" y="7468"/>
                    </a:cubicBezTo>
                    <a:cubicBezTo>
                      <a:pt x="6176" y="7468"/>
                      <a:pt x="5892" y="7373"/>
                      <a:pt x="5703" y="7153"/>
                    </a:cubicBezTo>
                    <a:cubicBezTo>
                      <a:pt x="5624" y="7074"/>
                      <a:pt x="5522" y="7034"/>
                      <a:pt x="5424" y="7034"/>
                    </a:cubicBezTo>
                    <a:cubicBezTo>
                      <a:pt x="5325" y="7034"/>
                      <a:pt x="5231" y="7074"/>
                      <a:pt x="5168" y="7153"/>
                    </a:cubicBezTo>
                    <a:cubicBezTo>
                      <a:pt x="5010" y="7310"/>
                      <a:pt x="5010" y="7562"/>
                      <a:pt x="5168" y="7688"/>
                    </a:cubicBezTo>
                    <a:cubicBezTo>
                      <a:pt x="5514" y="8035"/>
                      <a:pt x="6018" y="8224"/>
                      <a:pt x="6491" y="8224"/>
                    </a:cubicBezTo>
                    <a:cubicBezTo>
                      <a:pt x="6585" y="8224"/>
                      <a:pt x="6711" y="8224"/>
                      <a:pt x="6837" y="8192"/>
                    </a:cubicBezTo>
                    <a:lnTo>
                      <a:pt x="6837" y="9326"/>
                    </a:lnTo>
                    <a:lnTo>
                      <a:pt x="6837" y="9673"/>
                    </a:lnTo>
                    <a:cubicBezTo>
                      <a:pt x="6711" y="9673"/>
                      <a:pt x="6554" y="9736"/>
                      <a:pt x="6428" y="9736"/>
                    </a:cubicBezTo>
                    <a:cubicBezTo>
                      <a:pt x="4569" y="9673"/>
                      <a:pt x="3057" y="8192"/>
                      <a:pt x="3057" y="6333"/>
                    </a:cubicBezTo>
                    <a:cubicBezTo>
                      <a:pt x="3057" y="3908"/>
                      <a:pt x="3057" y="3971"/>
                      <a:pt x="3088" y="3687"/>
                    </a:cubicBezTo>
                    <a:cubicBezTo>
                      <a:pt x="3939" y="3592"/>
                      <a:pt x="4790" y="3151"/>
                      <a:pt x="5325" y="2490"/>
                    </a:cubicBezTo>
                    <a:close/>
                    <a:moveTo>
                      <a:pt x="6459" y="694"/>
                    </a:moveTo>
                    <a:cubicBezTo>
                      <a:pt x="8287" y="757"/>
                      <a:pt x="9830" y="2238"/>
                      <a:pt x="9830" y="4097"/>
                    </a:cubicBezTo>
                    <a:lnTo>
                      <a:pt x="9830" y="11941"/>
                    </a:lnTo>
                    <a:cubicBezTo>
                      <a:pt x="8570" y="11721"/>
                      <a:pt x="7562" y="10618"/>
                      <a:pt x="7562" y="9295"/>
                    </a:cubicBezTo>
                    <a:lnTo>
                      <a:pt x="7562" y="4065"/>
                    </a:lnTo>
                    <a:cubicBezTo>
                      <a:pt x="7562" y="3845"/>
                      <a:pt x="7404" y="3687"/>
                      <a:pt x="7215" y="3687"/>
                    </a:cubicBezTo>
                    <a:cubicBezTo>
                      <a:pt x="6585" y="3687"/>
                      <a:pt x="6113" y="3183"/>
                      <a:pt x="6113" y="2584"/>
                    </a:cubicBezTo>
                    <a:lnTo>
                      <a:pt x="6113" y="757"/>
                    </a:lnTo>
                    <a:cubicBezTo>
                      <a:pt x="6239" y="757"/>
                      <a:pt x="6365" y="694"/>
                      <a:pt x="6459" y="694"/>
                    </a:cubicBezTo>
                    <a:close/>
                    <a:moveTo>
                      <a:pt x="3057" y="8665"/>
                    </a:moveTo>
                    <a:cubicBezTo>
                      <a:pt x="3781" y="9704"/>
                      <a:pt x="5010" y="10429"/>
                      <a:pt x="6428" y="10429"/>
                    </a:cubicBezTo>
                    <a:cubicBezTo>
                      <a:pt x="6617" y="10429"/>
                      <a:pt x="6774" y="10429"/>
                      <a:pt x="6995" y="10398"/>
                    </a:cubicBezTo>
                    <a:cubicBezTo>
                      <a:pt x="7184" y="11028"/>
                      <a:pt x="7562" y="11563"/>
                      <a:pt x="8098" y="11973"/>
                    </a:cubicBezTo>
                    <a:lnTo>
                      <a:pt x="3057" y="11973"/>
                    </a:lnTo>
                    <a:lnTo>
                      <a:pt x="3057" y="8665"/>
                    </a:lnTo>
                    <a:close/>
                    <a:moveTo>
                      <a:pt x="6396" y="1"/>
                    </a:moveTo>
                    <a:cubicBezTo>
                      <a:pt x="4096" y="1"/>
                      <a:pt x="2269" y="1860"/>
                      <a:pt x="2269" y="4097"/>
                    </a:cubicBezTo>
                    <a:lnTo>
                      <a:pt x="2269" y="4443"/>
                    </a:lnTo>
                    <a:cubicBezTo>
                      <a:pt x="1356" y="4443"/>
                      <a:pt x="631" y="5231"/>
                      <a:pt x="757" y="6144"/>
                    </a:cubicBezTo>
                    <a:cubicBezTo>
                      <a:pt x="284" y="6428"/>
                      <a:pt x="1" y="6900"/>
                      <a:pt x="1" y="7436"/>
                    </a:cubicBezTo>
                    <a:cubicBezTo>
                      <a:pt x="1" y="8255"/>
                      <a:pt x="694" y="8948"/>
                      <a:pt x="1513" y="8948"/>
                    </a:cubicBezTo>
                    <a:cubicBezTo>
                      <a:pt x="1797" y="8948"/>
                      <a:pt x="2017" y="8854"/>
                      <a:pt x="2269" y="8728"/>
                    </a:cubicBezTo>
                    <a:lnTo>
                      <a:pt x="2269" y="12351"/>
                    </a:lnTo>
                    <a:cubicBezTo>
                      <a:pt x="2269" y="12571"/>
                      <a:pt x="2427" y="12729"/>
                      <a:pt x="2616" y="12729"/>
                    </a:cubicBezTo>
                    <a:lnTo>
                      <a:pt x="10145" y="12729"/>
                    </a:lnTo>
                    <a:cubicBezTo>
                      <a:pt x="10334" y="12729"/>
                      <a:pt x="10492" y="12571"/>
                      <a:pt x="10492" y="12351"/>
                    </a:cubicBezTo>
                    <a:lnTo>
                      <a:pt x="10492" y="8728"/>
                    </a:lnTo>
                    <a:cubicBezTo>
                      <a:pt x="10712" y="8854"/>
                      <a:pt x="10965" y="8948"/>
                      <a:pt x="11248" y="8948"/>
                    </a:cubicBezTo>
                    <a:cubicBezTo>
                      <a:pt x="12067" y="8948"/>
                      <a:pt x="12729" y="8255"/>
                      <a:pt x="12729" y="7436"/>
                    </a:cubicBezTo>
                    <a:cubicBezTo>
                      <a:pt x="12823" y="6932"/>
                      <a:pt x="12508" y="6428"/>
                      <a:pt x="12036" y="6144"/>
                    </a:cubicBezTo>
                    <a:cubicBezTo>
                      <a:pt x="12130" y="5231"/>
                      <a:pt x="11437" y="4443"/>
                      <a:pt x="10523" y="4443"/>
                    </a:cubicBezTo>
                    <a:lnTo>
                      <a:pt x="10523" y="4097"/>
                    </a:lnTo>
                    <a:cubicBezTo>
                      <a:pt x="10523" y="1860"/>
                      <a:pt x="8665" y="1"/>
                      <a:pt x="6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5E00DC-7DAB-14C8-142E-A1423FDEE257}"/>
              </a:ext>
            </a:extLst>
          </p:cNvPr>
          <p:cNvGrpSpPr/>
          <p:nvPr/>
        </p:nvGrpSpPr>
        <p:grpSpPr>
          <a:xfrm>
            <a:off x="7551203" y="1373446"/>
            <a:ext cx="5493000" cy="4748217"/>
            <a:chOff x="7727767" y="1501751"/>
            <a:chExt cx="5493000" cy="4748217"/>
          </a:xfrm>
        </p:grpSpPr>
        <p:sp>
          <p:nvSpPr>
            <p:cNvPr id="17" name="Google Shape;323;p30">
              <a:extLst>
                <a:ext uri="{FF2B5EF4-FFF2-40B4-BE49-F238E27FC236}">
                  <a16:creationId xmlns:a16="http://schemas.microsoft.com/office/drawing/2014/main" id="{F5C56063-4CBD-464A-71DE-2E4FDBF001B7}"/>
                </a:ext>
              </a:extLst>
            </p:cNvPr>
            <p:cNvSpPr/>
            <p:nvPr/>
          </p:nvSpPr>
          <p:spPr>
            <a:xfrm>
              <a:off x="7793367" y="2690618"/>
              <a:ext cx="790500" cy="1480367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324;p30">
              <a:extLst>
                <a:ext uri="{FF2B5EF4-FFF2-40B4-BE49-F238E27FC236}">
                  <a16:creationId xmlns:a16="http://schemas.microsoft.com/office/drawing/2014/main" id="{FA3EE8B9-9CBD-0589-8296-33A32971CEA5}"/>
                </a:ext>
              </a:extLst>
            </p:cNvPr>
            <p:cNvSpPr/>
            <p:nvPr/>
          </p:nvSpPr>
          <p:spPr>
            <a:xfrm>
              <a:off x="7727767" y="2732818"/>
              <a:ext cx="824733" cy="154300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325;p30">
              <a:extLst>
                <a:ext uri="{FF2B5EF4-FFF2-40B4-BE49-F238E27FC236}">
                  <a16:creationId xmlns:a16="http://schemas.microsoft.com/office/drawing/2014/main" id="{3024DD70-C5F9-FF9C-130B-FB7C9CDBE6B0}"/>
                </a:ext>
              </a:extLst>
            </p:cNvPr>
            <p:cNvSpPr/>
            <p:nvPr/>
          </p:nvSpPr>
          <p:spPr>
            <a:xfrm>
              <a:off x="9068200" y="2130718"/>
              <a:ext cx="3007867" cy="20284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326;p30">
              <a:extLst>
                <a:ext uri="{FF2B5EF4-FFF2-40B4-BE49-F238E27FC236}">
                  <a16:creationId xmlns:a16="http://schemas.microsoft.com/office/drawing/2014/main" id="{709021E1-A979-D012-51E0-2B1F6D9036AE}"/>
                </a:ext>
              </a:extLst>
            </p:cNvPr>
            <p:cNvSpPr/>
            <p:nvPr/>
          </p:nvSpPr>
          <p:spPr>
            <a:xfrm>
              <a:off x="9044400" y="2258284"/>
              <a:ext cx="3080734" cy="19976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327;p30">
              <a:extLst>
                <a:ext uri="{FF2B5EF4-FFF2-40B4-BE49-F238E27FC236}">
                  <a16:creationId xmlns:a16="http://schemas.microsoft.com/office/drawing/2014/main" id="{824C47D2-E514-5EEC-3F6D-18FF9044B94F}"/>
                </a:ext>
              </a:extLst>
            </p:cNvPr>
            <p:cNvSpPr/>
            <p:nvPr/>
          </p:nvSpPr>
          <p:spPr>
            <a:xfrm>
              <a:off x="10196900" y="3169118"/>
              <a:ext cx="1398400" cy="900233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2" name="Google Shape;328;p30">
              <a:extLst>
                <a:ext uri="{FF2B5EF4-FFF2-40B4-BE49-F238E27FC236}">
                  <a16:creationId xmlns:a16="http://schemas.microsoft.com/office/drawing/2014/main" id="{A80B01A6-DEA1-8C1F-746F-C57A044136C8}"/>
                </a:ext>
              </a:extLst>
            </p:cNvPr>
            <p:cNvSpPr/>
            <p:nvPr/>
          </p:nvSpPr>
          <p:spPr>
            <a:xfrm>
              <a:off x="10294067" y="3350451"/>
              <a:ext cx="1397633" cy="899900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3" name="Google Shape;329;p30">
              <a:extLst>
                <a:ext uri="{FF2B5EF4-FFF2-40B4-BE49-F238E27FC236}">
                  <a16:creationId xmlns:a16="http://schemas.microsoft.com/office/drawing/2014/main" id="{2172AD55-2B4E-9977-D31B-E8B19FBD2579}"/>
                </a:ext>
              </a:extLst>
            </p:cNvPr>
            <p:cNvSpPr/>
            <p:nvPr/>
          </p:nvSpPr>
          <p:spPr>
            <a:xfrm>
              <a:off x="11602801" y="5074485"/>
              <a:ext cx="456900" cy="284100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Google Shape;330;p30">
              <a:extLst>
                <a:ext uri="{FF2B5EF4-FFF2-40B4-BE49-F238E27FC236}">
                  <a16:creationId xmlns:a16="http://schemas.microsoft.com/office/drawing/2014/main" id="{54FC2A5C-5EB8-6427-64ED-E7786C45E580}"/>
                </a:ext>
              </a:extLst>
            </p:cNvPr>
            <p:cNvSpPr/>
            <p:nvPr/>
          </p:nvSpPr>
          <p:spPr>
            <a:xfrm>
              <a:off x="11538434" y="4979985"/>
              <a:ext cx="489033" cy="293167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" name="Google Shape;331;p30">
              <a:extLst>
                <a:ext uri="{FF2B5EF4-FFF2-40B4-BE49-F238E27FC236}">
                  <a16:creationId xmlns:a16="http://schemas.microsoft.com/office/drawing/2014/main" id="{45A9CD6E-0946-4A29-3B36-02381D2D581F}"/>
                </a:ext>
              </a:extLst>
            </p:cNvPr>
            <p:cNvSpPr/>
            <p:nvPr/>
          </p:nvSpPr>
          <p:spPr>
            <a:xfrm>
              <a:off x="10947401" y="4902151"/>
              <a:ext cx="2260033" cy="1195233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" name="Google Shape;332;p30">
              <a:extLst>
                <a:ext uri="{FF2B5EF4-FFF2-40B4-BE49-F238E27FC236}">
                  <a16:creationId xmlns:a16="http://schemas.microsoft.com/office/drawing/2014/main" id="{6C5BE053-9517-12CB-0A50-496F04EEBA4F}"/>
                </a:ext>
              </a:extLst>
            </p:cNvPr>
            <p:cNvSpPr/>
            <p:nvPr/>
          </p:nvSpPr>
          <p:spPr>
            <a:xfrm>
              <a:off x="8571800" y="4138051"/>
              <a:ext cx="517167" cy="22267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" name="Google Shape;333;p30">
              <a:extLst>
                <a:ext uri="{FF2B5EF4-FFF2-40B4-BE49-F238E27FC236}">
                  <a16:creationId xmlns:a16="http://schemas.microsoft.com/office/drawing/2014/main" id="{B7E86AB4-97F5-FC7B-562C-7D5B13E85C37}"/>
                </a:ext>
              </a:extLst>
            </p:cNvPr>
            <p:cNvSpPr/>
            <p:nvPr/>
          </p:nvSpPr>
          <p:spPr>
            <a:xfrm>
              <a:off x="8538067" y="4247585"/>
              <a:ext cx="517167" cy="22267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" name="Google Shape;334;p30">
              <a:extLst>
                <a:ext uri="{FF2B5EF4-FFF2-40B4-BE49-F238E27FC236}">
                  <a16:creationId xmlns:a16="http://schemas.microsoft.com/office/drawing/2014/main" id="{DCC09788-D727-34B3-8905-FC09E38D7D42}"/>
                </a:ext>
              </a:extLst>
            </p:cNvPr>
            <p:cNvSpPr/>
            <p:nvPr/>
          </p:nvSpPr>
          <p:spPr>
            <a:xfrm>
              <a:off x="9074634" y="4740851"/>
              <a:ext cx="492167" cy="45367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335;p30">
              <a:extLst>
                <a:ext uri="{FF2B5EF4-FFF2-40B4-BE49-F238E27FC236}">
                  <a16:creationId xmlns:a16="http://schemas.microsoft.com/office/drawing/2014/main" id="{35AFE6D6-65FF-B01D-9450-EBE81168BAB6}"/>
                </a:ext>
              </a:extLst>
            </p:cNvPr>
            <p:cNvSpPr/>
            <p:nvPr/>
          </p:nvSpPr>
          <p:spPr>
            <a:xfrm>
              <a:off x="9103600" y="4796485"/>
              <a:ext cx="517167" cy="22267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0" name="Google Shape;336;p30">
              <a:extLst>
                <a:ext uri="{FF2B5EF4-FFF2-40B4-BE49-F238E27FC236}">
                  <a16:creationId xmlns:a16="http://schemas.microsoft.com/office/drawing/2014/main" id="{2D90BABA-92F2-1C88-B1A6-70033AC8F3BC}"/>
                </a:ext>
              </a:extLst>
            </p:cNvPr>
            <p:cNvSpPr/>
            <p:nvPr/>
          </p:nvSpPr>
          <p:spPr>
            <a:xfrm>
              <a:off x="9504067" y="5167485"/>
              <a:ext cx="492133" cy="45333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Google Shape;337;p30">
              <a:extLst>
                <a:ext uri="{FF2B5EF4-FFF2-40B4-BE49-F238E27FC236}">
                  <a16:creationId xmlns:a16="http://schemas.microsoft.com/office/drawing/2014/main" id="{471A0F05-B477-CB4C-E6C4-B27CA39E4913}"/>
                </a:ext>
              </a:extLst>
            </p:cNvPr>
            <p:cNvSpPr/>
            <p:nvPr/>
          </p:nvSpPr>
          <p:spPr>
            <a:xfrm>
              <a:off x="9541767" y="5223118"/>
              <a:ext cx="508033" cy="18700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338;p30">
              <a:extLst>
                <a:ext uri="{FF2B5EF4-FFF2-40B4-BE49-F238E27FC236}">
                  <a16:creationId xmlns:a16="http://schemas.microsoft.com/office/drawing/2014/main" id="{27FE16E7-9B40-BD0C-E22A-032739A58268}"/>
                </a:ext>
              </a:extLst>
            </p:cNvPr>
            <p:cNvSpPr/>
            <p:nvPr/>
          </p:nvSpPr>
          <p:spPr>
            <a:xfrm>
              <a:off x="9947234" y="5594118"/>
              <a:ext cx="478400" cy="44167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339;p30">
              <a:extLst>
                <a:ext uri="{FF2B5EF4-FFF2-40B4-BE49-F238E27FC236}">
                  <a16:creationId xmlns:a16="http://schemas.microsoft.com/office/drawing/2014/main" id="{DD9333ED-C3F2-F629-8E84-BEB7DB245C62}"/>
                </a:ext>
              </a:extLst>
            </p:cNvPr>
            <p:cNvSpPr/>
            <p:nvPr/>
          </p:nvSpPr>
          <p:spPr>
            <a:xfrm>
              <a:off x="9981500" y="5649318"/>
              <a:ext cx="498100" cy="21900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340;p30">
              <a:extLst>
                <a:ext uri="{FF2B5EF4-FFF2-40B4-BE49-F238E27FC236}">
                  <a16:creationId xmlns:a16="http://schemas.microsoft.com/office/drawing/2014/main" id="{1E199BF4-5143-90D9-7CB6-249DD4838FD5}"/>
                </a:ext>
              </a:extLst>
            </p:cNvPr>
            <p:cNvSpPr/>
            <p:nvPr/>
          </p:nvSpPr>
          <p:spPr>
            <a:xfrm>
              <a:off x="10538734" y="6089018"/>
              <a:ext cx="420200" cy="114700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341;p30">
              <a:extLst>
                <a:ext uri="{FF2B5EF4-FFF2-40B4-BE49-F238E27FC236}">
                  <a16:creationId xmlns:a16="http://schemas.microsoft.com/office/drawing/2014/main" id="{90BDDA94-6B45-A15F-70AB-27E93E13493D}"/>
                </a:ext>
              </a:extLst>
            </p:cNvPr>
            <p:cNvSpPr/>
            <p:nvPr/>
          </p:nvSpPr>
          <p:spPr>
            <a:xfrm>
              <a:off x="8540167" y="4260885"/>
              <a:ext cx="2014833" cy="1948433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" name="Google Shape;342;p30">
              <a:extLst>
                <a:ext uri="{FF2B5EF4-FFF2-40B4-BE49-F238E27FC236}">
                  <a16:creationId xmlns:a16="http://schemas.microsoft.com/office/drawing/2014/main" id="{4CD31B8B-C3BE-F0B4-43F8-06BCB5E778C4}"/>
                </a:ext>
              </a:extLst>
            </p:cNvPr>
            <p:cNvSpPr/>
            <p:nvPr/>
          </p:nvSpPr>
          <p:spPr>
            <a:xfrm>
              <a:off x="9049200" y="4257685"/>
              <a:ext cx="1894333" cy="1844467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" name="Google Shape;343;p30">
              <a:extLst>
                <a:ext uri="{FF2B5EF4-FFF2-40B4-BE49-F238E27FC236}">
                  <a16:creationId xmlns:a16="http://schemas.microsoft.com/office/drawing/2014/main" id="{A1BE9372-9215-3B2F-45B0-71F6B9AE244C}"/>
                </a:ext>
              </a:extLst>
            </p:cNvPr>
            <p:cNvSpPr/>
            <p:nvPr/>
          </p:nvSpPr>
          <p:spPr>
            <a:xfrm>
              <a:off x="9074634" y="4170592"/>
              <a:ext cx="1894867" cy="1844567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" name="Google Shape;344;p30">
              <a:extLst>
                <a:ext uri="{FF2B5EF4-FFF2-40B4-BE49-F238E27FC236}">
                  <a16:creationId xmlns:a16="http://schemas.microsoft.com/office/drawing/2014/main" id="{BE070622-A0FB-B34E-9B33-0DBA783F63EA}"/>
                </a:ext>
              </a:extLst>
            </p:cNvPr>
            <p:cNvSpPr/>
            <p:nvPr/>
          </p:nvSpPr>
          <p:spPr>
            <a:xfrm>
              <a:off x="12061101" y="2148718"/>
              <a:ext cx="1143900" cy="2769367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" name="Google Shape;345;p30">
              <a:extLst>
                <a:ext uri="{FF2B5EF4-FFF2-40B4-BE49-F238E27FC236}">
                  <a16:creationId xmlns:a16="http://schemas.microsoft.com/office/drawing/2014/main" id="{5B817D64-C5D4-1637-C191-6470ACAEC71A}"/>
                </a:ext>
              </a:extLst>
            </p:cNvPr>
            <p:cNvSpPr/>
            <p:nvPr/>
          </p:nvSpPr>
          <p:spPr>
            <a:xfrm>
              <a:off x="11728034" y="4331318"/>
              <a:ext cx="497000" cy="11016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" name="Google Shape;346;p30">
              <a:extLst>
                <a:ext uri="{FF2B5EF4-FFF2-40B4-BE49-F238E27FC236}">
                  <a16:creationId xmlns:a16="http://schemas.microsoft.com/office/drawing/2014/main" id="{A3B4F6BC-2AF0-B12B-FDD9-C52BE82CC113}"/>
                </a:ext>
              </a:extLst>
            </p:cNvPr>
            <p:cNvSpPr/>
            <p:nvPr/>
          </p:nvSpPr>
          <p:spPr>
            <a:xfrm>
              <a:off x="11382634" y="3546184"/>
              <a:ext cx="229367" cy="497333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" name="Google Shape;347;p30">
              <a:extLst>
                <a:ext uri="{FF2B5EF4-FFF2-40B4-BE49-F238E27FC236}">
                  <a16:creationId xmlns:a16="http://schemas.microsoft.com/office/drawing/2014/main" id="{B4A7A6DC-90CC-8696-E7B6-83913DEE355D}"/>
                </a:ext>
              </a:extLst>
            </p:cNvPr>
            <p:cNvSpPr/>
            <p:nvPr/>
          </p:nvSpPr>
          <p:spPr>
            <a:xfrm>
              <a:off x="11107134" y="2921651"/>
              <a:ext cx="201967" cy="439333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" name="Google Shape;348;p30">
              <a:extLst>
                <a:ext uri="{FF2B5EF4-FFF2-40B4-BE49-F238E27FC236}">
                  <a16:creationId xmlns:a16="http://schemas.microsoft.com/office/drawing/2014/main" id="{0CC080EA-06C9-2467-54C6-153946590D95}"/>
                </a:ext>
              </a:extLst>
            </p:cNvPr>
            <p:cNvSpPr/>
            <p:nvPr/>
          </p:nvSpPr>
          <p:spPr>
            <a:xfrm>
              <a:off x="11169367" y="4737985"/>
              <a:ext cx="642433" cy="912067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349;p30">
              <a:extLst>
                <a:ext uri="{FF2B5EF4-FFF2-40B4-BE49-F238E27FC236}">
                  <a16:creationId xmlns:a16="http://schemas.microsoft.com/office/drawing/2014/main" id="{F8EB3341-DC36-BB29-7B4D-39AE0244E1F2}"/>
                </a:ext>
              </a:extLst>
            </p:cNvPr>
            <p:cNvSpPr/>
            <p:nvPr/>
          </p:nvSpPr>
          <p:spPr>
            <a:xfrm>
              <a:off x="10663334" y="4004951"/>
              <a:ext cx="237800" cy="330500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350;p30">
              <a:extLst>
                <a:ext uri="{FF2B5EF4-FFF2-40B4-BE49-F238E27FC236}">
                  <a16:creationId xmlns:a16="http://schemas.microsoft.com/office/drawing/2014/main" id="{3CF495D2-ACA0-857F-F1EE-30C81ECDE104}"/>
                </a:ext>
              </a:extLst>
            </p:cNvPr>
            <p:cNvSpPr/>
            <p:nvPr/>
          </p:nvSpPr>
          <p:spPr>
            <a:xfrm>
              <a:off x="10280167" y="3451884"/>
              <a:ext cx="282533" cy="3984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351;p30">
              <a:extLst>
                <a:ext uri="{FF2B5EF4-FFF2-40B4-BE49-F238E27FC236}">
                  <a16:creationId xmlns:a16="http://schemas.microsoft.com/office/drawing/2014/main" id="{EE224EA3-A71C-206D-1628-6EEEC2113D02}"/>
                </a:ext>
              </a:extLst>
            </p:cNvPr>
            <p:cNvSpPr/>
            <p:nvPr/>
          </p:nvSpPr>
          <p:spPr>
            <a:xfrm>
              <a:off x="7728400" y="2687151"/>
              <a:ext cx="78400" cy="50367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" name="Google Shape;352;p30">
              <a:extLst>
                <a:ext uri="{FF2B5EF4-FFF2-40B4-BE49-F238E27FC236}">
                  <a16:creationId xmlns:a16="http://schemas.microsoft.com/office/drawing/2014/main" id="{E1A9A6F7-7310-227F-3ABE-23A17D8BD305}"/>
                </a:ext>
              </a:extLst>
            </p:cNvPr>
            <p:cNvSpPr/>
            <p:nvPr/>
          </p:nvSpPr>
          <p:spPr>
            <a:xfrm>
              <a:off x="7809067" y="2687751"/>
              <a:ext cx="470367" cy="193233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7" name="Google Shape;353;p30">
              <a:extLst>
                <a:ext uri="{FF2B5EF4-FFF2-40B4-BE49-F238E27FC236}">
                  <a16:creationId xmlns:a16="http://schemas.microsoft.com/office/drawing/2014/main" id="{F55BA6FD-7A30-86DF-9864-4D6E9F198357}"/>
                </a:ext>
              </a:extLst>
            </p:cNvPr>
            <p:cNvSpPr/>
            <p:nvPr/>
          </p:nvSpPr>
          <p:spPr>
            <a:xfrm>
              <a:off x="8168034" y="2583918"/>
              <a:ext cx="551367" cy="1577467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" name="Google Shape;354;p30">
              <a:extLst>
                <a:ext uri="{FF2B5EF4-FFF2-40B4-BE49-F238E27FC236}">
                  <a16:creationId xmlns:a16="http://schemas.microsoft.com/office/drawing/2014/main" id="{92881169-C017-20B6-33A1-A2A467F4AE9D}"/>
                </a:ext>
              </a:extLst>
            </p:cNvPr>
            <p:cNvSpPr/>
            <p:nvPr/>
          </p:nvSpPr>
          <p:spPr>
            <a:xfrm>
              <a:off x="8393434" y="2332784"/>
              <a:ext cx="397467" cy="1824933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355;p30">
              <a:extLst>
                <a:ext uri="{FF2B5EF4-FFF2-40B4-BE49-F238E27FC236}">
                  <a16:creationId xmlns:a16="http://schemas.microsoft.com/office/drawing/2014/main" id="{53A499CD-5555-030F-E5F0-0F5AA4717826}"/>
                </a:ext>
              </a:extLst>
            </p:cNvPr>
            <p:cNvSpPr/>
            <p:nvPr/>
          </p:nvSpPr>
          <p:spPr>
            <a:xfrm>
              <a:off x="8701967" y="2026884"/>
              <a:ext cx="88533" cy="2132833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356;p30">
              <a:extLst>
                <a:ext uri="{FF2B5EF4-FFF2-40B4-BE49-F238E27FC236}">
                  <a16:creationId xmlns:a16="http://schemas.microsoft.com/office/drawing/2014/main" id="{BA461D1B-95E7-1622-F313-0D880B0F1777}"/>
                </a:ext>
              </a:extLst>
            </p:cNvPr>
            <p:cNvSpPr/>
            <p:nvPr/>
          </p:nvSpPr>
          <p:spPr>
            <a:xfrm>
              <a:off x="8774034" y="1717651"/>
              <a:ext cx="409300" cy="2442334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357;p30">
              <a:extLst>
                <a:ext uri="{FF2B5EF4-FFF2-40B4-BE49-F238E27FC236}">
                  <a16:creationId xmlns:a16="http://schemas.microsoft.com/office/drawing/2014/main" id="{9A238BBF-A587-0087-2BDD-6E8FD8840B2C}"/>
                </a:ext>
              </a:extLst>
            </p:cNvPr>
            <p:cNvSpPr/>
            <p:nvPr/>
          </p:nvSpPr>
          <p:spPr>
            <a:xfrm>
              <a:off x="8772834" y="1560651"/>
              <a:ext cx="940633" cy="2599167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358;p30">
              <a:extLst>
                <a:ext uri="{FF2B5EF4-FFF2-40B4-BE49-F238E27FC236}">
                  <a16:creationId xmlns:a16="http://schemas.microsoft.com/office/drawing/2014/main" id="{16E83807-C4C5-BF40-2071-285622B4B10C}"/>
                </a:ext>
              </a:extLst>
            </p:cNvPr>
            <p:cNvSpPr/>
            <p:nvPr/>
          </p:nvSpPr>
          <p:spPr>
            <a:xfrm>
              <a:off x="8765500" y="1510951"/>
              <a:ext cx="1525000" cy="2671267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" name="Google Shape;359;p30">
              <a:extLst>
                <a:ext uri="{FF2B5EF4-FFF2-40B4-BE49-F238E27FC236}">
                  <a16:creationId xmlns:a16="http://schemas.microsoft.com/office/drawing/2014/main" id="{9CA51830-7F62-E112-6741-07BD3D8F659C}"/>
                </a:ext>
              </a:extLst>
            </p:cNvPr>
            <p:cNvSpPr/>
            <p:nvPr/>
          </p:nvSpPr>
          <p:spPr>
            <a:xfrm>
              <a:off x="8158400" y="2575618"/>
              <a:ext cx="313533" cy="215667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Google Shape;360;p30">
              <a:extLst>
                <a:ext uri="{FF2B5EF4-FFF2-40B4-BE49-F238E27FC236}">
                  <a16:creationId xmlns:a16="http://schemas.microsoft.com/office/drawing/2014/main" id="{0047872A-AC3E-E1E9-71BA-353D957C142E}"/>
                </a:ext>
              </a:extLst>
            </p:cNvPr>
            <p:cNvSpPr/>
            <p:nvPr/>
          </p:nvSpPr>
          <p:spPr>
            <a:xfrm>
              <a:off x="8785334" y="1729284"/>
              <a:ext cx="2223133" cy="2419667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361;p30">
              <a:extLst>
                <a:ext uri="{FF2B5EF4-FFF2-40B4-BE49-F238E27FC236}">
                  <a16:creationId xmlns:a16="http://schemas.microsoft.com/office/drawing/2014/main" id="{774FB1FD-2060-51A5-5C65-0A7C9AF12C5F}"/>
                </a:ext>
              </a:extLst>
            </p:cNvPr>
            <p:cNvSpPr/>
            <p:nvPr/>
          </p:nvSpPr>
          <p:spPr>
            <a:xfrm>
              <a:off x="8774434" y="1839951"/>
              <a:ext cx="2457367" cy="2335367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362;p30">
              <a:extLst>
                <a:ext uri="{FF2B5EF4-FFF2-40B4-BE49-F238E27FC236}">
                  <a16:creationId xmlns:a16="http://schemas.microsoft.com/office/drawing/2014/main" id="{08C60672-8C4A-E569-4692-1376F7A3E8AC}"/>
                </a:ext>
              </a:extLst>
            </p:cNvPr>
            <p:cNvSpPr/>
            <p:nvPr/>
          </p:nvSpPr>
          <p:spPr>
            <a:xfrm>
              <a:off x="8774567" y="1955318"/>
              <a:ext cx="2702733" cy="2220033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363;p30">
              <a:extLst>
                <a:ext uri="{FF2B5EF4-FFF2-40B4-BE49-F238E27FC236}">
                  <a16:creationId xmlns:a16="http://schemas.microsoft.com/office/drawing/2014/main" id="{1B70A786-190D-84EE-0769-70B2150F9DA3}"/>
                </a:ext>
              </a:extLst>
            </p:cNvPr>
            <p:cNvSpPr/>
            <p:nvPr/>
          </p:nvSpPr>
          <p:spPr>
            <a:xfrm>
              <a:off x="8780167" y="2109818"/>
              <a:ext cx="2849667" cy="2040533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364;p30">
              <a:extLst>
                <a:ext uri="{FF2B5EF4-FFF2-40B4-BE49-F238E27FC236}">
                  <a16:creationId xmlns:a16="http://schemas.microsoft.com/office/drawing/2014/main" id="{84E80CA4-8ED1-549D-4DB7-F1A76E644C9D}"/>
                </a:ext>
              </a:extLst>
            </p:cNvPr>
            <p:cNvSpPr/>
            <p:nvPr/>
          </p:nvSpPr>
          <p:spPr>
            <a:xfrm>
              <a:off x="11614501" y="2110351"/>
              <a:ext cx="321200" cy="12420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365;p30">
              <a:extLst>
                <a:ext uri="{FF2B5EF4-FFF2-40B4-BE49-F238E27FC236}">
                  <a16:creationId xmlns:a16="http://schemas.microsoft.com/office/drawing/2014/main" id="{6938640E-FE9B-CD63-144E-656D856ADE00}"/>
                </a:ext>
              </a:extLst>
            </p:cNvPr>
            <p:cNvSpPr/>
            <p:nvPr/>
          </p:nvSpPr>
          <p:spPr>
            <a:xfrm>
              <a:off x="11825501" y="2201351"/>
              <a:ext cx="60267" cy="43433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366;p30">
              <a:extLst>
                <a:ext uri="{FF2B5EF4-FFF2-40B4-BE49-F238E27FC236}">
                  <a16:creationId xmlns:a16="http://schemas.microsoft.com/office/drawing/2014/main" id="{49461B13-4710-95F5-50FE-B3A3B860DF44}"/>
                </a:ext>
              </a:extLst>
            </p:cNvPr>
            <p:cNvSpPr/>
            <p:nvPr/>
          </p:nvSpPr>
          <p:spPr>
            <a:xfrm>
              <a:off x="11764101" y="2180218"/>
              <a:ext cx="78900" cy="52633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367;p30">
              <a:extLst>
                <a:ext uri="{FF2B5EF4-FFF2-40B4-BE49-F238E27FC236}">
                  <a16:creationId xmlns:a16="http://schemas.microsoft.com/office/drawing/2014/main" id="{62E1732F-F7CC-B5C0-C2B2-EFA0B734FF38}"/>
                </a:ext>
              </a:extLst>
            </p:cNvPr>
            <p:cNvSpPr/>
            <p:nvPr/>
          </p:nvSpPr>
          <p:spPr>
            <a:xfrm>
              <a:off x="11706734" y="2167384"/>
              <a:ext cx="104933" cy="73667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368;p30">
              <a:extLst>
                <a:ext uri="{FF2B5EF4-FFF2-40B4-BE49-F238E27FC236}">
                  <a16:creationId xmlns:a16="http://schemas.microsoft.com/office/drawing/2014/main" id="{7677E97B-2A95-1527-9ACC-06A585E288E1}"/>
                </a:ext>
              </a:extLst>
            </p:cNvPr>
            <p:cNvSpPr/>
            <p:nvPr/>
          </p:nvSpPr>
          <p:spPr>
            <a:xfrm>
              <a:off x="11713201" y="2161384"/>
              <a:ext cx="59433" cy="41233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369;p30">
              <a:extLst>
                <a:ext uri="{FF2B5EF4-FFF2-40B4-BE49-F238E27FC236}">
                  <a16:creationId xmlns:a16="http://schemas.microsoft.com/office/drawing/2014/main" id="{EA33A66E-857B-061C-981C-C1152F116ACF}"/>
                </a:ext>
              </a:extLst>
            </p:cNvPr>
            <p:cNvSpPr/>
            <p:nvPr/>
          </p:nvSpPr>
          <p:spPr>
            <a:xfrm>
              <a:off x="11631334" y="2132451"/>
              <a:ext cx="64700" cy="49233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370;p30">
              <a:extLst>
                <a:ext uri="{FF2B5EF4-FFF2-40B4-BE49-F238E27FC236}">
                  <a16:creationId xmlns:a16="http://schemas.microsoft.com/office/drawing/2014/main" id="{B686B922-4797-E600-E471-87F409B304B8}"/>
                </a:ext>
              </a:extLst>
            </p:cNvPr>
            <p:cNvSpPr/>
            <p:nvPr/>
          </p:nvSpPr>
          <p:spPr>
            <a:xfrm>
              <a:off x="11608234" y="2125851"/>
              <a:ext cx="60700" cy="3220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371;p30">
              <a:extLst>
                <a:ext uri="{FF2B5EF4-FFF2-40B4-BE49-F238E27FC236}">
                  <a16:creationId xmlns:a16="http://schemas.microsoft.com/office/drawing/2014/main" id="{996DF10A-A626-2968-37C7-6BAF8F3D4294}"/>
                </a:ext>
              </a:extLst>
            </p:cNvPr>
            <p:cNvSpPr/>
            <p:nvPr/>
          </p:nvSpPr>
          <p:spPr>
            <a:xfrm>
              <a:off x="11663001" y="2142918"/>
              <a:ext cx="73833" cy="664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372;p30">
              <a:extLst>
                <a:ext uri="{FF2B5EF4-FFF2-40B4-BE49-F238E27FC236}">
                  <a16:creationId xmlns:a16="http://schemas.microsoft.com/office/drawing/2014/main" id="{6CCF1DD4-8A0F-6EF2-29AB-70AA8C123549}"/>
                </a:ext>
              </a:extLst>
            </p:cNvPr>
            <p:cNvSpPr/>
            <p:nvPr/>
          </p:nvSpPr>
          <p:spPr>
            <a:xfrm>
              <a:off x="11850301" y="2219051"/>
              <a:ext cx="58200" cy="436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373;p30">
              <a:extLst>
                <a:ext uri="{FF2B5EF4-FFF2-40B4-BE49-F238E27FC236}">
                  <a16:creationId xmlns:a16="http://schemas.microsoft.com/office/drawing/2014/main" id="{3EB03E65-2364-FD1A-845B-BB368CC530A7}"/>
                </a:ext>
              </a:extLst>
            </p:cNvPr>
            <p:cNvSpPr/>
            <p:nvPr/>
          </p:nvSpPr>
          <p:spPr>
            <a:xfrm>
              <a:off x="9844934" y="2652084"/>
              <a:ext cx="989333" cy="70300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374;p30">
              <a:extLst>
                <a:ext uri="{FF2B5EF4-FFF2-40B4-BE49-F238E27FC236}">
                  <a16:creationId xmlns:a16="http://schemas.microsoft.com/office/drawing/2014/main" id="{43D154F4-E32D-996A-6617-CE5344FE555B}"/>
                </a:ext>
              </a:extLst>
            </p:cNvPr>
            <p:cNvSpPr/>
            <p:nvPr/>
          </p:nvSpPr>
          <p:spPr>
            <a:xfrm>
              <a:off x="10777301" y="2367484"/>
              <a:ext cx="623300" cy="447300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375;p30">
              <a:extLst>
                <a:ext uri="{FF2B5EF4-FFF2-40B4-BE49-F238E27FC236}">
                  <a16:creationId xmlns:a16="http://schemas.microsoft.com/office/drawing/2014/main" id="{EFB9D809-B3AC-308F-7EF5-2CD9BAD30768}"/>
                </a:ext>
              </a:extLst>
            </p:cNvPr>
            <p:cNvSpPr/>
            <p:nvPr/>
          </p:nvSpPr>
          <p:spPr>
            <a:xfrm>
              <a:off x="9198567" y="3668618"/>
              <a:ext cx="417733" cy="349833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376;p30">
              <a:extLst>
                <a:ext uri="{FF2B5EF4-FFF2-40B4-BE49-F238E27FC236}">
                  <a16:creationId xmlns:a16="http://schemas.microsoft.com/office/drawing/2014/main" id="{C7E9A808-DB49-81D5-0479-8472550A0F9C}"/>
                </a:ext>
              </a:extLst>
            </p:cNvPr>
            <p:cNvSpPr/>
            <p:nvPr/>
          </p:nvSpPr>
          <p:spPr>
            <a:xfrm>
              <a:off x="9108434" y="3298351"/>
              <a:ext cx="672067" cy="639433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377;p30">
              <a:extLst>
                <a:ext uri="{FF2B5EF4-FFF2-40B4-BE49-F238E27FC236}">
                  <a16:creationId xmlns:a16="http://schemas.microsoft.com/office/drawing/2014/main" id="{62FE99C7-CB28-8979-1199-DD0A4BE175DF}"/>
                </a:ext>
              </a:extLst>
            </p:cNvPr>
            <p:cNvSpPr/>
            <p:nvPr/>
          </p:nvSpPr>
          <p:spPr>
            <a:xfrm>
              <a:off x="9971067" y="3115451"/>
              <a:ext cx="445500" cy="3140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378;p30">
              <a:extLst>
                <a:ext uri="{FF2B5EF4-FFF2-40B4-BE49-F238E27FC236}">
                  <a16:creationId xmlns:a16="http://schemas.microsoft.com/office/drawing/2014/main" id="{65FBB7DF-9911-162D-402F-69000A15F1BE}"/>
                </a:ext>
              </a:extLst>
            </p:cNvPr>
            <p:cNvSpPr/>
            <p:nvPr/>
          </p:nvSpPr>
          <p:spPr>
            <a:xfrm>
              <a:off x="10115034" y="2348251"/>
              <a:ext cx="1077800" cy="665067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379;p30">
              <a:extLst>
                <a:ext uri="{FF2B5EF4-FFF2-40B4-BE49-F238E27FC236}">
                  <a16:creationId xmlns:a16="http://schemas.microsoft.com/office/drawing/2014/main" id="{3941737E-D715-6FCD-0EFD-34A2BA96397A}"/>
                </a:ext>
              </a:extLst>
            </p:cNvPr>
            <p:cNvSpPr/>
            <p:nvPr/>
          </p:nvSpPr>
          <p:spPr>
            <a:xfrm>
              <a:off x="11288667" y="2206784"/>
              <a:ext cx="231267" cy="113267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Google Shape;380;p30">
              <a:extLst>
                <a:ext uri="{FF2B5EF4-FFF2-40B4-BE49-F238E27FC236}">
                  <a16:creationId xmlns:a16="http://schemas.microsoft.com/office/drawing/2014/main" id="{E9873C0C-B34D-1554-D096-8D9D215CAA2C}"/>
                </a:ext>
              </a:extLst>
            </p:cNvPr>
            <p:cNvSpPr/>
            <p:nvPr/>
          </p:nvSpPr>
          <p:spPr>
            <a:xfrm>
              <a:off x="11183701" y="2356884"/>
              <a:ext cx="459533" cy="295833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381;p30">
              <a:extLst>
                <a:ext uri="{FF2B5EF4-FFF2-40B4-BE49-F238E27FC236}">
                  <a16:creationId xmlns:a16="http://schemas.microsoft.com/office/drawing/2014/main" id="{BED30DD1-498B-2A82-CAAA-30BB3B2D5CB8}"/>
                </a:ext>
              </a:extLst>
            </p:cNvPr>
            <p:cNvSpPr/>
            <p:nvPr/>
          </p:nvSpPr>
          <p:spPr>
            <a:xfrm>
              <a:off x="8383534" y="2334984"/>
              <a:ext cx="364600" cy="255367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382;p30">
              <a:extLst>
                <a:ext uri="{FF2B5EF4-FFF2-40B4-BE49-F238E27FC236}">
                  <a16:creationId xmlns:a16="http://schemas.microsoft.com/office/drawing/2014/main" id="{BB1C4F4B-AB04-9617-CCED-560B7CF7710C}"/>
                </a:ext>
              </a:extLst>
            </p:cNvPr>
            <p:cNvSpPr/>
            <p:nvPr/>
          </p:nvSpPr>
          <p:spPr>
            <a:xfrm>
              <a:off x="8707200" y="2036418"/>
              <a:ext cx="386300" cy="271700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383;p30">
              <a:extLst>
                <a:ext uri="{FF2B5EF4-FFF2-40B4-BE49-F238E27FC236}">
                  <a16:creationId xmlns:a16="http://schemas.microsoft.com/office/drawing/2014/main" id="{7E8D5DC2-AA06-2BF0-8210-0AE167C80804}"/>
                </a:ext>
              </a:extLst>
            </p:cNvPr>
            <p:cNvSpPr/>
            <p:nvPr/>
          </p:nvSpPr>
          <p:spPr>
            <a:xfrm>
              <a:off x="9159367" y="1724118"/>
              <a:ext cx="376433" cy="371233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" name="Google Shape;384;p30">
              <a:extLst>
                <a:ext uri="{FF2B5EF4-FFF2-40B4-BE49-F238E27FC236}">
                  <a16:creationId xmlns:a16="http://schemas.microsoft.com/office/drawing/2014/main" id="{0AAA4C60-DE93-2BDF-D352-F6488AC88699}"/>
                </a:ext>
              </a:extLst>
            </p:cNvPr>
            <p:cNvSpPr/>
            <p:nvPr/>
          </p:nvSpPr>
          <p:spPr>
            <a:xfrm>
              <a:off x="9694567" y="1553584"/>
              <a:ext cx="331800" cy="410700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385;p30">
              <a:extLst>
                <a:ext uri="{FF2B5EF4-FFF2-40B4-BE49-F238E27FC236}">
                  <a16:creationId xmlns:a16="http://schemas.microsoft.com/office/drawing/2014/main" id="{2EBC0464-8178-DF81-26D0-E4CAA51A7C58}"/>
                </a:ext>
              </a:extLst>
            </p:cNvPr>
            <p:cNvSpPr/>
            <p:nvPr/>
          </p:nvSpPr>
          <p:spPr>
            <a:xfrm>
              <a:off x="10267400" y="1501751"/>
              <a:ext cx="344333" cy="424100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386;p30">
              <a:extLst>
                <a:ext uri="{FF2B5EF4-FFF2-40B4-BE49-F238E27FC236}">
                  <a16:creationId xmlns:a16="http://schemas.microsoft.com/office/drawing/2014/main" id="{29580142-E714-04B6-3478-80510C0D3547}"/>
                </a:ext>
              </a:extLst>
            </p:cNvPr>
            <p:cNvSpPr/>
            <p:nvPr/>
          </p:nvSpPr>
          <p:spPr>
            <a:xfrm>
              <a:off x="10992467" y="1723151"/>
              <a:ext cx="111200" cy="159867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387;p30">
              <a:extLst>
                <a:ext uri="{FF2B5EF4-FFF2-40B4-BE49-F238E27FC236}">
                  <a16:creationId xmlns:a16="http://schemas.microsoft.com/office/drawing/2014/main" id="{33F18451-432C-CAC5-7313-688F749F5C6A}"/>
                </a:ext>
              </a:extLst>
            </p:cNvPr>
            <p:cNvSpPr/>
            <p:nvPr/>
          </p:nvSpPr>
          <p:spPr>
            <a:xfrm>
              <a:off x="11216834" y="1849018"/>
              <a:ext cx="83767" cy="153267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388;p30">
              <a:extLst>
                <a:ext uri="{FF2B5EF4-FFF2-40B4-BE49-F238E27FC236}">
                  <a16:creationId xmlns:a16="http://schemas.microsoft.com/office/drawing/2014/main" id="{6D757CFD-2F39-0825-D85C-91EB239E4583}"/>
                </a:ext>
              </a:extLst>
            </p:cNvPr>
            <p:cNvSpPr/>
            <p:nvPr/>
          </p:nvSpPr>
          <p:spPr>
            <a:xfrm>
              <a:off x="11446601" y="1963884"/>
              <a:ext cx="135467" cy="16980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" name="Google Shape;389;p30">
              <a:extLst>
                <a:ext uri="{FF2B5EF4-FFF2-40B4-BE49-F238E27FC236}">
                  <a16:creationId xmlns:a16="http://schemas.microsoft.com/office/drawing/2014/main" id="{B6BC1874-F498-D29C-4110-765DC375E256}"/>
                </a:ext>
              </a:extLst>
            </p:cNvPr>
            <p:cNvSpPr/>
            <p:nvPr/>
          </p:nvSpPr>
          <p:spPr>
            <a:xfrm>
              <a:off x="10828067" y="3913318"/>
              <a:ext cx="971933" cy="859533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" name="Google Shape;390;p30">
              <a:extLst>
                <a:ext uri="{FF2B5EF4-FFF2-40B4-BE49-F238E27FC236}">
                  <a16:creationId xmlns:a16="http://schemas.microsoft.com/office/drawing/2014/main" id="{9F77C375-1ED4-9EF5-4EEA-36CA047FBC15}"/>
                </a:ext>
              </a:extLst>
            </p:cNvPr>
            <p:cNvSpPr/>
            <p:nvPr/>
          </p:nvSpPr>
          <p:spPr>
            <a:xfrm>
              <a:off x="10906267" y="3982585"/>
              <a:ext cx="815967" cy="719967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" name="Google Shape;392;p30">
              <a:extLst>
                <a:ext uri="{FF2B5EF4-FFF2-40B4-BE49-F238E27FC236}">
                  <a16:creationId xmlns:a16="http://schemas.microsoft.com/office/drawing/2014/main" id="{89B253C7-B53B-50B5-86EF-F282B55F8A47}"/>
                </a:ext>
              </a:extLst>
            </p:cNvPr>
            <p:cNvSpPr/>
            <p:nvPr/>
          </p:nvSpPr>
          <p:spPr>
            <a:xfrm>
              <a:off x="7806700" y="2731268"/>
              <a:ext cx="790500" cy="1480367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" name="Google Shape;393;p30">
              <a:extLst>
                <a:ext uri="{FF2B5EF4-FFF2-40B4-BE49-F238E27FC236}">
                  <a16:creationId xmlns:a16="http://schemas.microsoft.com/office/drawing/2014/main" id="{702AD3AE-885E-08A5-137E-2256C16256AC}"/>
                </a:ext>
              </a:extLst>
            </p:cNvPr>
            <p:cNvSpPr/>
            <p:nvPr/>
          </p:nvSpPr>
          <p:spPr>
            <a:xfrm>
              <a:off x="7741100" y="2773468"/>
              <a:ext cx="824733" cy="154300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" name="Google Shape;394;p30">
              <a:extLst>
                <a:ext uri="{FF2B5EF4-FFF2-40B4-BE49-F238E27FC236}">
                  <a16:creationId xmlns:a16="http://schemas.microsoft.com/office/drawing/2014/main" id="{EDBAEB47-593B-8626-B315-3082ECC3A521}"/>
                </a:ext>
              </a:extLst>
            </p:cNvPr>
            <p:cNvSpPr/>
            <p:nvPr/>
          </p:nvSpPr>
          <p:spPr>
            <a:xfrm>
              <a:off x="9081533" y="2171368"/>
              <a:ext cx="3007867" cy="20284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" name="Google Shape;395;p30">
              <a:extLst>
                <a:ext uri="{FF2B5EF4-FFF2-40B4-BE49-F238E27FC236}">
                  <a16:creationId xmlns:a16="http://schemas.microsoft.com/office/drawing/2014/main" id="{07AC24B3-192E-486F-93BB-BDA5FC467A6A}"/>
                </a:ext>
              </a:extLst>
            </p:cNvPr>
            <p:cNvSpPr/>
            <p:nvPr/>
          </p:nvSpPr>
          <p:spPr>
            <a:xfrm>
              <a:off x="9057733" y="2298934"/>
              <a:ext cx="3080734" cy="19976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396;p30">
              <a:extLst>
                <a:ext uri="{FF2B5EF4-FFF2-40B4-BE49-F238E27FC236}">
                  <a16:creationId xmlns:a16="http://schemas.microsoft.com/office/drawing/2014/main" id="{C9F05062-CAD7-1D70-4A99-867E8DC0B0F2}"/>
                </a:ext>
              </a:extLst>
            </p:cNvPr>
            <p:cNvSpPr/>
            <p:nvPr/>
          </p:nvSpPr>
          <p:spPr>
            <a:xfrm>
              <a:off x="10210233" y="3209768"/>
              <a:ext cx="1398400" cy="900233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397;p30">
              <a:extLst>
                <a:ext uri="{FF2B5EF4-FFF2-40B4-BE49-F238E27FC236}">
                  <a16:creationId xmlns:a16="http://schemas.microsoft.com/office/drawing/2014/main" id="{53636F3F-FBB3-2053-4DCD-D9AD8A812E07}"/>
                </a:ext>
              </a:extLst>
            </p:cNvPr>
            <p:cNvSpPr/>
            <p:nvPr/>
          </p:nvSpPr>
          <p:spPr>
            <a:xfrm>
              <a:off x="10307400" y="3391101"/>
              <a:ext cx="1397633" cy="899900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398;p30">
              <a:extLst>
                <a:ext uri="{FF2B5EF4-FFF2-40B4-BE49-F238E27FC236}">
                  <a16:creationId xmlns:a16="http://schemas.microsoft.com/office/drawing/2014/main" id="{584BBAAB-5CD4-421D-A854-18A270777424}"/>
                </a:ext>
              </a:extLst>
            </p:cNvPr>
            <p:cNvSpPr/>
            <p:nvPr/>
          </p:nvSpPr>
          <p:spPr>
            <a:xfrm>
              <a:off x="11616134" y="5115135"/>
              <a:ext cx="456900" cy="284100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2" name="Google Shape;399;p30">
              <a:extLst>
                <a:ext uri="{FF2B5EF4-FFF2-40B4-BE49-F238E27FC236}">
                  <a16:creationId xmlns:a16="http://schemas.microsoft.com/office/drawing/2014/main" id="{04C80F20-D506-E37F-A4F9-A7FB2B3B59B9}"/>
                </a:ext>
              </a:extLst>
            </p:cNvPr>
            <p:cNvSpPr/>
            <p:nvPr/>
          </p:nvSpPr>
          <p:spPr>
            <a:xfrm>
              <a:off x="11551767" y="5020635"/>
              <a:ext cx="489033" cy="293167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3" name="Google Shape;400;p30">
              <a:extLst>
                <a:ext uri="{FF2B5EF4-FFF2-40B4-BE49-F238E27FC236}">
                  <a16:creationId xmlns:a16="http://schemas.microsoft.com/office/drawing/2014/main" id="{872ECE53-55D8-A718-F58D-5CD896E5ABC9}"/>
                </a:ext>
              </a:extLst>
            </p:cNvPr>
            <p:cNvSpPr/>
            <p:nvPr/>
          </p:nvSpPr>
          <p:spPr>
            <a:xfrm>
              <a:off x="10960734" y="4942801"/>
              <a:ext cx="2260033" cy="1195233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" name="Google Shape;401;p30">
              <a:extLst>
                <a:ext uri="{FF2B5EF4-FFF2-40B4-BE49-F238E27FC236}">
                  <a16:creationId xmlns:a16="http://schemas.microsoft.com/office/drawing/2014/main" id="{ABD49399-8DF5-C730-1320-E6D384060603}"/>
                </a:ext>
              </a:extLst>
            </p:cNvPr>
            <p:cNvSpPr/>
            <p:nvPr/>
          </p:nvSpPr>
          <p:spPr>
            <a:xfrm>
              <a:off x="8585133" y="4178701"/>
              <a:ext cx="517167" cy="22267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402;p30">
              <a:extLst>
                <a:ext uri="{FF2B5EF4-FFF2-40B4-BE49-F238E27FC236}">
                  <a16:creationId xmlns:a16="http://schemas.microsoft.com/office/drawing/2014/main" id="{A874CB13-8100-FDE6-0E93-C20EED0A7FA2}"/>
                </a:ext>
              </a:extLst>
            </p:cNvPr>
            <p:cNvSpPr/>
            <p:nvPr/>
          </p:nvSpPr>
          <p:spPr>
            <a:xfrm>
              <a:off x="8551400" y="4288235"/>
              <a:ext cx="517167" cy="22267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" name="Google Shape;403;p30">
              <a:extLst>
                <a:ext uri="{FF2B5EF4-FFF2-40B4-BE49-F238E27FC236}">
                  <a16:creationId xmlns:a16="http://schemas.microsoft.com/office/drawing/2014/main" id="{5CD408A8-657F-A462-07AA-246F141B951D}"/>
                </a:ext>
              </a:extLst>
            </p:cNvPr>
            <p:cNvSpPr/>
            <p:nvPr/>
          </p:nvSpPr>
          <p:spPr>
            <a:xfrm>
              <a:off x="9087967" y="4781501"/>
              <a:ext cx="492167" cy="45367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Google Shape;404;p30">
              <a:extLst>
                <a:ext uri="{FF2B5EF4-FFF2-40B4-BE49-F238E27FC236}">
                  <a16:creationId xmlns:a16="http://schemas.microsoft.com/office/drawing/2014/main" id="{311D3A3F-55CC-2704-6D60-2E65DA487B29}"/>
                </a:ext>
              </a:extLst>
            </p:cNvPr>
            <p:cNvSpPr/>
            <p:nvPr/>
          </p:nvSpPr>
          <p:spPr>
            <a:xfrm>
              <a:off x="9116933" y="4837135"/>
              <a:ext cx="517167" cy="22267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" name="Google Shape;405;p30">
              <a:extLst>
                <a:ext uri="{FF2B5EF4-FFF2-40B4-BE49-F238E27FC236}">
                  <a16:creationId xmlns:a16="http://schemas.microsoft.com/office/drawing/2014/main" id="{B253BA0F-890E-36CA-3722-6A98F3C14F17}"/>
                </a:ext>
              </a:extLst>
            </p:cNvPr>
            <p:cNvSpPr/>
            <p:nvPr/>
          </p:nvSpPr>
          <p:spPr>
            <a:xfrm>
              <a:off x="9517400" y="5208135"/>
              <a:ext cx="492133" cy="45333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" name="Google Shape;406;p30">
              <a:extLst>
                <a:ext uri="{FF2B5EF4-FFF2-40B4-BE49-F238E27FC236}">
                  <a16:creationId xmlns:a16="http://schemas.microsoft.com/office/drawing/2014/main" id="{65D357D0-DCB1-9EF1-7A5E-900FAA659311}"/>
                </a:ext>
              </a:extLst>
            </p:cNvPr>
            <p:cNvSpPr/>
            <p:nvPr/>
          </p:nvSpPr>
          <p:spPr>
            <a:xfrm>
              <a:off x="9555100" y="5263768"/>
              <a:ext cx="508033" cy="18700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" name="Google Shape;407;p30">
              <a:extLst>
                <a:ext uri="{FF2B5EF4-FFF2-40B4-BE49-F238E27FC236}">
                  <a16:creationId xmlns:a16="http://schemas.microsoft.com/office/drawing/2014/main" id="{F33FB9B0-EB52-37DE-CD84-43F3472079CB}"/>
                </a:ext>
              </a:extLst>
            </p:cNvPr>
            <p:cNvSpPr/>
            <p:nvPr/>
          </p:nvSpPr>
          <p:spPr>
            <a:xfrm>
              <a:off x="9960567" y="5634768"/>
              <a:ext cx="478400" cy="44167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" name="Google Shape;408;p30">
              <a:extLst>
                <a:ext uri="{FF2B5EF4-FFF2-40B4-BE49-F238E27FC236}">
                  <a16:creationId xmlns:a16="http://schemas.microsoft.com/office/drawing/2014/main" id="{DF92FEBA-88B1-2616-D2BB-DA8779DA8E8A}"/>
                </a:ext>
              </a:extLst>
            </p:cNvPr>
            <p:cNvSpPr/>
            <p:nvPr/>
          </p:nvSpPr>
          <p:spPr>
            <a:xfrm>
              <a:off x="9994833" y="5689968"/>
              <a:ext cx="498100" cy="21900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409;p30">
              <a:extLst>
                <a:ext uri="{FF2B5EF4-FFF2-40B4-BE49-F238E27FC236}">
                  <a16:creationId xmlns:a16="http://schemas.microsoft.com/office/drawing/2014/main" id="{49C785A2-6484-AD50-BF61-0994C6CFE5F5}"/>
                </a:ext>
              </a:extLst>
            </p:cNvPr>
            <p:cNvSpPr/>
            <p:nvPr/>
          </p:nvSpPr>
          <p:spPr>
            <a:xfrm>
              <a:off x="10552067" y="6129668"/>
              <a:ext cx="420200" cy="114700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3" name="Google Shape;410;p30">
              <a:extLst>
                <a:ext uri="{FF2B5EF4-FFF2-40B4-BE49-F238E27FC236}">
                  <a16:creationId xmlns:a16="http://schemas.microsoft.com/office/drawing/2014/main" id="{3634B7B9-46C2-DBD1-B552-8843D87ECE88}"/>
                </a:ext>
              </a:extLst>
            </p:cNvPr>
            <p:cNvSpPr/>
            <p:nvPr/>
          </p:nvSpPr>
          <p:spPr>
            <a:xfrm>
              <a:off x="8553500" y="4301535"/>
              <a:ext cx="2014833" cy="1948433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4" name="Google Shape;411;p30">
              <a:extLst>
                <a:ext uri="{FF2B5EF4-FFF2-40B4-BE49-F238E27FC236}">
                  <a16:creationId xmlns:a16="http://schemas.microsoft.com/office/drawing/2014/main" id="{41E173D1-2331-7A7A-EDE4-39FAC9CD1472}"/>
                </a:ext>
              </a:extLst>
            </p:cNvPr>
            <p:cNvSpPr/>
            <p:nvPr/>
          </p:nvSpPr>
          <p:spPr>
            <a:xfrm>
              <a:off x="9062533" y="4298335"/>
              <a:ext cx="1894333" cy="1844467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" name="Google Shape;412;p30">
              <a:extLst>
                <a:ext uri="{FF2B5EF4-FFF2-40B4-BE49-F238E27FC236}">
                  <a16:creationId xmlns:a16="http://schemas.microsoft.com/office/drawing/2014/main" id="{14BA351D-EA02-F62C-E815-AB35740446EA}"/>
                </a:ext>
              </a:extLst>
            </p:cNvPr>
            <p:cNvSpPr/>
            <p:nvPr/>
          </p:nvSpPr>
          <p:spPr>
            <a:xfrm>
              <a:off x="9142033" y="4255935"/>
              <a:ext cx="1894867" cy="1844567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6" name="Google Shape;413;p30">
              <a:extLst>
                <a:ext uri="{FF2B5EF4-FFF2-40B4-BE49-F238E27FC236}">
                  <a16:creationId xmlns:a16="http://schemas.microsoft.com/office/drawing/2014/main" id="{C85B720D-8FCE-11CE-5516-119652FDE96F}"/>
                </a:ext>
              </a:extLst>
            </p:cNvPr>
            <p:cNvSpPr/>
            <p:nvPr/>
          </p:nvSpPr>
          <p:spPr>
            <a:xfrm>
              <a:off x="12074434" y="2189368"/>
              <a:ext cx="1143900" cy="2769367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" name="Google Shape;414;p30">
              <a:extLst>
                <a:ext uri="{FF2B5EF4-FFF2-40B4-BE49-F238E27FC236}">
                  <a16:creationId xmlns:a16="http://schemas.microsoft.com/office/drawing/2014/main" id="{278CD756-0BA2-A184-2CA8-71EAF8E89BF3}"/>
                </a:ext>
              </a:extLst>
            </p:cNvPr>
            <p:cNvSpPr/>
            <p:nvPr/>
          </p:nvSpPr>
          <p:spPr>
            <a:xfrm>
              <a:off x="11741367" y="4371968"/>
              <a:ext cx="497000" cy="11016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" name="Google Shape;415;p30">
              <a:extLst>
                <a:ext uri="{FF2B5EF4-FFF2-40B4-BE49-F238E27FC236}">
                  <a16:creationId xmlns:a16="http://schemas.microsoft.com/office/drawing/2014/main" id="{76EFC275-888C-B1E9-34D2-CE69E84A02B3}"/>
                </a:ext>
              </a:extLst>
            </p:cNvPr>
            <p:cNvSpPr/>
            <p:nvPr/>
          </p:nvSpPr>
          <p:spPr>
            <a:xfrm>
              <a:off x="11395967" y="3586834"/>
              <a:ext cx="229367" cy="497333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" name="Google Shape;416;p30">
              <a:extLst>
                <a:ext uri="{FF2B5EF4-FFF2-40B4-BE49-F238E27FC236}">
                  <a16:creationId xmlns:a16="http://schemas.microsoft.com/office/drawing/2014/main" id="{436D2950-D0B4-0EC4-48F5-CA84B3953238}"/>
                </a:ext>
              </a:extLst>
            </p:cNvPr>
            <p:cNvSpPr/>
            <p:nvPr/>
          </p:nvSpPr>
          <p:spPr>
            <a:xfrm>
              <a:off x="11120467" y="2962301"/>
              <a:ext cx="201967" cy="439333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0" name="Google Shape;417;p30">
              <a:extLst>
                <a:ext uri="{FF2B5EF4-FFF2-40B4-BE49-F238E27FC236}">
                  <a16:creationId xmlns:a16="http://schemas.microsoft.com/office/drawing/2014/main" id="{0344BB34-2A2F-2085-3449-1D059D8B74DB}"/>
                </a:ext>
              </a:extLst>
            </p:cNvPr>
            <p:cNvSpPr/>
            <p:nvPr/>
          </p:nvSpPr>
          <p:spPr>
            <a:xfrm>
              <a:off x="11182700" y="4778635"/>
              <a:ext cx="642433" cy="912067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1" name="Google Shape;418;p30">
              <a:extLst>
                <a:ext uri="{FF2B5EF4-FFF2-40B4-BE49-F238E27FC236}">
                  <a16:creationId xmlns:a16="http://schemas.microsoft.com/office/drawing/2014/main" id="{43DF4913-7338-560F-92EA-8BB2CD1B5A8F}"/>
                </a:ext>
              </a:extLst>
            </p:cNvPr>
            <p:cNvSpPr/>
            <p:nvPr/>
          </p:nvSpPr>
          <p:spPr>
            <a:xfrm>
              <a:off x="10676667" y="4045601"/>
              <a:ext cx="237800" cy="330500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" name="Google Shape;419;p30">
              <a:extLst>
                <a:ext uri="{FF2B5EF4-FFF2-40B4-BE49-F238E27FC236}">
                  <a16:creationId xmlns:a16="http://schemas.microsoft.com/office/drawing/2014/main" id="{E29FD273-6E0F-D1AD-0CDA-48CBE3AEC436}"/>
                </a:ext>
              </a:extLst>
            </p:cNvPr>
            <p:cNvSpPr/>
            <p:nvPr/>
          </p:nvSpPr>
          <p:spPr>
            <a:xfrm>
              <a:off x="10293500" y="3492534"/>
              <a:ext cx="282533" cy="3984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" name="Google Shape;420;p30">
              <a:extLst>
                <a:ext uri="{FF2B5EF4-FFF2-40B4-BE49-F238E27FC236}">
                  <a16:creationId xmlns:a16="http://schemas.microsoft.com/office/drawing/2014/main" id="{63B9C519-90BD-55BB-23DB-1B78DFDD114E}"/>
                </a:ext>
              </a:extLst>
            </p:cNvPr>
            <p:cNvSpPr/>
            <p:nvPr/>
          </p:nvSpPr>
          <p:spPr>
            <a:xfrm>
              <a:off x="7741733" y="2727801"/>
              <a:ext cx="78400" cy="50367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4" name="Google Shape;421;p30">
              <a:extLst>
                <a:ext uri="{FF2B5EF4-FFF2-40B4-BE49-F238E27FC236}">
                  <a16:creationId xmlns:a16="http://schemas.microsoft.com/office/drawing/2014/main" id="{60BF077C-5B0B-FEE2-C9EE-1BFE2FE57245}"/>
                </a:ext>
              </a:extLst>
            </p:cNvPr>
            <p:cNvSpPr/>
            <p:nvPr/>
          </p:nvSpPr>
          <p:spPr>
            <a:xfrm>
              <a:off x="7822400" y="2728401"/>
              <a:ext cx="470367" cy="193233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" name="Google Shape;422;p30">
              <a:extLst>
                <a:ext uri="{FF2B5EF4-FFF2-40B4-BE49-F238E27FC236}">
                  <a16:creationId xmlns:a16="http://schemas.microsoft.com/office/drawing/2014/main" id="{1FAF8BF3-3645-D520-8BFB-7FC0C1214EE0}"/>
                </a:ext>
              </a:extLst>
            </p:cNvPr>
            <p:cNvSpPr/>
            <p:nvPr/>
          </p:nvSpPr>
          <p:spPr>
            <a:xfrm>
              <a:off x="8181367" y="2624568"/>
              <a:ext cx="551367" cy="1577467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6" name="Google Shape;423;p30">
              <a:extLst>
                <a:ext uri="{FF2B5EF4-FFF2-40B4-BE49-F238E27FC236}">
                  <a16:creationId xmlns:a16="http://schemas.microsoft.com/office/drawing/2014/main" id="{49ECE1BF-5D23-43AF-FCA5-EB5D4704ED24}"/>
                </a:ext>
              </a:extLst>
            </p:cNvPr>
            <p:cNvSpPr/>
            <p:nvPr/>
          </p:nvSpPr>
          <p:spPr>
            <a:xfrm>
              <a:off x="8406767" y="2373434"/>
              <a:ext cx="397467" cy="1824933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7" name="Google Shape;424;p30">
              <a:extLst>
                <a:ext uri="{FF2B5EF4-FFF2-40B4-BE49-F238E27FC236}">
                  <a16:creationId xmlns:a16="http://schemas.microsoft.com/office/drawing/2014/main" id="{1F95B777-8692-CDDF-1844-78A756C9AACB}"/>
                </a:ext>
              </a:extLst>
            </p:cNvPr>
            <p:cNvSpPr/>
            <p:nvPr/>
          </p:nvSpPr>
          <p:spPr>
            <a:xfrm>
              <a:off x="8715300" y="2067534"/>
              <a:ext cx="88533" cy="2132833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" name="Google Shape;425;p30">
              <a:extLst>
                <a:ext uri="{FF2B5EF4-FFF2-40B4-BE49-F238E27FC236}">
                  <a16:creationId xmlns:a16="http://schemas.microsoft.com/office/drawing/2014/main" id="{D495956B-E44E-B79A-11AC-F7D4BD1D7C14}"/>
                </a:ext>
              </a:extLst>
            </p:cNvPr>
            <p:cNvSpPr/>
            <p:nvPr/>
          </p:nvSpPr>
          <p:spPr>
            <a:xfrm>
              <a:off x="8787367" y="1758301"/>
              <a:ext cx="409300" cy="2442334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" name="Google Shape;426;p30">
              <a:extLst>
                <a:ext uri="{FF2B5EF4-FFF2-40B4-BE49-F238E27FC236}">
                  <a16:creationId xmlns:a16="http://schemas.microsoft.com/office/drawing/2014/main" id="{FA473485-F66C-68B6-F2DD-84FE273FCCAF}"/>
                </a:ext>
              </a:extLst>
            </p:cNvPr>
            <p:cNvSpPr/>
            <p:nvPr/>
          </p:nvSpPr>
          <p:spPr>
            <a:xfrm>
              <a:off x="8786167" y="1601301"/>
              <a:ext cx="940633" cy="2599167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" name="Google Shape;427;p30">
              <a:extLst>
                <a:ext uri="{FF2B5EF4-FFF2-40B4-BE49-F238E27FC236}">
                  <a16:creationId xmlns:a16="http://schemas.microsoft.com/office/drawing/2014/main" id="{FEEF0A2F-774A-1DE3-3449-EF078BA3E005}"/>
                </a:ext>
              </a:extLst>
            </p:cNvPr>
            <p:cNvSpPr/>
            <p:nvPr/>
          </p:nvSpPr>
          <p:spPr>
            <a:xfrm>
              <a:off x="8778833" y="1551601"/>
              <a:ext cx="1525000" cy="2671267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" name="Google Shape;428;p30">
              <a:extLst>
                <a:ext uri="{FF2B5EF4-FFF2-40B4-BE49-F238E27FC236}">
                  <a16:creationId xmlns:a16="http://schemas.microsoft.com/office/drawing/2014/main" id="{0B6E4781-6C02-4CF7-BB69-0A9434ED2EB8}"/>
                </a:ext>
              </a:extLst>
            </p:cNvPr>
            <p:cNvSpPr/>
            <p:nvPr/>
          </p:nvSpPr>
          <p:spPr>
            <a:xfrm>
              <a:off x="8171733" y="2616268"/>
              <a:ext cx="313533" cy="215667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" name="Google Shape;429;p30">
              <a:extLst>
                <a:ext uri="{FF2B5EF4-FFF2-40B4-BE49-F238E27FC236}">
                  <a16:creationId xmlns:a16="http://schemas.microsoft.com/office/drawing/2014/main" id="{3E52005D-45F5-F25B-50D8-1546EC696DF7}"/>
                </a:ext>
              </a:extLst>
            </p:cNvPr>
            <p:cNvSpPr/>
            <p:nvPr/>
          </p:nvSpPr>
          <p:spPr>
            <a:xfrm>
              <a:off x="8798667" y="1769934"/>
              <a:ext cx="2223133" cy="2419667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" name="Google Shape;430;p30">
              <a:extLst>
                <a:ext uri="{FF2B5EF4-FFF2-40B4-BE49-F238E27FC236}">
                  <a16:creationId xmlns:a16="http://schemas.microsoft.com/office/drawing/2014/main" id="{C7C0324C-CD7F-CDD8-6DC5-F06BDF91DA58}"/>
                </a:ext>
              </a:extLst>
            </p:cNvPr>
            <p:cNvSpPr/>
            <p:nvPr/>
          </p:nvSpPr>
          <p:spPr>
            <a:xfrm>
              <a:off x="8787767" y="1880601"/>
              <a:ext cx="2457367" cy="2335367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" name="Google Shape;431;p30">
              <a:extLst>
                <a:ext uri="{FF2B5EF4-FFF2-40B4-BE49-F238E27FC236}">
                  <a16:creationId xmlns:a16="http://schemas.microsoft.com/office/drawing/2014/main" id="{410DD74A-1431-A972-F824-13156A272D3E}"/>
                </a:ext>
              </a:extLst>
            </p:cNvPr>
            <p:cNvSpPr/>
            <p:nvPr/>
          </p:nvSpPr>
          <p:spPr>
            <a:xfrm>
              <a:off x="8787900" y="1995968"/>
              <a:ext cx="2702733" cy="2220033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" name="Google Shape;432;p30">
              <a:extLst>
                <a:ext uri="{FF2B5EF4-FFF2-40B4-BE49-F238E27FC236}">
                  <a16:creationId xmlns:a16="http://schemas.microsoft.com/office/drawing/2014/main" id="{846B44E9-8C6E-55E2-9FCE-814413BCF210}"/>
                </a:ext>
              </a:extLst>
            </p:cNvPr>
            <p:cNvSpPr/>
            <p:nvPr/>
          </p:nvSpPr>
          <p:spPr>
            <a:xfrm>
              <a:off x="8793500" y="2150468"/>
              <a:ext cx="2849667" cy="2040533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6" name="Google Shape;433;p30">
              <a:extLst>
                <a:ext uri="{FF2B5EF4-FFF2-40B4-BE49-F238E27FC236}">
                  <a16:creationId xmlns:a16="http://schemas.microsoft.com/office/drawing/2014/main" id="{803E7CCE-9D44-88F3-101F-5927951E58C6}"/>
                </a:ext>
              </a:extLst>
            </p:cNvPr>
            <p:cNvSpPr/>
            <p:nvPr/>
          </p:nvSpPr>
          <p:spPr>
            <a:xfrm>
              <a:off x="11627834" y="2151001"/>
              <a:ext cx="321200" cy="12420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7" name="Google Shape;434;p30">
              <a:extLst>
                <a:ext uri="{FF2B5EF4-FFF2-40B4-BE49-F238E27FC236}">
                  <a16:creationId xmlns:a16="http://schemas.microsoft.com/office/drawing/2014/main" id="{1BBDDA00-DBE5-99D3-1256-5EECEB2CA482}"/>
                </a:ext>
              </a:extLst>
            </p:cNvPr>
            <p:cNvSpPr/>
            <p:nvPr/>
          </p:nvSpPr>
          <p:spPr>
            <a:xfrm>
              <a:off x="11838834" y="2242001"/>
              <a:ext cx="60267" cy="43433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8" name="Google Shape;435;p30">
              <a:extLst>
                <a:ext uri="{FF2B5EF4-FFF2-40B4-BE49-F238E27FC236}">
                  <a16:creationId xmlns:a16="http://schemas.microsoft.com/office/drawing/2014/main" id="{6AC9823A-7152-0C66-2925-A74C87F3FAE9}"/>
                </a:ext>
              </a:extLst>
            </p:cNvPr>
            <p:cNvSpPr/>
            <p:nvPr/>
          </p:nvSpPr>
          <p:spPr>
            <a:xfrm>
              <a:off x="11777434" y="2220868"/>
              <a:ext cx="78900" cy="52633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9" name="Google Shape;436;p30">
              <a:extLst>
                <a:ext uri="{FF2B5EF4-FFF2-40B4-BE49-F238E27FC236}">
                  <a16:creationId xmlns:a16="http://schemas.microsoft.com/office/drawing/2014/main" id="{1DDA9AA4-7477-121F-F182-0BE15909897C}"/>
                </a:ext>
              </a:extLst>
            </p:cNvPr>
            <p:cNvSpPr/>
            <p:nvPr/>
          </p:nvSpPr>
          <p:spPr>
            <a:xfrm>
              <a:off x="11720067" y="2208034"/>
              <a:ext cx="104933" cy="73667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0" name="Google Shape;437;p30">
              <a:extLst>
                <a:ext uri="{FF2B5EF4-FFF2-40B4-BE49-F238E27FC236}">
                  <a16:creationId xmlns:a16="http://schemas.microsoft.com/office/drawing/2014/main" id="{717E25E0-8382-13D5-8263-11F760EB4A65}"/>
                </a:ext>
              </a:extLst>
            </p:cNvPr>
            <p:cNvSpPr/>
            <p:nvPr/>
          </p:nvSpPr>
          <p:spPr>
            <a:xfrm>
              <a:off x="11726534" y="2202034"/>
              <a:ext cx="59433" cy="41233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1" name="Google Shape;438;p30">
              <a:extLst>
                <a:ext uri="{FF2B5EF4-FFF2-40B4-BE49-F238E27FC236}">
                  <a16:creationId xmlns:a16="http://schemas.microsoft.com/office/drawing/2014/main" id="{0147F571-12A1-0D31-6C1C-BDC43EEACD00}"/>
                </a:ext>
              </a:extLst>
            </p:cNvPr>
            <p:cNvSpPr/>
            <p:nvPr/>
          </p:nvSpPr>
          <p:spPr>
            <a:xfrm>
              <a:off x="11644667" y="2173101"/>
              <a:ext cx="64700" cy="49233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" name="Google Shape;439;p30">
              <a:extLst>
                <a:ext uri="{FF2B5EF4-FFF2-40B4-BE49-F238E27FC236}">
                  <a16:creationId xmlns:a16="http://schemas.microsoft.com/office/drawing/2014/main" id="{B1ABEA6A-1C0C-7C28-DA30-78282EEA96DD}"/>
                </a:ext>
              </a:extLst>
            </p:cNvPr>
            <p:cNvSpPr/>
            <p:nvPr/>
          </p:nvSpPr>
          <p:spPr>
            <a:xfrm>
              <a:off x="11621567" y="2166501"/>
              <a:ext cx="60700" cy="3220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" name="Google Shape;440;p30">
              <a:extLst>
                <a:ext uri="{FF2B5EF4-FFF2-40B4-BE49-F238E27FC236}">
                  <a16:creationId xmlns:a16="http://schemas.microsoft.com/office/drawing/2014/main" id="{688FDB83-84BA-575F-21D0-0008C5699328}"/>
                </a:ext>
              </a:extLst>
            </p:cNvPr>
            <p:cNvSpPr/>
            <p:nvPr/>
          </p:nvSpPr>
          <p:spPr>
            <a:xfrm>
              <a:off x="11676334" y="2183568"/>
              <a:ext cx="73833" cy="664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" name="Google Shape;441;p30">
              <a:extLst>
                <a:ext uri="{FF2B5EF4-FFF2-40B4-BE49-F238E27FC236}">
                  <a16:creationId xmlns:a16="http://schemas.microsoft.com/office/drawing/2014/main" id="{035B8C0F-3085-3187-A5D5-EBC64C6B559C}"/>
                </a:ext>
              </a:extLst>
            </p:cNvPr>
            <p:cNvSpPr/>
            <p:nvPr/>
          </p:nvSpPr>
          <p:spPr>
            <a:xfrm>
              <a:off x="11863634" y="2259701"/>
              <a:ext cx="58200" cy="436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5" name="Google Shape;442;p30">
              <a:extLst>
                <a:ext uri="{FF2B5EF4-FFF2-40B4-BE49-F238E27FC236}">
                  <a16:creationId xmlns:a16="http://schemas.microsoft.com/office/drawing/2014/main" id="{7118221F-D422-A336-4C78-54F554928960}"/>
                </a:ext>
              </a:extLst>
            </p:cNvPr>
            <p:cNvSpPr/>
            <p:nvPr/>
          </p:nvSpPr>
          <p:spPr>
            <a:xfrm>
              <a:off x="9858267" y="2692734"/>
              <a:ext cx="989333" cy="70300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6" name="Google Shape;443;p30">
              <a:extLst>
                <a:ext uri="{FF2B5EF4-FFF2-40B4-BE49-F238E27FC236}">
                  <a16:creationId xmlns:a16="http://schemas.microsoft.com/office/drawing/2014/main" id="{DA8900FA-7B82-577B-A924-AB0810FDA48A}"/>
                </a:ext>
              </a:extLst>
            </p:cNvPr>
            <p:cNvSpPr/>
            <p:nvPr/>
          </p:nvSpPr>
          <p:spPr>
            <a:xfrm>
              <a:off x="10790634" y="2408134"/>
              <a:ext cx="623300" cy="447300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7" name="Google Shape;444;p30">
              <a:extLst>
                <a:ext uri="{FF2B5EF4-FFF2-40B4-BE49-F238E27FC236}">
                  <a16:creationId xmlns:a16="http://schemas.microsoft.com/office/drawing/2014/main" id="{A40DDFFC-DE89-8177-FD07-B1BD665AC374}"/>
                </a:ext>
              </a:extLst>
            </p:cNvPr>
            <p:cNvSpPr/>
            <p:nvPr/>
          </p:nvSpPr>
          <p:spPr>
            <a:xfrm>
              <a:off x="9211900" y="3709268"/>
              <a:ext cx="417733" cy="349833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" name="Google Shape;445;p30">
              <a:extLst>
                <a:ext uri="{FF2B5EF4-FFF2-40B4-BE49-F238E27FC236}">
                  <a16:creationId xmlns:a16="http://schemas.microsoft.com/office/drawing/2014/main" id="{7B915661-E8C8-A7C2-4743-A57068BDB67F}"/>
                </a:ext>
              </a:extLst>
            </p:cNvPr>
            <p:cNvSpPr/>
            <p:nvPr/>
          </p:nvSpPr>
          <p:spPr>
            <a:xfrm>
              <a:off x="9121767" y="3339001"/>
              <a:ext cx="672067" cy="639433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" name="Google Shape;446;p30">
              <a:extLst>
                <a:ext uri="{FF2B5EF4-FFF2-40B4-BE49-F238E27FC236}">
                  <a16:creationId xmlns:a16="http://schemas.microsoft.com/office/drawing/2014/main" id="{E7D491C3-AB59-2A33-2FCA-69E17CC3685C}"/>
                </a:ext>
              </a:extLst>
            </p:cNvPr>
            <p:cNvSpPr/>
            <p:nvPr/>
          </p:nvSpPr>
          <p:spPr>
            <a:xfrm>
              <a:off x="9984400" y="3156101"/>
              <a:ext cx="445500" cy="3140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" name="Google Shape;447;p30">
              <a:extLst>
                <a:ext uri="{FF2B5EF4-FFF2-40B4-BE49-F238E27FC236}">
                  <a16:creationId xmlns:a16="http://schemas.microsoft.com/office/drawing/2014/main" id="{16FEEA1D-80E8-F59E-13F7-6CF85E560749}"/>
                </a:ext>
              </a:extLst>
            </p:cNvPr>
            <p:cNvSpPr/>
            <p:nvPr/>
          </p:nvSpPr>
          <p:spPr>
            <a:xfrm>
              <a:off x="10128367" y="2388901"/>
              <a:ext cx="1077800" cy="665067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" name="Google Shape;448;p30">
              <a:extLst>
                <a:ext uri="{FF2B5EF4-FFF2-40B4-BE49-F238E27FC236}">
                  <a16:creationId xmlns:a16="http://schemas.microsoft.com/office/drawing/2014/main" id="{3C587BAC-8C64-B53C-D948-6CCF43225B5F}"/>
                </a:ext>
              </a:extLst>
            </p:cNvPr>
            <p:cNvSpPr/>
            <p:nvPr/>
          </p:nvSpPr>
          <p:spPr>
            <a:xfrm>
              <a:off x="11302000" y="2247434"/>
              <a:ext cx="231267" cy="113267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2" name="Google Shape;449;p30">
              <a:extLst>
                <a:ext uri="{FF2B5EF4-FFF2-40B4-BE49-F238E27FC236}">
                  <a16:creationId xmlns:a16="http://schemas.microsoft.com/office/drawing/2014/main" id="{41B9118E-0BEF-8704-2699-BC4F9FC74BE5}"/>
                </a:ext>
              </a:extLst>
            </p:cNvPr>
            <p:cNvSpPr/>
            <p:nvPr/>
          </p:nvSpPr>
          <p:spPr>
            <a:xfrm>
              <a:off x="11197034" y="2397534"/>
              <a:ext cx="459533" cy="295833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3" name="Google Shape;450;p30">
              <a:extLst>
                <a:ext uri="{FF2B5EF4-FFF2-40B4-BE49-F238E27FC236}">
                  <a16:creationId xmlns:a16="http://schemas.microsoft.com/office/drawing/2014/main" id="{57BBFB5B-0BE0-3D8D-2269-4AE1D2EC9CDC}"/>
                </a:ext>
              </a:extLst>
            </p:cNvPr>
            <p:cNvSpPr/>
            <p:nvPr/>
          </p:nvSpPr>
          <p:spPr>
            <a:xfrm>
              <a:off x="8396867" y="2375634"/>
              <a:ext cx="364600" cy="255367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4" name="Google Shape;451;p30">
              <a:extLst>
                <a:ext uri="{FF2B5EF4-FFF2-40B4-BE49-F238E27FC236}">
                  <a16:creationId xmlns:a16="http://schemas.microsoft.com/office/drawing/2014/main" id="{16AF8D18-466E-9FF7-ABFD-198B22D4BCF1}"/>
                </a:ext>
              </a:extLst>
            </p:cNvPr>
            <p:cNvSpPr/>
            <p:nvPr/>
          </p:nvSpPr>
          <p:spPr>
            <a:xfrm>
              <a:off x="8720533" y="2077068"/>
              <a:ext cx="386300" cy="271700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5" name="Google Shape;452;p30">
              <a:extLst>
                <a:ext uri="{FF2B5EF4-FFF2-40B4-BE49-F238E27FC236}">
                  <a16:creationId xmlns:a16="http://schemas.microsoft.com/office/drawing/2014/main" id="{A791AD51-F9C0-9578-5530-9728AE2F199C}"/>
                </a:ext>
              </a:extLst>
            </p:cNvPr>
            <p:cNvSpPr/>
            <p:nvPr/>
          </p:nvSpPr>
          <p:spPr>
            <a:xfrm>
              <a:off x="9172700" y="1764768"/>
              <a:ext cx="376433" cy="371233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6" name="Google Shape;453;p30">
              <a:extLst>
                <a:ext uri="{FF2B5EF4-FFF2-40B4-BE49-F238E27FC236}">
                  <a16:creationId xmlns:a16="http://schemas.microsoft.com/office/drawing/2014/main" id="{3B7E6F8A-B016-43E4-3333-F01E5DC3FECE}"/>
                </a:ext>
              </a:extLst>
            </p:cNvPr>
            <p:cNvSpPr/>
            <p:nvPr/>
          </p:nvSpPr>
          <p:spPr>
            <a:xfrm>
              <a:off x="9707900" y="1594234"/>
              <a:ext cx="331800" cy="410700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7" name="Google Shape;454;p30">
              <a:extLst>
                <a:ext uri="{FF2B5EF4-FFF2-40B4-BE49-F238E27FC236}">
                  <a16:creationId xmlns:a16="http://schemas.microsoft.com/office/drawing/2014/main" id="{1B071BDB-FD63-7097-235A-D2871CE19373}"/>
                </a:ext>
              </a:extLst>
            </p:cNvPr>
            <p:cNvSpPr/>
            <p:nvPr/>
          </p:nvSpPr>
          <p:spPr>
            <a:xfrm>
              <a:off x="10280733" y="1542401"/>
              <a:ext cx="344333" cy="424100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8" name="Google Shape;455;p30">
              <a:extLst>
                <a:ext uri="{FF2B5EF4-FFF2-40B4-BE49-F238E27FC236}">
                  <a16:creationId xmlns:a16="http://schemas.microsoft.com/office/drawing/2014/main" id="{7C3FA4CE-89AD-05E5-A486-93C186DBA4E6}"/>
                </a:ext>
              </a:extLst>
            </p:cNvPr>
            <p:cNvSpPr/>
            <p:nvPr/>
          </p:nvSpPr>
          <p:spPr>
            <a:xfrm>
              <a:off x="11005800" y="1763801"/>
              <a:ext cx="111200" cy="159867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9" name="Google Shape;456;p30">
              <a:extLst>
                <a:ext uri="{FF2B5EF4-FFF2-40B4-BE49-F238E27FC236}">
                  <a16:creationId xmlns:a16="http://schemas.microsoft.com/office/drawing/2014/main" id="{3855D499-EE36-6EC3-1C79-F950032FA6D6}"/>
                </a:ext>
              </a:extLst>
            </p:cNvPr>
            <p:cNvSpPr/>
            <p:nvPr/>
          </p:nvSpPr>
          <p:spPr>
            <a:xfrm>
              <a:off x="11230167" y="1889668"/>
              <a:ext cx="83767" cy="153267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0" name="Google Shape;457;p30">
              <a:extLst>
                <a:ext uri="{FF2B5EF4-FFF2-40B4-BE49-F238E27FC236}">
                  <a16:creationId xmlns:a16="http://schemas.microsoft.com/office/drawing/2014/main" id="{8F805060-7CB6-D624-1C59-7F319ADE4065}"/>
                </a:ext>
              </a:extLst>
            </p:cNvPr>
            <p:cNvSpPr/>
            <p:nvPr/>
          </p:nvSpPr>
          <p:spPr>
            <a:xfrm>
              <a:off x="11459934" y="2004534"/>
              <a:ext cx="135467" cy="16980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" name="Google Shape;458;p30">
              <a:extLst>
                <a:ext uri="{FF2B5EF4-FFF2-40B4-BE49-F238E27FC236}">
                  <a16:creationId xmlns:a16="http://schemas.microsoft.com/office/drawing/2014/main" id="{A6D72916-F8D8-D6D5-5EE2-E7403CC31C0E}"/>
                </a:ext>
              </a:extLst>
            </p:cNvPr>
            <p:cNvSpPr/>
            <p:nvPr/>
          </p:nvSpPr>
          <p:spPr>
            <a:xfrm>
              <a:off x="10841400" y="3953968"/>
              <a:ext cx="971933" cy="859533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" name="Google Shape;459;p30">
              <a:extLst>
                <a:ext uri="{FF2B5EF4-FFF2-40B4-BE49-F238E27FC236}">
                  <a16:creationId xmlns:a16="http://schemas.microsoft.com/office/drawing/2014/main" id="{38786683-2640-5E05-563B-CF12AC7296AC}"/>
                </a:ext>
              </a:extLst>
            </p:cNvPr>
            <p:cNvSpPr/>
            <p:nvPr/>
          </p:nvSpPr>
          <p:spPr>
            <a:xfrm>
              <a:off x="10919600" y="4023235"/>
              <a:ext cx="815967" cy="719967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55" name="Google Shape;493;p28">
            <a:extLst>
              <a:ext uri="{FF2B5EF4-FFF2-40B4-BE49-F238E27FC236}">
                <a16:creationId xmlns:a16="http://schemas.microsoft.com/office/drawing/2014/main" id="{D961838D-4A63-47C3-78A2-2C6AD5701F9A}"/>
              </a:ext>
            </a:extLst>
          </p:cNvPr>
          <p:cNvGrpSpPr/>
          <p:nvPr/>
        </p:nvGrpSpPr>
        <p:grpSpPr>
          <a:xfrm>
            <a:off x="154339" y="6210389"/>
            <a:ext cx="389898" cy="417588"/>
            <a:chOff x="5717150" y="2098500"/>
            <a:chExt cx="247575" cy="245475"/>
          </a:xfrm>
        </p:grpSpPr>
        <p:sp>
          <p:nvSpPr>
            <p:cNvPr id="156" name="Google Shape;494;p28">
              <a:extLst>
                <a:ext uri="{FF2B5EF4-FFF2-40B4-BE49-F238E27FC236}">
                  <a16:creationId xmlns:a16="http://schemas.microsoft.com/office/drawing/2014/main" id="{15B90CB8-8B5E-BAB8-A47E-1C288EA2041E}"/>
                </a:ext>
              </a:extLst>
            </p:cNvPr>
            <p:cNvSpPr/>
            <p:nvPr/>
          </p:nvSpPr>
          <p:spPr>
            <a:xfrm>
              <a:off x="5717150" y="2098500"/>
              <a:ext cx="135175" cy="132800"/>
            </a:xfrm>
            <a:custGeom>
              <a:avLst/>
              <a:gdLst/>
              <a:ahLst/>
              <a:cxnLst/>
              <a:rect l="l" t="t" r="r" b="b"/>
              <a:pathLst>
                <a:path w="5407" h="5312" extrusionOk="0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95;p28">
              <a:extLst>
                <a:ext uri="{FF2B5EF4-FFF2-40B4-BE49-F238E27FC236}">
                  <a16:creationId xmlns:a16="http://schemas.microsoft.com/office/drawing/2014/main" id="{A4CF1C5A-B7DB-85DA-E45F-DF578F5DA4EC}"/>
                </a:ext>
              </a:extLst>
            </p:cNvPr>
            <p:cNvSpPr/>
            <p:nvPr/>
          </p:nvSpPr>
          <p:spPr>
            <a:xfrm>
              <a:off x="5857650" y="2158275"/>
              <a:ext cx="107075" cy="106075"/>
            </a:xfrm>
            <a:custGeom>
              <a:avLst/>
              <a:gdLst/>
              <a:ahLst/>
              <a:cxnLst/>
              <a:rect l="l" t="t" r="r" b="b"/>
              <a:pathLst>
                <a:path w="4283" h="4243" extrusionOk="0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96;p28">
              <a:extLst>
                <a:ext uri="{FF2B5EF4-FFF2-40B4-BE49-F238E27FC236}">
                  <a16:creationId xmlns:a16="http://schemas.microsoft.com/office/drawing/2014/main" id="{F78862AC-6F85-E026-D818-6A47A661E70F}"/>
                </a:ext>
              </a:extLst>
            </p:cNvPr>
            <p:cNvSpPr/>
            <p:nvPr/>
          </p:nvSpPr>
          <p:spPr>
            <a:xfrm>
              <a:off x="5790750" y="2264450"/>
              <a:ext cx="80750" cy="79525"/>
            </a:xfrm>
            <a:custGeom>
              <a:avLst/>
              <a:gdLst/>
              <a:ahLst/>
              <a:cxnLst/>
              <a:rect l="l" t="t" r="r" b="b"/>
              <a:pathLst>
                <a:path w="3230" h="3181" extrusionOk="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56A6001-DC25-263B-EE9D-FC8AF520A6FB}"/>
              </a:ext>
            </a:extLst>
          </p:cNvPr>
          <p:cNvGrpSpPr/>
          <p:nvPr/>
        </p:nvGrpSpPr>
        <p:grpSpPr>
          <a:xfrm>
            <a:off x="263526" y="320475"/>
            <a:ext cx="407882" cy="485230"/>
            <a:chOff x="263526" y="320475"/>
            <a:chExt cx="407882" cy="485230"/>
          </a:xfrm>
        </p:grpSpPr>
        <p:sp>
          <p:nvSpPr>
            <p:cNvPr id="159" name="Google Shape;496;p28">
              <a:extLst>
                <a:ext uri="{FF2B5EF4-FFF2-40B4-BE49-F238E27FC236}">
                  <a16:creationId xmlns:a16="http://schemas.microsoft.com/office/drawing/2014/main" id="{4DB155CB-A148-34DE-14D0-07E62C73CB29}"/>
                </a:ext>
              </a:extLst>
            </p:cNvPr>
            <p:cNvSpPr/>
            <p:nvPr/>
          </p:nvSpPr>
          <p:spPr>
            <a:xfrm>
              <a:off x="544237" y="670422"/>
              <a:ext cx="127171" cy="135283"/>
            </a:xfrm>
            <a:custGeom>
              <a:avLst/>
              <a:gdLst/>
              <a:ahLst/>
              <a:cxnLst/>
              <a:rect l="l" t="t" r="r" b="b"/>
              <a:pathLst>
                <a:path w="3230" h="3181" extrusionOk="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493;p28">
              <a:extLst>
                <a:ext uri="{FF2B5EF4-FFF2-40B4-BE49-F238E27FC236}">
                  <a16:creationId xmlns:a16="http://schemas.microsoft.com/office/drawing/2014/main" id="{B2C499B7-23B3-7960-87F9-7A40D54877ED}"/>
                </a:ext>
              </a:extLst>
            </p:cNvPr>
            <p:cNvGrpSpPr/>
            <p:nvPr/>
          </p:nvGrpSpPr>
          <p:grpSpPr>
            <a:xfrm>
              <a:off x="263526" y="320475"/>
              <a:ext cx="389898" cy="417588"/>
              <a:chOff x="5717150" y="2098500"/>
              <a:chExt cx="247575" cy="245475"/>
            </a:xfrm>
          </p:grpSpPr>
          <p:sp>
            <p:nvSpPr>
              <p:cNvPr id="161" name="Google Shape;494;p28">
                <a:extLst>
                  <a:ext uri="{FF2B5EF4-FFF2-40B4-BE49-F238E27FC236}">
                    <a16:creationId xmlns:a16="http://schemas.microsoft.com/office/drawing/2014/main" id="{EEAD4F12-24DB-0FDA-52D5-9956C90463DD}"/>
                  </a:ext>
                </a:extLst>
              </p:cNvPr>
              <p:cNvSpPr/>
              <p:nvPr/>
            </p:nvSpPr>
            <p:spPr>
              <a:xfrm>
                <a:off x="5717150" y="2098500"/>
                <a:ext cx="135175" cy="13280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312" extrusionOk="0">
                    <a:moveTo>
                      <a:pt x="2694" y="1"/>
                    </a:moveTo>
                    <a:cubicBezTo>
                      <a:pt x="2534" y="1"/>
                      <a:pt x="2409" y="108"/>
                      <a:pt x="2355" y="251"/>
                    </a:cubicBezTo>
                    <a:lnTo>
                      <a:pt x="1963" y="1428"/>
                    </a:lnTo>
                    <a:cubicBezTo>
                      <a:pt x="1909" y="1589"/>
                      <a:pt x="1785" y="1696"/>
                      <a:pt x="1624" y="1696"/>
                    </a:cubicBezTo>
                    <a:lnTo>
                      <a:pt x="393" y="1696"/>
                    </a:lnTo>
                    <a:cubicBezTo>
                      <a:pt x="250" y="1696"/>
                      <a:pt x="89" y="1785"/>
                      <a:pt x="54" y="1928"/>
                    </a:cubicBezTo>
                    <a:cubicBezTo>
                      <a:pt x="0" y="2071"/>
                      <a:pt x="36" y="2231"/>
                      <a:pt x="161" y="2338"/>
                    </a:cubicBezTo>
                    <a:lnTo>
                      <a:pt x="589" y="2713"/>
                    </a:lnTo>
                    <a:lnTo>
                      <a:pt x="1124" y="3195"/>
                    </a:lnTo>
                    <a:cubicBezTo>
                      <a:pt x="1178" y="3248"/>
                      <a:pt x="1214" y="3302"/>
                      <a:pt x="1231" y="3373"/>
                    </a:cubicBezTo>
                    <a:cubicBezTo>
                      <a:pt x="1249" y="3444"/>
                      <a:pt x="1249" y="3516"/>
                      <a:pt x="1231" y="3587"/>
                    </a:cubicBezTo>
                    <a:lnTo>
                      <a:pt x="857" y="4836"/>
                    </a:lnTo>
                    <a:cubicBezTo>
                      <a:pt x="803" y="4979"/>
                      <a:pt x="857" y="5139"/>
                      <a:pt x="999" y="5229"/>
                    </a:cubicBezTo>
                    <a:cubicBezTo>
                      <a:pt x="1055" y="5285"/>
                      <a:pt x="1131" y="5311"/>
                      <a:pt x="1211" y="5311"/>
                    </a:cubicBezTo>
                    <a:cubicBezTo>
                      <a:pt x="1283" y="5311"/>
                      <a:pt x="1360" y="5289"/>
                      <a:pt x="1428" y="5247"/>
                    </a:cubicBezTo>
                    <a:lnTo>
                      <a:pt x="2480" y="4497"/>
                    </a:lnTo>
                    <a:cubicBezTo>
                      <a:pt x="2543" y="4453"/>
                      <a:pt x="2619" y="4430"/>
                      <a:pt x="2692" y="4430"/>
                    </a:cubicBezTo>
                    <a:cubicBezTo>
                      <a:pt x="2766" y="4430"/>
                      <a:pt x="2837" y="4453"/>
                      <a:pt x="2891" y="4497"/>
                    </a:cubicBezTo>
                    <a:lnTo>
                      <a:pt x="3961" y="5247"/>
                    </a:lnTo>
                    <a:cubicBezTo>
                      <a:pt x="4021" y="5289"/>
                      <a:pt x="4093" y="5311"/>
                      <a:pt x="4165" y="5311"/>
                    </a:cubicBezTo>
                    <a:cubicBezTo>
                      <a:pt x="4244" y="5311"/>
                      <a:pt x="4324" y="5285"/>
                      <a:pt x="4390" y="5229"/>
                    </a:cubicBezTo>
                    <a:cubicBezTo>
                      <a:pt x="4514" y="5139"/>
                      <a:pt x="4550" y="4979"/>
                      <a:pt x="4532" y="4836"/>
                    </a:cubicBezTo>
                    <a:lnTo>
                      <a:pt x="4158" y="3587"/>
                    </a:lnTo>
                    <a:cubicBezTo>
                      <a:pt x="4122" y="3444"/>
                      <a:pt x="4158" y="3302"/>
                      <a:pt x="4265" y="3195"/>
                    </a:cubicBezTo>
                    <a:lnTo>
                      <a:pt x="5246" y="2338"/>
                    </a:lnTo>
                    <a:cubicBezTo>
                      <a:pt x="5353" y="2231"/>
                      <a:pt x="5407" y="2071"/>
                      <a:pt x="5353" y="1928"/>
                    </a:cubicBezTo>
                    <a:cubicBezTo>
                      <a:pt x="5282" y="1785"/>
                      <a:pt x="5157" y="1696"/>
                      <a:pt x="4996" y="1696"/>
                    </a:cubicBezTo>
                    <a:lnTo>
                      <a:pt x="3783" y="1696"/>
                    </a:lnTo>
                    <a:cubicBezTo>
                      <a:pt x="3622" y="1696"/>
                      <a:pt x="3480" y="1589"/>
                      <a:pt x="3426" y="1428"/>
                    </a:cubicBezTo>
                    <a:lnTo>
                      <a:pt x="3051" y="251"/>
                    </a:lnTo>
                    <a:cubicBezTo>
                      <a:pt x="2998" y="108"/>
                      <a:pt x="2855" y="1"/>
                      <a:pt x="26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95;p28">
                <a:extLst>
                  <a:ext uri="{FF2B5EF4-FFF2-40B4-BE49-F238E27FC236}">
                    <a16:creationId xmlns:a16="http://schemas.microsoft.com/office/drawing/2014/main" id="{A30C6B25-58E1-98A8-A22B-D4760615904F}"/>
                  </a:ext>
                </a:extLst>
              </p:cNvPr>
              <p:cNvSpPr/>
              <p:nvPr/>
            </p:nvSpPr>
            <p:spPr>
              <a:xfrm>
                <a:off x="5857650" y="2158275"/>
                <a:ext cx="10707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4243" extrusionOk="0">
                    <a:moveTo>
                      <a:pt x="2124" y="1"/>
                    </a:moveTo>
                    <a:cubicBezTo>
                      <a:pt x="2017" y="1"/>
                      <a:pt x="1892" y="72"/>
                      <a:pt x="1856" y="197"/>
                    </a:cubicBezTo>
                    <a:lnTo>
                      <a:pt x="1553" y="1160"/>
                    </a:lnTo>
                    <a:cubicBezTo>
                      <a:pt x="1499" y="1268"/>
                      <a:pt x="1392" y="1357"/>
                      <a:pt x="1268" y="1357"/>
                    </a:cubicBezTo>
                    <a:lnTo>
                      <a:pt x="304" y="1357"/>
                    </a:lnTo>
                    <a:cubicBezTo>
                      <a:pt x="179" y="1357"/>
                      <a:pt x="72" y="1428"/>
                      <a:pt x="36" y="1553"/>
                    </a:cubicBezTo>
                    <a:cubicBezTo>
                      <a:pt x="1" y="1678"/>
                      <a:pt x="19" y="1785"/>
                      <a:pt x="108" y="1874"/>
                    </a:cubicBezTo>
                    <a:lnTo>
                      <a:pt x="465" y="2177"/>
                    </a:lnTo>
                    <a:lnTo>
                      <a:pt x="893" y="2570"/>
                    </a:lnTo>
                    <a:cubicBezTo>
                      <a:pt x="928" y="2606"/>
                      <a:pt x="964" y="2659"/>
                      <a:pt x="1000" y="2713"/>
                    </a:cubicBezTo>
                    <a:cubicBezTo>
                      <a:pt x="1000" y="2766"/>
                      <a:pt x="1000" y="2820"/>
                      <a:pt x="1000" y="2891"/>
                    </a:cubicBezTo>
                    <a:lnTo>
                      <a:pt x="661" y="3873"/>
                    </a:lnTo>
                    <a:cubicBezTo>
                      <a:pt x="643" y="3980"/>
                      <a:pt x="661" y="4122"/>
                      <a:pt x="768" y="4176"/>
                    </a:cubicBezTo>
                    <a:cubicBezTo>
                      <a:pt x="830" y="4220"/>
                      <a:pt x="893" y="4243"/>
                      <a:pt x="951" y="4243"/>
                    </a:cubicBezTo>
                    <a:cubicBezTo>
                      <a:pt x="1009" y="4243"/>
                      <a:pt x="1062" y="4220"/>
                      <a:pt x="1107" y="4176"/>
                    </a:cubicBezTo>
                    <a:lnTo>
                      <a:pt x="1963" y="3587"/>
                    </a:lnTo>
                    <a:cubicBezTo>
                      <a:pt x="2008" y="3551"/>
                      <a:pt x="2066" y="3534"/>
                      <a:pt x="2126" y="3534"/>
                    </a:cubicBezTo>
                    <a:cubicBezTo>
                      <a:pt x="2186" y="3534"/>
                      <a:pt x="2249" y="3551"/>
                      <a:pt x="2302" y="3587"/>
                    </a:cubicBezTo>
                    <a:lnTo>
                      <a:pt x="3141" y="4176"/>
                    </a:lnTo>
                    <a:cubicBezTo>
                      <a:pt x="3195" y="4220"/>
                      <a:pt x="3257" y="4243"/>
                      <a:pt x="3319" y="4243"/>
                    </a:cubicBezTo>
                    <a:cubicBezTo>
                      <a:pt x="3382" y="4243"/>
                      <a:pt x="3444" y="4220"/>
                      <a:pt x="3498" y="4176"/>
                    </a:cubicBezTo>
                    <a:cubicBezTo>
                      <a:pt x="3605" y="4104"/>
                      <a:pt x="3641" y="3980"/>
                      <a:pt x="3605" y="3855"/>
                    </a:cubicBezTo>
                    <a:lnTo>
                      <a:pt x="3302" y="2856"/>
                    </a:lnTo>
                    <a:cubicBezTo>
                      <a:pt x="3284" y="2748"/>
                      <a:pt x="3302" y="2624"/>
                      <a:pt x="3391" y="2552"/>
                    </a:cubicBezTo>
                    <a:lnTo>
                      <a:pt x="4158" y="1874"/>
                    </a:lnTo>
                    <a:cubicBezTo>
                      <a:pt x="4247" y="1785"/>
                      <a:pt x="4283" y="1660"/>
                      <a:pt x="4229" y="1553"/>
                    </a:cubicBezTo>
                    <a:cubicBezTo>
                      <a:pt x="4194" y="1428"/>
                      <a:pt x="4104" y="1375"/>
                      <a:pt x="3980" y="1357"/>
                    </a:cubicBezTo>
                    <a:lnTo>
                      <a:pt x="2998" y="1357"/>
                    </a:lnTo>
                    <a:cubicBezTo>
                      <a:pt x="2873" y="1357"/>
                      <a:pt x="2766" y="1268"/>
                      <a:pt x="2731" y="1160"/>
                    </a:cubicBezTo>
                    <a:lnTo>
                      <a:pt x="2409" y="197"/>
                    </a:lnTo>
                    <a:cubicBezTo>
                      <a:pt x="2374" y="72"/>
                      <a:pt x="2267" y="1"/>
                      <a:pt x="21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96;p28">
                <a:extLst>
                  <a:ext uri="{FF2B5EF4-FFF2-40B4-BE49-F238E27FC236}">
                    <a16:creationId xmlns:a16="http://schemas.microsoft.com/office/drawing/2014/main" id="{2ED1B1F5-DF17-C1DA-6DA1-25C1FF2CE0A2}"/>
                  </a:ext>
                </a:extLst>
              </p:cNvPr>
              <p:cNvSpPr/>
              <p:nvPr/>
            </p:nvSpPr>
            <p:spPr>
              <a:xfrm>
                <a:off x="5790750" y="2264450"/>
                <a:ext cx="80750" cy="79525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3181" extrusionOk="0">
                    <a:moveTo>
                      <a:pt x="1606" y="0"/>
                    </a:moveTo>
                    <a:cubicBezTo>
                      <a:pt x="1517" y="0"/>
                      <a:pt x="1446" y="72"/>
                      <a:pt x="1410" y="143"/>
                    </a:cubicBezTo>
                    <a:lnTo>
                      <a:pt x="1160" y="857"/>
                    </a:lnTo>
                    <a:cubicBezTo>
                      <a:pt x="1142" y="964"/>
                      <a:pt x="1053" y="1017"/>
                      <a:pt x="964" y="1017"/>
                    </a:cubicBezTo>
                    <a:lnTo>
                      <a:pt x="232" y="1017"/>
                    </a:lnTo>
                    <a:cubicBezTo>
                      <a:pt x="143" y="1017"/>
                      <a:pt x="54" y="1071"/>
                      <a:pt x="36" y="1160"/>
                    </a:cubicBezTo>
                    <a:cubicBezTo>
                      <a:pt x="0" y="1231"/>
                      <a:pt x="36" y="1338"/>
                      <a:pt x="107" y="1392"/>
                    </a:cubicBezTo>
                    <a:lnTo>
                      <a:pt x="357" y="1624"/>
                    </a:lnTo>
                    <a:lnTo>
                      <a:pt x="678" y="1927"/>
                    </a:lnTo>
                    <a:cubicBezTo>
                      <a:pt x="696" y="1945"/>
                      <a:pt x="732" y="1981"/>
                      <a:pt x="732" y="2034"/>
                    </a:cubicBezTo>
                    <a:cubicBezTo>
                      <a:pt x="750" y="2070"/>
                      <a:pt x="750" y="2106"/>
                      <a:pt x="732" y="2141"/>
                    </a:cubicBezTo>
                    <a:lnTo>
                      <a:pt x="518" y="2909"/>
                    </a:lnTo>
                    <a:cubicBezTo>
                      <a:pt x="482" y="2998"/>
                      <a:pt x="518" y="3087"/>
                      <a:pt x="589" y="3141"/>
                    </a:cubicBezTo>
                    <a:cubicBezTo>
                      <a:pt x="634" y="3167"/>
                      <a:pt x="678" y="3181"/>
                      <a:pt x="723" y="3181"/>
                    </a:cubicBezTo>
                    <a:cubicBezTo>
                      <a:pt x="768" y="3181"/>
                      <a:pt x="812" y="3167"/>
                      <a:pt x="857" y="3141"/>
                    </a:cubicBezTo>
                    <a:lnTo>
                      <a:pt x="1481" y="2694"/>
                    </a:lnTo>
                    <a:cubicBezTo>
                      <a:pt x="1526" y="2668"/>
                      <a:pt x="1570" y="2654"/>
                      <a:pt x="1613" y="2654"/>
                    </a:cubicBezTo>
                    <a:cubicBezTo>
                      <a:pt x="1655" y="2654"/>
                      <a:pt x="1695" y="2668"/>
                      <a:pt x="1731" y="2694"/>
                    </a:cubicBezTo>
                    <a:lnTo>
                      <a:pt x="2373" y="3141"/>
                    </a:lnTo>
                    <a:cubicBezTo>
                      <a:pt x="2418" y="3167"/>
                      <a:pt x="2463" y="3181"/>
                      <a:pt x="2505" y="3181"/>
                    </a:cubicBezTo>
                    <a:cubicBezTo>
                      <a:pt x="2547" y="3181"/>
                      <a:pt x="2587" y="3167"/>
                      <a:pt x="2623" y="3141"/>
                    </a:cubicBezTo>
                    <a:cubicBezTo>
                      <a:pt x="2712" y="3087"/>
                      <a:pt x="2730" y="2980"/>
                      <a:pt x="2712" y="2909"/>
                    </a:cubicBezTo>
                    <a:lnTo>
                      <a:pt x="2480" y="2141"/>
                    </a:lnTo>
                    <a:cubicBezTo>
                      <a:pt x="2463" y="2070"/>
                      <a:pt x="2480" y="1963"/>
                      <a:pt x="2552" y="1927"/>
                    </a:cubicBezTo>
                    <a:lnTo>
                      <a:pt x="3141" y="1410"/>
                    </a:lnTo>
                    <a:cubicBezTo>
                      <a:pt x="3194" y="1338"/>
                      <a:pt x="3230" y="1249"/>
                      <a:pt x="3194" y="1178"/>
                    </a:cubicBezTo>
                    <a:cubicBezTo>
                      <a:pt x="3176" y="1106"/>
                      <a:pt x="3069" y="1035"/>
                      <a:pt x="2998" y="1035"/>
                    </a:cubicBezTo>
                    <a:lnTo>
                      <a:pt x="2266" y="1035"/>
                    </a:lnTo>
                    <a:cubicBezTo>
                      <a:pt x="2177" y="1035"/>
                      <a:pt x="2088" y="964"/>
                      <a:pt x="2070" y="875"/>
                    </a:cubicBezTo>
                    <a:lnTo>
                      <a:pt x="1838" y="161"/>
                    </a:lnTo>
                    <a:cubicBezTo>
                      <a:pt x="1785" y="72"/>
                      <a:pt x="1713" y="0"/>
                      <a:pt x="1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480;p31">
            <a:extLst>
              <a:ext uri="{FF2B5EF4-FFF2-40B4-BE49-F238E27FC236}">
                <a16:creationId xmlns:a16="http://schemas.microsoft.com/office/drawing/2014/main" id="{384CCD06-6DA7-4AAC-986F-3FF5025BC782}"/>
              </a:ext>
            </a:extLst>
          </p:cNvPr>
          <p:cNvSpPr txBox="1">
            <a:spLocks/>
          </p:cNvSpPr>
          <p:nvPr/>
        </p:nvSpPr>
        <p:spPr>
          <a:xfrm rot="20667935">
            <a:off x="13267222" y="6747931"/>
            <a:ext cx="3545205" cy="212853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12000" dirty="0">
                <a:solidFill>
                  <a:schemeClr val="bg2"/>
                </a:solidFill>
                <a:latin typeface="Merriweather" panose="00000500000000000000" pitchFamily="2" charset="0"/>
              </a:rPr>
              <a:t>01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2C33650-CA0D-0ED0-7D21-0D36804C6842}"/>
              </a:ext>
            </a:extLst>
          </p:cNvPr>
          <p:cNvSpPr txBox="1"/>
          <p:nvPr/>
        </p:nvSpPr>
        <p:spPr>
          <a:xfrm rot="20402500">
            <a:off x="17573222" y="2177776"/>
            <a:ext cx="56245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2"/>
                </a:solidFill>
                <a:latin typeface="Merriweather" panose="00000500000000000000" pitchFamily="2" charset="0"/>
              </a:rPr>
              <a:t>Project 4 :</a:t>
            </a:r>
          </a:p>
          <a:p>
            <a:r>
              <a:rPr lang="en-US" sz="3600" dirty="0">
                <a:solidFill>
                  <a:schemeClr val="bg2"/>
                </a:solidFill>
                <a:latin typeface="Merriweather" panose="00000500000000000000" pitchFamily="2" charset="0"/>
              </a:rPr>
              <a:t>CNC MARSBOT</a:t>
            </a:r>
          </a:p>
        </p:txBody>
      </p:sp>
    </p:spTree>
    <p:extLst>
      <p:ext uri="{BB962C8B-B14F-4D97-AF65-F5344CB8AC3E}">
        <p14:creationId xmlns:p14="http://schemas.microsoft.com/office/powerpoint/2010/main" val="2509335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18;p50">
            <a:extLst>
              <a:ext uri="{FF2B5EF4-FFF2-40B4-BE49-F238E27FC236}">
                <a16:creationId xmlns:a16="http://schemas.microsoft.com/office/drawing/2014/main" id="{3DE3A306-6421-D684-47C6-0563B6902A3A}"/>
              </a:ext>
            </a:extLst>
          </p:cNvPr>
          <p:cNvSpPr/>
          <p:nvPr/>
        </p:nvSpPr>
        <p:spPr>
          <a:xfrm>
            <a:off x="786549" y="678367"/>
            <a:ext cx="10618902" cy="45719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3F374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Google Shape;14317;p50">
            <a:extLst>
              <a:ext uri="{FF2B5EF4-FFF2-40B4-BE49-F238E27FC236}">
                <a16:creationId xmlns:a16="http://schemas.microsoft.com/office/drawing/2014/main" id="{4EBF2F08-32B2-D3D3-6FE0-A1FFF6C6D8C9}"/>
              </a:ext>
            </a:extLst>
          </p:cNvPr>
          <p:cNvSpPr/>
          <p:nvPr/>
        </p:nvSpPr>
        <p:spPr>
          <a:xfrm>
            <a:off x="786549" y="6179633"/>
            <a:ext cx="10519224" cy="45719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3F374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Google Shape;480;p31">
            <a:extLst>
              <a:ext uri="{FF2B5EF4-FFF2-40B4-BE49-F238E27FC236}">
                <a16:creationId xmlns:a16="http://schemas.microsoft.com/office/drawing/2014/main" id="{55206D9A-5EE1-E109-799B-0B4872912A20}"/>
              </a:ext>
            </a:extLst>
          </p:cNvPr>
          <p:cNvSpPr txBox="1">
            <a:spLocks/>
          </p:cNvSpPr>
          <p:nvPr/>
        </p:nvSpPr>
        <p:spPr>
          <a:xfrm>
            <a:off x="7232990" y="1385090"/>
            <a:ext cx="2834935" cy="156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12000" dirty="0">
                <a:solidFill>
                  <a:schemeClr val="bg2"/>
                </a:solidFill>
                <a:latin typeface="Merriweather" panose="00000500000000000000" pitchFamily="2" charset="0"/>
              </a:rPr>
              <a:t>01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78E66B7-DBF9-4516-B49F-FD93B7763A06}"/>
              </a:ext>
            </a:extLst>
          </p:cNvPr>
          <p:cNvSpPr txBox="1"/>
          <p:nvPr/>
        </p:nvSpPr>
        <p:spPr>
          <a:xfrm>
            <a:off x="7232990" y="3046579"/>
            <a:ext cx="48164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2"/>
                </a:solidFill>
                <a:latin typeface="Merriweather" panose="00000500000000000000" pitchFamily="2" charset="0"/>
              </a:rPr>
              <a:t>Project 4 :</a:t>
            </a:r>
          </a:p>
          <a:p>
            <a:r>
              <a:rPr lang="en-US" sz="3600" dirty="0">
                <a:solidFill>
                  <a:schemeClr val="bg2"/>
                </a:solidFill>
                <a:latin typeface="Merriweather" panose="00000500000000000000" pitchFamily="2" charset="0"/>
              </a:rPr>
              <a:t>CNC MARSBOT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65887F3-4D39-F20B-4C23-F91E11A4C90C}"/>
              </a:ext>
            </a:extLst>
          </p:cNvPr>
          <p:cNvGrpSpPr/>
          <p:nvPr/>
        </p:nvGrpSpPr>
        <p:grpSpPr>
          <a:xfrm>
            <a:off x="1250839" y="1330513"/>
            <a:ext cx="3454326" cy="3696488"/>
            <a:chOff x="1250839" y="1587015"/>
            <a:chExt cx="3214628" cy="3439986"/>
          </a:xfrm>
          <a:effectLst>
            <a:outerShdw blurRad="292100" dist="50800" dir="5400000" algn="ctr" rotWithShape="0">
              <a:srgbClr val="000000">
                <a:alpha val="27000"/>
              </a:srgbClr>
            </a:outerShdw>
          </a:effectLst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ACF7C86-2535-4BF7-101B-1EF5AC21866A}"/>
                </a:ext>
              </a:extLst>
            </p:cNvPr>
            <p:cNvSpPr/>
            <p:nvPr/>
          </p:nvSpPr>
          <p:spPr>
            <a:xfrm>
              <a:off x="1967374" y="2625871"/>
              <a:ext cx="2229980" cy="19175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01" name="Graphic 2">
              <a:extLst>
                <a:ext uri="{FF2B5EF4-FFF2-40B4-BE49-F238E27FC236}">
                  <a16:creationId xmlns:a16="http://schemas.microsoft.com/office/drawing/2014/main" id="{FCF04846-FCC9-0F49-353C-447A42CD0337}"/>
                </a:ext>
              </a:extLst>
            </p:cNvPr>
            <p:cNvGrpSpPr/>
            <p:nvPr/>
          </p:nvGrpSpPr>
          <p:grpSpPr>
            <a:xfrm>
              <a:off x="1250839" y="1587015"/>
              <a:ext cx="3214628" cy="3439986"/>
              <a:chOff x="3911766" y="2074869"/>
              <a:chExt cx="2855673" cy="3055867"/>
            </a:xfrm>
          </p:grpSpPr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C063B03-ECB4-FD5D-91A2-D3A85A8DFF8B}"/>
                  </a:ext>
                </a:extLst>
              </p:cNvPr>
              <p:cNvSpPr/>
              <p:nvPr/>
            </p:nvSpPr>
            <p:spPr>
              <a:xfrm>
                <a:off x="4022407" y="3468528"/>
                <a:ext cx="703135" cy="579596"/>
              </a:xfrm>
              <a:custGeom>
                <a:avLst/>
                <a:gdLst>
                  <a:gd name="connsiteX0" fmla="*/ 703136 w 703135"/>
                  <a:gd name="connsiteY0" fmla="*/ 427196 h 579596"/>
                  <a:gd name="connsiteX1" fmla="*/ 301943 w 703135"/>
                  <a:gd name="connsiteY1" fmla="*/ 385667 h 579596"/>
                  <a:gd name="connsiteX2" fmla="*/ 132017 w 703135"/>
                  <a:gd name="connsiteY2" fmla="*/ 0 h 579596"/>
                  <a:gd name="connsiteX3" fmla="*/ 0 w 703135"/>
                  <a:gd name="connsiteY3" fmla="*/ 34385 h 579596"/>
                  <a:gd name="connsiteX4" fmla="*/ 206693 w 703135"/>
                  <a:gd name="connsiteY4" fmla="*/ 505111 h 579596"/>
                  <a:gd name="connsiteX5" fmla="*/ 688753 w 703135"/>
                  <a:gd name="connsiteY5" fmla="*/ 579596 h 57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135" h="579596">
                    <a:moveTo>
                      <a:pt x="703136" y="427196"/>
                    </a:moveTo>
                    <a:lnTo>
                      <a:pt x="301943" y="385667"/>
                    </a:lnTo>
                    <a:lnTo>
                      <a:pt x="132017" y="0"/>
                    </a:lnTo>
                    <a:lnTo>
                      <a:pt x="0" y="34385"/>
                    </a:lnTo>
                    <a:cubicBezTo>
                      <a:pt x="0" y="34385"/>
                      <a:pt x="97536" y="441960"/>
                      <a:pt x="206693" y="505111"/>
                    </a:cubicBezTo>
                    <a:cubicBezTo>
                      <a:pt x="315849" y="568262"/>
                      <a:pt x="688753" y="579596"/>
                      <a:pt x="688753" y="579596"/>
                    </a:cubicBezTo>
                    <a:close/>
                  </a:path>
                </a:pathLst>
              </a:custGeom>
              <a:solidFill>
                <a:srgbClr val="5383E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5BBA14E-389C-D04F-A1A3-6CCD8C0C98D3}"/>
                  </a:ext>
                </a:extLst>
              </p:cNvPr>
              <p:cNvSpPr/>
              <p:nvPr/>
            </p:nvSpPr>
            <p:spPr>
              <a:xfrm rot="-2902198">
                <a:off x="4627905" y="3795758"/>
                <a:ext cx="355853" cy="355853"/>
              </a:xfrm>
              <a:custGeom>
                <a:avLst/>
                <a:gdLst>
                  <a:gd name="connsiteX0" fmla="*/ 355854 w 355853"/>
                  <a:gd name="connsiteY0" fmla="*/ 177927 h 355853"/>
                  <a:gd name="connsiteX1" fmla="*/ 177927 w 355853"/>
                  <a:gd name="connsiteY1" fmla="*/ 355854 h 355853"/>
                  <a:gd name="connsiteX2" fmla="*/ 0 w 355853"/>
                  <a:gd name="connsiteY2" fmla="*/ 177927 h 355853"/>
                  <a:gd name="connsiteX3" fmla="*/ 177927 w 355853"/>
                  <a:gd name="connsiteY3" fmla="*/ 0 h 355853"/>
                  <a:gd name="connsiteX4" fmla="*/ 355854 w 355853"/>
                  <a:gd name="connsiteY4" fmla="*/ 177927 h 35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853" h="355853">
                    <a:moveTo>
                      <a:pt x="355854" y="177927"/>
                    </a:moveTo>
                    <a:cubicBezTo>
                      <a:pt x="355854" y="276193"/>
                      <a:pt x="276193" y="355854"/>
                      <a:pt x="177927" y="355854"/>
                    </a:cubicBezTo>
                    <a:cubicBezTo>
                      <a:pt x="79661" y="355854"/>
                      <a:pt x="0" y="276193"/>
                      <a:pt x="0" y="177927"/>
                    </a:cubicBezTo>
                    <a:cubicBezTo>
                      <a:pt x="0" y="79661"/>
                      <a:pt x="79661" y="0"/>
                      <a:pt x="177927" y="0"/>
                    </a:cubicBezTo>
                    <a:cubicBezTo>
                      <a:pt x="276193" y="0"/>
                      <a:pt x="355854" y="79661"/>
                      <a:pt x="355854" y="1779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5BD9DD63-75D1-FD04-CA23-A037E8D0E245}"/>
                  </a:ext>
                </a:extLst>
              </p:cNvPr>
              <p:cNvSpPr/>
              <p:nvPr/>
            </p:nvSpPr>
            <p:spPr>
              <a:xfrm>
                <a:off x="4627626" y="3795331"/>
                <a:ext cx="356424" cy="356426"/>
              </a:xfrm>
              <a:custGeom>
                <a:avLst/>
                <a:gdLst>
                  <a:gd name="connsiteX0" fmla="*/ 178212 w 356424"/>
                  <a:gd name="connsiteY0" fmla="*/ 356426 h 356426"/>
                  <a:gd name="connsiteX1" fmla="*/ 0 w 356424"/>
                  <a:gd name="connsiteY1" fmla="*/ 178213 h 356426"/>
                  <a:gd name="connsiteX2" fmla="*/ 178212 w 356424"/>
                  <a:gd name="connsiteY2" fmla="*/ 0 h 356426"/>
                  <a:gd name="connsiteX3" fmla="*/ 356424 w 356424"/>
                  <a:gd name="connsiteY3" fmla="*/ 178213 h 356426"/>
                  <a:gd name="connsiteX4" fmla="*/ 304228 w 356424"/>
                  <a:gd name="connsiteY4" fmla="*/ 304229 h 356426"/>
                  <a:gd name="connsiteX5" fmla="*/ 178212 w 356424"/>
                  <a:gd name="connsiteY5" fmla="*/ 356426 h 356426"/>
                  <a:gd name="connsiteX6" fmla="*/ 178212 w 356424"/>
                  <a:gd name="connsiteY6" fmla="*/ 571 h 356426"/>
                  <a:gd name="connsiteX7" fmla="*/ 292 w 356424"/>
                  <a:gd name="connsiteY7" fmla="*/ 178127 h 356426"/>
                  <a:gd name="connsiteX8" fmla="*/ 177850 w 356424"/>
                  <a:gd name="connsiteY8" fmla="*/ 356045 h 356426"/>
                  <a:gd name="connsiteX9" fmla="*/ 355767 w 356424"/>
                  <a:gd name="connsiteY9" fmla="*/ 178489 h 356426"/>
                  <a:gd name="connsiteX10" fmla="*/ 303847 w 356424"/>
                  <a:gd name="connsiteY10" fmla="*/ 52769 h 356426"/>
                  <a:gd name="connsiteX11" fmla="*/ 178212 w 356424"/>
                  <a:gd name="connsiteY11" fmla="*/ 571 h 35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6424" h="356426">
                    <a:moveTo>
                      <a:pt x="178212" y="356426"/>
                    </a:moveTo>
                    <a:cubicBezTo>
                      <a:pt x="79790" y="356426"/>
                      <a:pt x="-1" y="276635"/>
                      <a:pt x="0" y="178213"/>
                    </a:cubicBezTo>
                    <a:cubicBezTo>
                      <a:pt x="0" y="79791"/>
                      <a:pt x="79790" y="0"/>
                      <a:pt x="178212" y="0"/>
                    </a:cubicBezTo>
                    <a:cubicBezTo>
                      <a:pt x="276634" y="0"/>
                      <a:pt x="356424" y="79791"/>
                      <a:pt x="356424" y="178213"/>
                    </a:cubicBezTo>
                    <a:cubicBezTo>
                      <a:pt x="356424" y="225476"/>
                      <a:pt x="337651" y="270805"/>
                      <a:pt x="304228" y="304229"/>
                    </a:cubicBezTo>
                    <a:cubicBezTo>
                      <a:pt x="270881" y="337757"/>
                      <a:pt x="225503" y="356549"/>
                      <a:pt x="178212" y="356426"/>
                    </a:cubicBezTo>
                    <a:close/>
                    <a:moveTo>
                      <a:pt x="178212" y="571"/>
                    </a:moveTo>
                    <a:cubicBezTo>
                      <a:pt x="80047" y="467"/>
                      <a:pt x="393" y="79963"/>
                      <a:pt x="292" y="178127"/>
                    </a:cubicBezTo>
                    <a:cubicBezTo>
                      <a:pt x="191" y="276282"/>
                      <a:pt x="79685" y="355940"/>
                      <a:pt x="177850" y="356045"/>
                    </a:cubicBezTo>
                    <a:cubicBezTo>
                      <a:pt x="276005" y="356149"/>
                      <a:pt x="355662" y="276654"/>
                      <a:pt x="355767" y="178489"/>
                    </a:cubicBezTo>
                    <a:cubicBezTo>
                      <a:pt x="355815" y="131359"/>
                      <a:pt x="337136" y="86135"/>
                      <a:pt x="303847" y="52769"/>
                    </a:cubicBezTo>
                    <a:cubicBezTo>
                      <a:pt x="270623" y="19288"/>
                      <a:pt x="225380" y="495"/>
                      <a:pt x="178212" y="57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B8BEBF7-521B-3A70-8AFA-6D0A44E365A2}"/>
                  </a:ext>
                </a:extLst>
              </p:cNvPr>
              <p:cNvSpPr/>
              <p:nvPr/>
            </p:nvSpPr>
            <p:spPr>
              <a:xfrm rot="-809999">
                <a:off x="4123787" y="3740904"/>
                <a:ext cx="266890" cy="266890"/>
              </a:xfrm>
              <a:custGeom>
                <a:avLst/>
                <a:gdLst>
                  <a:gd name="connsiteX0" fmla="*/ 266891 w 266890"/>
                  <a:gd name="connsiteY0" fmla="*/ 133445 h 266890"/>
                  <a:gd name="connsiteX1" fmla="*/ 133445 w 266890"/>
                  <a:gd name="connsiteY1" fmla="*/ 266891 h 266890"/>
                  <a:gd name="connsiteX2" fmla="*/ 0 w 266890"/>
                  <a:gd name="connsiteY2" fmla="*/ 133445 h 266890"/>
                  <a:gd name="connsiteX3" fmla="*/ 133445 w 266890"/>
                  <a:gd name="connsiteY3" fmla="*/ 0 h 266890"/>
                  <a:gd name="connsiteX4" fmla="*/ 266891 w 266890"/>
                  <a:gd name="connsiteY4" fmla="*/ 133445 h 266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890" h="266890">
                    <a:moveTo>
                      <a:pt x="266891" y="133445"/>
                    </a:moveTo>
                    <a:cubicBezTo>
                      <a:pt x="266891" y="207145"/>
                      <a:pt x="207145" y="266891"/>
                      <a:pt x="133445" y="266891"/>
                    </a:cubicBezTo>
                    <a:cubicBezTo>
                      <a:pt x="59745" y="266891"/>
                      <a:pt x="0" y="207145"/>
                      <a:pt x="0" y="133445"/>
                    </a:cubicBezTo>
                    <a:cubicBezTo>
                      <a:pt x="0" y="59745"/>
                      <a:pt x="59746" y="0"/>
                      <a:pt x="133445" y="0"/>
                    </a:cubicBezTo>
                    <a:cubicBezTo>
                      <a:pt x="207145" y="0"/>
                      <a:pt x="266891" y="59745"/>
                      <a:pt x="266891" y="1334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1A2FA3EA-BE66-C359-A19E-84B31DC045B3}"/>
                  </a:ext>
                </a:extLst>
              </p:cNvPr>
              <p:cNvSpPr/>
              <p:nvPr/>
            </p:nvSpPr>
            <p:spPr>
              <a:xfrm rot="-2700000">
                <a:off x="3969721" y="3313531"/>
                <a:ext cx="218122" cy="218122"/>
              </a:xfrm>
              <a:custGeom>
                <a:avLst/>
                <a:gdLst>
                  <a:gd name="connsiteX0" fmla="*/ 218123 w 218122"/>
                  <a:gd name="connsiteY0" fmla="*/ 109061 h 218122"/>
                  <a:gd name="connsiteX1" fmla="*/ 109061 w 218122"/>
                  <a:gd name="connsiteY1" fmla="*/ 218123 h 218122"/>
                  <a:gd name="connsiteX2" fmla="*/ 0 w 218122"/>
                  <a:gd name="connsiteY2" fmla="*/ 109061 h 218122"/>
                  <a:gd name="connsiteX3" fmla="*/ 109061 w 218122"/>
                  <a:gd name="connsiteY3" fmla="*/ 0 h 218122"/>
                  <a:gd name="connsiteX4" fmla="*/ 218123 w 218122"/>
                  <a:gd name="connsiteY4" fmla="*/ 109061 h 218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122" h="218122">
                    <a:moveTo>
                      <a:pt x="218123" y="109061"/>
                    </a:moveTo>
                    <a:cubicBezTo>
                      <a:pt x="218123" y="169294"/>
                      <a:pt x="169294" y="218123"/>
                      <a:pt x="109061" y="218123"/>
                    </a:cubicBezTo>
                    <a:cubicBezTo>
                      <a:pt x="48828" y="218123"/>
                      <a:pt x="0" y="169294"/>
                      <a:pt x="0" y="109061"/>
                    </a:cubicBezTo>
                    <a:cubicBezTo>
                      <a:pt x="0" y="48828"/>
                      <a:pt x="48828" y="0"/>
                      <a:pt x="109061" y="0"/>
                    </a:cubicBezTo>
                    <a:cubicBezTo>
                      <a:pt x="169294" y="0"/>
                      <a:pt x="218123" y="48828"/>
                      <a:pt x="218123" y="1090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8771F896-BEC9-2346-24BE-0BAED3616B61}"/>
                  </a:ext>
                </a:extLst>
              </p:cNvPr>
              <p:cNvSpPr/>
              <p:nvPr/>
            </p:nvSpPr>
            <p:spPr>
              <a:xfrm rot="8389200">
                <a:off x="4126152" y="3349686"/>
                <a:ext cx="140874" cy="50196"/>
              </a:xfrm>
              <a:custGeom>
                <a:avLst/>
                <a:gdLst>
                  <a:gd name="connsiteX0" fmla="*/ 23336 w 140874"/>
                  <a:gd name="connsiteY0" fmla="*/ 0 h 50196"/>
                  <a:gd name="connsiteX1" fmla="*/ 140875 w 140874"/>
                  <a:gd name="connsiteY1" fmla="*/ 0 h 50196"/>
                  <a:gd name="connsiteX2" fmla="*/ 140875 w 140874"/>
                  <a:gd name="connsiteY2" fmla="*/ 0 h 50196"/>
                  <a:gd name="connsiteX3" fmla="*/ 140875 w 140874"/>
                  <a:gd name="connsiteY3" fmla="*/ 50197 h 50196"/>
                  <a:gd name="connsiteX4" fmla="*/ 140875 w 140874"/>
                  <a:gd name="connsiteY4" fmla="*/ 50197 h 50196"/>
                  <a:gd name="connsiteX5" fmla="*/ 23336 w 140874"/>
                  <a:gd name="connsiteY5" fmla="*/ 50197 h 50196"/>
                  <a:gd name="connsiteX6" fmla="*/ 0 w 140874"/>
                  <a:gd name="connsiteY6" fmla="*/ 26861 h 50196"/>
                  <a:gd name="connsiteX7" fmla="*/ 0 w 140874"/>
                  <a:gd name="connsiteY7" fmla="*/ 23432 h 50196"/>
                  <a:gd name="connsiteX8" fmla="*/ 23241 w 140874"/>
                  <a:gd name="connsiteY8" fmla="*/ 0 h 50196"/>
                  <a:gd name="connsiteX9" fmla="*/ 23336 w 140874"/>
                  <a:gd name="connsiteY9" fmla="*/ 0 h 50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874" h="50196">
                    <a:moveTo>
                      <a:pt x="23336" y="0"/>
                    </a:moveTo>
                    <a:lnTo>
                      <a:pt x="140875" y="0"/>
                    </a:lnTo>
                    <a:lnTo>
                      <a:pt x="140875" y="0"/>
                    </a:lnTo>
                    <a:lnTo>
                      <a:pt x="140875" y="50197"/>
                    </a:lnTo>
                    <a:lnTo>
                      <a:pt x="140875" y="50197"/>
                    </a:lnTo>
                    <a:lnTo>
                      <a:pt x="23336" y="50197"/>
                    </a:lnTo>
                    <a:cubicBezTo>
                      <a:pt x="10448" y="50197"/>
                      <a:pt x="0" y="39748"/>
                      <a:pt x="0" y="26861"/>
                    </a:cubicBezTo>
                    <a:lnTo>
                      <a:pt x="0" y="23432"/>
                    </a:lnTo>
                    <a:cubicBezTo>
                      <a:pt x="-52" y="10544"/>
                      <a:pt x="10353" y="57"/>
                      <a:pt x="23241" y="0"/>
                    </a:cubicBezTo>
                    <a:cubicBezTo>
                      <a:pt x="23273" y="0"/>
                      <a:pt x="23305" y="0"/>
                      <a:pt x="233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390AC5D-7FA3-B672-A7E0-7FAFE2858241}"/>
                  </a:ext>
                </a:extLst>
              </p:cNvPr>
              <p:cNvSpPr/>
              <p:nvPr/>
            </p:nvSpPr>
            <p:spPr>
              <a:xfrm rot="5400000">
                <a:off x="4039171" y="3246786"/>
                <a:ext cx="140969" cy="50101"/>
              </a:xfrm>
              <a:custGeom>
                <a:avLst/>
                <a:gdLst>
                  <a:gd name="connsiteX0" fmla="*/ 23336 w 140969"/>
                  <a:gd name="connsiteY0" fmla="*/ 0 h 50101"/>
                  <a:gd name="connsiteX1" fmla="*/ 137636 w 140969"/>
                  <a:gd name="connsiteY1" fmla="*/ 0 h 50101"/>
                  <a:gd name="connsiteX2" fmla="*/ 140970 w 140969"/>
                  <a:gd name="connsiteY2" fmla="*/ 3334 h 50101"/>
                  <a:gd name="connsiteX3" fmla="*/ 140970 w 140969"/>
                  <a:gd name="connsiteY3" fmla="*/ 46768 h 50101"/>
                  <a:gd name="connsiteX4" fmla="*/ 137636 w 140969"/>
                  <a:gd name="connsiteY4" fmla="*/ 50101 h 50101"/>
                  <a:gd name="connsiteX5" fmla="*/ 23336 w 140969"/>
                  <a:gd name="connsiteY5" fmla="*/ 50101 h 50101"/>
                  <a:gd name="connsiteX6" fmla="*/ 0 w 140969"/>
                  <a:gd name="connsiteY6" fmla="*/ 26765 h 50101"/>
                  <a:gd name="connsiteX7" fmla="*/ 0 w 140969"/>
                  <a:gd name="connsiteY7" fmla="*/ 23336 h 50101"/>
                  <a:gd name="connsiteX8" fmla="*/ 23336 w 140969"/>
                  <a:gd name="connsiteY8" fmla="*/ 0 h 5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969" h="50101">
                    <a:moveTo>
                      <a:pt x="23336" y="0"/>
                    </a:moveTo>
                    <a:lnTo>
                      <a:pt x="137636" y="0"/>
                    </a:lnTo>
                    <a:cubicBezTo>
                      <a:pt x="139477" y="0"/>
                      <a:pt x="140970" y="1495"/>
                      <a:pt x="140970" y="3334"/>
                    </a:cubicBezTo>
                    <a:lnTo>
                      <a:pt x="140970" y="46768"/>
                    </a:lnTo>
                    <a:cubicBezTo>
                      <a:pt x="140970" y="48606"/>
                      <a:pt x="139477" y="50101"/>
                      <a:pt x="137636" y="50101"/>
                    </a:cubicBezTo>
                    <a:lnTo>
                      <a:pt x="23336" y="50101"/>
                    </a:lnTo>
                    <a:cubicBezTo>
                      <a:pt x="10448" y="50101"/>
                      <a:pt x="0" y="39653"/>
                      <a:pt x="0" y="26765"/>
                    </a:cubicBezTo>
                    <a:lnTo>
                      <a:pt x="0" y="23336"/>
                    </a:lnTo>
                    <a:cubicBezTo>
                      <a:pt x="0" y="10449"/>
                      <a:pt x="10448" y="0"/>
                      <a:pt x="233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11E123D-A5D0-F43A-9366-2DDE63B04DDC}"/>
                  </a:ext>
                </a:extLst>
              </p:cNvPr>
              <p:cNvSpPr/>
              <p:nvPr/>
            </p:nvSpPr>
            <p:spPr>
              <a:xfrm rot="4643399">
                <a:off x="3969190" y="3251551"/>
                <a:ext cx="140970" cy="50101"/>
              </a:xfrm>
              <a:custGeom>
                <a:avLst/>
                <a:gdLst>
                  <a:gd name="connsiteX0" fmla="*/ 23336 w 140970"/>
                  <a:gd name="connsiteY0" fmla="*/ 0 h 50101"/>
                  <a:gd name="connsiteX1" fmla="*/ 137636 w 140970"/>
                  <a:gd name="connsiteY1" fmla="*/ 0 h 50101"/>
                  <a:gd name="connsiteX2" fmla="*/ 140970 w 140970"/>
                  <a:gd name="connsiteY2" fmla="*/ 3334 h 50101"/>
                  <a:gd name="connsiteX3" fmla="*/ 140970 w 140970"/>
                  <a:gd name="connsiteY3" fmla="*/ 46768 h 50101"/>
                  <a:gd name="connsiteX4" fmla="*/ 137636 w 140970"/>
                  <a:gd name="connsiteY4" fmla="*/ 50101 h 50101"/>
                  <a:gd name="connsiteX5" fmla="*/ 23336 w 140970"/>
                  <a:gd name="connsiteY5" fmla="*/ 50101 h 50101"/>
                  <a:gd name="connsiteX6" fmla="*/ 0 w 140970"/>
                  <a:gd name="connsiteY6" fmla="*/ 26765 h 50101"/>
                  <a:gd name="connsiteX7" fmla="*/ 0 w 140970"/>
                  <a:gd name="connsiteY7" fmla="*/ 23336 h 50101"/>
                  <a:gd name="connsiteX8" fmla="*/ 23336 w 140970"/>
                  <a:gd name="connsiteY8" fmla="*/ 0 h 5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970" h="50101">
                    <a:moveTo>
                      <a:pt x="23336" y="0"/>
                    </a:moveTo>
                    <a:lnTo>
                      <a:pt x="137636" y="0"/>
                    </a:lnTo>
                    <a:cubicBezTo>
                      <a:pt x="139478" y="0"/>
                      <a:pt x="140970" y="1495"/>
                      <a:pt x="140970" y="3334"/>
                    </a:cubicBezTo>
                    <a:lnTo>
                      <a:pt x="140970" y="46768"/>
                    </a:lnTo>
                    <a:cubicBezTo>
                      <a:pt x="140970" y="48606"/>
                      <a:pt x="139478" y="50101"/>
                      <a:pt x="137636" y="50101"/>
                    </a:cubicBezTo>
                    <a:lnTo>
                      <a:pt x="23336" y="50101"/>
                    </a:lnTo>
                    <a:cubicBezTo>
                      <a:pt x="10448" y="50101"/>
                      <a:pt x="0" y="39653"/>
                      <a:pt x="0" y="26765"/>
                    </a:cubicBezTo>
                    <a:lnTo>
                      <a:pt x="0" y="23336"/>
                    </a:lnTo>
                    <a:cubicBezTo>
                      <a:pt x="0" y="10449"/>
                      <a:pt x="10448" y="0"/>
                      <a:pt x="233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2D628669-8CF2-D5BE-5C3C-C0A47DFFC520}"/>
                  </a:ext>
                </a:extLst>
              </p:cNvPr>
              <p:cNvSpPr/>
              <p:nvPr/>
            </p:nvSpPr>
            <p:spPr>
              <a:xfrm rot="3599999">
                <a:off x="3898218" y="3281380"/>
                <a:ext cx="140969" cy="50101"/>
              </a:xfrm>
              <a:custGeom>
                <a:avLst/>
                <a:gdLst>
                  <a:gd name="connsiteX0" fmla="*/ 23336 w 140969"/>
                  <a:gd name="connsiteY0" fmla="*/ 0 h 50101"/>
                  <a:gd name="connsiteX1" fmla="*/ 137636 w 140969"/>
                  <a:gd name="connsiteY1" fmla="*/ 0 h 50101"/>
                  <a:gd name="connsiteX2" fmla="*/ 140970 w 140969"/>
                  <a:gd name="connsiteY2" fmla="*/ 3334 h 50101"/>
                  <a:gd name="connsiteX3" fmla="*/ 140970 w 140969"/>
                  <a:gd name="connsiteY3" fmla="*/ 46768 h 50101"/>
                  <a:gd name="connsiteX4" fmla="*/ 137636 w 140969"/>
                  <a:gd name="connsiteY4" fmla="*/ 50102 h 50101"/>
                  <a:gd name="connsiteX5" fmla="*/ 23336 w 140969"/>
                  <a:gd name="connsiteY5" fmla="*/ 50102 h 50101"/>
                  <a:gd name="connsiteX6" fmla="*/ 0 w 140969"/>
                  <a:gd name="connsiteY6" fmla="*/ 26765 h 50101"/>
                  <a:gd name="connsiteX7" fmla="*/ 0 w 140969"/>
                  <a:gd name="connsiteY7" fmla="*/ 23336 h 50101"/>
                  <a:gd name="connsiteX8" fmla="*/ 23336 w 140969"/>
                  <a:gd name="connsiteY8" fmla="*/ 0 h 5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969" h="50101">
                    <a:moveTo>
                      <a:pt x="23336" y="0"/>
                    </a:moveTo>
                    <a:lnTo>
                      <a:pt x="137636" y="0"/>
                    </a:lnTo>
                    <a:cubicBezTo>
                      <a:pt x="139477" y="0"/>
                      <a:pt x="140970" y="1495"/>
                      <a:pt x="140970" y="3334"/>
                    </a:cubicBezTo>
                    <a:lnTo>
                      <a:pt x="140970" y="46768"/>
                    </a:lnTo>
                    <a:cubicBezTo>
                      <a:pt x="140970" y="48606"/>
                      <a:pt x="139477" y="50102"/>
                      <a:pt x="137636" y="50102"/>
                    </a:cubicBezTo>
                    <a:lnTo>
                      <a:pt x="23336" y="50102"/>
                    </a:lnTo>
                    <a:cubicBezTo>
                      <a:pt x="10448" y="50102"/>
                      <a:pt x="0" y="39653"/>
                      <a:pt x="0" y="26765"/>
                    </a:cubicBezTo>
                    <a:lnTo>
                      <a:pt x="0" y="23336"/>
                    </a:lnTo>
                    <a:cubicBezTo>
                      <a:pt x="0" y="10449"/>
                      <a:pt x="10448" y="0"/>
                      <a:pt x="233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B5ACFEA2-AE80-C564-978B-82C0D1BD26AC}"/>
                  </a:ext>
                </a:extLst>
              </p:cNvPr>
              <p:cNvSpPr/>
              <p:nvPr/>
            </p:nvSpPr>
            <p:spPr>
              <a:xfrm rot="9417599">
                <a:off x="6290717" y="4019231"/>
                <a:ext cx="130492" cy="885348"/>
              </a:xfrm>
              <a:custGeom>
                <a:avLst/>
                <a:gdLst>
                  <a:gd name="connsiteX0" fmla="*/ 0 w 130492"/>
                  <a:gd name="connsiteY0" fmla="*/ 0 h 885348"/>
                  <a:gd name="connsiteX1" fmla="*/ 130493 w 130492"/>
                  <a:gd name="connsiteY1" fmla="*/ 0 h 885348"/>
                  <a:gd name="connsiteX2" fmla="*/ 130493 w 130492"/>
                  <a:gd name="connsiteY2" fmla="*/ 885349 h 885348"/>
                  <a:gd name="connsiteX3" fmla="*/ 0 w 130492"/>
                  <a:gd name="connsiteY3" fmla="*/ 885349 h 885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492" h="885348">
                    <a:moveTo>
                      <a:pt x="0" y="0"/>
                    </a:moveTo>
                    <a:lnTo>
                      <a:pt x="130493" y="0"/>
                    </a:lnTo>
                    <a:lnTo>
                      <a:pt x="130493" y="885349"/>
                    </a:lnTo>
                    <a:lnTo>
                      <a:pt x="0" y="885349"/>
                    </a:lnTo>
                    <a:close/>
                  </a:path>
                </a:pathLst>
              </a:custGeom>
              <a:solidFill>
                <a:srgbClr val="5383E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F875CF15-2D06-FBF9-399C-4CCB608B6812}"/>
                  </a:ext>
                </a:extLst>
              </p:cNvPr>
              <p:cNvSpPr/>
              <p:nvPr/>
            </p:nvSpPr>
            <p:spPr>
              <a:xfrm rot="-2983801">
                <a:off x="5946281" y="3813922"/>
                <a:ext cx="355853" cy="355853"/>
              </a:xfrm>
              <a:custGeom>
                <a:avLst/>
                <a:gdLst>
                  <a:gd name="connsiteX0" fmla="*/ 355854 w 355853"/>
                  <a:gd name="connsiteY0" fmla="*/ 177927 h 355853"/>
                  <a:gd name="connsiteX1" fmla="*/ 177927 w 355853"/>
                  <a:gd name="connsiteY1" fmla="*/ 355854 h 355853"/>
                  <a:gd name="connsiteX2" fmla="*/ 0 w 355853"/>
                  <a:gd name="connsiteY2" fmla="*/ 177927 h 355853"/>
                  <a:gd name="connsiteX3" fmla="*/ 177927 w 355853"/>
                  <a:gd name="connsiteY3" fmla="*/ 0 h 355853"/>
                  <a:gd name="connsiteX4" fmla="*/ 355854 w 355853"/>
                  <a:gd name="connsiteY4" fmla="*/ 177927 h 35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853" h="355853">
                    <a:moveTo>
                      <a:pt x="355854" y="177927"/>
                    </a:moveTo>
                    <a:cubicBezTo>
                      <a:pt x="355854" y="276193"/>
                      <a:pt x="276194" y="355854"/>
                      <a:pt x="177927" y="355854"/>
                    </a:cubicBezTo>
                    <a:cubicBezTo>
                      <a:pt x="79661" y="355854"/>
                      <a:pt x="0" y="276193"/>
                      <a:pt x="0" y="177927"/>
                    </a:cubicBezTo>
                    <a:cubicBezTo>
                      <a:pt x="0" y="79661"/>
                      <a:pt x="79661" y="0"/>
                      <a:pt x="177927" y="0"/>
                    </a:cubicBezTo>
                    <a:cubicBezTo>
                      <a:pt x="276194" y="0"/>
                      <a:pt x="355854" y="79661"/>
                      <a:pt x="355854" y="1779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7C938E3E-DB27-238E-F925-0D1E8338F80D}"/>
                  </a:ext>
                </a:extLst>
              </p:cNvPr>
              <p:cNvSpPr/>
              <p:nvPr/>
            </p:nvSpPr>
            <p:spPr>
              <a:xfrm>
                <a:off x="5946181" y="3814140"/>
                <a:ext cx="356307" cy="356285"/>
              </a:xfrm>
              <a:custGeom>
                <a:avLst/>
                <a:gdLst>
                  <a:gd name="connsiteX0" fmla="*/ 178394 w 356307"/>
                  <a:gd name="connsiteY0" fmla="*/ 356285 h 356285"/>
                  <a:gd name="connsiteX1" fmla="*/ 0 w 356307"/>
                  <a:gd name="connsiteY1" fmla="*/ 178063 h 356285"/>
                  <a:gd name="connsiteX2" fmla="*/ 7896 w 356307"/>
                  <a:gd name="connsiteY2" fmla="*/ 125495 h 356285"/>
                  <a:gd name="connsiteX3" fmla="*/ 230724 w 356307"/>
                  <a:gd name="connsiteY3" fmla="*/ 8013 h 356285"/>
                  <a:gd name="connsiteX4" fmla="*/ 348196 w 356307"/>
                  <a:gd name="connsiteY4" fmla="*/ 230841 h 356285"/>
                  <a:gd name="connsiteX5" fmla="*/ 178394 w 356307"/>
                  <a:gd name="connsiteY5" fmla="*/ 356285 h 356285"/>
                  <a:gd name="connsiteX6" fmla="*/ 178394 w 356307"/>
                  <a:gd name="connsiteY6" fmla="*/ 241 h 356285"/>
                  <a:gd name="connsiteX7" fmla="*/ 838 w 356307"/>
                  <a:gd name="connsiteY7" fmla="*/ 178158 h 356285"/>
                  <a:gd name="connsiteX8" fmla="*/ 178756 w 356307"/>
                  <a:gd name="connsiteY8" fmla="*/ 355714 h 356285"/>
                  <a:gd name="connsiteX9" fmla="*/ 348415 w 356307"/>
                  <a:gd name="connsiteY9" fmla="*/ 230365 h 356285"/>
                  <a:gd name="connsiteX10" fmla="*/ 348415 w 356307"/>
                  <a:gd name="connsiteY10" fmla="*/ 230365 h 356285"/>
                  <a:gd name="connsiteX11" fmla="*/ 230972 w 356307"/>
                  <a:gd name="connsiteY11" fmla="*/ 8242 h 356285"/>
                  <a:gd name="connsiteX12" fmla="*/ 177822 w 356307"/>
                  <a:gd name="connsiteY12" fmla="*/ 241 h 35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307" h="356285">
                    <a:moveTo>
                      <a:pt x="178394" y="356285"/>
                    </a:moveTo>
                    <a:cubicBezTo>
                      <a:pt x="79915" y="356333"/>
                      <a:pt x="48" y="276542"/>
                      <a:pt x="0" y="178063"/>
                    </a:cubicBezTo>
                    <a:cubicBezTo>
                      <a:pt x="-9" y="160242"/>
                      <a:pt x="2648" y="142525"/>
                      <a:pt x="7896" y="125495"/>
                    </a:cubicBezTo>
                    <a:cubicBezTo>
                      <a:pt x="36986" y="31521"/>
                      <a:pt x="136751" y="-21076"/>
                      <a:pt x="230724" y="8013"/>
                    </a:cubicBezTo>
                    <a:cubicBezTo>
                      <a:pt x="324688" y="37112"/>
                      <a:pt x="377285" y="136867"/>
                      <a:pt x="348196" y="230841"/>
                    </a:cubicBezTo>
                    <a:cubicBezTo>
                      <a:pt x="325146" y="305308"/>
                      <a:pt x="256346" y="356133"/>
                      <a:pt x="178394" y="356285"/>
                    </a:cubicBezTo>
                    <a:close/>
                    <a:moveTo>
                      <a:pt x="178394" y="241"/>
                    </a:moveTo>
                    <a:cubicBezTo>
                      <a:pt x="80229" y="336"/>
                      <a:pt x="743" y="79994"/>
                      <a:pt x="838" y="178158"/>
                    </a:cubicBezTo>
                    <a:cubicBezTo>
                      <a:pt x="934" y="276323"/>
                      <a:pt x="80591" y="355809"/>
                      <a:pt x="178756" y="355714"/>
                    </a:cubicBezTo>
                    <a:cubicBezTo>
                      <a:pt x="256670" y="355638"/>
                      <a:pt x="325450" y="304822"/>
                      <a:pt x="348415" y="230365"/>
                    </a:cubicBezTo>
                    <a:lnTo>
                      <a:pt x="348415" y="230365"/>
                    </a:lnTo>
                    <a:cubicBezTo>
                      <a:pt x="377228" y="136601"/>
                      <a:pt x="324679" y="37226"/>
                      <a:pt x="230972" y="8242"/>
                    </a:cubicBezTo>
                    <a:cubicBezTo>
                      <a:pt x="213760" y="2908"/>
                      <a:pt x="195844" y="212"/>
                      <a:pt x="177822" y="2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EF0CA5B0-6A18-D42A-B2DC-8C57CBBAD292}"/>
                  </a:ext>
                </a:extLst>
              </p:cNvPr>
              <p:cNvSpPr/>
              <p:nvPr/>
            </p:nvSpPr>
            <p:spPr>
              <a:xfrm rot="-4468199">
                <a:off x="6222444" y="4354664"/>
                <a:ext cx="266890" cy="266890"/>
              </a:xfrm>
              <a:custGeom>
                <a:avLst/>
                <a:gdLst>
                  <a:gd name="connsiteX0" fmla="*/ 266890 w 266890"/>
                  <a:gd name="connsiteY0" fmla="*/ 133445 h 266890"/>
                  <a:gd name="connsiteX1" fmla="*/ 133445 w 266890"/>
                  <a:gd name="connsiteY1" fmla="*/ 266891 h 266890"/>
                  <a:gd name="connsiteX2" fmla="*/ 0 w 266890"/>
                  <a:gd name="connsiteY2" fmla="*/ 133445 h 266890"/>
                  <a:gd name="connsiteX3" fmla="*/ 133445 w 266890"/>
                  <a:gd name="connsiteY3" fmla="*/ 0 h 266890"/>
                  <a:gd name="connsiteX4" fmla="*/ 266890 w 266890"/>
                  <a:gd name="connsiteY4" fmla="*/ 133445 h 266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890" h="266890">
                    <a:moveTo>
                      <a:pt x="266890" y="133445"/>
                    </a:moveTo>
                    <a:cubicBezTo>
                      <a:pt x="266890" y="207145"/>
                      <a:pt x="207145" y="266891"/>
                      <a:pt x="133445" y="266891"/>
                    </a:cubicBezTo>
                    <a:cubicBezTo>
                      <a:pt x="59745" y="266891"/>
                      <a:pt x="0" y="207145"/>
                      <a:pt x="0" y="133445"/>
                    </a:cubicBezTo>
                    <a:cubicBezTo>
                      <a:pt x="0" y="59745"/>
                      <a:pt x="59745" y="0"/>
                      <a:pt x="133445" y="0"/>
                    </a:cubicBezTo>
                    <a:cubicBezTo>
                      <a:pt x="207145" y="0"/>
                      <a:pt x="266890" y="59745"/>
                      <a:pt x="266890" y="1334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6EE33C49-73D6-B997-E957-02865ED48AB8}"/>
                  </a:ext>
                </a:extLst>
              </p:cNvPr>
              <p:cNvSpPr/>
              <p:nvPr/>
            </p:nvSpPr>
            <p:spPr>
              <a:xfrm>
                <a:off x="6448044" y="4794408"/>
                <a:ext cx="218122" cy="218122"/>
              </a:xfrm>
              <a:custGeom>
                <a:avLst/>
                <a:gdLst>
                  <a:gd name="connsiteX0" fmla="*/ 218122 w 218122"/>
                  <a:gd name="connsiteY0" fmla="*/ 109061 h 218122"/>
                  <a:gd name="connsiteX1" fmla="*/ 109061 w 218122"/>
                  <a:gd name="connsiteY1" fmla="*/ 218123 h 218122"/>
                  <a:gd name="connsiteX2" fmla="*/ 0 w 218122"/>
                  <a:gd name="connsiteY2" fmla="*/ 109061 h 218122"/>
                  <a:gd name="connsiteX3" fmla="*/ 109061 w 218122"/>
                  <a:gd name="connsiteY3" fmla="*/ 0 h 218122"/>
                  <a:gd name="connsiteX4" fmla="*/ 218122 w 218122"/>
                  <a:gd name="connsiteY4" fmla="*/ 109061 h 218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122" h="218122">
                    <a:moveTo>
                      <a:pt x="218122" y="109061"/>
                    </a:moveTo>
                    <a:cubicBezTo>
                      <a:pt x="218122" y="169294"/>
                      <a:pt x="169294" y="218123"/>
                      <a:pt x="109061" y="218123"/>
                    </a:cubicBezTo>
                    <a:cubicBezTo>
                      <a:pt x="48828" y="218123"/>
                      <a:pt x="0" y="169294"/>
                      <a:pt x="0" y="109061"/>
                    </a:cubicBezTo>
                    <a:cubicBezTo>
                      <a:pt x="0" y="48828"/>
                      <a:pt x="48828" y="0"/>
                      <a:pt x="109061" y="0"/>
                    </a:cubicBezTo>
                    <a:cubicBezTo>
                      <a:pt x="169294" y="0"/>
                      <a:pt x="218122" y="48828"/>
                      <a:pt x="218122" y="1090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002DD175-314F-80C6-7A38-898E546D1119}"/>
                  </a:ext>
                </a:extLst>
              </p:cNvPr>
              <p:cNvSpPr/>
              <p:nvPr/>
            </p:nvSpPr>
            <p:spPr>
              <a:xfrm rot="-3518398">
                <a:off x="6390013" y="4961128"/>
                <a:ext cx="140684" cy="50196"/>
              </a:xfrm>
              <a:custGeom>
                <a:avLst/>
                <a:gdLst>
                  <a:gd name="connsiteX0" fmla="*/ 23337 w 140684"/>
                  <a:gd name="connsiteY0" fmla="*/ 0 h 50196"/>
                  <a:gd name="connsiteX1" fmla="*/ 140685 w 140684"/>
                  <a:gd name="connsiteY1" fmla="*/ 0 h 50196"/>
                  <a:gd name="connsiteX2" fmla="*/ 140685 w 140684"/>
                  <a:gd name="connsiteY2" fmla="*/ 0 h 50196"/>
                  <a:gd name="connsiteX3" fmla="*/ 140685 w 140684"/>
                  <a:gd name="connsiteY3" fmla="*/ 50197 h 50196"/>
                  <a:gd name="connsiteX4" fmla="*/ 140685 w 140684"/>
                  <a:gd name="connsiteY4" fmla="*/ 50197 h 50196"/>
                  <a:gd name="connsiteX5" fmla="*/ 23337 w 140684"/>
                  <a:gd name="connsiteY5" fmla="*/ 50197 h 50196"/>
                  <a:gd name="connsiteX6" fmla="*/ 0 w 140684"/>
                  <a:gd name="connsiteY6" fmla="*/ 26861 h 50196"/>
                  <a:gd name="connsiteX7" fmla="*/ 0 w 140684"/>
                  <a:gd name="connsiteY7" fmla="*/ 23431 h 50196"/>
                  <a:gd name="connsiteX8" fmla="*/ 23241 w 140684"/>
                  <a:gd name="connsiteY8" fmla="*/ 0 h 50196"/>
                  <a:gd name="connsiteX9" fmla="*/ 23337 w 140684"/>
                  <a:gd name="connsiteY9" fmla="*/ 0 h 50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684" h="50196">
                    <a:moveTo>
                      <a:pt x="23337" y="0"/>
                    </a:moveTo>
                    <a:lnTo>
                      <a:pt x="140685" y="0"/>
                    </a:lnTo>
                    <a:lnTo>
                      <a:pt x="140685" y="0"/>
                    </a:lnTo>
                    <a:lnTo>
                      <a:pt x="140685" y="50197"/>
                    </a:lnTo>
                    <a:lnTo>
                      <a:pt x="140685" y="50197"/>
                    </a:lnTo>
                    <a:lnTo>
                      <a:pt x="23337" y="50197"/>
                    </a:lnTo>
                    <a:cubicBezTo>
                      <a:pt x="10449" y="50197"/>
                      <a:pt x="0" y="39748"/>
                      <a:pt x="0" y="26861"/>
                    </a:cubicBezTo>
                    <a:lnTo>
                      <a:pt x="0" y="23431"/>
                    </a:lnTo>
                    <a:cubicBezTo>
                      <a:pt x="-57" y="10544"/>
                      <a:pt x="10354" y="57"/>
                      <a:pt x="23241" y="0"/>
                    </a:cubicBezTo>
                    <a:cubicBezTo>
                      <a:pt x="23270" y="0"/>
                      <a:pt x="23308" y="0"/>
                      <a:pt x="233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2006985-BC8C-519B-8F0B-E1598BAA3FC2}"/>
                  </a:ext>
                </a:extLst>
              </p:cNvPr>
              <p:cNvSpPr/>
              <p:nvPr/>
            </p:nvSpPr>
            <p:spPr>
              <a:xfrm rot="-6507601">
                <a:off x="6504958" y="5031030"/>
                <a:ext cx="140685" cy="50101"/>
              </a:xfrm>
              <a:custGeom>
                <a:avLst/>
                <a:gdLst>
                  <a:gd name="connsiteX0" fmla="*/ 23052 w 140685"/>
                  <a:gd name="connsiteY0" fmla="*/ 0 h 50101"/>
                  <a:gd name="connsiteX1" fmla="*/ 137352 w 140685"/>
                  <a:gd name="connsiteY1" fmla="*/ 0 h 50101"/>
                  <a:gd name="connsiteX2" fmla="*/ 140686 w 140685"/>
                  <a:gd name="connsiteY2" fmla="*/ 3334 h 50101"/>
                  <a:gd name="connsiteX3" fmla="*/ 140686 w 140685"/>
                  <a:gd name="connsiteY3" fmla="*/ 46768 h 50101"/>
                  <a:gd name="connsiteX4" fmla="*/ 137352 w 140685"/>
                  <a:gd name="connsiteY4" fmla="*/ 50102 h 50101"/>
                  <a:gd name="connsiteX5" fmla="*/ 23052 w 140685"/>
                  <a:gd name="connsiteY5" fmla="*/ 50102 h 50101"/>
                  <a:gd name="connsiteX6" fmla="*/ 2 w 140685"/>
                  <a:gd name="connsiteY6" fmla="*/ 26479 h 50101"/>
                  <a:gd name="connsiteX7" fmla="*/ 2 w 140685"/>
                  <a:gd name="connsiteY7" fmla="*/ 26479 h 50101"/>
                  <a:gd name="connsiteX8" fmla="*/ 2 w 140685"/>
                  <a:gd name="connsiteY8" fmla="*/ 23051 h 50101"/>
                  <a:gd name="connsiteX9" fmla="*/ 23052 w 140685"/>
                  <a:gd name="connsiteY9" fmla="*/ 0 h 5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685" h="50101">
                    <a:moveTo>
                      <a:pt x="23052" y="0"/>
                    </a:moveTo>
                    <a:lnTo>
                      <a:pt x="137352" y="0"/>
                    </a:lnTo>
                    <a:cubicBezTo>
                      <a:pt x="139191" y="0"/>
                      <a:pt x="140686" y="1496"/>
                      <a:pt x="140686" y="3334"/>
                    </a:cubicBezTo>
                    <a:lnTo>
                      <a:pt x="140686" y="46768"/>
                    </a:lnTo>
                    <a:cubicBezTo>
                      <a:pt x="140686" y="48606"/>
                      <a:pt x="139191" y="50102"/>
                      <a:pt x="137352" y="50102"/>
                    </a:cubicBezTo>
                    <a:lnTo>
                      <a:pt x="23052" y="50102"/>
                    </a:lnTo>
                    <a:cubicBezTo>
                      <a:pt x="10165" y="49949"/>
                      <a:pt x="-151" y="39367"/>
                      <a:pt x="2" y="26479"/>
                    </a:cubicBezTo>
                    <a:cubicBezTo>
                      <a:pt x="2" y="26479"/>
                      <a:pt x="2" y="26479"/>
                      <a:pt x="2" y="26479"/>
                    </a:cubicBezTo>
                    <a:lnTo>
                      <a:pt x="2" y="23051"/>
                    </a:lnTo>
                    <a:cubicBezTo>
                      <a:pt x="154" y="10382"/>
                      <a:pt x="10384" y="152"/>
                      <a:pt x="230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4BF95FB-4DF8-D374-E62F-5D9F04059C29}"/>
                  </a:ext>
                </a:extLst>
              </p:cNvPr>
              <p:cNvSpPr/>
              <p:nvPr/>
            </p:nvSpPr>
            <p:spPr>
              <a:xfrm rot="-7264201">
                <a:off x="6569814" y="5004526"/>
                <a:ext cx="140969" cy="50101"/>
              </a:xfrm>
              <a:custGeom>
                <a:avLst/>
                <a:gdLst>
                  <a:gd name="connsiteX0" fmla="*/ 23336 w 140969"/>
                  <a:gd name="connsiteY0" fmla="*/ 0 h 50101"/>
                  <a:gd name="connsiteX1" fmla="*/ 137636 w 140969"/>
                  <a:gd name="connsiteY1" fmla="*/ 0 h 50101"/>
                  <a:gd name="connsiteX2" fmla="*/ 140970 w 140969"/>
                  <a:gd name="connsiteY2" fmla="*/ 3334 h 50101"/>
                  <a:gd name="connsiteX3" fmla="*/ 140970 w 140969"/>
                  <a:gd name="connsiteY3" fmla="*/ 46767 h 50101"/>
                  <a:gd name="connsiteX4" fmla="*/ 137636 w 140969"/>
                  <a:gd name="connsiteY4" fmla="*/ 50101 h 50101"/>
                  <a:gd name="connsiteX5" fmla="*/ 23336 w 140969"/>
                  <a:gd name="connsiteY5" fmla="*/ 50101 h 50101"/>
                  <a:gd name="connsiteX6" fmla="*/ 0 w 140969"/>
                  <a:gd name="connsiteY6" fmla="*/ 26765 h 50101"/>
                  <a:gd name="connsiteX7" fmla="*/ 0 w 140969"/>
                  <a:gd name="connsiteY7" fmla="*/ 23336 h 50101"/>
                  <a:gd name="connsiteX8" fmla="*/ 23336 w 140969"/>
                  <a:gd name="connsiteY8" fmla="*/ 0 h 5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969" h="50101">
                    <a:moveTo>
                      <a:pt x="23336" y="0"/>
                    </a:moveTo>
                    <a:lnTo>
                      <a:pt x="137636" y="0"/>
                    </a:lnTo>
                    <a:cubicBezTo>
                      <a:pt x="139475" y="0"/>
                      <a:pt x="140970" y="1495"/>
                      <a:pt x="140970" y="3334"/>
                    </a:cubicBezTo>
                    <a:lnTo>
                      <a:pt x="140970" y="46767"/>
                    </a:lnTo>
                    <a:cubicBezTo>
                      <a:pt x="140970" y="48606"/>
                      <a:pt x="139475" y="50101"/>
                      <a:pt x="137636" y="50101"/>
                    </a:cubicBezTo>
                    <a:lnTo>
                      <a:pt x="23336" y="50101"/>
                    </a:lnTo>
                    <a:cubicBezTo>
                      <a:pt x="10449" y="50101"/>
                      <a:pt x="0" y="39653"/>
                      <a:pt x="0" y="26765"/>
                    </a:cubicBezTo>
                    <a:lnTo>
                      <a:pt x="0" y="23336"/>
                    </a:lnTo>
                    <a:cubicBezTo>
                      <a:pt x="0" y="10449"/>
                      <a:pt x="10449" y="0"/>
                      <a:pt x="233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27D9112-F62F-B33D-08FB-86139B55D9D9}"/>
                  </a:ext>
                </a:extLst>
              </p:cNvPr>
              <p:cNvSpPr/>
              <p:nvPr/>
            </p:nvSpPr>
            <p:spPr>
              <a:xfrm rot="-8307600">
                <a:off x="6627616" y="4953924"/>
                <a:ext cx="140970" cy="50006"/>
              </a:xfrm>
              <a:custGeom>
                <a:avLst/>
                <a:gdLst>
                  <a:gd name="connsiteX0" fmla="*/ 23336 w 140970"/>
                  <a:gd name="connsiteY0" fmla="*/ 0 h 50006"/>
                  <a:gd name="connsiteX1" fmla="*/ 137636 w 140970"/>
                  <a:gd name="connsiteY1" fmla="*/ 0 h 50006"/>
                  <a:gd name="connsiteX2" fmla="*/ 140970 w 140970"/>
                  <a:gd name="connsiteY2" fmla="*/ 3334 h 50006"/>
                  <a:gd name="connsiteX3" fmla="*/ 140970 w 140970"/>
                  <a:gd name="connsiteY3" fmla="*/ 46672 h 50006"/>
                  <a:gd name="connsiteX4" fmla="*/ 137636 w 140970"/>
                  <a:gd name="connsiteY4" fmla="*/ 50006 h 50006"/>
                  <a:gd name="connsiteX5" fmla="*/ 23336 w 140970"/>
                  <a:gd name="connsiteY5" fmla="*/ 50006 h 50006"/>
                  <a:gd name="connsiteX6" fmla="*/ 0 w 140970"/>
                  <a:gd name="connsiteY6" fmla="*/ 26670 h 50006"/>
                  <a:gd name="connsiteX7" fmla="*/ 0 w 140970"/>
                  <a:gd name="connsiteY7" fmla="*/ 23241 h 50006"/>
                  <a:gd name="connsiteX8" fmla="*/ 23336 w 140970"/>
                  <a:gd name="connsiteY8" fmla="*/ 0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970" h="50006">
                    <a:moveTo>
                      <a:pt x="23336" y="0"/>
                    </a:moveTo>
                    <a:lnTo>
                      <a:pt x="137636" y="0"/>
                    </a:lnTo>
                    <a:cubicBezTo>
                      <a:pt x="139475" y="0"/>
                      <a:pt x="140970" y="1495"/>
                      <a:pt x="140970" y="3334"/>
                    </a:cubicBezTo>
                    <a:lnTo>
                      <a:pt x="140970" y="46672"/>
                    </a:lnTo>
                    <a:cubicBezTo>
                      <a:pt x="140970" y="48511"/>
                      <a:pt x="139475" y="50006"/>
                      <a:pt x="137636" y="50006"/>
                    </a:cubicBezTo>
                    <a:lnTo>
                      <a:pt x="23336" y="50006"/>
                    </a:lnTo>
                    <a:cubicBezTo>
                      <a:pt x="10449" y="50006"/>
                      <a:pt x="0" y="39557"/>
                      <a:pt x="0" y="26670"/>
                    </a:cubicBezTo>
                    <a:lnTo>
                      <a:pt x="0" y="23241"/>
                    </a:lnTo>
                    <a:cubicBezTo>
                      <a:pt x="48" y="10392"/>
                      <a:pt x="10487" y="0"/>
                      <a:pt x="233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82691EBD-A0F9-7188-2891-64205CE06687}"/>
                  </a:ext>
                </a:extLst>
              </p:cNvPr>
              <p:cNvSpPr/>
              <p:nvPr/>
            </p:nvSpPr>
            <p:spPr>
              <a:xfrm>
                <a:off x="4752975" y="3609293"/>
                <a:ext cx="1444180" cy="1453014"/>
              </a:xfrm>
              <a:custGeom>
                <a:avLst/>
                <a:gdLst>
                  <a:gd name="connsiteX0" fmla="*/ 0 w 1444180"/>
                  <a:gd name="connsiteY0" fmla="*/ 179180 h 1453014"/>
                  <a:gd name="connsiteX1" fmla="*/ 713804 w 1444180"/>
                  <a:gd name="connsiteY1" fmla="*/ 1452673 h 1453014"/>
                  <a:gd name="connsiteX2" fmla="*/ 1444181 w 1444180"/>
                  <a:gd name="connsiteY2" fmla="*/ 179180 h 1453014"/>
                  <a:gd name="connsiteX3" fmla="*/ 722090 w 1444180"/>
                  <a:gd name="connsiteY3" fmla="*/ 206 h 1453014"/>
                  <a:gd name="connsiteX4" fmla="*/ 0 w 1444180"/>
                  <a:gd name="connsiteY4" fmla="*/ 179180 h 145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80" h="1453014">
                    <a:moveTo>
                      <a:pt x="0" y="179180"/>
                    </a:moveTo>
                    <a:cubicBezTo>
                      <a:pt x="0" y="179180"/>
                      <a:pt x="12859" y="1428289"/>
                      <a:pt x="713804" y="1452673"/>
                    </a:cubicBezTo>
                    <a:cubicBezTo>
                      <a:pt x="1414748" y="1477057"/>
                      <a:pt x="1444181" y="188134"/>
                      <a:pt x="1444181" y="179180"/>
                    </a:cubicBezTo>
                    <a:cubicBezTo>
                      <a:pt x="1444181" y="179180"/>
                      <a:pt x="1361408" y="-7033"/>
                      <a:pt x="722090" y="206"/>
                    </a:cubicBezTo>
                    <a:cubicBezTo>
                      <a:pt x="82772" y="7445"/>
                      <a:pt x="0" y="179180"/>
                      <a:pt x="0" y="179180"/>
                    </a:cubicBezTo>
                    <a:close/>
                  </a:path>
                </a:pathLst>
              </a:custGeom>
              <a:solidFill>
                <a:srgbClr val="5383E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D7A04C3F-9098-57ED-F123-188B04222E38}"/>
                  </a:ext>
                </a:extLst>
              </p:cNvPr>
              <p:cNvSpPr/>
              <p:nvPr/>
            </p:nvSpPr>
            <p:spPr>
              <a:xfrm rot="10800000">
                <a:off x="5076539" y="3418427"/>
                <a:ext cx="732472" cy="150209"/>
              </a:xfrm>
              <a:custGeom>
                <a:avLst/>
                <a:gdLst>
                  <a:gd name="connsiteX0" fmla="*/ 662464 w 732472"/>
                  <a:gd name="connsiteY0" fmla="*/ 0 h 150209"/>
                  <a:gd name="connsiteX1" fmla="*/ 732473 w 732472"/>
                  <a:gd name="connsiteY1" fmla="*/ 0 h 150209"/>
                  <a:gd name="connsiteX2" fmla="*/ 732473 w 732472"/>
                  <a:gd name="connsiteY2" fmla="*/ 150209 h 150209"/>
                  <a:gd name="connsiteX3" fmla="*/ 662464 w 732472"/>
                  <a:gd name="connsiteY3" fmla="*/ 150209 h 150209"/>
                  <a:gd name="connsiteX4" fmla="*/ 70009 w 732472"/>
                  <a:gd name="connsiteY4" fmla="*/ 150209 h 150209"/>
                  <a:gd name="connsiteX5" fmla="*/ 0 w 732472"/>
                  <a:gd name="connsiteY5" fmla="*/ 150209 h 150209"/>
                  <a:gd name="connsiteX6" fmla="*/ 0 w 732472"/>
                  <a:gd name="connsiteY6" fmla="*/ 0 h 150209"/>
                  <a:gd name="connsiteX7" fmla="*/ 70009 w 732472"/>
                  <a:gd name="connsiteY7" fmla="*/ 0 h 150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472" h="150209">
                    <a:moveTo>
                      <a:pt x="662464" y="0"/>
                    </a:moveTo>
                    <a:cubicBezTo>
                      <a:pt x="701129" y="0"/>
                      <a:pt x="732473" y="0"/>
                      <a:pt x="732473" y="0"/>
                    </a:cubicBezTo>
                    <a:lnTo>
                      <a:pt x="732473" y="150209"/>
                    </a:lnTo>
                    <a:cubicBezTo>
                      <a:pt x="732473" y="150209"/>
                      <a:pt x="701129" y="150209"/>
                      <a:pt x="662464" y="150209"/>
                    </a:cubicBezTo>
                    <a:lnTo>
                      <a:pt x="70009" y="150209"/>
                    </a:lnTo>
                    <a:cubicBezTo>
                      <a:pt x="31344" y="150209"/>
                      <a:pt x="0" y="150209"/>
                      <a:pt x="0" y="150209"/>
                    </a:cubicBezTo>
                    <a:lnTo>
                      <a:pt x="0" y="0"/>
                    </a:lnTo>
                    <a:cubicBezTo>
                      <a:pt x="0" y="0"/>
                      <a:pt x="31344" y="0"/>
                      <a:pt x="700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C2C7BE2-6D3B-7C72-EE97-F219BDEB727A}"/>
                  </a:ext>
                </a:extLst>
              </p:cNvPr>
              <p:cNvSpPr/>
              <p:nvPr/>
            </p:nvSpPr>
            <p:spPr>
              <a:xfrm rot="10800000">
                <a:off x="5417248" y="2199322"/>
                <a:ext cx="51149" cy="258603"/>
              </a:xfrm>
              <a:custGeom>
                <a:avLst/>
                <a:gdLst>
                  <a:gd name="connsiteX0" fmla="*/ 0 w 51149"/>
                  <a:gd name="connsiteY0" fmla="*/ 0 h 258603"/>
                  <a:gd name="connsiteX1" fmla="*/ 51149 w 51149"/>
                  <a:gd name="connsiteY1" fmla="*/ 0 h 258603"/>
                  <a:gd name="connsiteX2" fmla="*/ 51149 w 51149"/>
                  <a:gd name="connsiteY2" fmla="*/ 258604 h 258603"/>
                  <a:gd name="connsiteX3" fmla="*/ 0 w 51149"/>
                  <a:gd name="connsiteY3" fmla="*/ 258604 h 258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49" h="258603">
                    <a:moveTo>
                      <a:pt x="0" y="0"/>
                    </a:moveTo>
                    <a:lnTo>
                      <a:pt x="51149" y="0"/>
                    </a:lnTo>
                    <a:lnTo>
                      <a:pt x="51149" y="258604"/>
                    </a:lnTo>
                    <a:lnTo>
                      <a:pt x="0" y="258604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BE9271EA-8917-F090-49BF-8C6326E5ABA7}"/>
                  </a:ext>
                </a:extLst>
              </p:cNvPr>
              <p:cNvSpPr/>
              <p:nvPr/>
            </p:nvSpPr>
            <p:spPr>
              <a:xfrm rot="-802202">
                <a:off x="6039854" y="2931266"/>
                <a:ext cx="300609" cy="300609"/>
              </a:xfrm>
              <a:custGeom>
                <a:avLst/>
                <a:gdLst>
                  <a:gd name="connsiteX0" fmla="*/ 300609 w 300609"/>
                  <a:gd name="connsiteY0" fmla="*/ 150305 h 300609"/>
                  <a:gd name="connsiteX1" fmla="*/ 150304 w 300609"/>
                  <a:gd name="connsiteY1" fmla="*/ 300609 h 300609"/>
                  <a:gd name="connsiteX2" fmla="*/ 0 w 300609"/>
                  <a:gd name="connsiteY2" fmla="*/ 150305 h 300609"/>
                  <a:gd name="connsiteX3" fmla="*/ 150304 w 300609"/>
                  <a:gd name="connsiteY3" fmla="*/ 0 h 300609"/>
                  <a:gd name="connsiteX4" fmla="*/ 300609 w 300609"/>
                  <a:gd name="connsiteY4" fmla="*/ 150305 h 30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09" h="300609">
                    <a:moveTo>
                      <a:pt x="300609" y="150305"/>
                    </a:moveTo>
                    <a:cubicBezTo>
                      <a:pt x="300609" y="233315"/>
                      <a:pt x="233315" y="300609"/>
                      <a:pt x="150304" y="300609"/>
                    </a:cubicBezTo>
                    <a:cubicBezTo>
                      <a:pt x="67294" y="300609"/>
                      <a:pt x="0" y="233315"/>
                      <a:pt x="0" y="150305"/>
                    </a:cubicBezTo>
                    <a:cubicBezTo>
                      <a:pt x="0" y="67294"/>
                      <a:pt x="67294" y="0"/>
                      <a:pt x="150304" y="0"/>
                    </a:cubicBezTo>
                    <a:cubicBezTo>
                      <a:pt x="233315" y="0"/>
                      <a:pt x="300609" y="67294"/>
                      <a:pt x="300609" y="150305"/>
                    </a:cubicBezTo>
                    <a:close/>
                  </a:path>
                </a:pathLst>
              </a:custGeom>
              <a:solidFill>
                <a:srgbClr val="5383E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6C1336E-3A71-456F-A384-C70DA1931BE0}"/>
                  </a:ext>
                </a:extLst>
              </p:cNvPr>
              <p:cNvSpPr/>
              <p:nvPr/>
            </p:nvSpPr>
            <p:spPr>
              <a:xfrm rot="-766799">
                <a:off x="4522619" y="2921157"/>
                <a:ext cx="300609" cy="300609"/>
              </a:xfrm>
              <a:custGeom>
                <a:avLst/>
                <a:gdLst>
                  <a:gd name="connsiteX0" fmla="*/ 300609 w 300609"/>
                  <a:gd name="connsiteY0" fmla="*/ 150305 h 300609"/>
                  <a:gd name="connsiteX1" fmla="*/ 150305 w 300609"/>
                  <a:gd name="connsiteY1" fmla="*/ 300609 h 300609"/>
                  <a:gd name="connsiteX2" fmla="*/ 0 w 300609"/>
                  <a:gd name="connsiteY2" fmla="*/ 150305 h 300609"/>
                  <a:gd name="connsiteX3" fmla="*/ 150305 w 300609"/>
                  <a:gd name="connsiteY3" fmla="*/ 0 h 300609"/>
                  <a:gd name="connsiteX4" fmla="*/ 300609 w 300609"/>
                  <a:gd name="connsiteY4" fmla="*/ 150305 h 30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09" h="300609">
                    <a:moveTo>
                      <a:pt x="300609" y="150305"/>
                    </a:moveTo>
                    <a:cubicBezTo>
                      <a:pt x="300609" y="233316"/>
                      <a:pt x="233315" y="300609"/>
                      <a:pt x="150305" y="300609"/>
                    </a:cubicBezTo>
                    <a:cubicBezTo>
                      <a:pt x="67294" y="300609"/>
                      <a:pt x="0" y="233316"/>
                      <a:pt x="0" y="150305"/>
                    </a:cubicBezTo>
                    <a:cubicBezTo>
                      <a:pt x="0" y="67294"/>
                      <a:pt x="67294" y="0"/>
                      <a:pt x="150305" y="0"/>
                    </a:cubicBezTo>
                    <a:cubicBezTo>
                      <a:pt x="233315" y="0"/>
                      <a:pt x="300609" y="67294"/>
                      <a:pt x="300609" y="150305"/>
                    </a:cubicBezTo>
                    <a:close/>
                  </a:path>
                </a:pathLst>
              </a:custGeom>
              <a:solidFill>
                <a:srgbClr val="5383E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1FC1556-ACBA-D915-BA0B-58A38A52B874}"/>
                  </a:ext>
                </a:extLst>
              </p:cNvPr>
              <p:cNvSpPr/>
              <p:nvPr/>
            </p:nvSpPr>
            <p:spPr>
              <a:xfrm>
                <a:off x="4693409" y="2401449"/>
                <a:ext cx="1484283" cy="1076035"/>
              </a:xfrm>
              <a:custGeom>
                <a:avLst/>
                <a:gdLst>
                  <a:gd name="connsiteX0" fmla="*/ 719648 w 1484283"/>
                  <a:gd name="connsiteY0" fmla="*/ 374 h 1076035"/>
                  <a:gd name="connsiteX1" fmla="*/ 11940 w 1484283"/>
                  <a:gd name="connsiteY1" fmla="*/ 522725 h 1076035"/>
                  <a:gd name="connsiteX2" fmla="*/ 580678 w 1484283"/>
                  <a:gd name="connsiteY2" fmla="*/ 1071937 h 1076035"/>
                  <a:gd name="connsiteX3" fmla="*/ 919482 w 1484283"/>
                  <a:gd name="connsiteY3" fmla="*/ 1074699 h 1076035"/>
                  <a:gd name="connsiteX4" fmla="*/ 1468027 w 1484283"/>
                  <a:gd name="connsiteY4" fmla="*/ 753992 h 1076035"/>
                  <a:gd name="connsiteX5" fmla="*/ 1483172 w 1484283"/>
                  <a:gd name="connsiteY5" fmla="*/ 660361 h 1076035"/>
                  <a:gd name="connsiteX6" fmla="*/ 719648 w 1484283"/>
                  <a:gd name="connsiteY6" fmla="*/ 374 h 1076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4283" h="1076035">
                    <a:moveTo>
                      <a:pt x="719648" y="374"/>
                    </a:moveTo>
                    <a:cubicBezTo>
                      <a:pt x="719648" y="374"/>
                      <a:pt x="108524" y="-6960"/>
                      <a:pt x="11940" y="522725"/>
                    </a:cubicBezTo>
                    <a:cubicBezTo>
                      <a:pt x="-84643" y="1052410"/>
                      <a:pt x="431993" y="1061935"/>
                      <a:pt x="580678" y="1071937"/>
                    </a:cubicBezTo>
                    <a:cubicBezTo>
                      <a:pt x="648020" y="1076509"/>
                      <a:pt x="792228" y="1076985"/>
                      <a:pt x="919482" y="1074699"/>
                    </a:cubicBezTo>
                    <a:cubicBezTo>
                      <a:pt x="1201232" y="1069841"/>
                      <a:pt x="1400304" y="1015358"/>
                      <a:pt x="1468027" y="753992"/>
                    </a:cubicBezTo>
                    <a:cubicBezTo>
                      <a:pt x="1476095" y="723341"/>
                      <a:pt x="1481162" y="691984"/>
                      <a:pt x="1483172" y="660361"/>
                    </a:cubicBezTo>
                    <a:cubicBezTo>
                      <a:pt x="1500983" y="373468"/>
                      <a:pt x="1307340" y="-13723"/>
                      <a:pt x="719648" y="374"/>
                    </a:cubicBezTo>
                    <a:close/>
                  </a:path>
                </a:pathLst>
              </a:custGeom>
              <a:solidFill>
                <a:srgbClr val="5383E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E270CD6-207A-A7C1-58C5-712C79A251EC}"/>
                  </a:ext>
                </a:extLst>
              </p:cNvPr>
              <p:cNvSpPr/>
              <p:nvPr/>
            </p:nvSpPr>
            <p:spPr>
              <a:xfrm>
                <a:off x="4797050" y="2870711"/>
                <a:ext cx="1225252" cy="351146"/>
              </a:xfrm>
              <a:custGeom>
                <a:avLst/>
                <a:gdLst>
                  <a:gd name="connsiteX0" fmla="*/ 1059300 w 1225252"/>
                  <a:gd name="connsiteY0" fmla="*/ 337309 h 351146"/>
                  <a:gd name="connsiteX1" fmla="*/ 171475 w 1225252"/>
                  <a:gd name="connsiteY1" fmla="*/ 351120 h 351146"/>
                  <a:gd name="connsiteX2" fmla="*/ 35 w 1225252"/>
                  <a:gd name="connsiteY2" fmla="*/ 185623 h 351146"/>
                  <a:gd name="connsiteX3" fmla="*/ 25 w 1225252"/>
                  <a:gd name="connsiteY3" fmla="*/ 185290 h 351146"/>
                  <a:gd name="connsiteX4" fmla="*/ 25 w 1225252"/>
                  <a:gd name="connsiteY4" fmla="*/ 185290 h 351146"/>
                  <a:gd name="connsiteX5" fmla="*/ 165712 w 1225252"/>
                  <a:gd name="connsiteY5" fmla="*/ 13840 h 351146"/>
                  <a:gd name="connsiteX6" fmla="*/ 165951 w 1225252"/>
                  <a:gd name="connsiteY6" fmla="*/ 13840 h 351146"/>
                  <a:gd name="connsiteX7" fmla="*/ 1053776 w 1225252"/>
                  <a:gd name="connsiteY7" fmla="*/ 29 h 351146"/>
                  <a:gd name="connsiteX8" fmla="*/ 1225216 w 1225252"/>
                  <a:gd name="connsiteY8" fmla="*/ 165335 h 351146"/>
                  <a:gd name="connsiteX9" fmla="*/ 1225226 w 1225252"/>
                  <a:gd name="connsiteY9" fmla="*/ 165859 h 351146"/>
                  <a:gd name="connsiteX10" fmla="*/ 1225226 w 1225252"/>
                  <a:gd name="connsiteY10" fmla="*/ 165859 h 351146"/>
                  <a:gd name="connsiteX11" fmla="*/ 1059729 w 1225252"/>
                  <a:gd name="connsiteY11" fmla="*/ 337299 h 351146"/>
                  <a:gd name="connsiteX12" fmla="*/ 1059300 w 1225252"/>
                  <a:gd name="connsiteY12" fmla="*/ 337309 h 351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5252" h="351146">
                    <a:moveTo>
                      <a:pt x="1059300" y="337309"/>
                    </a:moveTo>
                    <a:lnTo>
                      <a:pt x="171475" y="351120"/>
                    </a:lnTo>
                    <a:cubicBezTo>
                      <a:pt x="78435" y="352758"/>
                      <a:pt x="1673" y="278663"/>
                      <a:pt x="35" y="185623"/>
                    </a:cubicBezTo>
                    <a:cubicBezTo>
                      <a:pt x="25" y="185509"/>
                      <a:pt x="25" y="185404"/>
                      <a:pt x="25" y="185290"/>
                    </a:cubicBezTo>
                    <a:lnTo>
                      <a:pt x="25" y="185290"/>
                    </a:lnTo>
                    <a:cubicBezTo>
                      <a:pt x="-1566" y="92192"/>
                      <a:pt x="72615" y="15431"/>
                      <a:pt x="165712" y="13840"/>
                    </a:cubicBezTo>
                    <a:cubicBezTo>
                      <a:pt x="165789" y="13840"/>
                      <a:pt x="165875" y="13840"/>
                      <a:pt x="165951" y="13840"/>
                    </a:cubicBezTo>
                    <a:lnTo>
                      <a:pt x="1053776" y="29"/>
                    </a:lnTo>
                    <a:cubicBezTo>
                      <a:pt x="1146768" y="-1667"/>
                      <a:pt x="1223521" y="72342"/>
                      <a:pt x="1225216" y="165335"/>
                    </a:cubicBezTo>
                    <a:cubicBezTo>
                      <a:pt x="1225216" y="165506"/>
                      <a:pt x="1225226" y="165687"/>
                      <a:pt x="1225226" y="165859"/>
                    </a:cubicBezTo>
                    <a:lnTo>
                      <a:pt x="1225226" y="165859"/>
                    </a:lnTo>
                    <a:cubicBezTo>
                      <a:pt x="1226864" y="258899"/>
                      <a:pt x="1152769" y="335661"/>
                      <a:pt x="1059729" y="337299"/>
                    </a:cubicBezTo>
                    <a:cubicBezTo>
                      <a:pt x="1059586" y="337309"/>
                      <a:pt x="1059443" y="337309"/>
                      <a:pt x="1059300" y="33730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3DB7F8FC-EB90-70F0-1740-B2E38A5CD023}"/>
                  </a:ext>
                </a:extLst>
              </p:cNvPr>
              <p:cNvSpPr/>
              <p:nvPr/>
            </p:nvSpPr>
            <p:spPr>
              <a:xfrm>
                <a:off x="5045830" y="2973063"/>
                <a:ext cx="108223" cy="108224"/>
              </a:xfrm>
              <a:custGeom>
                <a:avLst/>
                <a:gdLst>
                  <a:gd name="connsiteX0" fmla="*/ 107195 w 108223"/>
                  <a:gd name="connsiteY0" fmla="*/ 64555 h 108224"/>
                  <a:gd name="connsiteX1" fmla="*/ 43672 w 108223"/>
                  <a:gd name="connsiteY1" fmla="*/ 107198 h 108224"/>
                  <a:gd name="connsiteX2" fmla="*/ 1029 w 108223"/>
                  <a:gd name="connsiteY2" fmla="*/ 43676 h 108224"/>
                  <a:gd name="connsiteX3" fmla="*/ 64523 w 108223"/>
                  <a:gd name="connsiteY3" fmla="*/ 1023 h 108224"/>
                  <a:gd name="connsiteX4" fmla="*/ 107204 w 108223"/>
                  <a:gd name="connsiteY4" fmla="*/ 64526 h 108224"/>
                  <a:gd name="connsiteX5" fmla="*/ 107195 w 108223"/>
                  <a:gd name="connsiteY5" fmla="*/ 64555 h 10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223" h="108224">
                    <a:moveTo>
                      <a:pt x="107195" y="64555"/>
                    </a:moveTo>
                    <a:cubicBezTo>
                      <a:pt x="101432" y="93873"/>
                      <a:pt x="72990" y="112961"/>
                      <a:pt x="43672" y="107198"/>
                    </a:cubicBezTo>
                    <a:cubicBezTo>
                      <a:pt x="14354" y="101435"/>
                      <a:pt x="-4743" y="72994"/>
                      <a:pt x="1029" y="43676"/>
                    </a:cubicBezTo>
                    <a:cubicBezTo>
                      <a:pt x="6792" y="14367"/>
                      <a:pt x="35214" y="-4730"/>
                      <a:pt x="64523" y="1023"/>
                    </a:cubicBezTo>
                    <a:cubicBezTo>
                      <a:pt x="93841" y="6776"/>
                      <a:pt x="112948" y="35208"/>
                      <a:pt x="107204" y="64526"/>
                    </a:cubicBezTo>
                    <a:cubicBezTo>
                      <a:pt x="107195" y="64536"/>
                      <a:pt x="107195" y="64545"/>
                      <a:pt x="107195" y="645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EFBA24DB-92DC-848F-2C2D-98DB569DD180}"/>
                  </a:ext>
                </a:extLst>
              </p:cNvPr>
              <p:cNvSpPr/>
              <p:nvPr/>
            </p:nvSpPr>
            <p:spPr>
              <a:xfrm>
                <a:off x="5665794" y="2963247"/>
                <a:ext cx="108221" cy="108230"/>
              </a:xfrm>
              <a:custGeom>
                <a:avLst/>
                <a:gdLst>
                  <a:gd name="connsiteX0" fmla="*/ 107213 w 108221"/>
                  <a:gd name="connsiteY0" fmla="*/ 64464 h 108230"/>
                  <a:gd name="connsiteX1" fmla="*/ 43757 w 108221"/>
                  <a:gd name="connsiteY1" fmla="*/ 107222 h 108230"/>
                  <a:gd name="connsiteX2" fmla="*/ 1009 w 108221"/>
                  <a:gd name="connsiteY2" fmla="*/ 43767 h 108230"/>
                  <a:gd name="connsiteX3" fmla="*/ 64455 w 108221"/>
                  <a:gd name="connsiteY3" fmla="*/ 1009 h 108230"/>
                  <a:gd name="connsiteX4" fmla="*/ 64541 w 108221"/>
                  <a:gd name="connsiteY4" fmla="*/ 1028 h 108230"/>
                  <a:gd name="connsiteX5" fmla="*/ 107213 w 108221"/>
                  <a:gd name="connsiteY5" fmla="*/ 64464 h 108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221" h="108230">
                    <a:moveTo>
                      <a:pt x="107213" y="64464"/>
                    </a:moveTo>
                    <a:cubicBezTo>
                      <a:pt x="101498" y="93792"/>
                      <a:pt x="73085" y="112937"/>
                      <a:pt x="43757" y="107222"/>
                    </a:cubicBezTo>
                    <a:cubicBezTo>
                      <a:pt x="14430" y="101498"/>
                      <a:pt x="-4706" y="73094"/>
                      <a:pt x="1009" y="43767"/>
                    </a:cubicBezTo>
                    <a:cubicBezTo>
                      <a:pt x="6724" y="14439"/>
                      <a:pt x="35128" y="-4706"/>
                      <a:pt x="64455" y="1009"/>
                    </a:cubicBezTo>
                    <a:cubicBezTo>
                      <a:pt x="64484" y="1018"/>
                      <a:pt x="64512" y="1018"/>
                      <a:pt x="64541" y="1028"/>
                    </a:cubicBezTo>
                    <a:cubicBezTo>
                      <a:pt x="93830" y="6781"/>
                      <a:pt x="112918" y="35166"/>
                      <a:pt x="107213" y="644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7E9ABEB4-D238-C000-A841-67A00A49809E}"/>
                  </a:ext>
                </a:extLst>
              </p:cNvPr>
              <p:cNvSpPr/>
              <p:nvPr/>
            </p:nvSpPr>
            <p:spPr>
              <a:xfrm>
                <a:off x="5201093" y="4025282"/>
                <a:ext cx="483310" cy="483323"/>
              </a:xfrm>
              <a:custGeom>
                <a:avLst/>
                <a:gdLst>
                  <a:gd name="connsiteX0" fmla="*/ 482665 w 483310"/>
                  <a:gd name="connsiteY0" fmla="*/ 259253 h 483323"/>
                  <a:gd name="connsiteX1" fmla="*/ 224061 w 483310"/>
                  <a:gd name="connsiteY1" fmla="*/ 482672 h 483323"/>
                  <a:gd name="connsiteX2" fmla="*/ 652 w 483310"/>
                  <a:gd name="connsiteY2" fmla="*/ 224068 h 483323"/>
                  <a:gd name="connsiteX3" fmla="*/ 259208 w 483310"/>
                  <a:gd name="connsiteY3" fmla="*/ 649 h 483323"/>
                  <a:gd name="connsiteX4" fmla="*/ 482665 w 483310"/>
                  <a:gd name="connsiteY4" fmla="*/ 259253 h 48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3310" h="483323">
                    <a:moveTo>
                      <a:pt x="482665" y="259253"/>
                    </a:moveTo>
                    <a:cubicBezTo>
                      <a:pt x="472949" y="392356"/>
                      <a:pt x="357173" y="492387"/>
                      <a:pt x="224061" y="482672"/>
                    </a:cubicBezTo>
                    <a:cubicBezTo>
                      <a:pt x="90958" y="472956"/>
                      <a:pt x="-9064" y="357170"/>
                      <a:pt x="652" y="224068"/>
                    </a:cubicBezTo>
                    <a:cubicBezTo>
                      <a:pt x="10367" y="90975"/>
                      <a:pt x="126115" y="-9047"/>
                      <a:pt x="259208" y="649"/>
                    </a:cubicBezTo>
                    <a:cubicBezTo>
                      <a:pt x="392301" y="10393"/>
                      <a:pt x="492332" y="126151"/>
                      <a:pt x="482665" y="25925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E760CA14-454A-5086-B4F0-D849FA05CC13}"/>
                  </a:ext>
                </a:extLst>
              </p:cNvPr>
              <p:cNvSpPr/>
              <p:nvPr/>
            </p:nvSpPr>
            <p:spPr>
              <a:xfrm>
                <a:off x="5266551" y="4090796"/>
                <a:ext cx="352250" cy="352247"/>
              </a:xfrm>
              <a:custGeom>
                <a:avLst/>
                <a:gdLst>
                  <a:gd name="connsiteX0" fmla="*/ 351770 w 352250"/>
                  <a:gd name="connsiteY0" fmla="*/ 188977 h 352247"/>
                  <a:gd name="connsiteX1" fmla="*/ 163270 w 352250"/>
                  <a:gd name="connsiteY1" fmla="*/ 351769 h 352247"/>
                  <a:gd name="connsiteX2" fmla="*/ 478 w 352250"/>
                  <a:gd name="connsiteY2" fmla="*/ 163269 h 352247"/>
                  <a:gd name="connsiteX3" fmla="*/ 188978 w 352250"/>
                  <a:gd name="connsiteY3" fmla="*/ 477 h 352247"/>
                  <a:gd name="connsiteX4" fmla="*/ 188988 w 352250"/>
                  <a:gd name="connsiteY4" fmla="*/ 477 h 352247"/>
                  <a:gd name="connsiteX5" fmla="*/ 351779 w 352250"/>
                  <a:gd name="connsiteY5" fmla="*/ 188796 h 352247"/>
                  <a:gd name="connsiteX6" fmla="*/ 351770 w 352250"/>
                  <a:gd name="connsiteY6" fmla="*/ 188977 h 352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2250" h="352247">
                    <a:moveTo>
                      <a:pt x="351770" y="188977"/>
                    </a:moveTo>
                    <a:cubicBezTo>
                      <a:pt x="344674" y="285989"/>
                      <a:pt x="260273" y="358875"/>
                      <a:pt x="163270" y="351769"/>
                    </a:cubicBezTo>
                    <a:cubicBezTo>
                      <a:pt x="66258" y="344672"/>
                      <a:pt x="-6627" y="260281"/>
                      <a:pt x="478" y="163269"/>
                    </a:cubicBezTo>
                    <a:cubicBezTo>
                      <a:pt x="7575" y="66266"/>
                      <a:pt x="91966" y="-6619"/>
                      <a:pt x="188978" y="477"/>
                    </a:cubicBezTo>
                    <a:cubicBezTo>
                      <a:pt x="188978" y="477"/>
                      <a:pt x="188988" y="477"/>
                      <a:pt x="188988" y="477"/>
                    </a:cubicBezTo>
                    <a:cubicBezTo>
                      <a:pt x="285943" y="7526"/>
                      <a:pt x="358828" y="91841"/>
                      <a:pt x="351779" y="188796"/>
                    </a:cubicBezTo>
                    <a:cubicBezTo>
                      <a:pt x="351779" y="188863"/>
                      <a:pt x="351770" y="188920"/>
                      <a:pt x="351770" y="1889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51E65209-0ED1-37B8-EFD2-2E7363344F1F}"/>
                  </a:ext>
                </a:extLst>
              </p:cNvPr>
              <p:cNvSpPr/>
              <p:nvPr/>
            </p:nvSpPr>
            <p:spPr>
              <a:xfrm>
                <a:off x="5346668" y="4147470"/>
                <a:ext cx="191642" cy="219551"/>
              </a:xfrm>
              <a:custGeom>
                <a:avLst/>
                <a:gdLst>
                  <a:gd name="connsiteX0" fmla="*/ 186785 w 191642"/>
                  <a:gd name="connsiteY0" fmla="*/ 164306 h 219551"/>
                  <a:gd name="connsiteX1" fmla="*/ 185166 w 191642"/>
                  <a:gd name="connsiteY1" fmla="*/ 135255 h 219551"/>
                  <a:gd name="connsiteX2" fmla="*/ 184309 w 191642"/>
                  <a:gd name="connsiteY2" fmla="*/ 59055 h 219551"/>
                  <a:gd name="connsiteX3" fmla="*/ 186214 w 191642"/>
                  <a:gd name="connsiteY3" fmla="*/ 62579 h 219551"/>
                  <a:gd name="connsiteX4" fmla="*/ 95631 w 191642"/>
                  <a:gd name="connsiteY4" fmla="*/ 9716 h 219551"/>
                  <a:gd name="connsiteX5" fmla="*/ 100679 w 191642"/>
                  <a:gd name="connsiteY5" fmla="*/ 9716 h 219551"/>
                  <a:gd name="connsiteX6" fmla="*/ 9239 w 191642"/>
                  <a:gd name="connsiteY6" fmla="*/ 61055 h 219551"/>
                  <a:gd name="connsiteX7" fmla="*/ 12001 w 191642"/>
                  <a:gd name="connsiteY7" fmla="*/ 56483 h 219551"/>
                  <a:gd name="connsiteX8" fmla="*/ 12001 w 191642"/>
                  <a:gd name="connsiteY8" fmla="*/ 56483 h 219551"/>
                  <a:gd name="connsiteX9" fmla="*/ 12001 w 191642"/>
                  <a:gd name="connsiteY9" fmla="*/ 70009 h 219551"/>
                  <a:gd name="connsiteX10" fmla="*/ 12001 w 191642"/>
                  <a:gd name="connsiteY10" fmla="*/ 83629 h 219551"/>
                  <a:gd name="connsiteX11" fmla="*/ 11525 w 191642"/>
                  <a:gd name="connsiteY11" fmla="*/ 110300 h 219551"/>
                  <a:gd name="connsiteX12" fmla="*/ 10573 w 191642"/>
                  <a:gd name="connsiteY12" fmla="*/ 161163 h 219551"/>
                  <a:gd name="connsiteX13" fmla="*/ 8096 w 191642"/>
                  <a:gd name="connsiteY13" fmla="*/ 156782 h 219551"/>
                  <a:gd name="connsiteX14" fmla="*/ 97631 w 191642"/>
                  <a:gd name="connsiteY14" fmla="*/ 211455 h 219551"/>
                  <a:gd name="connsiteX15" fmla="*/ 93631 w 191642"/>
                  <a:gd name="connsiteY15" fmla="*/ 211455 h 219551"/>
                  <a:gd name="connsiteX16" fmla="*/ 160306 w 191642"/>
                  <a:gd name="connsiteY16" fmla="*/ 176213 h 219551"/>
                  <a:gd name="connsiteX17" fmla="*/ 186690 w 191642"/>
                  <a:gd name="connsiteY17" fmla="*/ 163830 h 219551"/>
                  <a:gd name="connsiteX18" fmla="*/ 163830 w 191642"/>
                  <a:gd name="connsiteY18" fmla="*/ 178975 h 219551"/>
                  <a:gd name="connsiteX19" fmla="*/ 97155 w 191642"/>
                  <a:gd name="connsiteY19" fmla="*/ 218408 h 219551"/>
                  <a:gd name="connsiteX20" fmla="*/ 95155 w 191642"/>
                  <a:gd name="connsiteY20" fmla="*/ 219551 h 219551"/>
                  <a:gd name="connsiteX21" fmla="*/ 93154 w 191642"/>
                  <a:gd name="connsiteY21" fmla="*/ 218408 h 219551"/>
                  <a:gd name="connsiteX22" fmla="*/ 2476 w 191642"/>
                  <a:gd name="connsiteY22" fmla="*/ 165545 h 219551"/>
                  <a:gd name="connsiteX23" fmla="*/ 0 w 191642"/>
                  <a:gd name="connsiteY23" fmla="*/ 164116 h 219551"/>
                  <a:gd name="connsiteX24" fmla="*/ 0 w 191642"/>
                  <a:gd name="connsiteY24" fmla="*/ 161068 h 219551"/>
                  <a:gd name="connsiteX25" fmla="*/ 571 w 191642"/>
                  <a:gd name="connsiteY25" fmla="*/ 110204 h 219551"/>
                  <a:gd name="connsiteX26" fmla="*/ 571 w 191642"/>
                  <a:gd name="connsiteY26" fmla="*/ 83534 h 219551"/>
                  <a:gd name="connsiteX27" fmla="*/ 571 w 191642"/>
                  <a:gd name="connsiteY27" fmla="*/ 70009 h 219551"/>
                  <a:gd name="connsiteX28" fmla="*/ 571 w 191642"/>
                  <a:gd name="connsiteY28" fmla="*/ 56864 h 219551"/>
                  <a:gd name="connsiteX29" fmla="*/ 571 w 191642"/>
                  <a:gd name="connsiteY29" fmla="*/ 56864 h 219551"/>
                  <a:gd name="connsiteX30" fmla="*/ 3334 w 191642"/>
                  <a:gd name="connsiteY30" fmla="*/ 52292 h 219551"/>
                  <a:gd name="connsiteX31" fmla="*/ 95059 w 191642"/>
                  <a:gd name="connsiteY31" fmla="*/ 1429 h 219551"/>
                  <a:gd name="connsiteX32" fmla="*/ 97726 w 191642"/>
                  <a:gd name="connsiteY32" fmla="*/ 0 h 219551"/>
                  <a:gd name="connsiteX33" fmla="*/ 100203 w 191642"/>
                  <a:gd name="connsiteY33" fmla="*/ 1524 h 219551"/>
                  <a:gd name="connsiteX34" fmla="*/ 189643 w 191642"/>
                  <a:gd name="connsiteY34" fmla="*/ 56197 h 219551"/>
                  <a:gd name="connsiteX35" fmla="*/ 191643 w 191642"/>
                  <a:gd name="connsiteY35" fmla="*/ 57436 h 219551"/>
                  <a:gd name="connsiteX36" fmla="*/ 191643 w 191642"/>
                  <a:gd name="connsiteY36" fmla="*/ 59722 h 219551"/>
                  <a:gd name="connsiteX37" fmla="*/ 188595 w 191642"/>
                  <a:gd name="connsiteY37" fmla="*/ 137160 h 219551"/>
                  <a:gd name="connsiteX38" fmla="*/ 186785 w 191642"/>
                  <a:gd name="connsiteY38" fmla="*/ 164306 h 21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1642" h="219551">
                    <a:moveTo>
                      <a:pt x="186785" y="164306"/>
                    </a:moveTo>
                    <a:cubicBezTo>
                      <a:pt x="185442" y="154686"/>
                      <a:pt x="184899" y="144971"/>
                      <a:pt x="185166" y="135255"/>
                    </a:cubicBezTo>
                    <a:cubicBezTo>
                      <a:pt x="184690" y="117062"/>
                      <a:pt x="184309" y="91059"/>
                      <a:pt x="184309" y="59055"/>
                    </a:cubicBezTo>
                    <a:lnTo>
                      <a:pt x="186214" y="62579"/>
                    </a:lnTo>
                    <a:lnTo>
                      <a:pt x="95631" y="9716"/>
                    </a:lnTo>
                    <a:lnTo>
                      <a:pt x="100679" y="9716"/>
                    </a:lnTo>
                    <a:lnTo>
                      <a:pt x="9239" y="61055"/>
                    </a:lnTo>
                    <a:cubicBezTo>
                      <a:pt x="6763" y="65246"/>
                      <a:pt x="12573" y="55436"/>
                      <a:pt x="12001" y="56483"/>
                    </a:cubicBezTo>
                    <a:lnTo>
                      <a:pt x="12001" y="56483"/>
                    </a:lnTo>
                    <a:lnTo>
                      <a:pt x="12001" y="70009"/>
                    </a:lnTo>
                    <a:lnTo>
                      <a:pt x="12001" y="83629"/>
                    </a:lnTo>
                    <a:cubicBezTo>
                      <a:pt x="12001" y="92583"/>
                      <a:pt x="12001" y="101537"/>
                      <a:pt x="11525" y="110300"/>
                    </a:cubicBezTo>
                    <a:cubicBezTo>
                      <a:pt x="11525" y="127826"/>
                      <a:pt x="10858" y="144780"/>
                      <a:pt x="10573" y="161163"/>
                    </a:cubicBezTo>
                    <a:lnTo>
                      <a:pt x="8096" y="156782"/>
                    </a:lnTo>
                    <a:lnTo>
                      <a:pt x="97631" y="211455"/>
                    </a:lnTo>
                    <a:lnTo>
                      <a:pt x="93631" y="211455"/>
                    </a:lnTo>
                    <a:cubicBezTo>
                      <a:pt x="121539" y="196405"/>
                      <a:pt x="144589" y="184404"/>
                      <a:pt x="160306" y="176213"/>
                    </a:cubicBezTo>
                    <a:cubicBezTo>
                      <a:pt x="168764" y="171402"/>
                      <a:pt x="177584" y="167259"/>
                      <a:pt x="186690" y="163830"/>
                    </a:cubicBezTo>
                    <a:cubicBezTo>
                      <a:pt x="179584" y="169621"/>
                      <a:pt x="171926" y="174688"/>
                      <a:pt x="163830" y="178975"/>
                    </a:cubicBezTo>
                    <a:cubicBezTo>
                      <a:pt x="148400" y="188500"/>
                      <a:pt x="125730" y="201930"/>
                      <a:pt x="97155" y="218408"/>
                    </a:cubicBezTo>
                    <a:lnTo>
                      <a:pt x="95155" y="219551"/>
                    </a:lnTo>
                    <a:lnTo>
                      <a:pt x="93154" y="218408"/>
                    </a:lnTo>
                    <a:lnTo>
                      <a:pt x="2476" y="165545"/>
                    </a:lnTo>
                    <a:lnTo>
                      <a:pt x="0" y="164116"/>
                    </a:lnTo>
                    <a:lnTo>
                      <a:pt x="0" y="161068"/>
                    </a:lnTo>
                    <a:cubicBezTo>
                      <a:pt x="0" y="144685"/>
                      <a:pt x="191" y="127730"/>
                      <a:pt x="571" y="110204"/>
                    </a:cubicBezTo>
                    <a:cubicBezTo>
                      <a:pt x="571" y="101441"/>
                      <a:pt x="571" y="92583"/>
                      <a:pt x="571" y="83534"/>
                    </a:cubicBezTo>
                    <a:lnTo>
                      <a:pt x="571" y="70009"/>
                    </a:lnTo>
                    <a:lnTo>
                      <a:pt x="571" y="56864"/>
                    </a:lnTo>
                    <a:lnTo>
                      <a:pt x="571" y="56864"/>
                    </a:lnTo>
                    <a:cubicBezTo>
                      <a:pt x="0" y="57912"/>
                      <a:pt x="5810" y="48196"/>
                      <a:pt x="3334" y="52292"/>
                    </a:cubicBezTo>
                    <a:lnTo>
                      <a:pt x="95059" y="1429"/>
                    </a:lnTo>
                    <a:lnTo>
                      <a:pt x="97726" y="0"/>
                    </a:lnTo>
                    <a:lnTo>
                      <a:pt x="100203" y="1524"/>
                    </a:lnTo>
                    <a:lnTo>
                      <a:pt x="189643" y="56197"/>
                    </a:lnTo>
                    <a:lnTo>
                      <a:pt x="191643" y="57436"/>
                    </a:lnTo>
                    <a:lnTo>
                      <a:pt x="191643" y="59722"/>
                    </a:lnTo>
                    <a:cubicBezTo>
                      <a:pt x="190595" y="92678"/>
                      <a:pt x="189547" y="119158"/>
                      <a:pt x="188595" y="137160"/>
                    </a:cubicBezTo>
                    <a:cubicBezTo>
                      <a:pt x="188843" y="146247"/>
                      <a:pt x="188233" y="155334"/>
                      <a:pt x="186785" y="164306"/>
                    </a:cubicBezTo>
                    <a:close/>
                  </a:path>
                </a:pathLst>
              </a:custGeom>
              <a:solidFill>
                <a:srgbClr val="5383E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1443D04-5A43-B3B8-1B13-F71B21DEB979}"/>
                  </a:ext>
                </a:extLst>
              </p:cNvPr>
              <p:cNvSpPr/>
              <p:nvPr/>
            </p:nvSpPr>
            <p:spPr>
              <a:xfrm rot="-2700000">
                <a:off x="5358581" y="2109786"/>
                <a:ext cx="168592" cy="168592"/>
              </a:xfrm>
              <a:custGeom>
                <a:avLst/>
                <a:gdLst>
                  <a:gd name="connsiteX0" fmla="*/ 168593 w 168592"/>
                  <a:gd name="connsiteY0" fmla="*/ 84296 h 168592"/>
                  <a:gd name="connsiteX1" fmla="*/ 84296 w 168592"/>
                  <a:gd name="connsiteY1" fmla="*/ 168593 h 168592"/>
                  <a:gd name="connsiteX2" fmla="*/ 0 w 168592"/>
                  <a:gd name="connsiteY2" fmla="*/ 84296 h 168592"/>
                  <a:gd name="connsiteX3" fmla="*/ 84296 w 168592"/>
                  <a:gd name="connsiteY3" fmla="*/ 0 h 168592"/>
                  <a:gd name="connsiteX4" fmla="*/ 168593 w 168592"/>
                  <a:gd name="connsiteY4" fmla="*/ 84296 h 16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168592">
                    <a:moveTo>
                      <a:pt x="168593" y="84296"/>
                    </a:moveTo>
                    <a:cubicBezTo>
                      <a:pt x="168593" y="130852"/>
                      <a:pt x="130852" y="168593"/>
                      <a:pt x="84296" y="168593"/>
                    </a:cubicBezTo>
                    <a:cubicBezTo>
                      <a:pt x="37741" y="168593"/>
                      <a:pt x="0" y="130852"/>
                      <a:pt x="0" y="84296"/>
                    </a:cubicBezTo>
                    <a:cubicBezTo>
                      <a:pt x="0" y="37741"/>
                      <a:pt x="37741" y="0"/>
                      <a:pt x="84296" y="0"/>
                    </a:cubicBezTo>
                    <a:cubicBezTo>
                      <a:pt x="130852" y="0"/>
                      <a:pt x="168593" y="37741"/>
                      <a:pt x="168593" y="84296"/>
                    </a:cubicBezTo>
                    <a:close/>
                  </a:path>
                </a:pathLst>
              </a:custGeom>
              <a:solidFill>
                <a:srgbClr val="5383E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B828A88-ABE7-2149-F4E3-E3E19B6D630F}"/>
                  </a:ext>
                </a:extLst>
              </p:cNvPr>
              <p:cNvSpPr/>
              <p:nvPr/>
            </p:nvSpPr>
            <p:spPr>
              <a:xfrm>
                <a:off x="5301602" y="3012649"/>
                <a:ext cx="213753" cy="130282"/>
              </a:xfrm>
              <a:custGeom>
                <a:avLst/>
                <a:gdLst>
                  <a:gd name="connsiteX0" fmla="*/ 6584 w 213753"/>
                  <a:gd name="connsiteY0" fmla="*/ 13 h 130282"/>
                  <a:gd name="connsiteX1" fmla="*/ 20396 w 213753"/>
                  <a:gd name="connsiteY1" fmla="*/ 44495 h 130282"/>
                  <a:gd name="connsiteX2" fmla="*/ 48971 w 213753"/>
                  <a:gd name="connsiteY2" fmla="*/ 82595 h 130282"/>
                  <a:gd name="connsiteX3" fmla="*/ 99739 w 213753"/>
                  <a:gd name="connsiteY3" fmla="*/ 105169 h 130282"/>
                  <a:gd name="connsiteX4" fmla="*/ 153841 w 213753"/>
                  <a:gd name="connsiteY4" fmla="*/ 92215 h 130282"/>
                  <a:gd name="connsiteX5" fmla="*/ 188893 w 213753"/>
                  <a:gd name="connsiteY5" fmla="*/ 60306 h 130282"/>
                  <a:gd name="connsiteX6" fmla="*/ 210515 w 213753"/>
                  <a:gd name="connsiteY6" fmla="*/ 19063 h 130282"/>
                  <a:gd name="connsiteX7" fmla="*/ 213753 w 213753"/>
                  <a:gd name="connsiteY7" fmla="*/ 32779 h 130282"/>
                  <a:gd name="connsiteX8" fmla="*/ 204228 w 213753"/>
                  <a:gd name="connsiteY8" fmla="*/ 69355 h 130282"/>
                  <a:gd name="connsiteX9" fmla="*/ 166128 w 213753"/>
                  <a:gd name="connsiteY9" fmla="*/ 111551 h 130282"/>
                  <a:gd name="connsiteX10" fmla="*/ 33731 w 213753"/>
                  <a:gd name="connsiteY10" fmla="*/ 99454 h 130282"/>
                  <a:gd name="connsiteX11" fmla="*/ 4013 w 213753"/>
                  <a:gd name="connsiteY11" fmla="*/ 51067 h 130282"/>
                  <a:gd name="connsiteX12" fmla="*/ 965 w 213753"/>
                  <a:gd name="connsiteY12" fmla="*/ 12967 h 130282"/>
                  <a:gd name="connsiteX13" fmla="*/ 6584 w 213753"/>
                  <a:gd name="connsiteY13" fmla="*/ 13 h 130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3753" h="130282">
                    <a:moveTo>
                      <a:pt x="6584" y="13"/>
                    </a:moveTo>
                    <a:cubicBezTo>
                      <a:pt x="10585" y="489"/>
                      <a:pt x="8585" y="19063"/>
                      <a:pt x="20396" y="44495"/>
                    </a:cubicBezTo>
                    <a:cubicBezTo>
                      <a:pt x="27092" y="59087"/>
                      <a:pt x="36836" y="72079"/>
                      <a:pt x="48971" y="82595"/>
                    </a:cubicBezTo>
                    <a:cubicBezTo>
                      <a:pt x="63201" y="95111"/>
                      <a:pt x="80908" y="102988"/>
                      <a:pt x="99739" y="105169"/>
                    </a:cubicBezTo>
                    <a:cubicBezTo>
                      <a:pt x="118665" y="106388"/>
                      <a:pt x="137525" y="101873"/>
                      <a:pt x="153841" y="92215"/>
                    </a:cubicBezTo>
                    <a:cubicBezTo>
                      <a:pt x="167652" y="84186"/>
                      <a:pt x="179606" y="73308"/>
                      <a:pt x="188893" y="60306"/>
                    </a:cubicBezTo>
                    <a:cubicBezTo>
                      <a:pt x="205086" y="37732"/>
                      <a:pt x="206514" y="18777"/>
                      <a:pt x="210515" y="19063"/>
                    </a:cubicBezTo>
                    <a:cubicBezTo>
                      <a:pt x="212134" y="19063"/>
                      <a:pt x="213753" y="23826"/>
                      <a:pt x="213753" y="32779"/>
                    </a:cubicBezTo>
                    <a:cubicBezTo>
                      <a:pt x="213391" y="45533"/>
                      <a:pt x="210134" y="58040"/>
                      <a:pt x="204228" y="69355"/>
                    </a:cubicBezTo>
                    <a:cubicBezTo>
                      <a:pt x="195351" y="86453"/>
                      <a:pt x="182235" y="100988"/>
                      <a:pt x="166128" y="111551"/>
                    </a:cubicBezTo>
                    <a:cubicBezTo>
                      <a:pt x="124999" y="140536"/>
                      <a:pt x="68926" y="135411"/>
                      <a:pt x="33731" y="99454"/>
                    </a:cubicBezTo>
                    <a:cubicBezTo>
                      <a:pt x="19824" y="86157"/>
                      <a:pt x="9585" y="69489"/>
                      <a:pt x="4013" y="51067"/>
                    </a:cubicBezTo>
                    <a:cubicBezTo>
                      <a:pt x="41" y="38780"/>
                      <a:pt x="-997" y="25731"/>
                      <a:pt x="965" y="12967"/>
                    </a:cubicBezTo>
                    <a:cubicBezTo>
                      <a:pt x="2584" y="4109"/>
                      <a:pt x="5061" y="-273"/>
                      <a:pt x="658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0AA33802-CFE7-E40E-3728-4A6ED73ABA5C}"/>
                  </a:ext>
                </a:extLst>
              </p:cNvPr>
              <p:cNvSpPr/>
              <p:nvPr/>
            </p:nvSpPr>
            <p:spPr>
              <a:xfrm>
                <a:off x="6121850" y="2915126"/>
                <a:ext cx="53710" cy="344328"/>
              </a:xfrm>
              <a:custGeom>
                <a:avLst/>
                <a:gdLst>
                  <a:gd name="connsiteX0" fmla="*/ 58 w 53710"/>
                  <a:gd name="connsiteY0" fmla="*/ 344329 h 344328"/>
                  <a:gd name="connsiteX1" fmla="*/ 20632 w 53710"/>
                  <a:gd name="connsiteY1" fmla="*/ 297180 h 344328"/>
                  <a:gd name="connsiteX2" fmla="*/ 45397 w 53710"/>
                  <a:gd name="connsiteY2" fmla="*/ 175831 h 344328"/>
                  <a:gd name="connsiteX3" fmla="*/ 48254 w 53710"/>
                  <a:gd name="connsiteY3" fmla="*/ 52006 h 344328"/>
                  <a:gd name="connsiteX4" fmla="*/ 46064 w 53710"/>
                  <a:gd name="connsiteY4" fmla="*/ 13906 h 344328"/>
                  <a:gd name="connsiteX5" fmla="*/ 45587 w 53710"/>
                  <a:gd name="connsiteY5" fmla="*/ 0 h 344328"/>
                  <a:gd name="connsiteX6" fmla="*/ 47969 w 53710"/>
                  <a:gd name="connsiteY6" fmla="*/ 13716 h 344328"/>
                  <a:gd name="connsiteX7" fmla="*/ 51779 w 53710"/>
                  <a:gd name="connsiteY7" fmla="*/ 51816 h 344328"/>
                  <a:gd name="connsiteX8" fmla="*/ 50350 w 53710"/>
                  <a:gd name="connsiteY8" fmla="*/ 176784 h 344328"/>
                  <a:gd name="connsiteX9" fmla="*/ 23966 w 53710"/>
                  <a:gd name="connsiteY9" fmla="*/ 298894 h 344328"/>
                  <a:gd name="connsiteX10" fmla="*/ 7773 w 53710"/>
                  <a:gd name="connsiteY10" fmla="*/ 333280 h 344328"/>
                  <a:gd name="connsiteX11" fmla="*/ 58 w 53710"/>
                  <a:gd name="connsiteY11" fmla="*/ 344329 h 344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710" h="344328">
                    <a:moveTo>
                      <a:pt x="58" y="344329"/>
                    </a:moveTo>
                    <a:cubicBezTo>
                      <a:pt x="-895" y="344329"/>
                      <a:pt x="10059" y="327184"/>
                      <a:pt x="20632" y="297180"/>
                    </a:cubicBezTo>
                    <a:cubicBezTo>
                      <a:pt x="33777" y="257889"/>
                      <a:pt x="42101" y="217132"/>
                      <a:pt x="45397" y="175831"/>
                    </a:cubicBezTo>
                    <a:cubicBezTo>
                      <a:pt x="49207" y="134674"/>
                      <a:pt x="50169" y="93297"/>
                      <a:pt x="48254" y="52006"/>
                    </a:cubicBezTo>
                    <a:cubicBezTo>
                      <a:pt x="47588" y="36100"/>
                      <a:pt x="46826" y="23431"/>
                      <a:pt x="46064" y="13906"/>
                    </a:cubicBezTo>
                    <a:cubicBezTo>
                      <a:pt x="45416" y="9296"/>
                      <a:pt x="45264" y="4639"/>
                      <a:pt x="45587" y="0"/>
                    </a:cubicBezTo>
                    <a:cubicBezTo>
                      <a:pt x="46807" y="4486"/>
                      <a:pt x="47607" y="9077"/>
                      <a:pt x="47969" y="13716"/>
                    </a:cubicBezTo>
                    <a:cubicBezTo>
                      <a:pt x="49302" y="22574"/>
                      <a:pt x="50636" y="35433"/>
                      <a:pt x="51779" y="51816"/>
                    </a:cubicBezTo>
                    <a:cubicBezTo>
                      <a:pt x="54769" y="93440"/>
                      <a:pt x="54284" y="135236"/>
                      <a:pt x="50350" y="176784"/>
                    </a:cubicBezTo>
                    <a:cubicBezTo>
                      <a:pt x="46997" y="218475"/>
                      <a:pt x="38129" y="259537"/>
                      <a:pt x="23966" y="298894"/>
                    </a:cubicBezTo>
                    <a:cubicBezTo>
                      <a:pt x="19479" y="310763"/>
                      <a:pt x="14069" y="322259"/>
                      <a:pt x="7773" y="333280"/>
                    </a:cubicBezTo>
                    <a:cubicBezTo>
                      <a:pt x="5525" y="337176"/>
                      <a:pt x="2944" y="340871"/>
                      <a:pt x="58" y="34432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992EB473-937D-CF31-08A8-06B2CED1DACA}"/>
                  </a:ext>
                </a:extLst>
              </p:cNvPr>
              <p:cNvSpPr/>
              <p:nvPr/>
            </p:nvSpPr>
            <p:spPr>
              <a:xfrm>
                <a:off x="4683160" y="2906458"/>
                <a:ext cx="53812" cy="343090"/>
              </a:xfrm>
              <a:custGeom>
                <a:avLst/>
                <a:gdLst>
                  <a:gd name="connsiteX0" fmla="*/ 23333 w 53812"/>
                  <a:gd name="connsiteY0" fmla="*/ 0 h 343090"/>
                  <a:gd name="connsiteX1" fmla="*/ 20380 w 53812"/>
                  <a:gd name="connsiteY1" fmla="*/ 13621 h 343090"/>
                  <a:gd name="connsiteX2" fmla="*/ 16570 w 53812"/>
                  <a:gd name="connsiteY2" fmla="*/ 29432 h 343090"/>
                  <a:gd name="connsiteX3" fmla="*/ 12284 w 53812"/>
                  <a:gd name="connsiteY3" fmla="*/ 50483 h 343090"/>
                  <a:gd name="connsiteX4" fmla="*/ 5616 w 53812"/>
                  <a:gd name="connsiteY4" fmla="*/ 106013 h 343090"/>
                  <a:gd name="connsiteX5" fmla="*/ 6569 w 53812"/>
                  <a:gd name="connsiteY5" fmla="*/ 174403 h 343090"/>
                  <a:gd name="connsiteX6" fmla="*/ 17618 w 53812"/>
                  <a:gd name="connsiteY6" fmla="*/ 241840 h 343090"/>
                  <a:gd name="connsiteX7" fmla="*/ 34001 w 53812"/>
                  <a:gd name="connsiteY7" fmla="*/ 295370 h 343090"/>
                  <a:gd name="connsiteX8" fmla="*/ 41906 w 53812"/>
                  <a:gd name="connsiteY8" fmla="*/ 315373 h 343090"/>
                  <a:gd name="connsiteX9" fmla="*/ 48479 w 53812"/>
                  <a:gd name="connsiteY9" fmla="*/ 330232 h 343090"/>
                  <a:gd name="connsiteX10" fmla="*/ 53813 w 53812"/>
                  <a:gd name="connsiteY10" fmla="*/ 343091 h 343090"/>
                  <a:gd name="connsiteX11" fmla="*/ 46764 w 53812"/>
                  <a:gd name="connsiteY11" fmla="*/ 331089 h 343090"/>
                  <a:gd name="connsiteX12" fmla="*/ 39430 w 53812"/>
                  <a:gd name="connsiteY12" fmla="*/ 316421 h 343090"/>
                  <a:gd name="connsiteX13" fmla="*/ 30762 w 53812"/>
                  <a:gd name="connsiteY13" fmla="*/ 296609 h 343090"/>
                  <a:gd name="connsiteX14" fmla="*/ 13236 w 53812"/>
                  <a:gd name="connsiteY14" fmla="*/ 242983 h 343090"/>
                  <a:gd name="connsiteX15" fmla="*/ 1616 w 53812"/>
                  <a:gd name="connsiteY15" fmla="*/ 174784 h 343090"/>
                  <a:gd name="connsiteX16" fmla="*/ 1044 w 53812"/>
                  <a:gd name="connsiteY16" fmla="*/ 105728 h 343090"/>
                  <a:gd name="connsiteX17" fmla="*/ 8855 w 53812"/>
                  <a:gd name="connsiteY17" fmla="*/ 49816 h 343090"/>
                  <a:gd name="connsiteX18" fmla="*/ 13903 w 53812"/>
                  <a:gd name="connsiteY18" fmla="*/ 28766 h 343090"/>
                  <a:gd name="connsiteX19" fmla="*/ 18475 w 53812"/>
                  <a:gd name="connsiteY19" fmla="*/ 13049 h 343090"/>
                  <a:gd name="connsiteX20" fmla="*/ 23333 w 53812"/>
                  <a:gd name="connsiteY20" fmla="*/ 0 h 343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812" h="343090">
                    <a:moveTo>
                      <a:pt x="23333" y="0"/>
                    </a:moveTo>
                    <a:cubicBezTo>
                      <a:pt x="22790" y="4629"/>
                      <a:pt x="21809" y="9192"/>
                      <a:pt x="20380" y="13621"/>
                    </a:cubicBezTo>
                    <a:cubicBezTo>
                      <a:pt x="19142" y="17907"/>
                      <a:pt x="17808" y="23146"/>
                      <a:pt x="16570" y="29432"/>
                    </a:cubicBezTo>
                    <a:cubicBezTo>
                      <a:pt x="15332" y="35719"/>
                      <a:pt x="13427" y="42577"/>
                      <a:pt x="12284" y="50483"/>
                    </a:cubicBezTo>
                    <a:cubicBezTo>
                      <a:pt x="8940" y="68837"/>
                      <a:pt x="6721" y="87382"/>
                      <a:pt x="5616" y="106013"/>
                    </a:cubicBezTo>
                    <a:cubicBezTo>
                      <a:pt x="4330" y="128807"/>
                      <a:pt x="4654" y="151657"/>
                      <a:pt x="6569" y="174403"/>
                    </a:cubicBezTo>
                    <a:cubicBezTo>
                      <a:pt x="8693" y="197110"/>
                      <a:pt x="12389" y="219637"/>
                      <a:pt x="17618" y="241840"/>
                    </a:cubicBezTo>
                    <a:cubicBezTo>
                      <a:pt x="21990" y="259994"/>
                      <a:pt x="27467" y="277873"/>
                      <a:pt x="34001" y="295370"/>
                    </a:cubicBezTo>
                    <a:cubicBezTo>
                      <a:pt x="36573" y="302895"/>
                      <a:pt x="39525" y="309467"/>
                      <a:pt x="41906" y="315373"/>
                    </a:cubicBezTo>
                    <a:cubicBezTo>
                      <a:pt x="44288" y="321278"/>
                      <a:pt x="46574" y="326231"/>
                      <a:pt x="48479" y="330232"/>
                    </a:cubicBezTo>
                    <a:cubicBezTo>
                      <a:pt x="50650" y="334347"/>
                      <a:pt x="52432" y="338652"/>
                      <a:pt x="53813" y="343091"/>
                    </a:cubicBezTo>
                    <a:cubicBezTo>
                      <a:pt x="51098" y="339309"/>
                      <a:pt x="48745" y="335299"/>
                      <a:pt x="46764" y="331089"/>
                    </a:cubicBezTo>
                    <a:cubicBezTo>
                      <a:pt x="44069" y="326326"/>
                      <a:pt x="41621" y="321431"/>
                      <a:pt x="39430" y="316421"/>
                    </a:cubicBezTo>
                    <a:cubicBezTo>
                      <a:pt x="36763" y="310705"/>
                      <a:pt x="33525" y="304133"/>
                      <a:pt x="30762" y="296609"/>
                    </a:cubicBezTo>
                    <a:cubicBezTo>
                      <a:pt x="23695" y="279159"/>
                      <a:pt x="17837" y="261242"/>
                      <a:pt x="13236" y="242983"/>
                    </a:cubicBezTo>
                    <a:cubicBezTo>
                      <a:pt x="7664" y="220570"/>
                      <a:pt x="3778" y="197777"/>
                      <a:pt x="1616" y="174784"/>
                    </a:cubicBezTo>
                    <a:cubicBezTo>
                      <a:pt x="-327" y="151809"/>
                      <a:pt x="-518" y="128730"/>
                      <a:pt x="1044" y="105728"/>
                    </a:cubicBezTo>
                    <a:cubicBezTo>
                      <a:pt x="2368" y="86935"/>
                      <a:pt x="4978" y="68256"/>
                      <a:pt x="8855" y="49816"/>
                    </a:cubicBezTo>
                    <a:cubicBezTo>
                      <a:pt x="10283" y="41910"/>
                      <a:pt x="12284" y="34957"/>
                      <a:pt x="13903" y="28766"/>
                    </a:cubicBezTo>
                    <a:cubicBezTo>
                      <a:pt x="15522" y="22574"/>
                      <a:pt x="17046" y="17336"/>
                      <a:pt x="18475" y="13049"/>
                    </a:cubicBezTo>
                    <a:cubicBezTo>
                      <a:pt x="19742" y="8572"/>
                      <a:pt x="21361" y="4210"/>
                      <a:pt x="233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6CC27155-89A7-FF1A-0B12-371CE21428CF}"/>
                  </a:ext>
                </a:extLst>
              </p:cNvPr>
              <p:cNvSpPr/>
              <p:nvPr/>
            </p:nvSpPr>
            <p:spPr>
              <a:xfrm>
                <a:off x="4749736" y="3787425"/>
                <a:ext cx="1445990" cy="137921"/>
              </a:xfrm>
              <a:custGeom>
                <a:avLst/>
                <a:gdLst>
                  <a:gd name="connsiteX0" fmla="*/ 0 w 1445990"/>
                  <a:gd name="connsiteY0" fmla="*/ 0 h 137921"/>
                  <a:gd name="connsiteX1" fmla="*/ 3619 w 1445990"/>
                  <a:gd name="connsiteY1" fmla="*/ 1048 h 137921"/>
                  <a:gd name="connsiteX2" fmla="*/ 14288 w 1445990"/>
                  <a:gd name="connsiteY2" fmla="*/ 4667 h 137921"/>
                  <a:gd name="connsiteX3" fmla="*/ 54864 w 1445990"/>
                  <a:gd name="connsiteY3" fmla="*/ 18955 h 137921"/>
                  <a:gd name="connsiteX4" fmla="*/ 84201 w 1445990"/>
                  <a:gd name="connsiteY4" fmla="*/ 29432 h 137921"/>
                  <a:gd name="connsiteX5" fmla="*/ 119539 w 1445990"/>
                  <a:gd name="connsiteY5" fmla="*/ 40386 h 137921"/>
                  <a:gd name="connsiteX6" fmla="*/ 206216 w 1445990"/>
                  <a:gd name="connsiteY6" fmla="*/ 65341 h 137921"/>
                  <a:gd name="connsiteX7" fmla="*/ 256984 w 1445990"/>
                  <a:gd name="connsiteY7" fmla="*/ 78391 h 137921"/>
                  <a:gd name="connsiteX8" fmla="*/ 312610 w 1445990"/>
                  <a:gd name="connsiteY8" fmla="*/ 90392 h 137921"/>
                  <a:gd name="connsiteX9" fmla="*/ 436435 w 1445990"/>
                  <a:gd name="connsiteY9" fmla="*/ 112204 h 137921"/>
                  <a:gd name="connsiteX10" fmla="*/ 722947 w 1445990"/>
                  <a:gd name="connsiteY10" fmla="*/ 132683 h 137921"/>
                  <a:gd name="connsiteX11" fmla="*/ 1009459 w 1445990"/>
                  <a:gd name="connsiteY11" fmla="*/ 112204 h 137921"/>
                  <a:gd name="connsiteX12" fmla="*/ 1133285 w 1445990"/>
                  <a:gd name="connsiteY12" fmla="*/ 90392 h 137921"/>
                  <a:gd name="connsiteX13" fmla="*/ 1188910 w 1445990"/>
                  <a:gd name="connsiteY13" fmla="*/ 78486 h 137921"/>
                  <a:gd name="connsiteX14" fmla="*/ 1239774 w 1445990"/>
                  <a:gd name="connsiteY14" fmla="*/ 65437 h 137921"/>
                  <a:gd name="connsiteX15" fmla="*/ 1326356 w 1445990"/>
                  <a:gd name="connsiteY15" fmla="*/ 40481 h 137921"/>
                  <a:gd name="connsiteX16" fmla="*/ 1361694 w 1445990"/>
                  <a:gd name="connsiteY16" fmla="*/ 29528 h 137921"/>
                  <a:gd name="connsiteX17" fmla="*/ 1391031 w 1445990"/>
                  <a:gd name="connsiteY17" fmla="*/ 19050 h 137921"/>
                  <a:gd name="connsiteX18" fmla="*/ 1431607 w 1445990"/>
                  <a:gd name="connsiteY18" fmla="*/ 4763 h 137921"/>
                  <a:gd name="connsiteX19" fmla="*/ 1442275 w 1445990"/>
                  <a:gd name="connsiteY19" fmla="*/ 1143 h 137921"/>
                  <a:gd name="connsiteX20" fmla="*/ 1445990 w 1445990"/>
                  <a:gd name="connsiteY20" fmla="*/ 95 h 137921"/>
                  <a:gd name="connsiteX21" fmla="*/ 1442466 w 1445990"/>
                  <a:gd name="connsiteY21" fmla="*/ 1619 h 137921"/>
                  <a:gd name="connsiteX22" fmla="*/ 1431989 w 1445990"/>
                  <a:gd name="connsiteY22" fmla="*/ 5715 h 137921"/>
                  <a:gd name="connsiteX23" fmla="*/ 1391698 w 1445990"/>
                  <a:gd name="connsiteY23" fmla="*/ 20860 h 137921"/>
                  <a:gd name="connsiteX24" fmla="*/ 1361694 w 1445990"/>
                  <a:gd name="connsiteY24" fmla="*/ 32099 h 137921"/>
                  <a:gd name="connsiteX25" fmla="*/ 1326452 w 1445990"/>
                  <a:gd name="connsiteY25" fmla="*/ 43434 h 137921"/>
                  <a:gd name="connsiteX26" fmla="*/ 1239869 w 1445990"/>
                  <a:gd name="connsiteY26" fmla="*/ 69152 h 137921"/>
                  <a:gd name="connsiteX27" fmla="*/ 1189006 w 1445990"/>
                  <a:gd name="connsiteY27" fmla="*/ 82487 h 137921"/>
                  <a:gd name="connsiteX28" fmla="*/ 1133380 w 1445990"/>
                  <a:gd name="connsiteY28" fmla="*/ 94774 h 137921"/>
                  <a:gd name="connsiteX29" fmla="*/ 1009555 w 1445990"/>
                  <a:gd name="connsiteY29" fmla="*/ 117062 h 137921"/>
                  <a:gd name="connsiteX30" fmla="*/ 722376 w 1445990"/>
                  <a:gd name="connsiteY30" fmla="*/ 137922 h 137921"/>
                  <a:gd name="connsiteX31" fmla="*/ 435292 w 1445990"/>
                  <a:gd name="connsiteY31" fmla="*/ 116967 h 137921"/>
                  <a:gd name="connsiteX32" fmla="*/ 311467 w 1445990"/>
                  <a:gd name="connsiteY32" fmla="*/ 94679 h 137921"/>
                  <a:gd name="connsiteX33" fmla="*/ 255842 w 1445990"/>
                  <a:gd name="connsiteY33" fmla="*/ 82391 h 137921"/>
                  <a:gd name="connsiteX34" fmla="*/ 204978 w 1445990"/>
                  <a:gd name="connsiteY34" fmla="*/ 69056 h 137921"/>
                  <a:gd name="connsiteX35" fmla="*/ 118396 w 1445990"/>
                  <a:gd name="connsiteY35" fmla="*/ 43339 h 137921"/>
                  <a:gd name="connsiteX36" fmla="*/ 83153 w 1445990"/>
                  <a:gd name="connsiteY36" fmla="*/ 32004 h 137921"/>
                  <a:gd name="connsiteX37" fmla="*/ 53911 w 1445990"/>
                  <a:gd name="connsiteY37" fmla="*/ 21050 h 137921"/>
                  <a:gd name="connsiteX38" fmla="*/ 13621 w 1445990"/>
                  <a:gd name="connsiteY38" fmla="*/ 5905 h 137921"/>
                  <a:gd name="connsiteX39" fmla="*/ 3143 w 1445990"/>
                  <a:gd name="connsiteY39" fmla="*/ 1810 h 137921"/>
                  <a:gd name="connsiteX40" fmla="*/ 0 w 1445990"/>
                  <a:gd name="connsiteY40" fmla="*/ 0 h 13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445990" h="137921">
                    <a:moveTo>
                      <a:pt x="0" y="0"/>
                    </a:moveTo>
                    <a:lnTo>
                      <a:pt x="3619" y="1048"/>
                    </a:lnTo>
                    <a:lnTo>
                      <a:pt x="14288" y="4667"/>
                    </a:lnTo>
                    <a:lnTo>
                      <a:pt x="54864" y="18955"/>
                    </a:lnTo>
                    <a:lnTo>
                      <a:pt x="84201" y="29432"/>
                    </a:lnTo>
                    <a:cubicBezTo>
                      <a:pt x="94964" y="33052"/>
                      <a:pt x="106870" y="36481"/>
                      <a:pt x="119539" y="40386"/>
                    </a:cubicBezTo>
                    <a:cubicBezTo>
                      <a:pt x="144970" y="47911"/>
                      <a:pt x="173641" y="57721"/>
                      <a:pt x="206216" y="65341"/>
                    </a:cubicBezTo>
                    <a:lnTo>
                      <a:pt x="256984" y="78391"/>
                    </a:lnTo>
                    <a:cubicBezTo>
                      <a:pt x="274701" y="82867"/>
                      <a:pt x="293370" y="86201"/>
                      <a:pt x="312610" y="90392"/>
                    </a:cubicBezTo>
                    <a:cubicBezTo>
                      <a:pt x="350710" y="99155"/>
                      <a:pt x="392525" y="105156"/>
                      <a:pt x="436435" y="112204"/>
                    </a:cubicBezTo>
                    <a:cubicBezTo>
                      <a:pt x="531390" y="125235"/>
                      <a:pt x="627097" y="132074"/>
                      <a:pt x="722947" y="132683"/>
                    </a:cubicBezTo>
                    <a:cubicBezTo>
                      <a:pt x="818798" y="132121"/>
                      <a:pt x="914505" y="125282"/>
                      <a:pt x="1009459" y="112204"/>
                    </a:cubicBezTo>
                    <a:cubicBezTo>
                      <a:pt x="1053084" y="105156"/>
                      <a:pt x="1094613" y="99250"/>
                      <a:pt x="1133285" y="90392"/>
                    </a:cubicBezTo>
                    <a:cubicBezTo>
                      <a:pt x="1152335" y="86296"/>
                      <a:pt x="1171385" y="82963"/>
                      <a:pt x="1188910" y="78486"/>
                    </a:cubicBezTo>
                    <a:lnTo>
                      <a:pt x="1239774" y="65437"/>
                    </a:lnTo>
                    <a:cubicBezTo>
                      <a:pt x="1272254" y="57817"/>
                      <a:pt x="1300925" y="48006"/>
                      <a:pt x="1326356" y="40481"/>
                    </a:cubicBezTo>
                    <a:cubicBezTo>
                      <a:pt x="1339025" y="36576"/>
                      <a:pt x="1350931" y="33147"/>
                      <a:pt x="1361694" y="29528"/>
                    </a:cubicBezTo>
                    <a:lnTo>
                      <a:pt x="1391031" y="19050"/>
                    </a:lnTo>
                    <a:lnTo>
                      <a:pt x="1431607" y="4763"/>
                    </a:lnTo>
                    <a:lnTo>
                      <a:pt x="1442275" y="1143"/>
                    </a:lnTo>
                    <a:cubicBezTo>
                      <a:pt x="1443476" y="667"/>
                      <a:pt x="1444724" y="314"/>
                      <a:pt x="1445990" y="95"/>
                    </a:cubicBezTo>
                    <a:lnTo>
                      <a:pt x="1442466" y="1619"/>
                    </a:lnTo>
                    <a:lnTo>
                      <a:pt x="1431989" y="5715"/>
                    </a:lnTo>
                    <a:lnTo>
                      <a:pt x="1391698" y="20860"/>
                    </a:lnTo>
                    <a:lnTo>
                      <a:pt x="1361694" y="32099"/>
                    </a:lnTo>
                    <a:cubicBezTo>
                      <a:pt x="1351026" y="35814"/>
                      <a:pt x="1339120" y="39338"/>
                      <a:pt x="1326452" y="43434"/>
                    </a:cubicBezTo>
                    <a:cubicBezTo>
                      <a:pt x="1301020" y="51245"/>
                      <a:pt x="1272445" y="61246"/>
                      <a:pt x="1239869" y="69152"/>
                    </a:cubicBezTo>
                    <a:lnTo>
                      <a:pt x="1189006" y="82487"/>
                    </a:lnTo>
                    <a:cubicBezTo>
                      <a:pt x="1171385" y="87058"/>
                      <a:pt x="1152620" y="90488"/>
                      <a:pt x="1133380" y="94774"/>
                    </a:cubicBezTo>
                    <a:cubicBezTo>
                      <a:pt x="1095280" y="103727"/>
                      <a:pt x="1053370" y="109823"/>
                      <a:pt x="1009555" y="117062"/>
                    </a:cubicBezTo>
                    <a:cubicBezTo>
                      <a:pt x="914400" y="130416"/>
                      <a:pt x="818464" y="137379"/>
                      <a:pt x="722376" y="137922"/>
                    </a:cubicBezTo>
                    <a:cubicBezTo>
                      <a:pt x="626326" y="137312"/>
                      <a:pt x="530419" y="130312"/>
                      <a:pt x="435292" y="116967"/>
                    </a:cubicBezTo>
                    <a:cubicBezTo>
                      <a:pt x="391573" y="109823"/>
                      <a:pt x="349567" y="103632"/>
                      <a:pt x="311467" y="94679"/>
                    </a:cubicBezTo>
                    <a:cubicBezTo>
                      <a:pt x="292417" y="90392"/>
                      <a:pt x="273367" y="86963"/>
                      <a:pt x="255842" y="82391"/>
                    </a:cubicBezTo>
                    <a:lnTo>
                      <a:pt x="204978" y="69056"/>
                    </a:lnTo>
                    <a:cubicBezTo>
                      <a:pt x="172402" y="61150"/>
                      <a:pt x="143827" y="51149"/>
                      <a:pt x="118396" y="43339"/>
                    </a:cubicBezTo>
                    <a:cubicBezTo>
                      <a:pt x="105727" y="39243"/>
                      <a:pt x="93916" y="35719"/>
                      <a:pt x="83153" y="32004"/>
                    </a:cubicBezTo>
                    <a:lnTo>
                      <a:pt x="53911" y="21050"/>
                    </a:lnTo>
                    <a:lnTo>
                      <a:pt x="13621" y="5905"/>
                    </a:lnTo>
                    <a:lnTo>
                      <a:pt x="3143" y="1810"/>
                    </a:lnTo>
                    <a:cubicBezTo>
                      <a:pt x="2038" y="1305"/>
                      <a:pt x="991" y="705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8659830C-6AD2-31B4-3F55-E95BA362A396}"/>
                  </a:ext>
                </a:extLst>
              </p:cNvPr>
              <p:cNvSpPr/>
              <p:nvPr/>
            </p:nvSpPr>
            <p:spPr>
              <a:xfrm>
                <a:off x="4752975" y="3609277"/>
                <a:ext cx="1444180" cy="320547"/>
              </a:xfrm>
              <a:custGeom>
                <a:avLst/>
                <a:gdLst>
                  <a:gd name="connsiteX0" fmla="*/ 0 w 1444180"/>
                  <a:gd name="connsiteY0" fmla="*/ 179196 h 320547"/>
                  <a:gd name="connsiteX1" fmla="*/ 722090 w 1444180"/>
                  <a:gd name="connsiteY1" fmla="*/ 222 h 320547"/>
                  <a:gd name="connsiteX2" fmla="*/ 1444181 w 1444180"/>
                  <a:gd name="connsiteY2" fmla="*/ 179196 h 320547"/>
                  <a:gd name="connsiteX3" fmla="*/ 0 w 1444180"/>
                  <a:gd name="connsiteY3" fmla="*/ 179196 h 32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180" h="320547">
                    <a:moveTo>
                      <a:pt x="0" y="179196"/>
                    </a:moveTo>
                    <a:cubicBezTo>
                      <a:pt x="0" y="179196"/>
                      <a:pt x="82772" y="7746"/>
                      <a:pt x="722090" y="222"/>
                    </a:cubicBezTo>
                    <a:cubicBezTo>
                      <a:pt x="1361408" y="-7303"/>
                      <a:pt x="1444181" y="179196"/>
                      <a:pt x="1444181" y="179196"/>
                    </a:cubicBezTo>
                    <a:cubicBezTo>
                      <a:pt x="1444181" y="179196"/>
                      <a:pt x="798957" y="497236"/>
                      <a:pt x="0" y="1791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923697CF-9E00-D915-E102-6255C9EFE7A5}"/>
                  </a:ext>
                </a:extLst>
              </p:cNvPr>
              <p:cNvSpPr/>
              <p:nvPr/>
            </p:nvSpPr>
            <p:spPr>
              <a:xfrm>
                <a:off x="4722116" y="2441066"/>
                <a:ext cx="613502" cy="506349"/>
              </a:xfrm>
              <a:custGeom>
                <a:avLst/>
                <a:gdLst>
                  <a:gd name="connsiteX0" fmla="*/ 613503 w 613502"/>
                  <a:gd name="connsiteY0" fmla="*/ 381 h 506349"/>
                  <a:gd name="connsiteX1" fmla="*/ 611312 w 613502"/>
                  <a:gd name="connsiteY1" fmla="*/ 381 h 506349"/>
                  <a:gd name="connsiteX2" fmla="*/ 604930 w 613502"/>
                  <a:gd name="connsiteY2" fmla="*/ 1048 h 506349"/>
                  <a:gd name="connsiteX3" fmla="*/ 580070 w 613502"/>
                  <a:gd name="connsiteY3" fmla="*/ 3048 h 506349"/>
                  <a:gd name="connsiteX4" fmla="*/ 489868 w 613502"/>
                  <a:gd name="connsiteY4" fmla="*/ 18002 h 506349"/>
                  <a:gd name="connsiteX5" fmla="*/ 108868 w 613502"/>
                  <a:gd name="connsiteY5" fmla="*/ 271177 h 506349"/>
                  <a:gd name="connsiteX6" fmla="*/ 9427 w 613502"/>
                  <a:gd name="connsiteY6" fmla="*/ 474059 h 506349"/>
                  <a:gd name="connsiteX7" fmla="*/ 2665 w 613502"/>
                  <a:gd name="connsiteY7" fmla="*/ 497967 h 506349"/>
                  <a:gd name="connsiteX8" fmla="*/ 855 w 613502"/>
                  <a:gd name="connsiteY8" fmla="*/ 504254 h 506349"/>
                  <a:gd name="connsiteX9" fmla="*/ 93 w 613502"/>
                  <a:gd name="connsiteY9" fmla="*/ 506349 h 506349"/>
                  <a:gd name="connsiteX10" fmla="*/ 93 w 613502"/>
                  <a:gd name="connsiteY10" fmla="*/ 504158 h 506349"/>
                  <a:gd name="connsiteX11" fmla="*/ 1426 w 613502"/>
                  <a:gd name="connsiteY11" fmla="*/ 497776 h 506349"/>
                  <a:gd name="connsiteX12" fmla="*/ 7237 w 613502"/>
                  <a:gd name="connsiteY12" fmla="*/ 473488 h 506349"/>
                  <a:gd name="connsiteX13" fmla="*/ 37717 w 613502"/>
                  <a:gd name="connsiteY13" fmla="*/ 386905 h 506349"/>
                  <a:gd name="connsiteX14" fmla="*/ 218692 w 613502"/>
                  <a:gd name="connsiteY14" fmla="*/ 146399 h 506349"/>
                  <a:gd name="connsiteX15" fmla="*/ 489106 w 613502"/>
                  <a:gd name="connsiteY15" fmla="*/ 14573 h 506349"/>
                  <a:gd name="connsiteX16" fmla="*/ 579880 w 613502"/>
                  <a:gd name="connsiteY16" fmla="*/ 1143 h 506349"/>
                  <a:gd name="connsiteX17" fmla="*/ 604835 w 613502"/>
                  <a:gd name="connsiteY17" fmla="*/ 0 h 506349"/>
                  <a:gd name="connsiteX18" fmla="*/ 611312 w 613502"/>
                  <a:gd name="connsiteY18" fmla="*/ 0 h 506349"/>
                  <a:gd name="connsiteX19" fmla="*/ 613503 w 613502"/>
                  <a:gd name="connsiteY19" fmla="*/ 381 h 50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13502" h="506349">
                    <a:moveTo>
                      <a:pt x="613503" y="381"/>
                    </a:moveTo>
                    <a:cubicBezTo>
                      <a:pt x="612779" y="448"/>
                      <a:pt x="612036" y="448"/>
                      <a:pt x="611312" y="381"/>
                    </a:cubicBezTo>
                    <a:lnTo>
                      <a:pt x="604930" y="1048"/>
                    </a:lnTo>
                    <a:cubicBezTo>
                      <a:pt x="599215" y="1619"/>
                      <a:pt x="590833" y="1810"/>
                      <a:pt x="580070" y="3048"/>
                    </a:cubicBezTo>
                    <a:cubicBezTo>
                      <a:pt x="549704" y="5991"/>
                      <a:pt x="519567" y="10992"/>
                      <a:pt x="489868" y="18002"/>
                    </a:cubicBezTo>
                    <a:cubicBezTo>
                      <a:pt x="336278" y="53178"/>
                      <a:pt x="200794" y="143199"/>
                      <a:pt x="108868" y="271177"/>
                    </a:cubicBezTo>
                    <a:cubicBezTo>
                      <a:pt x="64453" y="332670"/>
                      <a:pt x="30830" y="401279"/>
                      <a:pt x="9427" y="474059"/>
                    </a:cubicBezTo>
                    <a:cubicBezTo>
                      <a:pt x="6094" y="484346"/>
                      <a:pt x="4284" y="492538"/>
                      <a:pt x="2665" y="497967"/>
                    </a:cubicBezTo>
                    <a:lnTo>
                      <a:pt x="855" y="504254"/>
                    </a:lnTo>
                    <a:cubicBezTo>
                      <a:pt x="683" y="504977"/>
                      <a:pt x="426" y="505682"/>
                      <a:pt x="93" y="506349"/>
                    </a:cubicBezTo>
                    <a:cubicBezTo>
                      <a:pt x="-31" y="505625"/>
                      <a:pt x="-31" y="504882"/>
                      <a:pt x="93" y="504158"/>
                    </a:cubicBezTo>
                    <a:cubicBezTo>
                      <a:pt x="93" y="502444"/>
                      <a:pt x="855" y="500348"/>
                      <a:pt x="1426" y="497776"/>
                    </a:cubicBezTo>
                    <a:cubicBezTo>
                      <a:pt x="2760" y="492252"/>
                      <a:pt x="4189" y="483965"/>
                      <a:pt x="7237" y="473488"/>
                    </a:cubicBezTo>
                    <a:cubicBezTo>
                      <a:pt x="15190" y="443894"/>
                      <a:pt x="25372" y="414947"/>
                      <a:pt x="37717" y="386905"/>
                    </a:cubicBezTo>
                    <a:cubicBezTo>
                      <a:pt x="78426" y="293703"/>
                      <a:pt x="140415" y="211331"/>
                      <a:pt x="218692" y="146399"/>
                    </a:cubicBezTo>
                    <a:cubicBezTo>
                      <a:pt x="297302" y="81953"/>
                      <a:pt x="389913" y="36805"/>
                      <a:pt x="489106" y="14573"/>
                    </a:cubicBezTo>
                    <a:cubicBezTo>
                      <a:pt x="518977" y="7782"/>
                      <a:pt x="549323" y="3296"/>
                      <a:pt x="579880" y="1143"/>
                    </a:cubicBezTo>
                    <a:cubicBezTo>
                      <a:pt x="590738" y="191"/>
                      <a:pt x="598930" y="286"/>
                      <a:pt x="604835" y="0"/>
                    </a:cubicBezTo>
                    <a:lnTo>
                      <a:pt x="611312" y="0"/>
                    </a:lnTo>
                    <a:cubicBezTo>
                      <a:pt x="612836" y="191"/>
                      <a:pt x="613503" y="286"/>
                      <a:pt x="613503" y="3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4A8FE4A5-0B3A-4F45-2773-C87B4EB94755}"/>
                  </a:ext>
                </a:extLst>
              </p:cNvPr>
              <p:cNvSpPr/>
              <p:nvPr/>
            </p:nvSpPr>
            <p:spPr>
              <a:xfrm>
                <a:off x="4713317" y="3035617"/>
                <a:ext cx="24537" cy="139065"/>
              </a:xfrm>
              <a:custGeom>
                <a:avLst/>
                <a:gdLst>
                  <a:gd name="connsiteX0" fmla="*/ 24417 w 24537"/>
                  <a:gd name="connsiteY0" fmla="*/ 139065 h 139065"/>
                  <a:gd name="connsiteX1" fmla="*/ 15654 w 24537"/>
                  <a:gd name="connsiteY1" fmla="*/ 120015 h 139065"/>
                  <a:gd name="connsiteX2" fmla="*/ 128 w 24537"/>
                  <a:gd name="connsiteY2" fmla="*/ 20765 h 139065"/>
                  <a:gd name="connsiteX3" fmla="*/ 2605 w 24537"/>
                  <a:gd name="connsiteY3" fmla="*/ 0 h 139065"/>
                  <a:gd name="connsiteX4" fmla="*/ 8129 w 24537"/>
                  <a:gd name="connsiteY4" fmla="*/ 70295 h 139065"/>
                  <a:gd name="connsiteX5" fmla="*/ 24417 w 24537"/>
                  <a:gd name="connsiteY5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37" h="139065">
                    <a:moveTo>
                      <a:pt x="24417" y="139065"/>
                    </a:moveTo>
                    <a:cubicBezTo>
                      <a:pt x="20598" y="133169"/>
                      <a:pt x="17645" y="126749"/>
                      <a:pt x="15654" y="120015"/>
                    </a:cubicBezTo>
                    <a:cubicBezTo>
                      <a:pt x="4357" y="88182"/>
                      <a:pt x="-910" y="54521"/>
                      <a:pt x="128" y="20765"/>
                    </a:cubicBezTo>
                    <a:cubicBezTo>
                      <a:pt x="-148" y="13754"/>
                      <a:pt x="690" y="6744"/>
                      <a:pt x="2605" y="0"/>
                    </a:cubicBezTo>
                    <a:cubicBezTo>
                      <a:pt x="4129" y="0"/>
                      <a:pt x="2033" y="31813"/>
                      <a:pt x="8129" y="70295"/>
                    </a:cubicBezTo>
                    <a:cubicBezTo>
                      <a:pt x="14225" y="108775"/>
                      <a:pt x="25846" y="138494"/>
                      <a:pt x="24417" y="1390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1E9ED1B-60AB-5958-7E69-8E2133F83B07}"/>
                  </a:ext>
                </a:extLst>
              </p:cNvPr>
              <p:cNvSpPr/>
              <p:nvPr/>
            </p:nvSpPr>
            <p:spPr>
              <a:xfrm>
                <a:off x="4549429" y="2963799"/>
                <a:ext cx="49458" cy="161639"/>
              </a:xfrm>
              <a:custGeom>
                <a:avLst/>
                <a:gdLst>
                  <a:gd name="connsiteX0" fmla="*/ 28000 w 49458"/>
                  <a:gd name="connsiteY0" fmla="*/ 161639 h 161639"/>
                  <a:gd name="connsiteX1" fmla="*/ 22856 w 49458"/>
                  <a:gd name="connsiteY1" fmla="*/ 156496 h 161639"/>
                  <a:gd name="connsiteX2" fmla="*/ 12093 w 49458"/>
                  <a:gd name="connsiteY2" fmla="*/ 139827 h 161639"/>
                  <a:gd name="connsiteX3" fmla="*/ 28381 w 49458"/>
                  <a:gd name="connsiteY3" fmla="*/ 16954 h 161639"/>
                  <a:gd name="connsiteX4" fmla="*/ 43145 w 49458"/>
                  <a:gd name="connsiteY4" fmla="*/ 3619 h 161639"/>
                  <a:gd name="connsiteX5" fmla="*/ 49431 w 49458"/>
                  <a:gd name="connsiteY5" fmla="*/ 0 h 161639"/>
                  <a:gd name="connsiteX6" fmla="*/ 31048 w 49458"/>
                  <a:gd name="connsiteY6" fmla="*/ 19050 h 161639"/>
                  <a:gd name="connsiteX7" fmla="*/ 15236 w 49458"/>
                  <a:gd name="connsiteY7" fmla="*/ 138113 h 161639"/>
                  <a:gd name="connsiteX8" fmla="*/ 28000 w 49458"/>
                  <a:gd name="connsiteY8" fmla="*/ 161639 h 16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58" h="161639">
                    <a:moveTo>
                      <a:pt x="28000" y="161639"/>
                    </a:moveTo>
                    <a:cubicBezTo>
                      <a:pt x="28000" y="161639"/>
                      <a:pt x="25809" y="160115"/>
                      <a:pt x="22856" y="156496"/>
                    </a:cubicBezTo>
                    <a:cubicBezTo>
                      <a:pt x="18647" y="151362"/>
                      <a:pt x="15036" y="145771"/>
                      <a:pt x="12093" y="139827"/>
                    </a:cubicBezTo>
                    <a:cubicBezTo>
                      <a:pt x="-8740" y="99498"/>
                      <a:pt x="-2240" y="50463"/>
                      <a:pt x="28381" y="16954"/>
                    </a:cubicBezTo>
                    <a:cubicBezTo>
                      <a:pt x="32760" y="11944"/>
                      <a:pt x="37715" y="7468"/>
                      <a:pt x="43145" y="3619"/>
                    </a:cubicBezTo>
                    <a:cubicBezTo>
                      <a:pt x="45010" y="2048"/>
                      <a:pt x="47138" y="829"/>
                      <a:pt x="49431" y="0"/>
                    </a:cubicBezTo>
                    <a:cubicBezTo>
                      <a:pt x="50003" y="762"/>
                      <a:pt x="41430" y="6572"/>
                      <a:pt x="31048" y="19050"/>
                    </a:cubicBezTo>
                    <a:cubicBezTo>
                      <a:pt x="3236" y="52359"/>
                      <a:pt x="-2918" y="98698"/>
                      <a:pt x="15236" y="138113"/>
                    </a:cubicBezTo>
                    <a:cubicBezTo>
                      <a:pt x="21904" y="153257"/>
                      <a:pt x="28667" y="161068"/>
                      <a:pt x="28000" y="1616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1615E7-98E8-53AB-DBD6-D8BCC2995F2A}"/>
                  </a:ext>
                </a:extLst>
              </p:cNvPr>
              <p:cNvSpPr/>
              <p:nvPr/>
            </p:nvSpPr>
            <p:spPr>
              <a:xfrm>
                <a:off x="5367926" y="2131187"/>
                <a:ext cx="80373" cy="101472"/>
              </a:xfrm>
              <a:custGeom>
                <a:avLst/>
                <a:gdLst>
                  <a:gd name="connsiteX0" fmla="*/ 80374 w 80373"/>
                  <a:gd name="connsiteY0" fmla="*/ 4127 h 101472"/>
                  <a:gd name="connsiteX1" fmla="*/ 57990 w 80373"/>
                  <a:gd name="connsiteY1" fmla="*/ 3651 h 101472"/>
                  <a:gd name="connsiteX2" fmla="*/ 4926 w 80373"/>
                  <a:gd name="connsiteY2" fmla="*/ 66916 h 101472"/>
                  <a:gd name="connsiteX3" fmla="*/ 8079 w 80373"/>
                  <a:gd name="connsiteY3" fmla="*/ 81375 h 101472"/>
                  <a:gd name="connsiteX4" fmla="*/ 17604 w 80373"/>
                  <a:gd name="connsiteY4" fmla="*/ 101472 h 101472"/>
                  <a:gd name="connsiteX5" fmla="*/ 13032 w 80373"/>
                  <a:gd name="connsiteY5" fmla="*/ 97281 h 101472"/>
                  <a:gd name="connsiteX6" fmla="*/ 4460 w 80373"/>
                  <a:gd name="connsiteY6" fmla="*/ 82518 h 101472"/>
                  <a:gd name="connsiteX7" fmla="*/ 37206 w 80373"/>
                  <a:gd name="connsiteY7" fmla="*/ 4517 h 101472"/>
                  <a:gd name="connsiteX8" fmla="*/ 57418 w 80373"/>
                  <a:gd name="connsiteY8" fmla="*/ 126 h 101472"/>
                  <a:gd name="connsiteX9" fmla="*/ 74373 w 80373"/>
                  <a:gd name="connsiteY9" fmla="*/ 1746 h 101472"/>
                  <a:gd name="connsiteX10" fmla="*/ 80374 w 80373"/>
                  <a:gd name="connsiteY10" fmla="*/ 4127 h 10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373" h="101472">
                    <a:moveTo>
                      <a:pt x="80374" y="4127"/>
                    </a:moveTo>
                    <a:cubicBezTo>
                      <a:pt x="72944" y="3308"/>
                      <a:pt x="65448" y="3146"/>
                      <a:pt x="57990" y="3651"/>
                    </a:cubicBezTo>
                    <a:cubicBezTo>
                      <a:pt x="25862" y="6470"/>
                      <a:pt x="2107" y="34797"/>
                      <a:pt x="4926" y="66916"/>
                    </a:cubicBezTo>
                    <a:cubicBezTo>
                      <a:pt x="5364" y="71850"/>
                      <a:pt x="6422" y="76707"/>
                      <a:pt x="8079" y="81375"/>
                    </a:cubicBezTo>
                    <a:cubicBezTo>
                      <a:pt x="10651" y="88347"/>
                      <a:pt x="13842" y="95072"/>
                      <a:pt x="17604" y="101472"/>
                    </a:cubicBezTo>
                    <a:cubicBezTo>
                      <a:pt x="17604" y="101472"/>
                      <a:pt x="15699" y="100329"/>
                      <a:pt x="13032" y="97281"/>
                    </a:cubicBezTo>
                    <a:cubicBezTo>
                      <a:pt x="9374" y="92871"/>
                      <a:pt x="6479" y="87880"/>
                      <a:pt x="4460" y="82518"/>
                    </a:cubicBezTo>
                    <a:cubicBezTo>
                      <a:pt x="-8037" y="51933"/>
                      <a:pt x="6631" y="17014"/>
                      <a:pt x="37206" y="4517"/>
                    </a:cubicBezTo>
                    <a:cubicBezTo>
                      <a:pt x="43636" y="1898"/>
                      <a:pt x="50475" y="403"/>
                      <a:pt x="57418" y="126"/>
                    </a:cubicBezTo>
                    <a:cubicBezTo>
                      <a:pt x="63124" y="-274"/>
                      <a:pt x="68848" y="279"/>
                      <a:pt x="74373" y="1746"/>
                    </a:cubicBezTo>
                    <a:cubicBezTo>
                      <a:pt x="78659" y="2412"/>
                      <a:pt x="80374" y="3841"/>
                      <a:pt x="80374" y="41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5A986C-50EB-388F-0DE5-97BD228344B2}"/>
                  </a:ext>
                </a:extLst>
              </p:cNvPr>
              <p:cNvSpPr/>
              <p:nvPr/>
            </p:nvSpPr>
            <p:spPr>
              <a:xfrm>
                <a:off x="6198011" y="2970819"/>
                <a:ext cx="80487" cy="39145"/>
              </a:xfrm>
              <a:custGeom>
                <a:avLst/>
                <a:gdLst>
                  <a:gd name="connsiteX0" fmla="*/ 80488 w 80487"/>
                  <a:gd name="connsiteY0" fmla="*/ 39080 h 39145"/>
                  <a:gd name="connsiteX1" fmla="*/ 42388 w 80487"/>
                  <a:gd name="connsiteY1" fmla="*/ 15363 h 39145"/>
                  <a:gd name="connsiteX2" fmla="*/ 1 w 80487"/>
                  <a:gd name="connsiteY2" fmla="*/ 28 h 39145"/>
                  <a:gd name="connsiteX3" fmla="*/ 44483 w 80487"/>
                  <a:gd name="connsiteY3" fmla="*/ 10886 h 39145"/>
                  <a:gd name="connsiteX4" fmla="*/ 80488 w 80487"/>
                  <a:gd name="connsiteY4" fmla="*/ 39080 h 39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487" h="39145">
                    <a:moveTo>
                      <a:pt x="80488" y="39080"/>
                    </a:moveTo>
                    <a:cubicBezTo>
                      <a:pt x="79440" y="40223"/>
                      <a:pt x="64676" y="26031"/>
                      <a:pt x="42388" y="15363"/>
                    </a:cubicBezTo>
                    <a:cubicBezTo>
                      <a:pt x="20099" y="4695"/>
                      <a:pt x="-189" y="1552"/>
                      <a:pt x="1" y="28"/>
                    </a:cubicBezTo>
                    <a:cubicBezTo>
                      <a:pt x="15527" y="-363"/>
                      <a:pt x="30881" y="3390"/>
                      <a:pt x="44483" y="10886"/>
                    </a:cubicBezTo>
                    <a:cubicBezTo>
                      <a:pt x="58799" y="16877"/>
                      <a:pt x="71239" y="26612"/>
                      <a:pt x="80488" y="390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2F681F74-EC25-0B2C-E362-919344B3C96D}"/>
                  </a:ext>
                </a:extLst>
              </p:cNvPr>
              <p:cNvSpPr/>
              <p:nvPr/>
            </p:nvSpPr>
            <p:spPr>
              <a:xfrm>
                <a:off x="4777280" y="3859053"/>
                <a:ext cx="194769" cy="818388"/>
              </a:xfrm>
              <a:custGeom>
                <a:avLst/>
                <a:gdLst>
                  <a:gd name="connsiteX0" fmla="*/ 194770 w 194769"/>
                  <a:gd name="connsiteY0" fmla="*/ 818388 h 818388"/>
                  <a:gd name="connsiteX1" fmla="*/ 193627 w 194769"/>
                  <a:gd name="connsiteY1" fmla="*/ 816578 h 818388"/>
                  <a:gd name="connsiteX2" fmla="*/ 190483 w 194769"/>
                  <a:gd name="connsiteY2" fmla="*/ 810959 h 818388"/>
                  <a:gd name="connsiteX3" fmla="*/ 178863 w 194769"/>
                  <a:gd name="connsiteY3" fmla="*/ 789051 h 818388"/>
                  <a:gd name="connsiteX4" fmla="*/ 170671 w 194769"/>
                  <a:gd name="connsiteY4" fmla="*/ 773239 h 818388"/>
                  <a:gd name="connsiteX5" fmla="*/ 161718 w 194769"/>
                  <a:gd name="connsiteY5" fmla="*/ 754189 h 818388"/>
                  <a:gd name="connsiteX6" fmla="*/ 140858 w 194769"/>
                  <a:gd name="connsiteY6" fmla="*/ 706564 h 818388"/>
                  <a:gd name="connsiteX7" fmla="*/ 129428 w 194769"/>
                  <a:gd name="connsiteY7" fmla="*/ 678752 h 818388"/>
                  <a:gd name="connsiteX8" fmla="*/ 118093 w 194769"/>
                  <a:gd name="connsiteY8" fmla="*/ 648081 h 818388"/>
                  <a:gd name="connsiteX9" fmla="*/ 94852 w 194769"/>
                  <a:gd name="connsiteY9" fmla="*/ 579882 h 818388"/>
                  <a:gd name="connsiteX10" fmla="*/ 52371 w 194769"/>
                  <a:gd name="connsiteY10" fmla="*/ 420338 h 818388"/>
                  <a:gd name="connsiteX11" fmla="*/ 22558 w 194769"/>
                  <a:gd name="connsiteY11" fmla="*/ 257842 h 818388"/>
                  <a:gd name="connsiteX12" fmla="*/ 6937 w 194769"/>
                  <a:gd name="connsiteY12" fmla="*/ 123920 h 818388"/>
                  <a:gd name="connsiteX13" fmla="*/ 3031 w 194769"/>
                  <a:gd name="connsiteY13" fmla="*/ 72295 h 818388"/>
                  <a:gd name="connsiteX14" fmla="*/ 936 w 194769"/>
                  <a:gd name="connsiteY14" fmla="*/ 33242 h 818388"/>
                  <a:gd name="connsiteX15" fmla="*/ 79 w 194769"/>
                  <a:gd name="connsiteY15" fmla="*/ 8572 h 818388"/>
                  <a:gd name="connsiteX16" fmla="*/ 79 w 194769"/>
                  <a:gd name="connsiteY16" fmla="*/ 2191 h 818388"/>
                  <a:gd name="connsiteX17" fmla="*/ 79 w 194769"/>
                  <a:gd name="connsiteY17" fmla="*/ 0 h 818388"/>
                  <a:gd name="connsiteX18" fmla="*/ 79 w 194769"/>
                  <a:gd name="connsiteY18" fmla="*/ 2191 h 818388"/>
                  <a:gd name="connsiteX19" fmla="*/ 650 w 194769"/>
                  <a:gd name="connsiteY19" fmla="*/ 8572 h 818388"/>
                  <a:gd name="connsiteX20" fmla="*/ 2365 w 194769"/>
                  <a:gd name="connsiteY20" fmla="*/ 33147 h 818388"/>
                  <a:gd name="connsiteX21" fmla="*/ 5317 w 194769"/>
                  <a:gd name="connsiteY21" fmla="*/ 72104 h 818388"/>
                  <a:gd name="connsiteX22" fmla="*/ 9985 w 194769"/>
                  <a:gd name="connsiteY22" fmla="*/ 123635 h 818388"/>
                  <a:gd name="connsiteX23" fmla="*/ 26653 w 194769"/>
                  <a:gd name="connsiteY23" fmla="*/ 256985 h 818388"/>
                  <a:gd name="connsiteX24" fmla="*/ 56752 w 194769"/>
                  <a:gd name="connsiteY24" fmla="*/ 418910 h 818388"/>
                  <a:gd name="connsiteX25" fmla="*/ 98662 w 194769"/>
                  <a:gd name="connsiteY25" fmla="*/ 578263 h 818388"/>
                  <a:gd name="connsiteX26" fmla="*/ 121522 w 194769"/>
                  <a:gd name="connsiteY26" fmla="*/ 646367 h 818388"/>
                  <a:gd name="connsiteX27" fmla="*/ 132571 w 194769"/>
                  <a:gd name="connsiteY27" fmla="*/ 677037 h 818388"/>
                  <a:gd name="connsiteX28" fmla="*/ 143620 w 194769"/>
                  <a:gd name="connsiteY28" fmla="*/ 705041 h 818388"/>
                  <a:gd name="connsiteX29" fmla="*/ 163813 w 194769"/>
                  <a:gd name="connsiteY29" fmla="*/ 752666 h 818388"/>
                  <a:gd name="connsiteX30" fmla="*/ 172386 w 194769"/>
                  <a:gd name="connsiteY30" fmla="*/ 771716 h 818388"/>
                  <a:gd name="connsiteX31" fmla="*/ 180196 w 194769"/>
                  <a:gd name="connsiteY31" fmla="*/ 787718 h 818388"/>
                  <a:gd name="connsiteX32" fmla="*/ 190864 w 194769"/>
                  <a:gd name="connsiteY32" fmla="*/ 810006 h 818388"/>
                  <a:gd name="connsiteX33" fmla="*/ 193531 w 194769"/>
                  <a:gd name="connsiteY33" fmla="*/ 815816 h 818388"/>
                  <a:gd name="connsiteX34" fmla="*/ 194770 w 194769"/>
                  <a:gd name="connsiteY34" fmla="*/ 818388 h 81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94769" h="818388">
                    <a:moveTo>
                      <a:pt x="194770" y="818388"/>
                    </a:moveTo>
                    <a:cubicBezTo>
                      <a:pt x="194331" y="817817"/>
                      <a:pt x="193950" y="817216"/>
                      <a:pt x="193627" y="816578"/>
                    </a:cubicBezTo>
                    <a:lnTo>
                      <a:pt x="190483" y="810959"/>
                    </a:lnTo>
                    <a:cubicBezTo>
                      <a:pt x="187626" y="805529"/>
                      <a:pt x="183816" y="798290"/>
                      <a:pt x="178863" y="789051"/>
                    </a:cubicBezTo>
                    <a:cubicBezTo>
                      <a:pt x="176386" y="784288"/>
                      <a:pt x="173719" y="778955"/>
                      <a:pt x="170671" y="773239"/>
                    </a:cubicBezTo>
                    <a:lnTo>
                      <a:pt x="161718" y="754189"/>
                    </a:lnTo>
                    <a:cubicBezTo>
                      <a:pt x="155241" y="740378"/>
                      <a:pt x="148002" y="724662"/>
                      <a:pt x="140858" y="706564"/>
                    </a:cubicBezTo>
                    <a:cubicBezTo>
                      <a:pt x="137239" y="697706"/>
                      <a:pt x="133429" y="688372"/>
                      <a:pt x="129428" y="678752"/>
                    </a:cubicBezTo>
                    <a:cubicBezTo>
                      <a:pt x="125428" y="669131"/>
                      <a:pt x="121999" y="658654"/>
                      <a:pt x="118093" y="648081"/>
                    </a:cubicBezTo>
                    <a:cubicBezTo>
                      <a:pt x="109902" y="627031"/>
                      <a:pt x="102949" y="603885"/>
                      <a:pt x="94852" y="579882"/>
                    </a:cubicBezTo>
                    <a:cubicBezTo>
                      <a:pt x="79898" y="531305"/>
                      <a:pt x="65230" y="477488"/>
                      <a:pt x="52371" y="420338"/>
                    </a:cubicBezTo>
                    <a:cubicBezTo>
                      <a:pt x="39512" y="363188"/>
                      <a:pt x="30178" y="308038"/>
                      <a:pt x="22558" y="257842"/>
                    </a:cubicBezTo>
                    <a:cubicBezTo>
                      <a:pt x="14938" y="207645"/>
                      <a:pt x="9985" y="162592"/>
                      <a:pt x="6937" y="123920"/>
                    </a:cubicBezTo>
                    <a:cubicBezTo>
                      <a:pt x="5127" y="104870"/>
                      <a:pt x="3984" y="87535"/>
                      <a:pt x="3031" y="72295"/>
                    </a:cubicBezTo>
                    <a:cubicBezTo>
                      <a:pt x="2079" y="57055"/>
                      <a:pt x="1222" y="43720"/>
                      <a:pt x="936" y="33242"/>
                    </a:cubicBezTo>
                    <a:cubicBezTo>
                      <a:pt x="650" y="22765"/>
                      <a:pt x="364" y="14669"/>
                      <a:pt x="79" y="8572"/>
                    </a:cubicBezTo>
                    <a:lnTo>
                      <a:pt x="79" y="2191"/>
                    </a:lnTo>
                    <a:cubicBezTo>
                      <a:pt x="-26" y="1467"/>
                      <a:pt x="-26" y="724"/>
                      <a:pt x="79" y="0"/>
                    </a:cubicBezTo>
                    <a:cubicBezTo>
                      <a:pt x="193" y="724"/>
                      <a:pt x="193" y="1467"/>
                      <a:pt x="79" y="2191"/>
                    </a:cubicBezTo>
                    <a:lnTo>
                      <a:pt x="650" y="8572"/>
                    </a:lnTo>
                    <a:cubicBezTo>
                      <a:pt x="650" y="14573"/>
                      <a:pt x="1698" y="22860"/>
                      <a:pt x="2365" y="33147"/>
                    </a:cubicBezTo>
                    <a:cubicBezTo>
                      <a:pt x="3031" y="43434"/>
                      <a:pt x="3984" y="56960"/>
                      <a:pt x="5317" y="72104"/>
                    </a:cubicBezTo>
                    <a:cubicBezTo>
                      <a:pt x="6651" y="87249"/>
                      <a:pt x="7889" y="104585"/>
                      <a:pt x="9985" y="123635"/>
                    </a:cubicBezTo>
                    <a:cubicBezTo>
                      <a:pt x="13414" y="161735"/>
                      <a:pt x="19510" y="207074"/>
                      <a:pt x="26653" y="256985"/>
                    </a:cubicBezTo>
                    <a:cubicBezTo>
                      <a:pt x="33797" y="306896"/>
                      <a:pt x="44179" y="361760"/>
                      <a:pt x="56752" y="418910"/>
                    </a:cubicBezTo>
                    <a:cubicBezTo>
                      <a:pt x="69325" y="476060"/>
                      <a:pt x="84089" y="529780"/>
                      <a:pt x="98662" y="578263"/>
                    </a:cubicBezTo>
                    <a:cubicBezTo>
                      <a:pt x="106759" y="602266"/>
                      <a:pt x="113521" y="625316"/>
                      <a:pt x="121522" y="646367"/>
                    </a:cubicBezTo>
                    <a:cubicBezTo>
                      <a:pt x="125332" y="657035"/>
                      <a:pt x="128952" y="667226"/>
                      <a:pt x="132571" y="677037"/>
                    </a:cubicBezTo>
                    <a:lnTo>
                      <a:pt x="143620" y="705041"/>
                    </a:lnTo>
                    <a:cubicBezTo>
                      <a:pt x="150478" y="722852"/>
                      <a:pt x="157527" y="738664"/>
                      <a:pt x="163813" y="752666"/>
                    </a:cubicBezTo>
                    <a:lnTo>
                      <a:pt x="172386" y="771716"/>
                    </a:lnTo>
                    <a:cubicBezTo>
                      <a:pt x="175148" y="777526"/>
                      <a:pt x="177815" y="782860"/>
                      <a:pt x="180196" y="787718"/>
                    </a:cubicBezTo>
                    <a:lnTo>
                      <a:pt x="190864" y="810006"/>
                    </a:lnTo>
                    <a:lnTo>
                      <a:pt x="193531" y="815816"/>
                    </a:lnTo>
                    <a:cubicBezTo>
                      <a:pt x="194112" y="816588"/>
                      <a:pt x="194532" y="817454"/>
                      <a:pt x="194770" y="8183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C71D246-808C-94FB-A9FB-A484077E6B46}"/>
                  </a:ext>
                </a:extLst>
              </p:cNvPr>
              <p:cNvSpPr/>
              <p:nvPr/>
            </p:nvSpPr>
            <p:spPr>
              <a:xfrm>
                <a:off x="4460462" y="3890719"/>
                <a:ext cx="138874" cy="10486"/>
              </a:xfrm>
              <a:custGeom>
                <a:avLst/>
                <a:gdLst>
                  <a:gd name="connsiteX0" fmla="*/ 138875 w 138874"/>
                  <a:gd name="connsiteY0" fmla="*/ 10149 h 10486"/>
                  <a:gd name="connsiteX1" fmla="*/ 69247 w 138874"/>
                  <a:gd name="connsiteY1" fmla="*/ 7672 h 10486"/>
                  <a:gd name="connsiteX2" fmla="*/ 0 w 138874"/>
                  <a:gd name="connsiteY2" fmla="*/ 338 h 10486"/>
                  <a:gd name="connsiteX3" fmla="*/ 69628 w 138874"/>
                  <a:gd name="connsiteY3" fmla="*/ 2814 h 10486"/>
                  <a:gd name="connsiteX4" fmla="*/ 138875 w 138874"/>
                  <a:gd name="connsiteY4" fmla="*/ 10149 h 1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74" h="10486">
                    <a:moveTo>
                      <a:pt x="138875" y="10149"/>
                    </a:moveTo>
                    <a:cubicBezTo>
                      <a:pt x="115636" y="11025"/>
                      <a:pt x="92364" y="10196"/>
                      <a:pt x="69247" y="7672"/>
                    </a:cubicBezTo>
                    <a:cubicBezTo>
                      <a:pt x="46021" y="6863"/>
                      <a:pt x="22881" y="4405"/>
                      <a:pt x="0" y="338"/>
                    </a:cubicBezTo>
                    <a:cubicBezTo>
                      <a:pt x="23239" y="-538"/>
                      <a:pt x="46511" y="290"/>
                      <a:pt x="69628" y="2814"/>
                    </a:cubicBezTo>
                    <a:cubicBezTo>
                      <a:pt x="92854" y="3624"/>
                      <a:pt x="115995" y="6072"/>
                      <a:pt x="138875" y="101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C7706A4A-FD09-7CDF-E834-DFD36870D718}"/>
                  </a:ext>
                </a:extLst>
              </p:cNvPr>
              <p:cNvSpPr/>
              <p:nvPr/>
            </p:nvSpPr>
            <p:spPr>
              <a:xfrm>
                <a:off x="4172902" y="3571875"/>
                <a:ext cx="68103" cy="125634"/>
              </a:xfrm>
              <a:custGeom>
                <a:avLst/>
                <a:gdLst>
                  <a:gd name="connsiteX0" fmla="*/ 68104 w 68103"/>
                  <a:gd name="connsiteY0" fmla="*/ 125635 h 125634"/>
                  <a:gd name="connsiteX1" fmla="*/ 31814 w 68103"/>
                  <a:gd name="connsiteY1" fmla="*/ 64008 h 125634"/>
                  <a:gd name="connsiteX2" fmla="*/ 0 w 68103"/>
                  <a:gd name="connsiteY2" fmla="*/ 0 h 125634"/>
                  <a:gd name="connsiteX3" fmla="*/ 36195 w 68103"/>
                  <a:gd name="connsiteY3" fmla="*/ 61722 h 125634"/>
                  <a:gd name="connsiteX4" fmla="*/ 68104 w 68103"/>
                  <a:gd name="connsiteY4" fmla="*/ 125635 h 125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103" h="125634">
                    <a:moveTo>
                      <a:pt x="68104" y="125635"/>
                    </a:moveTo>
                    <a:cubicBezTo>
                      <a:pt x="54594" y="105956"/>
                      <a:pt x="42469" y="85363"/>
                      <a:pt x="31814" y="64008"/>
                    </a:cubicBezTo>
                    <a:cubicBezTo>
                      <a:pt x="19738" y="43434"/>
                      <a:pt x="9108" y="22050"/>
                      <a:pt x="0" y="0"/>
                    </a:cubicBezTo>
                    <a:cubicBezTo>
                      <a:pt x="13468" y="19717"/>
                      <a:pt x="25561" y="40338"/>
                      <a:pt x="36195" y="61722"/>
                    </a:cubicBezTo>
                    <a:cubicBezTo>
                      <a:pt x="48333" y="82239"/>
                      <a:pt x="58996" y="103604"/>
                      <a:pt x="68104" y="1256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770A86DC-9CBA-01E5-E14D-327C03E11F4F}"/>
                  </a:ext>
                </a:extLst>
              </p:cNvPr>
              <p:cNvSpPr/>
              <p:nvPr/>
            </p:nvSpPr>
            <p:spPr>
              <a:xfrm>
                <a:off x="5084254" y="4818876"/>
                <a:ext cx="225934" cy="158888"/>
              </a:xfrm>
              <a:custGeom>
                <a:avLst/>
                <a:gdLst>
                  <a:gd name="connsiteX0" fmla="*/ 225933 w 225934"/>
                  <a:gd name="connsiteY0" fmla="*/ 158889 h 158888"/>
                  <a:gd name="connsiteX1" fmla="*/ 214789 w 225934"/>
                  <a:gd name="connsiteY1" fmla="*/ 157555 h 158888"/>
                  <a:gd name="connsiteX2" fmla="*/ 184975 w 225934"/>
                  <a:gd name="connsiteY2" fmla="*/ 150316 h 158888"/>
                  <a:gd name="connsiteX3" fmla="*/ 142494 w 225934"/>
                  <a:gd name="connsiteY3" fmla="*/ 134028 h 158888"/>
                  <a:gd name="connsiteX4" fmla="*/ 94297 w 225934"/>
                  <a:gd name="connsiteY4" fmla="*/ 106025 h 158888"/>
                  <a:gd name="connsiteX5" fmla="*/ 51625 w 225934"/>
                  <a:gd name="connsiteY5" fmla="*/ 70116 h 158888"/>
                  <a:gd name="connsiteX6" fmla="*/ 21908 w 225934"/>
                  <a:gd name="connsiteY6" fmla="*/ 35635 h 158888"/>
                  <a:gd name="connsiteX7" fmla="*/ 5048 w 225934"/>
                  <a:gd name="connsiteY7" fmla="*/ 10013 h 158888"/>
                  <a:gd name="connsiteX8" fmla="*/ 0 w 225934"/>
                  <a:gd name="connsiteY8" fmla="*/ 12 h 158888"/>
                  <a:gd name="connsiteX9" fmla="*/ 24670 w 225934"/>
                  <a:gd name="connsiteY9" fmla="*/ 33540 h 158888"/>
                  <a:gd name="connsiteX10" fmla="*/ 54864 w 225934"/>
                  <a:gd name="connsiteY10" fmla="*/ 66877 h 158888"/>
                  <a:gd name="connsiteX11" fmla="*/ 144494 w 225934"/>
                  <a:gd name="connsiteY11" fmla="*/ 129933 h 158888"/>
                  <a:gd name="connsiteX12" fmla="*/ 186023 w 225934"/>
                  <a:gd name="connsiteY12" fmla="*/ 146983 h 158888"/>
                  <a:gd name="connsiteX13" fmla="*/ 225933 w 225934"/>
                  <a:gd name="connsiteY13" fmla="*/ 158889 h 15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5934" h="158888">
                    <a:moveTo>
                      <a:pt x="225933" y="158889"/>
                    </a:moveTo>
                    <a:cubicBezTo>
                      <a:pt x="222180" y="158822"/>
                      <a:pt x="218446" y="158374"/>
                      <a:pt x="214789" y="157555"/>
                    </a:cubicBezTo>
                    <a:cubicBezTo>
                      <a:pt x="204711" y="155765"/>
                      <a:pt x="194758" y="153345"/>
                      <a:pt x="184975" y="150316"/>
                    </a:cubicBezTo>
                    <a:cubicBezTo>
                      <a:pt x="170450" y="145897"/>
                      <a:pt x="156258" y="140448"/>
                      <a:pt x="142494" y="134028"/>
                    </a:cubicBezTo>
                    <a:cubicBezTo>
                      <a:pt x="125730" y="125951"/>
                      <a:pt x="109623" y="116588"/>
                      <a:pt x="94297" y="106025"/>
                    </a:cubicBezTo>
                    <a:cubicBezTo>
                      <a:pt x="79143" y="95205"/>
                      <a:pt x="64875" y="83194"/>
                      <a:pt x="51625" y="70116"/>
                    </a:cubicBezTo>
                    <a:cubicBezTo>
                      <a:pt x="40891" y="59362"/>
                      <a:pt x="30956" y="47837"/>
                      <a:pt x="21908" y="35635"/>
                    </a:cubicBezTo>
                    <a:cubicBezTo>
                      <a:pt x="15707" y="27491"/>
                      <a:pt x="10077" y="18929"/>
                      <a:pt x="5048" y="10013"/>
                    </a:cubicBezTo>
                    <a:cubicBezTo>
                      <a:pt x="2991" y="6879"/>
                      <a:pt x="1295" y="3527"/>
                      <a:pt x="0" y="12"/>
                    </a:cubicBezTo>
                    <a:cubicBezTo>
                      <a:pt x="762" y="-464"/>
                      <a:pt x="8763" y="13347"/>
                      <a:pt x="24670" y="33540"/>
                    </a:cubicBezTo>
                    <a:cubicBezTo>
                      <a:pt x="34023" y="45275"/>
                      <a:pt x="44101" y="56409"/>
                      <a:pt x="54864" y="66877"/>
                    </a:cubicBezTo>
                    <a:cubicBezTo>
                      <a:pt x="81229" y="92490"/>
                      <a:pt x="111481" y="113769"/>
                      <a:pt x="144494" y="129933"/>
                    </a:cubicBezTo>
                    <a:cubicBezTo>
                      <a:pt x="157982" y="136448"/>
                      <a:pt x="171850" y="142144"/>
                      <a:pt x="186023" y="146983"/>
                    </a:cubicBezTo>
                    <a:cubicBezTo>
                      <a:pt x="210407" y="155174"/>
                      <a:pt x="226124" y="157936"/>
                      <a:pt x="225933" y="1588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37C7CB6E-2C56-7370-3451-AAE1AF91CCED}"/>
                  </a:ext>
                </a:extLst>
              </p:cNvPr>
              <p:cNvSpPr/>
              <p:nvPr/>
            </p:nvSpPr>
            <p:spPr>
              <a:xfrm>
                <a:off x="5167552" y="4072508"/>
                <a:ext cx="288748" cy="465918"/>
              </a:xfrm>
              <a:custGeom>
                <a:avLst/>
                <a:gdLst>
                  <a:gd name="connsiteX0" fmla="*/ 288749 w 288748"/>
                  <a:gd name="connsiteY0" fmla="*/ 464630 h 465918"/>
                  <a:gd name="connsiteX1" fmla="*/ 282081 w 288748"/>
                  <a:gd name="connsiteY1" fmla="*/ 465296 h 465918"/>
                  <a:gd name="connsiteX2" fmla="*/ 263031 w 288748"/>
                  <a:gd name="connsiteY2" fmla="*/ 465868 h 465918"/>
                  <a:gd name="connsiteX3" fmla="*/ 193213 w 288748"/>
                  <a:gd name="connsiteY3" fmla="*/ 454533 h 465918"/>
                  <a:gd name="connsiteX4" fmla="*/ 147683 w 288748"/>
                  <a:gd name="connsiteY4" fmla="*/ 436245 h 465918"/>
                  <a:gd name="connsiteX5" fmla="*/ 100058 w 288748"/>
                  <a:gd name="connsiteY5" fmla="*/ 405670 h 465918"/>
                  <a:gd name="connsiteX6" fmla="*/ 1189 w 288748"/>
                  <a:gd name="connsiteY6" fmla="*/ 178022 h 465918"/>
                  <a:gd name="connsiteX7" fmla="*/ 11190 w 288748"/>
                  <a:gd name="connsiteY7" fmla="*/ 122587 h 465918"/>
                  <a:gd name="connsiteX8" fmla="*/ 28811 w 288748"/>
                  <a:gd name="connsiteY8" fmla="*/ 76867 h 465918"/>
                  <a:gd name="connsiteX9" fmla="*/ 68245 w 288748"/>
                  <a:gd name="connsiteY9" fmla="*/ 18097 h 465918"/>
                  <a:gd name="connsiteX10" fmla="*/ 81770 w 288748"/>
                  <a:gd name="connsiteY10" fmla="*/ 4381 h 465918"/>
                  <a:gd name="connsiteX11" fmla="*/ 86819 w 288748"/>
                  <a:gd name="connsiteY11" fmla="*/ 0 h 465918"/>
                  <a:gd name="connsiteX12" fmla="*/ 69674 w 288748"/>
                  <a:gd name="connsiteY12" fmla="*/ 19050 h 465918"/>
                  <a:gd name="connsiteX13" fmla="*/ 31574 w 288748"/>
                  <a:gd name="connsiteY13" fmla="*/ 78105 h 465918"/>
                  <a:gd name="connsiteX14" fmla="*/ 5285 w 288748"/>
                  <a:gd name="connsiteY14" fmla="*/ 178022 h 465918"/>
                  <a:gd name="connsiteX15" fmla="*/ 102440 w 288748"/>
                  <a:gd name="connsiteY15" fmla="*/ 401764 h 465918"/>
                  <a:gd name="connsiteX16" fmla="*/ 148731 w 288748"/>
                  <a:gd name="connsiteY16" fmla="*/ 432245 h 465918"/>
                  <a:gd name="connsiteX17" fmla="*/ 193403 w 288748"/>
                  <a:gd name="connsiteY17" fmla="*/ 451295 h 465918"/>
                  <a:gd name="connsiteX18" fmla="*/ 262269 w 288748"/>
                  <a:gd name="connsiteY18" fmla="*/ 463963 h 465918"/>
                  <a:gd name="connsiteX19" fmla="*/ 288749 w 288748"/>
                  <a:gd name="connsiteY19" fmla="*/ 464630 h 465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8748" h="465918">
                    <a:moveTo>
                      <a:pt x="288749" y="464630"/>
                    </a:moveTo>
                    <a:cubicBezTo>
                      <a:pt x="286548" y="465011"/>
                      <a:pt x="284319" y="465239"/>
                      <a:pt x="282081" y="465296"/>
                    </a:cubicBezTo>
                    <a:cubicBezTo>
                      <a:pt x="275747" y="465830"/>
                      <a:pt x="269384" y="466020"/>
                      <a:pt x="263031" y="465868"/>
                    </a:cubicBezTo>
                    <a:cubicBezTo>
                      <a:pt x="239342" y="465344"/>
                      <a:pt x="215844" y="461534"/>
                      <a:pt x="193213" y="454533"/>
                    </a:cubicBezTo>
                    <a:cubicBezTo>
                      <a:pt x="177573" y="449666"/>
                      <a:pt x="162352" y="443541"/>
                      <a:pt x="147683" y="436245"/>
                    </a:cubicBezTo>
                    <a:cubicBezTo>
                      <a:pt x="130872" y="427596"/>
                      <a:pt x="114917" y="417357"/>
                      <a:pt x="100058" y="405670"/>
                    </a:cubicBezTo>
                    <a:cubicBezTo>
                      <a:pt x="30069" y="351901"/>
                      <a:pt x="-7298" y="265871"/>
                      <a:pt x="1189" y="178022"/>
                    </a:cubicBezTo>
                    <a:cubicBezTo>
                      <a:pt x="2741" y="159268"/>
                      <a:pt x="6094" y="140703"/>
                      <a:pt x="11190" y="122587"/>
                    </a:cubicBezTo>
                    <a:cubicBezTo>
                      <a:pt x="15753" y="106871"/>
                      <a:pt x="21649" y="91583"/>
                      <a:pt x="28811" y="76867"/>
                    </a:cubicBezTo>
                    <a:cubicBezTo>
                      <a:pt x="39146" y="55531"/>
                      <a:pt x="52414" y="35747"/>
                      <a:pt x="68245" y="18097"/>
                    </a:cubicBezTo>
                    <a:cubicBezTo>
                      <a:pt x="72493" y="13268"/>
                      <a:pt x="77008" y="8696"/>
                      <a:pt x="81770" y="4381"/>
                    </a:cubicBezTo>
                    <a:cubicBezTo>
                      <a:pt x="83342" y="2800"/>
                      <a:pt x="85037" y="1343"/>
                      <a:pt x="86819" y="0"/>
                    </a:cubicBezTo>
                    <a:cubicBezTo>
                      <a:pt x="86819" y="0"/>
                      <a:pt x="80532" y="6763"/>
                      <a:pt x="69674" y="19050"/>
                    </a:cubicBezTo>
                    <a:cubicBezTo>
                      <a:pt x="54434" y="36976"/>
                      <a:pt x="41622" y="56826"/>
                      <a:pt x="31574" y="78105"/>
                    </a:cubicBezTo>
                    <a:cubicBezTo>
                      <a:pt x="16591" y="109461"/>
                      <a:pt x="7675" y="143361"/>
                      <a:pt x="5285" y="178022"/>
                    </a:cubicBezTo>
                    <a:cubicBezTo>
                      <a:pt x="-2564" y="264281"/>
                      <a:pt x="34050" y="348605"/>
                      <a:pt x="102440" y="401764"/>
                    </a:cubicBezTo>
                    <a:cubicBezTo>
                      <a:pt x="116860" y="413376"/>
                      <a:pt x="132367" y="423577"/>
                      <a:pt x="148731" y="432245"/>
                    </a:cubicBezTo>
                    <a:cubicBezTo>
                      <a:pt x="163076" y="439807"/>
                      <a:pt x="178011" y="446180"/>
                      <a:pt x="193403" y="451295"/>
                    </a:cubicBezTo>
                    <a:cubicBezTo>
                      <a:pt x="215701" y="458524"/>
                      <a:pt x="238857" y="462782"/>
                      <a:pt x="262269" y="463963"/>
                    </a:cubicBezTo>
                    <a:cubicBezTo>
                      <a:pt x="279509" y="464630"/>
                      <a:pt x="288749" y="464058"/>
                      <a:pt x="288749" y="464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E566077E-B420-A02F-37FF-D294228693A2}"/>
                  </a:ext>
                </a:extLst>
              </p:cNvPr>
              <p:cNvSpPr/>
              <p:nvPr/>
            </p:nvSpPr>
            <p:spPr>
              <a:xfrm>
                <a:off x="4179188" y="3774529"/>
                <a:ext cx="123920" cy="42353"/>
              </a:xfrm>
              <a:custGeom>
                <a:avLst/>
                <a:gdLst>
                  <a:gd name="connsiteX0" fmla="*/ 123920 w 123920"/>
                  <a:gd name="connsiteY0" fmla="*/ 12515 h 42353"/>
                  <a:gd name="connsiteX1" fmla="*/ 104870 w 123920"/>
                  <a:gd name="connsiteY1" fmla="*/ 6990 h 42353"/>
                  <a:gd name="connsiteX2" fmla="*/ 14764 w 123920"/>
                  <a:gd name="connsiteY2" fmla="*/ 28612 h 42353"/>
                  <a:gd name="connsiteX3" fmla="*/ 0 w 123920"/>
                  <a:gd name="connsiteY3" fmla="*/ 42328 h 42353"/>
                  <a:gd name="connsiteX4" fmla="*/ 11811 w 123920"/>
                  <a:gd name="connsiteY4" fmla="*/ 25945 h 42353"/>
                  <a:gd name="connsiteX5" fmla="*/ 105061 w 123920"/>
                  <a:gd name="connsiteY5" fmla="*/ 3657 h 42353"/>
                  <a:gd name="connsiteX6" fmla="*/ 123920 w 123920"/>
                  <a:gd name="connsiteY6" fmla="*/ 12515 h 4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920" h="42353">
                    <a:moveTo>
                      <a:pt x="123920" y="12515"/>
                    </a:moveTo>
                    <a:cubicBezTo>
                      <a:pt x="123920" y="13277"/>
                      <a:pt x="116586" y="9752"/>
                      <a:pt x="104870" y="6990"/>
                    </a:cubicBezTo>
                    <a:cubicBezTo>
                      <a:pt x="73109" y="37"/>
                      <a:pt x="39912" y="8000"/>
                      <a:pt x="14764" y="28612"/>
                    </a:cubicBezTo>
                    <a:cubicBezTo>
                      <a:pt x="5239" y="36518"/>
                      <a:pt x="667" y="42804"/>
                      <a:pt x="0" y="42328"/>
                    </a:cubicBezTo>
                    <a:cubicBezTo>
                      <a:pt x="2614" y="36023"/>
                      <a:pt x="6657" y="30412"/>
                      <a:pt x="11811" y="25945"/>
                    </a:cubicBezTo>
                    <a:cubicBezTo>
                      <a:pt x="36945" y="2885"/>
                      <a:pt x="72215" y="-5545"/>
                      <a:pt x="105061" y="3657"/>
                    </a:cubicBezTo>
                    <a:cubicBezTo>
                      <a:pt x="111945" y="5114"/>
                      <a:pt x="118400" y="8152"/>
                      <a:pt x="123920" y="125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A463C2E0-02A3-4DF1-B1EF-6FE055A83B18}"/>
                  </a:ext>
                </a:extLst>
              </p:cNvPr>
              <p:cNvSpPr/>
              <p:nvPr/>
            </p:nvSpPr>
            <p:spPr>
              <a:xfrm>
                <a:off x="5187219" y="2837497"/>
                <a:ext cx="522446" cy="4953"/>
              </a:xfrm>
              <a:custGeom>
                <a:avLst/>
                <a:gdLst>
                  <a:gd name="connsiteX0" fmla="*/ 522446 w 522446"/>
                  <a:gd name="connsiteY0" fmla="*/ 2477 h 4953"/>
                  <a:gd name="connsiteX1" fmla="*/ 261271 w 522446"/>
                  <a:gd name="connsiteY1" fmla="*/ 4953 h 4953"/>
                  <a:gd name="connsiteX2" fmla="*/ 0 w 522446"/>
                  <a:gd name="connsiteY2" fmla="*/ 2477 h 4953"/>
                  <a:gd name="connsiteX3" fmla="*/ 261271 w 522446"/>
                  <a:gd name="connsiteY3" fmla="*/ 0 h 4953"/>
                  <a:gd name="connsiteX4" fmla="*/ 522446 w 522446"/>
                  <a:gd name="connsiteY4" fmla="*/ 2477 h 4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446" h="4953">
                    <a:moveTo>
                      <a:pt x="522446" y="2477"/>
                    </a:moveTo>
                    <a:cubicBezTo>
                      <a:pt x="522446" y="3810"/>
                      <a:pt x="405479" y="4953"/>
                      <a:pt x="261271" y="4953"/>
                    </a:cubicBezTo>
                    <a:cubicBezTo>
                      <a:pt x="117062" y="4953"/>
                      <a:pt x="0" y="3810"/>
                      <a:pt x="0" y="2477"/>
                    </a:cubicBezTo>
                    <a:cubicBezTo>
                      <a:pt x="0" y="1143"/>
                      <a:pt x="116967" y="0"/>
                      <a:pt x="261271" y="0"/>
                    </a:cubicBezTo>
                    <a:cubicBezTo>
                      <a:pt x="405575" y="0"/>
                      <a:pt x="522446" y="953"/>
                      <a:pt x="522446" y="24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53C6BCD7-64A0-5389-3F8A-CC1982E1C532}"/>
                  </a:ext>
                </a:extLst>
              </p:cNvPr>
              <p:cNvSpPr/>
              <p:nvPr/>
            </p:nvSpPr>
            <p:spPr>
              <a:xfrm>
                <a:off x="4843652" y="3336702"/>
                <a:ext cx="420243" cy="102028"/>
              </a:xfrm>
              <a:custGeom>
                <a:avLst/>
                <a:gdLst>
                  <a:gd name="connsiteX0" fmla="*/ 420243 w 420243"/>
                  <a:gd name="connsiteY0" fmla="*/ 98870 h 102028"/>
                  <a:gd name="connsiteX1" fmla="*/ 415861 w 420243"/>
                  <a:gd name="connsiteY1" fmla="*/ 99536 h 102028"/>
                  <a:gd name="connsiteX2" fmla="*/ 403098 w 420243"/>
                  <a:gd name="connsiteY2" fmla="*/ 100679 h 102028"/>
                  <a:gd name="connsiteX3" fmla="*/ 382905 w 420243"/>
                  <a:gd name="connsiteY3" fmla="*/ 101727 h 102028"/>
                  <a:gd name="connsiteX4" fmla="*/ 356140 w 420243"/>
                  <a:gd name="connsiteY4" fmla="*/ 101727 h 102028"/>
                  <a:gd name="connsiteX5" fmla="*/ 286417 w 420243"/>
                  <a:gd name="connsiteY5" fmla="*/ 97536 h 102028"/>
                  <a:gd name="connsiteX6" fmla="*/ 202121 w 420243"/>
                  <a:gd name="connsiteY6" fmla="*/ 82963 h 102028"/>
                  <a:gd name="connsiteX7" fmla="*/ 120206 w 420243"/>
                  <a:gd name="connsiteY7" fmla="*/ 58388 h 102028"/>
                  <a:gd name="connsiteX8" fmla="*/ 56007 w 420243"/>
                  <a:gd name="connsiteY8" fmla="*/ 31052 h 102028"/>
                  <a:gd name="connsiteX9" fmla="*/ 32195 w 420243"/>
                  <a:gd name="connsiteY9" fmla="*/ 18764 h 102028"/>
                  <a:gd name="connsiteX10" fmla="*/ 14573 w 420243"/>
                  <a:gd name="connsiteY10" fmla="*/ 9239 h 102028"/>
                  <a:gd name="connsiteX11" fmla="*/ 3620 w 420243"/>
                  <a:gd name="connsiteY11" fmla="*/ 2572 h 102028"/>
                  <a:gd name="connsiteX12" fmla="*/ 0 w 420243"/>
                  <a:gd name="connsiteY12" fmla="*/ 0 h 102028"/>
                  <a:gd name="connsiteX13" fmla="*/ 4096 w 420243"/>
                  <a:gd name="connsiteY13" fmla="*/ 1715 h 102028"/>
                  <a:gd name="connsiteX14" fmla="*/ 15526 w 420243"/>
                  <a:gd name="connsiteY14" fmla="*/ 7525 h 102028"/>
                  <a:gd name="connsiteX15" fmla="*/ 33433 w 420243"/>
                  <a:gd name="connsiteY15" fmla="*/ 17050 h 102028"/>
                  <a:gd name="connsiteX16" fmla="*/ 57531 w 420243"/>
                  <a:gd name="connsiteY16" fmla="*/ 28575 h 102028"/>
                  <a:gd name="connsiteX17" fmla="*/ 121825 w 420243"/>
                  <a:gd name="connsiteY17" fmla="*/ 54769 h 102028"/>
                  <a:gd name="connsiteX18" fmla="*/ 286988 w 420243"/>
                  <a:gd name="connsiteY18" fmla="*/ 93631 h 102028"/>
                  <a:gd name="connsiteX19" fmla="*/ 356140 w 420243"/>
                  <a:gd name="connsiteY19" fmla="*/ 98870 h 102028"/>
                  <a:gd name="connsiteX20" fmla="*/ 382905 w 420243"/>
                  <a:gd name="connsiteY20" fmla="*/ 98870 h 102028"/>
                  <a:gd name="connsiteX21" fmla="*/ 403003 w 420243"/>
                  <a:gd name="connsiteY21" fmla="*/ 98870 h 102028"/>
                  <a:gd name="connsiteX22" fmla="*/ 415766 w 420243"/>
                  <a:gd name="connsiteY22" fmla="*/ 98870 h 102028"/>
                  <a:gd name="connsiteX23" fmla="*/ 420243 w 420243"/>
                  <a:gd name="connsiteY23" fmla="*/ 98870 h 10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20243" h="102028">
                    <a:moveTo>
                      <a:pt x="420243" y="98870"/>
                    </a:moveTo>
                    <a:cubicBezTo>
                      <a:pt x="418814" y="99270"/>
                      <a:pt x="417347" y="99498"/>
                      <a:pt x="415861" y="99536"/>
                    </a:cubicBezTo>
                    <a:lnTo>
                      <a:pt x="403098" y="100679"/>
                    </a:lnTo>
                    <a:cubicBezTo>
                      <a:pt x="397573" y="101155"/>
                      <a:pt x="390811" y="101537"/>
                      <a:pt x="382905" y="101727"/>
                    </a:cubicBezTo>
                    <a:cubicBezTo>
                      <a:pt x="374999" y="101917"/>
                      <a:pt x="366046" y="102299"/>
                      <a:pt x="356140" y="101727"/>
                    </a:cubicBezTo>
                    <a:cubicBezTo>
                      <a:pt x="336233" y="101727"/>
                      <a:pt x="312611" y="100298"/>
                      <a:pt x="286417" y="97536"/>
                    </a:cubicBezTo>
                    <a:cubicBezTo>
                      <a:pt x="258070" y="94240"/>
                      <a:pt x="229934" y="89373"/>
                      <a:pt x="202121" y="82963"/>
                    </a:cubicBezTo>
                    <a:cubicBezTo>
                      <a:pt x="174374" y="76305"/>
                      <a:pt x="147028" y="68104"/>
                      <a:pt x="120206" y="58388"/>
                    </a:cubicBezTo>
                    <a:cubicBezTo>
                      <a:pt x="98355" y="50387"/>
                      <a:pt x="76924" y="41262"/>
                      <a:pt x="56007" y="31052"/>
                    </a:cubicBezTo>
                    <a:cubicBezTo>
                      <a:pt x="46482" y="26861"/>
                      <a:pt x="39148" y="22479"/>
                      <a:pt x="32195" y="18764"/>
                    </a:cubicBezTo>
                    <a:cubicBezTo>
                      <a:pt x="25241" y="15050"/>
                      <a:pt x="19336" y="11716"/>
                      <a:pt x="14573" y="9239"/>
                    </a:cubicBezTo>
                    <a:lnTo>
                      <a:pt x="3620" y="2572"/>
                    </a:lnTo>
                    <a:cubicBezTo>
                      <a:pt x="2324" y="1848"/>
                      <a:pt x="1105" y="991"/>
                      <a:pt x="0" y="0"/>
                    </a:cubicBezTo>
                    <a:cubicBezTo>
                      <a:pt x="0" y="0"/>
                      <a:pt x="1524" y="0"/>
                      <a:pt x="4096" y="1715"/>
                    </a:cubicBezTo>
                    <a:lnTo>
                      <a:pt x="15526" y="7525"/>
                    </a:lnTo>
                    <a:cubicBezTo>
                      <a:pt x="20384" y="10192"/>
                      <a:pt x="26384" y="13335"/>
                      <a:pt x="33433" y="17050"/>
                    </a:cubicBezTo>
                    <a:cubicBezTo>
                      <a:pt x="40481" y="20765"/>
                      <a:pt x="48482" y="24575"/>
                      <a:pt x="57531" y="28575"/>
                    </a:cubicBezTo>
                    <a:cubicBezTo>
                      <a:pt x="75438" y="36957"/>
                      <a:pt x="97250" y="45911"/>
                      <a:pt x="121825" y="54769"/>
                    </a:cubicBezTo>
                    <a:cubicBezTo>
                      <a:pt x="175232" y="73914"/>
                      <a:pt x="230638" y="86954"/>
                      <a:pt x="286988" y="93631"/>
                    </a:cubicBezTo>
                    <a:cubicBezTo>
                      <a:pt x="312896" y="96679"/>
                      <a:pt x="336423" y="98393"/>
                      <a:pt x="356140" y="98870"/>
                    </a:cubicBezTo>
                    <a:cubicBezTo>
                      <a:pt x="365665" y="99441"/>
                      <a:pt x="375190" y="98870"/>
                      <a:pt x="382905" y="98870"/>
                    </a:cubicBezTo>
                    <a:cubicBezTo>
                      <a:pt x="390620" y="98870"/>
                      <a:pt x="397478" y="98870"/>
                      <a:pt x="403003" y="98870"/>
                    </a:cubicBezTo>
                    <a:lnTo>
                      <a:pt x="415766" y="98870"/>
                    </a:lnTo>
                    <a:cubicBezTo>
                      <a:pt x="417252" y="98622"/>
                      <a:pt x="418757" y="98622"/>
                      <a:pt x="420243" y="988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69B8826-0532-531E-897F-D78F99871C62}"/>
                  </a:ext>
                </a:extLst>
              </p:cNvPr>
              <p:cNvSpPr/>
              <p:nvPr/>
            </p:nvSpPr>
            <p:spPr>
              <a:xfrm>
                <a:off x="5073681" y="3864768"/>
                <a:ext cx="950595" cy="101938"/>
              </a:xfrm>
              <a:custGeom>
                <a:avLst/>
                <a:gdLst>
                  <a:gd name="connsiteX0" fmla="*/ 950595 w 950595"/>
                  <a:gd name="connsiteY0" fmla="*/ 0 h 101938"/>
                  <a:gd name="connsiteX1" fmla="*/ 948309 w 950595"/>
                  <a:gd name="connsiteY1" fmla="*/ 1048 h 101938"/>
                  <a:gd name="connsiteX2" fmla="*/ 941451 w 950595"/>
                  <a:gd name="connsiteY2" fmla="*/ 3620 h 101938"/>
                  <a:gd name="connsiteX3" fmla="*/ 914972 w 950595"/>
                  <a:gd name="connsiteY3" fmla="*/ 13145 h 101938"/>
                  <a:gd name="connsiteX4" fmla="*/ 872680 w 950595"/>
                  <a:gd name="connsiteY4" fmla="*/ 27051 h 101938"/>
                  <a:gd name="connsiteX5" fmla="*/ 816007 w 950595"/>
                  <a:gd name="connsiteY5" fmla="*/ 43529 h 101938"/>
                  <a:gd name="connsiteX6" fmla="*/ 782860 w 950595"/>
                  <a:gd name="connsiteY6" fmla="*/ 52292 h 101938"/>
                  <a:gd name="connsiteX7" fmla="*/ 746665 w 950595"/>
                  <a:gd name="connsiteY7" fmla="*/ 60674 h 101938"/>
                  <a:gd name="connsiteX8" fmla="*/ 666274 w 950595"/>
                  <a:gd name="connsiteY8" fmla="*/ 76867 h 101938"/>
                  <a:gd name="connsiteX9" fmla="*/ 291655 w 950595"/>
                  <a:gd name="connsiteY9" fmla="*/ 99822 h 101938"/>
                  <a:gd name="connsiteX10" fmla="*/ 209836 w 950595"/>
                  <a:gd name="connsiteY10" fmla="*/ 93631 h 101938"/>
                  <a:gd name="connsiteX11" fmla="*/ 172879 w 950595"/>
                  <a:gd name="connsiteY11" fmla="*/ 89726 h 101938"/>
                  <a:gd name="connsiteX12" fmla="*/ 138875 w 950595"/>
                  <a:gd name="connsiteY12" fmla="*/ 85058 h 101938"/>
                  <a:gd name="connsiteX13" fmla="*/ 80677 w 950595"/>
                  <a:gd name="connsiteY13" fmla="*/ 75533 h 101938"/>
                  <a:gd name="connsiteX14" fmla="*/ 36957 w 950595"/>
                  <a:gd name="connsiteY14" fmla="*/ 66865 h 101938"/>
                  <a:gd name="connsiteX15" fmla="*/ 9525 w 950595"/>
                  <a:gd name="connsiteY15" fmla="*/ 60770 h 101938"/>
                  <a:gd name="connsiteX16" fmla="*/ 2381 w 950595"/>
                  <a:gd name="connsiteY16" fmla="*/ 59055 h 101938"/>
                  <a:gd name="connsiteX17" fmla="*/ 0 w 950595"/>
                  <a:gd name="connsiteY17" fmla="*/ 58293 h 101938"/>
                  <a:gd name="connsiteX18" fmla="*/ 2572 w 950595"/>
                  <a:gd name="connsiteY18" fmla="*/ 58293 h 101938"/>
                  <a:gd name="connsiteX19" fmla="*/ 9716 w 950595"/>
                  <a:gd name="connsiteY19" fmla="*/ 59531 h 101938"/>
                  <a:gd name="connsiteX20" fmla="*/ 37338 w 950595"/>
                  <a:gd name="connsiteY20" fmla="*/ 64770 h 101938"/>
                  <a:gd name="connsiteX21" fmla="*/ 81153 w 950595"/>
                  <a:gd name="connsiteY21" fmla="*/ 72485 h 101938"/>
                  <a:gd name="connsiteX22" fmla="*/ 139351 w 950595"/>
                  <a:gd name="connsiteY22" fmla="*/ 81153 h 101938"/>
                  <a:gd name="connsiteX23" fmla="*/ 173260 w 950595"/>
                  <a:gd name="connsiteY23" fmla="*/ 85439 h 101938"/>
                  <a:gd name="connsiteX24" fmla="*/ 210217 w 950595"/>
                  <a:gd name="connsiteY24" fmla="*/ 89059 h 101938"/>
                  <a:gd name="connsiteX25" fmla="*/ 291846 w 950595"/>
                  <a:gd name="connsiteY25" fmla="*/ 94774 h 101938"/>
                  <a:gd name="connsiteX26" fmla="*/ 479298 w 950595"/>
                  <a:gd name="connsiteY26" fmla="*/ 93345 h 101938"/>
                  <a:gd name="connsiteX27" fmla="*/ 665417 w 950595"/>
                  <a:gd name="connsiteY27" fmla="*/ 71819 h 101938"/>
                  <a:gd name="connsiteX28" fmla="*/ 745808 w 950595"/>
                  <a:gd name="connsiteY28" fmla="*/ 56197 h 101938"/>
                  <a:gd name="connsiteX29" fmla="*/ 782003 w 950595"/>
                  <a:gd name="connsiteY29" fmla="*/ 48101 h 101938"/>
                  <a:gd name="connsiteX30" fmla="*/ 815150 w 950595"/>
                  <a:gd name="connsiteY30" fmla="*/ 39624 h 101938"/>
                  <a:gd name="connsiteX31" fmla="*/ 871823 w 950595"/>
                  <a:gd name="connsiteY31" fmla="*/ 23908 h 101938"/>
                  <a:gd name="connsiteX32" fmla="*/ 914305 w 950595"/>
                  <a:gd name="connsiteY32" fmla="*/ 10859 h 101938"/>
                  <a:gd name="connsiteX33" fmla="*/ 941070 w 950595"/>
                  <a:gd name="connsiteY33" fmla="*/ 2286 h 101938"/>
                  <a:gd name="connsiteX34" fmla="*/ 948119 w 950595"/>
                  <a:gd name="connsiteY34" fmla="*/ 190 h 1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50595" h="101938">
                    <a:moveTo>
                      <a:pt x="950595" y="0"/>
                    </a:moveTo>
                    <a:cubicBezTo>
                      <a:pt x="949890" y="467"/>
                      <a:pt x="949119" y="819"/>
                      <a:pt x="948309" y="1048"/>
                    </a:cubicBezTo>
                    <a:lnTo>
                      <a:pt x="941451" y="3620"/>
                    </a:lnTo>
                    <a:lnTo>
                      <a:pt x="914972" y="13145"/>
                    </a:lnTo>
                    <a:cubicBezTo>
                      <a:pt x="903446" y="17336"/>
                      <a:pt x="889349" y="22193"/>
                      <a:pt x="872680" y="27051"/>
                    </a:cubicBezTo>
                    <a:cubicBezTo>
                      <a:pt x="856012" y="31909"/>
                      <a:pt x="837248" y="38195"/>
                      <a:pt x="816007" y="43529"/>
                    </a:cubicBezTo>
                    <a:lnTo>
                      <a:pt x="782860" y="52292"/>
                    </a:lnTo>
                    <a:cubicBezTo>
                      <a:pt x="771334" y="55245"/>
                      <a:pt x="759143" y="57721"/>
                      <a:pt x="746665" y="60674"/>
                    </a:cubicBezTo>
                    <a:cubicBezTo>
                      <a:pt x="721709" y="66675"/>
                      <a:pt x="694658" y="71438"/>
                      <a:pt x="666274" y="76867"/>
                    </a:cubicBezTo>
                    <a:cubicBezTo>
                      <a:pt x="542639" y="98403"/>
                      <a:pt x="416995" y="106099"/>
                      <a:pt x="291655" y="99822"/>
                    </a:cubicBezTo>
                    <a:cubicBezTo>
                      <a:pt x="263080" y="98012"/>
                      <a:pt x="235363" y="96584"/>
                      <a:pt x="209836" y="93631"/>
                    </a:cubicBezTo>
                    <a:cubicBezTo>
                      <a:pt x="197072" y="92297"/>
                      <a:pt x="184690" y="91345"/>
                      <a:pt x="172879" y="89726"/>
                    </a:cubicBezTo>
                    <a:lnTo>
                      <a:pt x="138875" y="85058"/>
                    </a:lnTo>
                    <a:cubicBezTo>
                      <a:pt x="117158" y="82487"/>
                      <a:pt x="97726" y="78581"/>
                      <a:pt x="80677" y="75533"/>
                    </a:cubicBezTo>
                    <a:cubicBezTo>
                      <a:pt x="63627" y="72485"/>
                      <a:pt x="48863" y="69628"/>
                      <a:pt x="36957" y="66865"/>
                    </a:cubicBezTo>
                    <a:lnTo>
                      <a:pt x="9525" y="60770"/>
                    </a:lnTo>
                    <a:lnTo>
                      <a:pt x="2381" y="59055"/>
                    </a:lnTo>
                    <a:cubicBezTo>
                      <a:pt x="1553" y="58922"/>
                      <a:pt x="752" y="58664"/>
                      <a:pt x="0" y="58293"/>
                    </a:cubicBezTo>
                    <a:cubicBezTo>
                      <a:pt x="857" y="58226"/>
                      <a:pt x="1715" y="58226"/>
                      <a:pt x="2572" y="58293"/>
                    </a:cubicBezTo>
                    <a:lnTo>
                      <a:pt x="9716" y="59531"/>
                    </a:lnTo>
                    <a:lnTo>
                      <a:pt x="37338" y="64770"/>
                    </a:lnTo>
                    <a:cubicBezTo>
                      <a:pt x="49340" y="67151"/>
                      <a:pt x="64008" y="69913"/>
                      <a:pt x="81153" y="72485"/>
                    </a:cubicBezTo>
                    <a:cubicBezTo>
                      <a:pt x="98298" y="75057"/>
                      <a:pt x="117634" y="78772"/>
                      <a:pt x="139351" y="81153"/>
                    </a:cubicBezTo>
                    <a:lnTo>
                      <a:pt x="173260" y="85439"/>
                    </a:lnTo>
                    <a:cubicBezTo>
                      <a:pt x="185071" y="86963"/>
                      <a:pt x="197453" y="87821"/>
                      <a:pt x="210217" y="89059"/>
                    </a:cubicBezTo>
                    <a:cubicBezTo>
                      <a:pt x="235649" y="91821"/>
                      <a:pt x="263080" y="93059"/>
                      <a:pt x="291846" y="94774"/>
                    </a:cubicBezTo>
                    <a:cubicBezTo>
                      <a:pt x="349472" y="97155"/>
                      <a:pt x="412813" y="97250"/>
                      <a:pt x="479298" y="93345"/>
                    </a:cubicBezTo>
                    <a:cubicBezTo>
                      <a:pt x="545783" y="89440"/>
                      <a:pt x="608552" y="81153"/>
                      <a:pt x="665417" y="71819"/>
                    </a:cubicBezTo>
                    <a:cubicBezTo>
                      <a:pt x="693992" y="66580"/>
                      <a:pt x="720852" y="62294"/>
                      <a:pt x="745808" y="56197"/>
                    </a:cubicBezTo>
                    <a:cubicBezTo>
                      <a:pt x="758285" y="53340"/>
                      <a:pt x="770477" y="50959"/>
                      <a:pt x="782003" y="48101"/>
                    </a:cubicBezTo>
                    <a:lnTo>
                      <a:pt x="815150" y="39624"/>
                    </a:lnTo>
                    <a:cubicBezTo>
                      <a:pt x="836390" y="34576"/>
                      <a:pt x="855155" y="28670"/>
                      <a:pt x="871823" y="23908"/>
                    </a:cubicBezTo>
                    <a:cubicBezTo>
                      <a:pt x="888492" y="19145"/>
                      <a:pt x="902780" y="14383"/>
                      <a:pt x="914305" y="10859"/>
                    </a:cubicBezTo>
                    <a:lnTo>
                      <a:pt x="941070" y="2286"/>
                    </a:lnTo>
                    <a:lnTo>
                      <a:pt x="948119" y="19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55" name="Graphic 2">
            <a:extLst>
              <a:ext uri="{FF2B5EF4-FFF2-40B4-BE49-F238E27FC236}">
                <a16:creationId xmlns:a16="http://schemas.microsoft.com/office/drawing/2014/main" id="{CDF28394-8156-8951-EC43-DF0052CDE894}"/>
              </a:ext>
            </a:extLst>
          </p:cNvPr>
          <p:cNvGrpSpPr/>
          <p:nvPr/>
        </p:nvGrpSpPr>
        <p:grpSpPr>
          <a:xfrm>
            <a:off x="1231172" y="1261608"/>
            <a:ext cx="767383" cy="768287"/>
            <a:chOff x="4123473" y="1798604"/>
            <a:chExt cx="767383" cy="768287"/>
          </a:xfrm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5D22C09-A1CA-2698-FBC7-B9ED33EBB511}"/>
                </a:ext>
              </a:extLst>
            </p:cNvPr>
            <p:cNvSpPr/>
            <p:nvPr/>
          </p:nvSpPr>
          <p:spPr>
            <a:xfrm>
              <a:off x="4124399" y="1799128"/>
              <a:ext cx="765537" cy="765482"/>
            </a:xfrm>
            <a:custGeom>
              <a:avLst/>
              <a:gdLst>
                <a:gd name="connsiteX0" fmla="*/ 743828 w 765537"/>
                <a:gd name="connsiteY0" fmla="*/ 693564 h 765482"/>
                <a:gd name="connsiteX1" fmla="*/ 708586 w 765537"/>
                <a:gd name="connsiteY1" fmla="*/ 583550 h 765482"/>
                <a:gd name="connsiteX2" fmla="*/ 583551 w 765537"/>
                <a:gd name="connsiteY2" fmla="*/ 56951 h 765482"/>
                <a:gd name="connsiteX3" fmla="*/ 56951 w 765537"/>
                <a:gd name="connsiteY3" fmla="*/ 181986 h 765482"/>
                <a:gd name="connsiteX4" fmla="*/ 181986 w 765537"/>
                <a:gd name="connsiteY4" fmla="*/ 708585 h 765482"/>
                <a:gd name="connsiteX5" fmla="*/ 616955 w 765537"/>
                <a:gd name="connsiteY5" fmla="*/ 685468 h 765482"/>
                <a:gd name="connsiteX6" fmla="*/ 616955 w 765537"/>
                <a:gd name="connsiteY6" fmla="*/ 685468 h 76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5537" h="765482">
                  <a:moveTo>
                    <a:pt x="743828" y="693564"/>
                  </a:moveTo>
                  <a:lnTo>
                    <a:pt x="708586" y="583550"/>
                  </a:lnTo>
                  <a:cubicBezTo>
                    <a:pt x="819476" y="403604"/>
                    <a:pt x="763497" y="167839"/>
                    <a:pt x="583551" y="56951"/>
                  </a:cubicBezTo>
                  <a:cubicBezTo>
                    <a:pt x="403606" y="-53938"/>
                    <a:pt x="167839" y="2042"/>
                    <a:pt x="56951" y="181986"/>
                  </a:cubicBezTo>
                  <a:cubicBezTo>
                    <a:pt x="-53938" y="361932"/>
                    <a:pt x="2042" y="597695"/>
                    <a:pt x="181986" y="708585"/>
                  </a:cubicBezTo>
                  <a:cubicBezTo>
                    <a:pt x="317649" y="792186"/>
                    <a:pt x="490918" y="782975"/>
                    <a:pt x="616955" y="685468"/>
                  </a:cubicBezTo>
                  <a:lnTo>
                    <a:pt x="616955" y="685468"/>
                  </a:ln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8CD0DC46-6928-5A4B-D6F0-F6F5DA15753E}"/>
                </a:ext>
              </a:extLst>
            </p:cNvPr>
            <p:cNvSpPr/>
            <p:nvPr/>
          </p:nvSpPr>
          <p:spPr>
            <a:xfrm>
              <a:off x="4123473" y="1798604"/>
              <a:ext cx="767383" cy="768287"/>
            </a:xfrm>
            <a:custGeom>
              <a:avLst/>
              <a:gdLst>
                <a:gd name="connsiteX0" fmla="*/ 744754 w 767383"/>
                <a:gd name="connsiteY0" fmla="*/ 694088 h 768287"/>
                <a:gd name="connsiteX1" fmla="*/ 736753 w 767383"/>
                <a:gd name="connsiteY1" fmla="*/ 694088 h 768287"/>
                <a:gd name="connsiteX2" fmla="*/ 712560 w 767383"/>
                <a:gd name="connsiteY2" fmla="*/ 692850 h 768287"/>
                <a:gd name="connsiteX3" fmla="*/ 617310 w 767383"/>
                <a:gd name="connsiteY3" fmla="*/ 687611 h 768287"/>
                <a:gd name="connsiteX4" fmla="*/ 616262 w 767383"/>
                <a:gd name="connsiteY4" fmla="*/ 686563 h 768287"/>
                <a:gd name="connsiteX5" fmla="*/ 616262 w 767383"/>
                <a:gd name="connsiteY5" fmla="*/ 686468 h 768287"/>
                <a:gd name="connsiteX6" fmla="*/ 616262 w 767383"/>
                <a:gd name="connsiteY6" fmla="*/ 685897 h 768287"/>
                <a:gd name="connsiteX7" fmla="*/ 616262 w 767383"/>
                <a:gd name="connsiteY7" fmla="*/ 685897 h 768287"/>
                <a:gd name="connsiteX8" fmla="*/ 617786 w 767383"/>
                <a:gd name="connsiteY8" fmla="*/ 687421 h 768287"/>
                <a:gd name="connsiteX9" fmla="*/ 386233 w 767383"/>
                <a:gd name="connsiteY9" fmla="*/ 768288 h 768287"/>
                <a:gd name="connsiteX10" fmla="*/ 322892 w 767383"/>
                <a:gd name="connsiteY10" fmla="*/ 763240 h 768287"/>
                <a:gd name="connsiteX11" fmla="*/ 78099 w 767383"/>
                <a:gd name="connsiteY11" fmla="*/ 617221 h 768287"/>
                <a:gd name="connsiteX12" fmla="*/ 9424 w 767383"/>
                <a:gd name="connsiteY12" fmla="*/ 468346 h 768287"/>
                <a:gd name="connsiteX13" fmla="*/ 10948 w 767383"/>
                <a:gd name="connsiteY13" fmla="*/ 294229 h 768287"/>
                <a:gd name="connsiteX14" fmla="*/ 16568 w 767383"/>
                <a:gd name="connsiteY14" fmla="*/ 272416 h 768287"/>
                <a:gd name="connsiteX15" fmla="*/ 24093 w 767383"/>
                <a:gd name="connsiteY15" fmla="*/ 250985 h 768287"/>
                <a:gd name="connsiteX16" fmla="*/ 32475 w 767383"/>
                <a:gd name="connsiteY16" fmla="*/ 229744 h 768287"/>
                <a:gd name="connsiteX17" fmla="*/ 42000 w 767383"/>
                <a:gd name="connsiteY17" fmla="*/ 209075 h 768287"/>
                <a:gd name="connsiteX18" fmla="*/ 53239 w 767383"/>
                <a:gd name="connsiteY18" fmla="*/ 188977 h 768287"/>
                <a:gd name="connsiteX19" fmla="*/ 65336 w 767383"/>
                <a:gd name="connsiteY19" fmla="*/ 169165 h 768287"/>
                <a:gd name="connsiteX20" fmla="*/ 79242 w 767383"/>
                <a:gd name="connsiteY20" fmla="*/ 150115 h 768287"/>
                <a:gd name="connsiteX21" fmla="*/ 86291 w 767383"/>
                <a:gd name="connsiteY21" fmla="*/ 140590 h 768287"/>
                <a:gd name="connsiteX22" fmla="*/ 94006 w 767383"/>
                <a:gd name="connsiteY22" fmla="*/ 131827 h 768287"/>
                <a:gd name="connsiteX23" fmla="*/ 246120 w 767383"/>
                <a:gd name="connsiteY23" fmla="*/ 25719 h 768287"/>
                <a:gd name="connsiteX24" fmla="*/ 421476 w 767383"/>
                <a:gd name="connsiteY24" fmla="*/ 1621 h 768287"/>
                <a:gd name="connsiteX25" fmla="*/ 579686 w 767383"/>
                <a:gd name="connsiteY25" fmla="*/ 53818 h 768287"/>
                <a:gd name="connsiteX26" fmla="*/ 754089 w 767383"/>
                <a:gd name="connsiteY26" fmla="*/ 283370 h 768287"/>
                <a:gd name="connsiteX27" fmla="*/ 765900 w 767383"/>
                <a:gd name="connsiteY27" fmla="*/ 346235 h 768287"/>
                <a:gd name="connsiteX28" fmla="*/ 766947 w 767383"/>
                <a:gd name="connsiteY28" fmla="*/ 405862 h 768287"/>
                <a:gd name="connsiteX29" fmla="*/ 710369 w 767383"/>
                <a:gd name="connsiteY29" fmla="*/ 584551 h 768287"/>
                <a:gd name="connsiteX30" fmla="*/ 710369 w 767383"/>
                <a:gd name="connsiteY30" fmla="*/ 583693 h 768287"/>
                <a:gd name="connsiteX31" fmla="*/ 736086 w 767383"/>
                <a:gd name="connsiteY31" fmla="*/ 665989 h 768287"/>
                <a:gd name="connsiteX32" fmla="*/ 742563 w 767383"/>
                <a:gd name="connsiteY32" fmla="*/ 686944 h 768287"/>
                <a:gd name="connsiteX33" fmla="*/ 744659 w 767383"/>
                <a:gd name="connsiteY33" fmla="*/ 693993 h 768287"/>
                <a:gd name="connsiteX34" fmla="*/ 742087 w 767383"/>
                <a:gd name="connsiteY34" fmla="*/ 686659 h 768287"/>
                <a:gd name="connsiteX35" fmla="*/ 735134 w 767383"/>
                <a:gd name="connsiteY35" fmla="*/ 665608 h 768287"/>
                <a:gd name="connsiteX36" fmla="*/ 708369 w 767383"/>
                <a:gd name="connsiteY36" fmla="*/ 584360 h 768287"/>
                <a:gd name="connsiteX37" fmla="*/ 708369 w 767383"/>
                <a:gd name="connsiteY37" fmla="*/ 583503 h 768287"/>
                <a:gd name="connsiteX38" fmla="*/ 763518 w 767383"/>
                <a:gd name="connsiteY38" fmla="*/ 405671 h 768287"/>
                <a:gd name="connsiteX39" fmla="*/ 762185 w 767383"/>
                <a:gd name="connsiteY39" fmla="*/ 346616 h 768287"/>
                <a:gd name="connsiteX40" fmla="*/ 750279 w 767383"/>
                <a:gd name="connsiteY40" fmla="*/ 284323 h 768287"/>
                <a:gd name="connsiteX41" fmla="*/ 421095 w 767383"/>
                <a:gd name="connsiteY41" fmla="*/ 6478 h 768287"/>
                <a:gd name="connsiteX42" fmla="*/ 247930 w 767383"/>
                <a:gd name="connsiteY42" fmla="*/ 30196 h 768287"/>
                <a:gd name="connsiteX43" fmla="*/ 98102 w 767383"/>
                <a:gd name="connsiteY43" fmla="*/ 134971 h 768287"/>
                <a:gd name="connsiteX44" fmla="*/ 90482 w 767383"/>
                <a:gd name="connsiteY44" fmla="*/ 143638 h 768287"/>
                <a:gd name="connsiteX45" fmla="*/ 83529 w 767383"/>
                <a:gd name="connsiteY45" fmla="*/ 153163 h 768287"/>
                <a:gd name="connsiteX46" fmla="*/ 69813 w 767383"/>
                <a:gd name="connsiteY46" fmla="*/ 171547 h 768287"/>
                <a:gd name="connsiteX47" fmla="*/ 58002 w 767383"/>
                <a:gd name="connsiteY47" fmla="*/ 191168 h 768287"/>
                <a:gd name="connsiteX48" fmla="*/ 46762 w 767383"/>
                <a:gd name="connsiteY48" fmla="*/ 211171 h 768287"/>
                <a:gd name="connsiteX49" fmla="*/ 37237 w 767383"/>
                <a:gd name="connsiteY49" fmla="*/ 231554 h 768287"/>
                <a:gd name="connsiteX50" fmla="*/ 29046 w 767383"/>
                <a:gd name="connsiteY50" fmla="*/ 252509 h 768287"/>
                <a:gd name="connsiteX51" fmla="*/ 21521 w 767383"/>
                <a:gd name="connsiteY51" fmla="*/ 273655 h 768287"/>
                <a:gd name="connsiteX52" fmla="*/ 15996 w 767383"/>
                <a:gd name="connsiteY52" fmla="*/ 295181 h 768287"/>
                <a:gd name="connsiteX53" fmla="*/ 14282 w 767383"/>
                <a:gd name="connsiteY53" fmla="*/ 466631 h 768287"/>
                <a:gd name="connsiteX54" fmla="*/ 324702 w 767383"/>
                <a:gd name="connsiteY54" fmla="*/ 758953 h 768287"/>
                <a:gd name="connsiteX55" fmla="*/ 387471 w 767383"/>
                <a:gd name="connsiteY55" fmla="*/ 764192 h 768287"/>
                <a:gd name="connsiteX56" fmla="*/ 446050 w 767383"/>
                <a:gd name="connsiteY56" fmla="*/ 759334 h 768287"/>
                <a:gd name="connsiteX57" fmla="*/ 617500 w 767383"/>
                <a:gd name="connsiteY57" fmla="*/ 685135 h 768287"/>
                <a:gd name="connsiteX58" fmla="*/ 618976 w 767383"/>
                <a:gd name="connsiteY58" fmla="*/ 685096 h 768287"/>
                <a:gd name="connsiteX59" fmla="*/ 619024 w 767383"/>
                <a:gd name="connsiteY59" fmla="*/ 685135 h 768287"/>
                <a:gd name="connsiteX60" fmla="*/ 619024 w 767383"/>
                <a:gd name="connsiteY60" fmla="*/ 686468 h 768287"/>
                <a:gd name="connsiteX61" fmla="*/ 619024 w 767383"/>
                <a:gd name="connsiteY61" fmla="*/ 686468 h 768287"/>
                <a:gd name="connsiteX62" fmla="*/ 618262 w 767383"/>
                <a:gd name="connsiteY62" fmla="*/ 684754 h 768287"/>
                <a:gd name="connsiteX63" fmla="*/ 712369 w 767383"/>
                <a:gd name="connsiteY63" fmla="*/ 691231 h 768287"/>
                <a:gd name="connsiteX64" fmla="*/ 736753 w 767383"/>
                <a:gd name="connsiteY64" fmla="*/ 692945 h 7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767383" h="768287">
                  <a:moveTo>
                    <a:pt x="744754" y="694088"/>
                  </a:moveTo>
                  <a:lnTo>
                    <a:pt x="736753" y="694088"/>
                  </a:lnTo>
                  <a:lnTo>
                    <a:pt x="712560" y="692850"/>
                  </a:lnTo>
                  <a:lnTo>
                    <a:pt x="617310" y="687611"/>
                  </a:lnTo>
                  <a:cubicBezTo>
                    <a:pt x="616729" y="687611"/>
                    <a:pt x="616262" y="687144"/>
                    <a:pt x="616262" y="686563"/>
                  </a:cubicBezTo>
                  <a:cubicBezTo>
                    <a:pt x="616262" y="686535"/>
                    <a:pt x="616262" y="686497"/>
                    <a:pt x="616262" y="686468"/>
                  </a:cubicBezTo>
                  <a:cubicBezTo>
                    <a:pt x="616224" y="686278"/>
                    <a:pt x="616224" y="686087"/>
                    <a:pt x="616262" y="685897"/>
                  </a:cubicBezTo>
                  <a:lnTo>
                    <a:pt x="616262" y="685897"/>
                  </a:lnTo>
                  <a:lnTo>
                    <a:pt x="617786" y="687421"/>
                  </a:lnTo>
                  <a:cubicBezTo>
                    <a:pt x="551597" y="739122"/>
                    <a:pt x="470212" y="767545"/>
                    <a:pt x="386233" y="768288"/>
                  </a:cubicBezTo>
                  <a:cubicBezTo>
                    <a:pt x="365024" y="768174"/>
                    <a:pt x="343852" y="766488"/>
                    <a:pt x="322892" y="763240"/>
                  </a:cubicBezTo>
                  <a:cubicBezTo>
                    <a:pt x="225503" y="748000"/>
                    <a:pt x="137785" y="695669"/>
                    <a:pt x="78099" y="617221"/>
                  </a:cubicBezTo>
                  <a:cubicBezTo>
                    <a:pt x="44858" y="573054"/>
                    <a:pt x="21443" y="522295"/>
                    <a:pt x="9424" y="468346"/>
                  </a:cubicBezTo>
                  <a:cubicBezTo>
                    <a:pt x="-3637" y="410976"/>
                    <a:pt x="-3116" y="351360"/>
                    <a:pt x="10948" y="294229"/>
                  </a:cubicBezTo>
                  <a:cubicBezTo>
                    <a:pt x="12758" y="286990"/>
                    <a:pt x="14663" y="279655"/>
                    <a:pt x="16568" y="272416"/>
                  </a:cubicBezTo>
                  <a:cubicBezTo>
                    <a:pt x="18473" y="265177"/>
                    <a:pt x="21616" y="258129"/>
                    <a:pt x="24093" y="250985"/>
                  </a:cubicBezTo>
                  <a:cubicBezTo>
                    <a:pt x="26506" y="243765"/>
                    <a:pt x="29304" y="236669"/>
                    <a:pt x="32475" y="229744"/>
                  </a:cubicBezTo>
                  <a:cubicBezTo>
                    <a:pt x="35713" y="222886"/>
                    <a:pt x="39047" y="216028"/>
                    <a:pt x="42000" y="209075"/>
                  </a:cubicBezTo>
                  <a:cubicBezTo>
                    <a:pt x="45277" y="202122"/>
                    <a:pt x="49033" y="195409"/>
                    <a:pt x="53239" y="188977"/>
                  </a:cubicBezTo>
                  <a:lnTo>
                    <a:pt x="65336" y="169165"/>
                  </a:lnTo>
                  <a:lnTo>
                    <a:pt x="79242" y="150115"/>
                  </a:lnTo>
                  <a:lnTo>
                    <a:pt x="86291" y="140590"/>
                  </a:lnTo>
                  <a:cubicBezTo>
                    <a:pt x="88672" y="137542"/>
                    <a:pt x="91434" y="134780"/>
                    <a:pt x="94006" y="131827"/>
                  </a:cubicBezTo>
                  <a:cubicBezTo>
                    <a:pt x="135197" y="84468"/>
                    <a:pt x="187449" y="48019"/>
                    <a:pt x="246120" y="25719"/>
                  </a:cubicBezTo>
                  <a:cubicBezTo>
                    <a:pt x="301974" y="4437"/>
                    <a:pt x="361951" y="-3806"/>
                    <a:pt x="421476" y="1621"/>
                  </a:cubicBezTo>
                  <a:cubicBezTo>
                    <a:pt x="477407" y="7181"/>
                    <a:pt x="531426" y="25004"/>
                    <a:pt x="579686" y="53818"/>
                  </a:cubicBezTo>
                  <a:cubicBezTo>
                    <a:pt x="665449" y="104754"/>
                    <a:pt x="728009" y="187090"/>
                    <a:pt x="754089" y="283370"/>
                  </a:cubicBezTo>
                  <a:cubicBezTo>
                    <a:pt x="759604" y="304001"/>
                    <a:pt x="763547" y="325013"/>
                    <a:pt x="765900" y="346235"/>
                  </a:cubicBezTo>
                  <a:cubicBezTo>
                    <a:pt x="767424" y="366076"/>
                    <a:pt x="767776" y="385983"/>
                    <a:pt x="766947" y="405862"/>
                  </a:cubicBezTo>
                  <a:cubicBezTo>
                    <a:pt x="763299" y="469212"/>
                    <a:pt x="743849" y="530639"/>
                    <a:pt x="710369" y="584551"/>
                  </a:cubicBezTo>
                  <a:lnTo>
                    <a:pt x="710369" y="583693"/>
                  </a:lnTo>
                  <a:cubicBezTo>
                    <a:pt x="721608" y="619507"/>
                    <a:pt x="730181" y="647130"/>
                    <a:pt x="736086" y="665989"/>
                  </a:cubicBezTo>
                  <a:cubicBezTo>
                    <a:pt x="738944" y="675514"/>
                    <a:pt x="741039" y="682087"/>
                    <a:pt x="742563" y="686944"/>
                  </a:cubicBezTo>
                  <a:lnTo>
                    <a:pt x="744659" y="693993"/>
                  </a:lnTo>
                  <a:cubicBezTo>
                    <a:pt x="744659" y="693993"/>
                    <a:pt x="743706" y="691421"/>
                    <a:pt x="742087" y="686659"/>
                  </a:cubicBezTo>
                  <a:lnTo>
                    <a:pt x="735134" y="665608"/>
                  </a:lnTo>
                  <a:cubicBezTo>
                    <a:pt x="729038" y="646558"/>
                    <a:pt x="719989" y="619698"/>
                    <a:pt x="708369" y="584360"/>
                  </a:cubicBezTo>
                  <a:cubicBezTo>
                    <a:pt x="708264" y="584084"/>
                    <a:pt x="708264" y="583779"/>
                    <a:pt x="708369" y="583503"/>
                  </a:cubicBezTo>
                  <a:cubicBezTo>
                    <a:pt x="741220" y="529715"/>
                    <a:pt x="760166" y="468603"/>
                    <a:pt x="763518" y="405671"/>
                  </a:cubicBezTo>
                  <a:cubicBezTo>
                    <a:pt x="764252" y="385973"/>
                    <a:pt x="763804" y="366257"/>
                    <a:pt x="762185" y="346616"/>
                  </a:cubicBezTo>
                  <a:cubicBezTo>
                    <a:pt x="759804" y="325575"/>
                    <a:pt x="755822" y="304754"/>
                    <a:pt x="750279" y="284323"/>
                  </a:cubicBezTo>
                  <a:cubicBezTo>
                    <a:pt x="708464" y="132612"/>
                    <a:pt x="577676" y="22222"/>
                    <a:pt x="421095" y="6478"/>
                  </a:cubicBezTo>
                  <a:cubicBezTo>
                    <a:pt x="362321" y="1100"/>
                    <a:pt x="303094" y="9211"/>
                    <a:pt x="247930" y="30196"/>
                  </a:cubicBezTo>
                  <a:cubicBezTo>
                    <a:pt x="190150" y="52305"/>
                    <a:pt x="138696" y="88287"/>
                    <a:pt x="98102" y="134971"/>
                  </a:cubicBezTo>
                  <a:cubicBezTo>
                    <a:pt x="95625" y="137923"/>
                    <a:pt x="92863" y="140590"/>
                    <a:pt x="90482" y="143638"/>
                  </a:cubicBezTo>
                  <a:lnTo>
                    <a:pt x="83529" y="153163"/>
                  </a:lnTo>
                  <a:lnTo>
                    <a:pt x="69813" y="171547"/>
                  </a:lnTo>
                  <a:lnTo>
                    <a:pt x="58002" y="191168"/>
                  </a:lnTo>
                  <a:cubicBezTo>
                    <a:pt x="53811" y="197577"/>
                    <a:pt x="50056" y="204255"/>
                    <a:pt x="46762" y="211171"/>
                  </a:cubicBezTo>
                  <a:cubicBezTo>
                    <a:pt x="43524" y="217933"/>
                    <a:pt x="40285" y="224791"/>
                    <a:pt x="37237" y="231554"/>
                  </a:cubicBezTo>
                  <a:cubicBezTo>
                    <a:pt x="34130" y="238384"/>
                    <a:pt x="31395" y="245384"/>
                    <a:pt x="29046" y="252509"/>
                  </a:cubicBezTo>
                  <a:cubicBezTo>
                    <a:pt x="26569" y="259558"/>
                    <a:pt x="23616" y="266511"/>
                    <a:pt x="21521" y="273655"/>
                  </a:cubicBezTo>
                  <a:cubicBezTo>
                    <a:pt x="19425" y="280798"/>
                    <a:pt x="17806" y="288037"/>
                    <a:pt x="15996" y="295181"/>
                  </a:cubicBezTo>
                  <a:cubicBezTo>
                    <a:pt x="2185" y="351426"/>
                    <a:pt x="1598" y="410119"/>
                    <a:pt x="14282" y="466631"/>
                  </a:cubicBezTo>
                  <a:cubicBezTo>
                    <a:pt x="48054" y="618488"/>
                    <a:pt x="171091" y="734350"/>
                    <a:pt x="324702" y="758953"/>
                  </a:cubicBezTo>
                  <a:cubicBezTo>
                    <a:pt x="345471" y="762211"/>
                    <a:pt x="366449" y="763963"/>
                    <a:pt x="387471" y="764192"/>
                  </a:cubicBezTo>
                  <a:cubicBezTo>
                    <a:pt x="407095" y="764106"/>
                    <a:pt x="426681" y="762487"/>
                    <a:pt x="446050" y="759334"/>
                  </a:cubicBezTo>
                  <a:cubicBezTo>
                    <a:pt x="508459" y="749171"/>
                    <a:pt x="567370" y="723673"/>
                    <a:pt x="617500" y="685135"/>
                  </a:cubicBezTo>
                  <a:cubicBezTo>
                    <a:pt x="617900" y="684716"/>
                    <a:pt x="618557" y="684697"/>
                    <a:pt x="618976" y="685096"/>
                  </a:cubicBezTo>
                  <a:cubicBezTo>
                    <a:pt x="618996" y="685106"/>
                    <a:pt x="619015" y="685116"/>
                    <a:pt x="619024" y="685135"/>
                  </a:cubicBezTo>
                  <a:cubicBezTo>
                    <a:pt x="619310" y="685535"/>
                    <a:pt x="619310" y="686068"/>
                    <a:pt x="619024" y="686468"/>
                  </a:cubicBezTo>
                  <a:lnTo>
                    <a:pt x="619024" y="686468"/>
                  </a:lnTo>
                  <a:lnTo>
                    <a:pt x="618262" y="684754"/>
                  </a:lnTo>
                  <a:lnTo>
                    <a:pt x="712369" y="691231"/>
                  </a:lnTo>
                  <a:lnTo>
                    <a:pt x="736753" y="692945"/>
                  </a:ln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BF7ACA9-001A-A649-0E85-517D268F6A94}"/>
                </a:ext>
              </a:extLst>
            </p:cNvPr>
            <p:cNvSpPr/>
            <p:nvPr/>
          </p:nvSpPr>
          <p:spPr>
            <a:xfrm>
              <a:off x="4322444" y="2143791"/>
              <a:ext cx="77533" cy="77533"/>
            </a:xfrm>
            <a:custGeom>
              <a:avLst/>
              <a:gdLst>
                <a:gd name="connsiteX0" fmla="*/ 77534 w 77533"/>
                <a:gd name="connsiteY0" fmla="*/ 38767 h 77533"/>
                <a:gd name="connsiteX1" fmla="*/ 38767 w 77533"/>
                <a:gd name="connsiteY1" fmla="*/ 77533 h 77533"/>
                <a:gd name="connsiteX2" fmla="*/ 0 w 77533"/>
                <a:gd name="connsiteY2" fmla="*/ 38767 h 77533"/>
                <a:gd name="connsiteX3" fmla="*/ 38767 w 77533"/>
                <a:gd name="connsiteY3" fmla="*/ 0 h 77533"/>
                <a:gd name="connsiteX4" fmla="*/ 77534 w 77533"/>
                <a:gd name="connsiteY4" fmla="*/ 38767 h 7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33" h="77533">
                  <a:moveTo>
                    <a:pt x="77534" y="38767"/>
                  </a:moveTo>
                  <a:cubicBezTo>
                    <a:pt x="77534" y="60179"/>
                    <a:pt x="60177" y="77533"/>
                    <a:pt x="38767" y="77533"/>
                  </a:cubicBezTo>
                  <a:cubicBezTo>
                    <a:pt x="17356" y="77533"/>
                    <a:pt x="0" y="60179"/>
                    <a:pt x="0" y="38767"/>
                  </a:cubicBezTo>
                  <a:cubicBezTo>
                    <a:pt x="0" y="17355"/>
                    <a:pt x="17356" y="0"/>
                    <a:pt x="38767" y="0"/>
                  </a:cubicBezTo>
                  <a:cubicBezTo>
                    <a:pt x="60155" y="57"/>
                    <a:pt x="77481" y="17374"/>
                    <a:pt x="77534" y="38767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28FDCCE-EEAF-513B-FAC1-A799F56E93A3}"/>
                </a:ext>
              </a:extLst>
            </p:cNvPr>
            <p:cNvSpPr/>
            <p:nvPr/>
          </p:nvSpPr>
          <p:spPr>
            <a:xfrm>
              <a:off x="4477702" y="2143791"/>
              <a:ext cx="77533" cy="77533"/>
            </a:xfrm>
            <a:custGeom>
              <a:avLst/>
              <a:gdLst>
                <a:gd name="connsiteX0" fmla="*/ 77533 w 77533"/>
                <a:gd name="connsiteY0" fmla="*/ 38767 h 77533"/>
                <a:gd name="connsiteX1" fmla="*/ 38767 w 77533"/>
                <a:gd name="connsiteY1" fmla="*/ 77533 h 77533"/>
                <a:gd name="connsiteX2" fmla="*/ 0 w 77533"/>
                <a:gd name="connsiteY2" fmla="*/ 38767 h 77533"/>
                <a:gd name="connsiteX3" fmla="*/ 38767 w 77533"/>
                <a:gd name="connsiteY3" fmla="*/ 0 h 77533"/>
                <a:gd name="connsiteX4" fmla="*/ 77533 w 77533"/>
                <a:gd name="connsiteY4" fmla="*/ 38767 h 7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33" h="77533">
                  <a:moveTo>
                    <a:pt x="77533" y="38767"/>
                  </a:moveTo>
                  <a:cubicBezTo>
                    <a:pt x="77533" y="60179"/>
                    <a:pt x="60177" y="77533"/>
                    <a:pt x="38767" y="77533"/>
                  </a:cubicBezTo>
                  <a:cubicBezTo>
                    <a:pt x="17356" y="77533"/>
                    <a:pt x="0" y="60179"/>
                    <a:pt x="0" y="38767"/>
                  </a:cubicBezTo>
                  <a:cubicBezTo>
                    <a:pt x="0" y="17355"/>
                    <a:pt x="17356" y="0"/>
                    <a:pt x="38767" y="0"/>
                  </a:cubicBezTo>
                  <a:cubicBezTo>
                    <a:pt x="60155" y="57"/>
                    <a:pt x="77481" y="17374"/>
                    <a:pt x="77533" y="38767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A30D6AD-DF04-2C90-F5E0-07DF11DF5286}"/>
                </a:ext>
              </a:extLst>
            </p:cNvPr>
            <p:cNvSpPr/>
            <p:nvPr/>
          </p:nvSpPr>
          <p:spPr>
            <a:xfrm>
              <a:off x="4637740" y="2143789"/>
              <a:ext cx="77544" cy="77545"/>
            </a:xfrm>
            <a:custGeom>
              <a:avLst/>
              <a:gdLst>
                <a:gd name="connsiteX0" fmla="*/ 72372 w 77544"/>
                <a:gd name="connsiteY0" fmla="*/ 19433 h 77545"/>
                <a:gd name="connsiteX1" fmla="*/ 58113 w 77544"/>
                <a:gd name="connsiteY1" fmla="*/ 72373 h 77545"/>
                <a:gd name="connsiteX2" fmla="*/ 5175 w 77544"/>
                <a:gd name="connsiteY2" fmla="*/ 58114 h 77545"/>
                <a:gd name="connsiteX3" fmla="*/ 19317 w 77544"/>
                <a:gd name="connsiteY3" fmla="*/ 5241 h 77545"/>
                <a:gd name="connsiteX4" fmla="*/ 72305 w 77544"/>
                <a:gd name="connsiteY4" fmla="*/ 19318 h 77545"/>
                <a:gd name="connsiteX5" fmla="*/ 72372 w 77544"/>
                <a:gd name="connsiteY5" fmla="*/ 19433 h 7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544" h="77545">
                  <a:moveTo>
                    <a:pt x="72372" y="19433"/>
                  </a:moveTo>
                  <a:cubicBezTo>
                    <a:pt x="83049" y="37987"/>
                    <a:pt x="76667" y="61686"/>
                    <a:pt x="58113" y="72373"/>
                  </a:cubicBezTo>
                  <a:cubicBezTo>
                    <a:pt x="39558" y="83050"/>
                    <a:pt x="15855" y="76669"/>
                    <a:pt x="5175" y="58114"/>
                  </a:cubicBezTo>
                  <a:cubicBezTo>
                    <a:pt x="-5480" y="39597"/>
                    <a:pt x="845" y="15956"/>
                    <a:pt x="19317" y="5241"/>
                  </a:cubicBezTo>
                  <a:cubicBezTo>
                    <a:pt x="37834" y="-5504"/>
                    <a:pt x="61561" y="802"/>
                    <a:pt x="72305" y="19318"/>
                  </a:cubicBezTo>
                  <a:cubicBezTo>
                    <a:pt x="72324" y="19357"/>
                    <a:pt x="72353" y="19395"/>
                    <a:pt x="72372" y="19433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1775B3F8-C5AB-DA88-038E-9AE333185E3E}"/>
              </a:ext>
            </a:extLst>
          </p:cNvPr>
          <p:cNvSpPr txBox="1"/>
          <p:nvPr/>
        </p:nvSpPr>
        <p:spPr>
          <a:xfrm rot="20117049">
            <a:off x="-2209748" y="-661404"/>
            <a:ext cx="2748637" cy="1031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Merriweather" panose="00000500000000000000" pitchFamily="2" charset="0"/>
              </a:rPr>
              <a:t>Project 4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4CE3995-92E8-AF94-AC7E-D2D2E15E503B}"/>
              </a:ext>
            </a:extLst>
          </p:cNvPr>
          <p:cNvGrpSpPr/>
          <p:nvPr/>
        </p:nvGrpSpPr>
        <p:grpSpPr>
          <a:xfrm rot="20117049">
            <a:off x="-2058203" y="-2041203"/>
            <a:ext cx="2772679" cy="2066965"/>
            <a:chOff x="1476117" y="2237439"/>
            <a:chExt cx="2886172" cy="1665353"/>
          </a:xfrm>
        </p:grpSpPr>
        <p:sp>
          <p:nvSpPr>
            <p:cNvPr id="264" name="Google Shape;462;p30">
              <a:extLst>
                <a:ext uri="{FF2B5EF4-FFF2-40B4-BE49-F238E27FC236}">
                  <a16:creationId xmlns:a16="http://schemas.microsoft.com/office/drawing/2014/main" id="{9F0CAF52-F385-B642-6D4F-4CC6B80C04B7}"/>
                </a:ext>
              </a:extLst>
            </p:cNvPr>
            <p:cNvSpPr txBox="1">
              <a:spLocks/>
            </p:cNvSpPr>
            <p:nvPr/>
          </p:nvSpPr>
          <p:spPr>
            <a:xfrm>
              <a:off x="1476117" y="2237439"/>
              <a:ext cx="1198486" cy="1038808"/>
            </a:xfrm>
            <a:prstGeom prst="rect">
              <a:avLst/>
            </a:prstGeom>
          </p:spPr>
          <p:txBody>
            <a:bodyPr spcFirstLastPara="1" wrap="square" lIns="121900" tIns="121900" rIns="121900" bIns="12190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" sz="6000" dirty="0">
                  <a:solidFill>
                    <a:schemeClr val="bg2"/>
                  </a:solidFill>
                  <a:latin typeface="Merriweather" panose="00000500000000000000" pitchFamily="2" charset="0"/>
                  <a:cs typeface="Times New Roman" panose="02020603050405020304" pitchFamily="18" charset="0"/>
                </a:rPr>
                <a:t>01</a:t>
              </a:r>
            </a:p>
          </p:txBody>
        </p:sp>
        <p:grpSp>
          <p:nvGrpSpPr>
            <p:cNvPr id="265" name="Google Shape;553;p74">
              <a:extLst>
                <a:ext uri="{FF2B5EF4-FFF2-40B4-BE49-F238E27FC236}">
                  <a16:creationId xmlns:a16="http://schemas.microsoft.com/office/drawing/2014/main" id="{7E0AA5A9-6121-6383-5C2A-B977BC057FC1}"/>
                </a:ext>
              </a:extLst>
            </p:cNvPr>
            <p:cNvGrpSpPr/>
            <p:nvPr/>
          </p:nvGrpSpPr>
          <p:grpSpPr>
            <a:xfrm>
              <a:off x="3945966" y="3429000"/>
              <a:ext cx="416323" cy="473792"/>
              <a:chOff x="-56774050" y="1904075"/>
              <a:chExt cx="279625" cy="318225"/>
            </a:xfrm>
          </p:grpSpPr>
          <p:sp>
            <p:nvSpPr>
              <p:cNvPr id="266" name="Google Shape;554;p74">
                <a:extLst>
                  <a:ext uri="{FF2B5EF4-FFF2-40B4-BE49-F238E27FC236}">
                    <a16:creationId xmlns:a16="http://schemas.microsoft.com/office/drawing/2014/main" id="{02870FF3-4867-9617-8BE4-1A91FAA60798}"/>
                  </a:ext>
                </a:extLst>
              </p:cNvPr>
              <p:cNvSpPr/>
              <p:nvPr/>
            </p:nvSpPr>
            <p:spPr>
              <a:xfrm>
                <a:off x="-56671650" y="2135825"/>
                <a:ext cx="7247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1159" extrusionOk="0">
                    <a:moveTo>
                      <a:pt x="398" y="1"/>
                    </a:moveTo>
                    <a:cubicBezTo>
                      <a:pt x="307" y="1"/>
                      <a:pt x="221" y="40"/>
                      <a:pt x="158" y="119"/>
                    </a:cubicBezTo>
                    <a:cubicBezTo>
                      <a:pt x="0" y="276"/>
                      <a:pt x="0" y="497"/>
                      <a:pt x="158" y="623"/>
                    </a:cubicBezTo>
                    <a:cubicBezTo>
                      <a:pt x="504" y="970"/>
                      <a:pt x="977" y="1159"/>
                      <a:pt x="1449" y="1159"/>
                    </a:cubicBezTo>
                    <a:cubicBezTo>
                      <a:pt x="1922" y="1159"/>
                      <a:pt x="2426" y="970"/>
                      <a:pt x="2741" y="623"/>
                    </a:cubicBezTo>
                    <a:cubicBezTo>
                      <a:pt x="2899" y="465"/>
                      <a:pt x="2899" y="213"/>
                      <a:pt x="2741" y="119"/>
                    </a:cubicBezTo>
                    <a:cubicBezTo>
                      <a:pt x="2662" y="40"/>
                      <a:pt x="2568" y="1"/>
                      <a:pt x="2477" y="1"/>
                    </a:cubicBezTo>
                    <a:cubicBezTo>
                      <a:pt x="2387" y="1"/>
                      <a:pt x="2300" y="40"/>
                      <a:pt x="2237" y="119"/>
                    </a:cubicBezTo>
                    <a:cubicBezTo>
                      <a:pt x="2048" y="308"/>
                      <a:pt x="1733" y="434"/>
                      <a:pt x="1449" y="434"/>
                    </a:cubicBezTo>
                    <a:cubicBezTo>
                      <a:pt x="1134" y="434"/>
                      <a:pt x="851" y="308"/>
                      <a:pt x="662" y="119"/>
                    </a:cubicBezTo>
                    <a:cubicBezTo>
                      <a:pt x="583" y="40"/>
                      <a:pt x="488" y="1"/>
                      <a:pt x="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555;p74">
                <a:extLst>
                  <a:ext uri="{FF2B5EF4-FFF2-40B4-BE49-F238E27FC236}">
                    <a16:creationId xmlns:a16="http://schemas.microsoft.com/office/drawing/2014/main" id="{B7C34A84-7FD7-3E62-B2B1-0D4A8EE74482}"/>
                  </a:ext>
                </a:extLst>
              </p:cNvPr>
              <p:cNvSpPr/>
              <p:nvPr/>
            </p:nvSpPr>
            <p:spPr>
              <a:xfrm>
                <a:off x="-56774050" y="1904075"/>
                <a:ext cx="279625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1185" h="12729" extrusionOk="0">
                    <a:moveTo>
                      <a:pt x="5545" y="757"/>
                    </a:moveTo>
                    <a:cubicBezTo>
                      <a:pt x="7278" y="757"/>
                      <a:pt x="8696" y="2048"/>
                      <a:pt x="8885" y="3750"/>
                    </a:cubicBezTo>
                    <a:lnTo>
                      <a:pt x="4789" y="3750"/>
                    </a:lnTo>
                    <a:cubicBezTo>
                      <a:pt x="3056" y="3750"/>
                      <a:pt x="1639" y="2395"/>
                      <a:pt x="1450" y="757"/>
                    </a:cubicBezTo>
                    <a:close/>
                    <a:moveTo>
                      <a:pt x="2710" y="3844"/>
                    </a:moveTo>
                    <a:cubicBezTo>
                      <a:pt x="3277" y="4254"/>
                      <a:pt x="4002" y="4506"/>
                      <a:pt x="4789" y="4506"/>
                    </a:cubicBezTo>
                    <a:lnTo>
                      <a:pt x="8885" y="4506"/>
                    </a:lnTo>
                    <a:lnTo>
                      <a:pt x="8885" y="5608"/>
                    </a:lnTo>
                    <a:cubicBezTo>
                      <a:pt x="8570" y="5356"/>
                      <a:pt x="8192" y="5230"/>
                      <a:pt x="7782" y="5230"/>
                    </a:cubicBezTo>
                    <a:cubicBezTo>
                      <a:pt x="6900" y="5230"/>
                      <a:pt x="6144" y="5860"/>
                      <a:pt x="5986" y="6742"/>
                    </a:cubicBezTo>
                    <a:lnTo>
                      <a:pt x="5167" y="6742"/>
                    </a:lnTo>
                    <a:cubicBezTo>
                      <a:pt x="5010" y="5860"/>
                      <a:pt x="4222" y="5230"/>
                      <a:pt x="3340" y="5230"/>
                    </a:cubicBezTo>
                    <a:cubicBezTo>
                      <a:pt x="2899" y="5230"/>
                      <a:pt x="2552" y="5388"/>
                      <a:pt x="2237" y="5608"/>
                    </a:cubicBezTo>
                    <a:cubicBezTo>
                      <a:pt x="2237" y="4978"/>
                      <a:pt x="2395" y="4380"/>
                      <a:pt x="2710" y="3844"/>
                    </a:cubicBezTo>
                    <a:close/>
                    <a:moveTo>
                      <a:pt x="1450" y="5986"/>
                    </a:moveTo>
                    <a:lnTo>
                      <a:pt x="1450" y="7467"/>
                    </a:lnTo>
                    <a:cubicBezTo>
                      <a:pt x="1432" y="7468"/>
                      <a:pt x="1415" y="7469"/>
                      <a:pt x="1398" y="7469"/>
                    </a:cubicBezTo>
                    <a:cubicBezTo>
                      <a:pt x="984" y="7469"/>
                      <a:pt x="694" y="7106"/>
                      <a:pt x="694" y="6742"/>
                    </a:cubicBezTo>
                    <a:cubicBezTo>
                      <a:pt x="694" y="6333"/>
                      <a:pt x="1009" y="5986"/>
                      <a:pt x="1450" y="5986"/>
                    </a:cubicBezTo>
                    <a:close/>
                    <a:moveTo>
                      <a:pt x="9641" y="5986"/>
                    </a:moveTo>
                    <a:cubicBezTo>
                      <a:pt x="10051" y="5986"/>
                      <a:pt x="10397" y="6301"/>
                      <a:pt x="10397" y="6742"/>
                    </a:cubicBezTo>
                    <a:cubicBezTo>
                      <a:pt x="10397" y="7184"/>
                      <a:pt x="10051" y="7499"/>
                      <a:pt x="9641" y="7499"/>
                    </a:cubicBezTo>
                    <a:lnTo>
                      <a:pt x="9641" y="5986"/>
                    </a:lnTo>
                    <a:close/>
                    <a:moveTo>
                      <a:pt x="3309" y="5986"/>
                    </a:moveTo>
                    <a:cubicBezTo>
                      <a:pt x="3939" y="5986"/>
                      <a:pt x="4411" y="6490"/>
                      <a:pt x="4411" y="7089"/>
                    </a:cubicBezTo>
                    <a:cubicBezTo>
                      <a:pt x="4411" y="7719"/>
                      <a:pt x="3907" y="8192"/>
                      <a:pt x="3309" y="8192"/>
                    </a:cubicBezTo>
                    <a:cubicBezTo>
                      <a:pt x="2678" y="8192"/>
                      <a:pt x="2206" y="7688"/>
                      <a:pt x="2206" y="7089"/>
                    </a:cubicBezTo>
                    <a:cubicBezTo>
                      <a:pt x="2206" y="6459"/>
                      <a:pt x="2710" y="5986"/>
                      <a:pt x="3309" y="5986"/>
                    </a:cubicBezTo>
                    <a:close/>
                    <a:moveTo>
                      <a:pt x="7782" y="6018"/>
                    </a:moveTo>
                    <a:cubicBezTo>
                      <a:pt x="8412" y="6018"/>
                      <a:pt x="8885" y="6553"/>
                      <a:pt x="8885" y="7121"/>
                    </a:cubicBezTo>
                    <a:cubicBezTo>
                      <a:pt x="8885" y="7719"/>
                      <a:pt x="8381" y="8223"/>
                      <a:pt x="7782" y="8223"/>
                    </a:cubicBezTo>
                    <a:cubicBezTo>
                      <a:pt x="7152" y="8223"/>
                      <a:pt x="6680" y="7719"/>
                      <a:pt x="6680" y="7121"/>
                    </a:cubicBezTo>
                    <a:cubicBezTo>
                      <a:pt x="6680" y="6490"/>
                      <a:pt x="7215" y="6018"/>
                      <a:pt x="7782" y="6018"/>
                    </a:cubicBezTo>
                    <a:close/>
                    <a:moveTo>
                      <a:pt x="5955" y="7436"/>
                    </a:moveTo>
                    <a:cubicBezTo>
                      <a:pt x="6112" y="8318"/>
                      <a:pt x="6900" y="8948"/>
                      <a:pt x="7751" y="8948"/>
                    </a:cubicBezTo>
                    <a:cubicBezTo>
                      <a:pt x="8192" y="8948"/>
                      <a:pt x="8538" y="8790"/>
                      <a:pt x="8853" y="8601"/>
                    </a:cubicBezTo>
                    <a:lnTo>
                      <a:pt x="8853" y="8601"/>
                    </a:lnTo>
                    <a:cubicBezTo>
                      <a:pt x="8885" y="10334"/>
                      <a:pt x="7593" y="11783"/>
                      <a:pt x="5892" y="11941"/>
                    </a:cubicBezTo>
                    <a:lnTo>
                      <a:pt x="5892" y="11594"/>
                    </a:lnTo>
                    <a:cubicBezTo>
                      <a:pt x="5892" y="11374"/>
                      <a:pt x="5734" y="11216"/>
                      <a:pt x="5545" y="11216"/>
                    </a:cubicBezTo>
                    <a:cubicBezTo>
                      <a:pt x="5356" y="11216"/>
                      <a:pt x="5199" y="11374"/>
                      <a:pt x="5199" y="11594"/>
                    </a:cubicBezTo>
                    <a:lnTo>
                      <a:pt x="5199" y="11941"/>
                    </a:lnTo>
                    <a:cubicBezTo>
                      <a:pt x="3498" y="11752"/>
                      <a:pt x="2206" y="10334"/>
                      <a:pt x="2206" y="8601"/>
                    </a:cubicBezTo>
                    <a:lnTo>
                      <a:pt x="2206" y="8601"/>
                    </a:lnTo>
                    <a:cubicBezTo>
                      <a:pt x="2521" y="8822"/>
                      <a:pt x="2899" y="8948"/>
                      <a:pt x="3309" y="8948"/>
                    </a:cubicBezTo>
                    <a:cubicBezTo>
                      <a:pt x="4222" y="8948"/>
                      <a:pt x="4947" y="8318"/>
                      <a:pt x="5136" y="7436"/>
                    </a:cubicBezTo>
                    <a:close/>
                    <a:moveTo>
                      <a:pt x="1072" y="0"/>
                    </a:moveTo>
                    <a:cubicBezTo>
                      <a:pt x="851" y="0"/>
                      <a:pt x="725" y="158"/>
                      <a:pt x="725" y="347"/>
                    </a:cubicBezTo>
                    <a:cubicBezTo>
                      <a:pt x="725" y="1576"/>
                      <a:pt x="1229" y="2678"/>
                      <a:pt x="2080" y="3434"/>
                    </a:cubicBezTo>
                    <a:cubicBezTo>
                      <a:pt x="1733" y="3970"/>
                      <a:pt x="1544" y="4569"/>
                      <a:pt x="1513" y="5230"/>
                    </a:cubicBezTo>
                    <a:cubicBezTo>
                      <a:pt x="662" y="5230"/>
                      <a:pt x="0" y="5923"/>
                      <a:pt x="0" y="6742"/>
                    </a:cubicBezTo>
                    <a:cubicBezTo>
                      <a:pt x="0" y="7562"/>
                      <a:pt x="662" y="8223"/>
                      <a:pt x="1513" y="8223"/>
                    </a:cubicBezTo>
                    <a:lnTo>
                      <a:pt x="1513" y="8601"/>
                    </a:lnTo>
                    <a:cubicBezTo>
                      <a:pt x="1513" y="10870"/>
                      <a:pt x="3340" y="12728"/>
                      <a:pt x="5577" y="12728"/>
                    </a:cubicBezTo>
                    <a:cubicBezTo>
                      <a:pt x="7845" y="12728"/>
                      <a:pt x="9673" y="10870"/>
                      <a:pt x="9673" y="8601"/>
                    </a:cubicBezTo>
                    <a:lnTo>
                      <a:pt x="9673" y="8223"/>
                    </a:lnTo>
                    <a:cubicBezTo>
                      <a:pt x="10523" y="8223"/>
                      <a:pt x="11185" y="7562"/>
                      <a:pt x="11185" y="6742"/>
                    </a:cubicBezTo>
                    <a:cubicBezTo>
                      <a:pt x="11153" y="5923"/>
                      <a:pt x="10460" y="5230"/>
                      <a:pt x="9641" y="5230"/>
                    </a:cubicBezTo>
                    <a:lnTo>
                      <a:pt x="9641" y="4128"/>
                    </a:lnTo>
                    <a:cubicBezTo>
                      <a:pt x="9641" y="1859"/>
                      <a:pt x="7782" y="0"/>
                      <a:pt x="5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05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C9A3B2-468D-A740-D6BC-F27C8917DFA3}"/>
              </a:ext>
            </a:extLst>
          </p:cNvPr>
          <p:cNvSpPr txBox="1"/>
          <p:nvPr/>
        </p:nvSpPr>
        <p:spPr>
          <a:xfrm>
            <a:off x="754602" y="497150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1.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Mô</a:t>
            </a:r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tả</a:t>
            </a:r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 project</a:t>
            </a:r>
          </a:p>
        </p:txBody>
      </p:sp>
      <p:sp>
        <p:nvSpPr>
          <p:cNvPr id="4" name="Google Shape;4581;p32">
            <a:extLst>
              <a:ext uri="{FF2B5EF4-FFF2-40B4-BE49-F238E27FC236}">
                <a16:creationId xmlns:a16="http://schemas.microsoft.com/office/drawing/2014/main" id="{431CABAB-D2DA-8653-CE7C-749A462E48A6}"/>
              </a:ext>
            </a:extLst>
          </p:cNvPr>
          <p:cNvSpPr/>
          <p:nvPr/>
        </p:nvSpPr>
        <p:spPr>
          <a:xfrm>
            <a:off x="290680" y="1242874"/>
            <a:ext cx="5791278" cy="5362112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rgbClr val="BDD7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BE906-E3CE-94E9-B469-6055A9171B82}"/>
              </a:ext>
            </a:extLst>
          </p:cNvPr>
          <p:cNvSpPr txBox="1"/>
          <p:nvPr/>
        </p:nvSpPr>
        <p:spPr>
          <a:xfrm>
            <a:off x="0" y="1359830"/>
            <a:ext cx="5859340" cy="512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CNC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Marsbot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CNC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Marsbot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lưỡi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giảđịnh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indent="4572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lưỡi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Marsbot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đểlại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(Track)</a:t>
            </a:r>
          </a:p>
          <a:p>
            <a:pPr marL="457200" marR="0" indent="4572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lưỡi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Marsbot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đểlại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vết.Đểđiều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Marsbot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Marsbot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indent="4572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-&lt;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HEADING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Marsbot</a:t>
            </a:r>
            <a:endParaRPr lang="en-US" sz="1600" dirty="0">
              <a:solidFill>
                <a:schemeClr val="bg2"/>
              </a:solidFill>
              <a:effectLst/>
              <a:latin typeface="Livvic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-&lt;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1600" dirty="0">
              <a:solidFill>
                <a:schemeClr val="bg2"/>
              </a:solidFill>
              <a:effectLst/>
              <a:latin typeface="Livvic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-&lt;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endParaRPr lang="en-US" sz="1600" dirty="0">
              <a:solidFill>
                <a:schemeClr val="bg2"/>
              </a:solidFill>
              <a:effectLst/>
              <a:latin typeface="Livvic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57B894-BC16-2023-397D-1C1ABB494B6E}"/>
              </a:ext>
            </a:extLst>
          </p:cNvPr>
          <p:cNvGrpSpPr/>
          <p:nvPr/>
        </p:nvGrpSpPr>
        <p:grpSpPr>
          <a:xfrm>
            <a:off x="262593" y="1242873"/>
            <a:ext cx="5847450" cy="4266001"/>
            <a:chOff x="7985740" y="2536257"/>
            <a:chExt cx="5538679" cy="4266001"/>
          </a:xfrm>
        </p:grpSpPr>
        <p:sp>
          <p:nvSpPr>
            <p:cNvPr id="6" name="Google Shape;4581;p32">
              <a:extLst>
                <a:ext uri="{FF2B5EF4-FFF2-40B4-BE49-F238E27FC236}">
                  <a16:creationId xmlns:a16="http://schemas.microsoft.com/office/drawing/2014/main" id="{D3E8909B-4A0D-3BBC-8E77-F2D04F8B4BE7}"/>
                </a:ext>
              </a:extLst>
            </p:cNvPr>
            <p:cNvSpPr/>
            <p:nvPr/>
          </p:nvSpPr>
          <p:spPr>
            <a:xfrm>
              <a:off x="8037864" y="2536257"/>
              <a:ext cx="5486555" cy="4266001"/>
            </a:xfrm>
            <a:custGeom>
              <a:avLst/>
              <a:gdLst/>
              <a:ahLst/>
              <a:cxnLst/>
              <a:rect l="l" t="t" r="r" b="b"/>
              <a:pathLst>
                <a:path w="17617" h="25786" extrusionOk="0">
                  <a:moveTo>
                    <a:pt x="108" y="1"/>
                  </a:moveTo>
                  <a:lnTo>
                    <a:pt x="95" y="5963"/>
                  </a:lnTo>
                  <a:cubicBezTo>
                    <a:pt x="95" y="6968"/>
                    <a:pt x="91" y="7953"/>
                    <a:pt x="91" y="8925"/>
                  </a:cubicBezTo>
                  <a:cubicBezTo>
                    <a:pt x="87" y="9836"/>
                    <a:pt x="79" y="10772"/>
                    <a:pt x="71" y="11719"/>
                  </a:cubicBezTo>
                  <a:cubicBezTo>
                    <a:pt x="58" y="12655"/>
                    <a:pt x="54" y="13664"/>
                    <a:pt x="54" y="14571"/>
                  </a:cubicBezTo>
                  <a:lnTo>
                    <a:pt x="54" y="17193"/>
                  </a:lnTo>
                  <a:cubicBezTo>
                    <a:pt x="54" y="17608"/>
                    <a:pt x="58" y="18018"/>
                    <a:pt x="54" y="18408"/>
                  </a:cubicBezTo>
                  <a:cubicBezTo>
                    <a:pt x="54" y="18794"/>
                    <a:pt x="50" y="19159"/>
                    <a:pt x="50" y="19536"/>
                  </a:cubicBezTo>
                  <a:cubicBezTo>
                    <a:pt x="42" y="20287"/>
                    <a:pt x="34" y="21034"/>
                    <a:pt x="26" y="21777"/>
                  </a:cubicBezTo>
                  <a:cubicBezTo>
                    <a:pt x="21" y="22146"/>
                    <a:pt x="17" y="22519"/>
                    <a:pt x="13" y="22884"/>
                  </a:cubicBezTo>
                  <a:cubicBezTo>
                    <a:pt x="13" y="23069"/>
                    <a:pt x="9" y="23254"/>
                    <a:pt x="9" y="23434"/>
                  </a:cubicBezTo>
                  <a:lnTo>
                    <a:pt x="9" y="23935"/>
                  </a:lnTo>
                  <a:lnTo>
                    <a:pt x="1" y="25724"/>
                  </a:lnTo>
                  <a:lnTo>
                    <a:pt x="309" y="25724"/>
                  </a:lnTo>
                  <a:lnTo>
                    <a:pt x="3300" y="25740"/>
                  </a:lnTo>
                  <a:lnTo>
                    <a:pt x="5179" y="25744"/>
                  </a:lnTo>
                  <a:lnTo>
                    <a:pt x="7793" y="25761"/>
                  </a:lnTo>
                  <a:cubicBezTo>
                    <a:pt x="8104" y="25762"/>
                    <a:pt x="8403" y="25763"/>
                    <a:pt x="8692" y="25763"/>
                  </a:cubicBezTo>
                  <a:cubicBezTo>
                    <a:pt x="9270" y="25763"/>
                    <a:pt x="9806" y="25761"/>
                    <a:pt x="10304" y="25761"/>
                  </a:cubicBezTo>
                  <a:lnTo>
                    <a:pt x="12294" y="25757"/>
                  </a:lnTo>
                  <a:cubicBezTo>
                    <a:pt x="12873" y="25757"/>
                    <a:pt x="13447" y="25765"/>
                    <a:pt x="13973" y="25769"/>
                  </a:cubicBezTo>
                  <a:cubicBezTo>
                    <a:pt x="15027" y="25777"/>
                    <a:pt x="15918" y="25785"/>
                    <a:pt x="16545" y="25785"/>
                  </a:cubicBezTo>
                  <a:cubicBezTo>
                    <a:pt x="17173" y="25781"/>
                    <a:pt x="17526" y="25769"/>
                    <a:pt x="17563" y="25749"/>
                  </a:cubicBezTo>
                  <a:cubicBezTo>
                    <a:pt x="17596" y="25728"/>
                    <a:pt x="17317" y="25703"/>
                    <a:pt x="16783" y="25675"/>
                  </a:cubicBezTo>
                  <a:cubicBezTo>
                    <a:pt x="16246" y="25646"/>
                    <a:pt x="15470" y="25609"/>
                    <a:pt x="14395" y="25572"/>
                  </a:cubicBezTo>
                  <a:cubicBezTo>
                    <a:pt x="13858" y="25552"/>
                    <a:pt x="13238" y="25535"/>
                    <a:pt x="12528" y="25523"/>
                  </a:cubicBezTo>
                  <a:cubicBezTo>
                    <a:pt x="11814" y="25511"/>
                    <a:pt x="11059" y="25502"/>
                    <a:pt x="10300" y="25498"/>
                  </a:cubicBezTo>
                  <a:cubicBezTo>
                    <a:pt x="9541" y="25494"/>
                    <a:pt x="8774" y="25494"/>
                    <a:pt x="8035" y="25486"/>
                  </a:cubicBezTo>
                  <a:lnTo>
                    <a:pt x="5405" y="25461"/>
                  </a:lnTo>
                  <a:lnTo>
                    <a:pt x="3481" y="25449"/>
                  </a:lnTo>
                  <a:lnTo>
                    <a:pt x="420" y="25441"/>
                  </a:lnTo>
                  <a:lnTo>
                    <a:pt x="276" y="25441"/>
                  </a:lnTo>
                  <a:lnTo>
                    <a:pt x="280" y="23988"/>
                  </a:lnTo>
                  <a:cubicBezTo>
                    <a:pt x="284" y="23644"/>
                    <a:pt x="284" y="23328"/>
                    <a:pt x="284" y="22999"/>
                  </a:cubicBezTo>
                  <a:cubicBezTo>
                    <a:pt x="284" y="22667"/>
                    <a:pt x="288" y="22322"/>
                    <a:pt x="288" y="21965"/>
                  </a:cubicBezTo>
                  <a:cubicBezTo>
                    <a:pt x="296" y="21243"/>
                    <a:pt x="301" y="20468"/>
                    <a:pt x="309" y="19631"/>
                  </a:cubicBezTo>
                  <a:cubicBezTo>
                    <a:pt x="313" y="18777"/>
                    <a:pt x="309" y="17903"/>
                    <a:pt x="309" y="17041"/>
                  </a:cubicBezTo>
                  <a:cubicBezTo>
                    <a:pt x="305" y="16188"/>
                    <a:pt x="301" y="15310"/>
                    <a:pt x="301" y="14411"/>
                  </a:cubicBezTo>
                  <a:cubicBezTo>
                    <a:pt x="296" y="13517"/>
                    <a:pt x="296" y="12676"/>
                    <a:pt x="305" y="11728"/>
                  </a:cubicBezTo>
                  <a:cubicBezTo>
                    <a:pt x="309" y="10792"/>
                    <a:pt x="313" y="9803"/>
                    <a:pt x="313" y="8761"/>
                  </a:cubicBezTo>
                  <a:cubicBezTo>
                    <a:pt x="313" y="7780"/>
                    <a:pt x="309" y="6783"/>
                    <a:pt x="309" y="5774"/>
                  </a:cubicBezTo>
                  <a:cubicBezTo>
                    <a:pt x="309" y="3964"/>
                    <a:pt x="305" y="2122"/>
                    <a:pt x="301" y="177"/>
                  </a:cubicBezTo>
                  <a:lnTo>
                    <a:pt x="6858" y="165"/>
                  </a:lnTo>
                  <a:lnTo>
                    <a:pt x="10321" y="152"/>
                  </a:lnTo>
                  <a:cubicBezTo>
                    <a:pt x="10468" y="152"/>
                    <a:pt x="10616" y="152"/>
                    <a:pt x="10764" y="152"/>
                  </a:cubicBezTo>
                  <a:cubicBezTo>
                    <a:pt x="11720" y="152"/>
                    <a:pt x="12691" y="162"/>
                    <a:pt x="13689" y="173"/>
                  </a:cubicBezTo>
                  <a:cubicBezTo>
                    <a:pt x="14268" y="177"/>
                    <a:pt x="14847" y="177"/>
                    <a:pt x="15454" y="177"/>
                  </a:cubicBezTo>
                  <a:cubicBezTo>
                    <a:pt x="16061" y="177"/>
                    <a:pt x="16640" y="173"/>
                    <a:pt x="17198" y="165"/>
                  </a:cubicBezTo>
                  <a:lnTo>
                    <a:pt x="17407" y="165"/>
                  </a:lnTo>
                  <a:lnTo>
                    <a:pt x="17407" y="193"/>
                  </a:lnTo>
                  <a:lnTo>
                    <a:pt x="17407" y="370"/>
                  </a:lnTo>
                  <a:cubicBezTo>
                    <a:pt x="17407" y="489"/>
                    <a:pt x="17411" y="608"/>
                    <a:pt x="17411" y="723"/>
                  </a:cubicBezTo>
                  <a:cubicBezTo>
                    <a:pt x="17411" y="957"/>
                    <a:pt x="17415" y="1190"/>
                    <a:pt x="17415" y="1416"/>
                  </a:cubicBezTo>
                  <a:cubicBezTo>
                    <a:pt x="17415" y="1872"/>
                    <a:pt x="17419" y="2319"/>
                    <a:pt x="17415" y="2766"/>
                  </a:cubicBezTo>
                  <a:cubicBezTo>
                    <a:pt x="17407" y="3792"/>
                    <a:pt x="17399" y="4830"/>
                    <a:pt x="17391" y="5885"/>
                  </a:cubicBezTo>
                  <a:cubicBezTo>
                    <a:pt x="17386" y="6951"/>
                    <a:pt x="17391" y="7998"/>
                    <a:pt x="17391" y="8970"/>
                  </a:cubicBezTo>
                  <a:cubicBezTo>
                    <a:pt x="17395" y="9955"/>
                    <a:pt x="17395" y="10866"/>
                    <a:pt x="17395" y="11765"/>
                  </a:cubicBezTo>
                  <a:cubicBezTo>
                    <a:pt x="17399" y="12712"/>
                    <a:pt x="17399" y="13611"/>
                    <a:pt x="17403" y="14444"/>
                  </a:cubicBezTo>
                  <a:cubicBezTo>
                    <a:pt x="17407" y="15277"/>
                    <a:pt x="17407" y="16077"/>
                    <a:pt x="17407" y="16783"/>
                  </a:cubicBezTo>
                  <a:cubicBezTo>
                    <a:pt x="17403" y="17505"/>
                    <a:pt x="17399" y="18219"/>
                    <a:pt x="17395" y="18908"/>
                  </a:cubicBezTo>
                  <a:cubicBezTo>
                    <a:pt x="17386" y="19598"/>
                    <a:pt x="17386" y="20271"/>
                    <a:pt x="17386" y="20898"/>
                  </a:cubicBezTo>
                  <a:cubicBezTo>
                    <a:pt x="17395" y="21498"/>
                    <a:pt x="17399" y="22035"/>
                    <a:pt x="17399" y="22523"/>
                  </a:cubicBezTo>
                  <a:cubicBezTo>
                    <a:pt x="17411" y="23504"/>
                    <a:pt x="17423" y="24267"/>
                    <a:pt x="17440" y="24792"/>
                  </a:cubicBezTo>
                  <a:cubicBezTo>
                    <a:pt x="17456" y="25314"/>
                    <a:pt x="17477" y="25597"/>
                    <a:pt x="17501" y="25601"/>
                  </a:cubicBezTo>
                  <a:cubicBezTo>
                    <a:pt x="17526" y="25601"/>
                    <a:pt x="17542" y="25330"/>
                    <a:pt x="17559" y="24805"/>
                  </a:cubicBezTo>
                  <a:cubicBezTo>
                    <a:pt x="17571" y="24280"/>
                    <a:pt x="17579" y="23504"/>
                    <a:pt x="17583" y="22519"/>
                  </a:cubicBezTo>
                  <a:cubicBezTo>
                    <a:pt x="17588" y="22027"/>
                    <a:pt x="17588" y="21477"/>
                    <a:pt x="17588" y="20890"/>
                  </a:cubicBezTo>
                  <a:cubicBezTo>
                    <a:pt x="17592" y="20345"/>
                    <a:pt x="17596" y="19737"/>
                    <a:pt x="17600" y="19064"/>
                  </a:cubicBezTo>
                  <a:cubicBezTo>
                    <a:pt x="17608" y="18387"/>
                    <a:pt x="17616" y="17640"/>
                    <a:pt x="17616" y="16808"/>
                  </a:cubicBezTo>
                  <a:cubicBezTo>
                    <a:pt x="17616" y="15958"/>
                    <a:pt x="17612" y="15133"/>
                    <a:pt x="17608" y="14268"/>
                  </a:cubicBezTo>
                  <a:cubicBezTo>
                    <a:pt x="17600" y="13410"/>
                    <a:pt x="17596" y="12540"/>
                    <a:pt x="17592" y="11662"/>
                  </a:cubicBezTo>
                  <a:cubicBezTo>
                    <a:pt x="17588" y="10706"/>
                    <a:pt x="17579" y="9729"/>
                    <a:pt x="17575" y="8761"/>
                  </a:cubicBezTo>
                  <a:cubicBezTo>
                    <a:pt x="17567" y="7780"/>
                    <a:pt x="17563" y="6828"/>
                    <a:pt x="17567" y="5844"/>
                  </a:cubicBezTo>
                  <a:cubicBezTo>
                    <a:pt x="17571" y="4846"/>
                    <a:pt x="17575" y="3780"/>
                    <a:pt x="17579" y="2643"/>
                  </a:cubicBezTo>
                  <a:cubicBezTo>
                    <a:pt x="17583" y="1744"/>
                    <a:pt x="17571" y="854"/>
                    <a:pt x="17559" y="13"/>
                  </a:cubicBezTo>
                  <a:lnTo>
                    <a:pt x="16787" y="21"/>
                  </a:lnTo>
                  <a:cubicBezTo>
                    <a:pt x="16254" y="29"/>
                    <a:pt x="15733" y="37"/>
                    <a:pt x="15228" y="37"/>
                  </a:cubicBezTo>
                  <a:cubicBezTo>
                    <a:pt x="14703" y="37"/>
                    <a:pt x="14157" y="33"/>
                    <a:pt x="13603" y="29"/>
                  </a:cubicBezTo>
                  <a:cubicBezTo>
                    <a:pt x="12500" y="21"/>
                    <a:pt x="11301" y="9"/>
                    <a:pt x="10091" y="9"/>
                  </a:cubicBezTo>
                  <a:lnTo>
                    <a:pt x="6603" y="13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BDD7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8B17AE-9576-85CD-AA5B-D14AF4352C11}"/>
                </a:ext>
              </a:extLst>
            </p:cNvPr>
            <p:cNvSpPr txBox="1"/>
            <p:nvPr/>
          </p:nvSpPr>
          <p:spPr>
            <a:xfrm>
              <a:off x="7985740" y="2859854"/>
              <a:ext cx="5286691" cy="299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Hãy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lập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đểCNC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Marsbot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457200" marR="0" indent="45720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hiện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cắt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kim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loại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như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endPara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indent="45720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Nội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dung postscript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trữ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cố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bên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mã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nguồn</a:t>
              </a:r>
              <a:endPara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91440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Mã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nguồn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chứa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4 postscript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dùng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sử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4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phím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0, 4, 8, C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bàn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phím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Key Matrix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chọn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postscript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nào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sẽ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gia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.-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postscript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chứa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chữ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DCE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cần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gia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 Hai script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còn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lại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tự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thiểu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10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đường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cắt</a:t>
              </a:r>
              <a:r>
                <a:rPr lang="en-US" sz="1600" dirty="0">
                  <a:solidFill>
                    <a:schemeClr val="bg2"/>
                  </a:solidFill>
                  <a:effectLst/>
                  <a:latin typeface="Livvic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EB3577-F098-9D35-1DA8-005199D5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435" y="497150"/>
            <a:ext cx="3516963" cy="251332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C2965D7-50F3-6DEB-35D9-6A98C1197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067" y="3536786"/>
            <a:ext cx="3516963" cy="2864014"/>
          </a:xfrm>
          <a:prstGeom prst="rect">
            <a:avLst/>
          </a:prstGeom>
        </p:spPr>
      </p:pic>
      <p:grpSp>
        <p:nvGrpSpPr>
          <p:cNvPr id="12" name="Google Shape;354;p28">
            <a:extLst>
              <a:ext uri="{FF2B5EF4-FFF2-40B4-BE49-F238E27FC236}">
                <a16:creationId xmlns:a16="http://schemas.microsoft.com/office/drawing/2014/main" id="{F052C61F-BBAB-5E88-B0D2-DF474331EA49}"/>
              </a:ext>
            </a:extLst>
          </p:cNvPr>
          <p:cNvGrpSpPr/>
          <p:nvPr/>
        </p:nvGrpSpPr>
        <p:grpSpPr>
          <a:xfrm>
            <a:off x="290680" y="617706"/>
            <a:ext cx="257418" cy="256558"/>
            <a:chOff x="4707700" y="2822475"/>
            <a:chExt cx="259625" cy="239550"/>
          </a:xfrm>
        </p:grpSpPr>
        <p:sp>
          <p:nvSpPr>
            <p:cNvPr id="13" name="Google Shape;355;p28">
              <a:extLst>
                <a:ext uri="{FF2B5EF4-FFF2-40B4-BE49-F238E27FC236}">
                  <a16:creationId xmlns:a16="http://schemas.microsoft.com/office/drawing/2014/main" id="{04975A5C-2C24-D076-C7AA-E2691BA3FA41}"/>
                </a:ext>
              </a:extLst>
            </p:cNvPr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;p28">
              <a:extLst>
                <a:ext uri="{FF2B5EF4-FFF2-40B4-BE49-F238E27FC236}">
                  <a16:creationId xmlns:a16="http://schemas.microsoft.com/office/drawing/2014/main" id="{660A0441-3821-A981-9962-7F12D31DF42F}"/>
                </a:ext>
              </a:extLst>
            </p:cNvPr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;p28">
              <a:extLst>
                <a:ext uri="{FF2B5EF4-FFF2-40B4-BE49-F238E27FC236}">
                  <a16:creationId xmlns:a16="http://schemas.microsoft.com/office/drawing/2014/main" id="{0D63DD73-42C8-5A9D-0858-66CB924CF420}"/>
                </a:ext>
              </a:extLst>
            </p:cNvPr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63;p28">
            <a:extLst>
              <a:ext uri="{FF2B5EF4-FFF2-40B4-BE49-F238E27FC236}">
                <a16:creationId xmlns:a16="http://schemas.microsoft.com/office/drawing/2014/main" id="{841EE27A-52DD-1395-D4EF-EEE708D989F4}"/>
              </a:ext>
            </a:extLst>
          </p:cNvPr>
          <p:cNvSpPr/>
          <p:nvPr/>
        </p:nvSpPr>
        <p:spPr>
          <a:xfrm>
            <a:off x="10681833" y="497150"/>
            <a:ext cx="434900" cy="523220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10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39551-72FE-3930-C4F4-02E72A0FB100}"/>
              </a:ext>
            </a:extLst>
          </p:cNvPr>
          <p:cNvSpPr txBox="1"/>
          <p:nvPr/>
        </p:nvSpPr>
        <p:spPr>
          <a:xfrm>
            <a:off x="754602" y="497150"/>
            <a:ext cx="421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2.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Phân</a:t>
            </a:r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tích</a:t>
            </a:r>
            <a:endParaRPr lang="en-US" sz="2800"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C0B59-D557-B1F3-99A1-D8E85D48B672}"/>
              </a:ext>
            </a:extLst>
          </p:cNvPr>
          <p:cNvSpPr txBox="1"/>
          <p:nvPr/>
        </p:nvSpPr>
        <p:spPr>
          <a:xfrm>
            <a:off x="392836" y="1479394"/>
            <a:ext cx="6094520" cy="457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2"/>
                </a:solidFill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 DCE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Gia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script (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Digital Lab Sim and Mars Bot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Polling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Digital Lab Sim.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0xFFFF0012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0xFFFF0014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HEADING, LEAVETRACK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MOVE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MarsBot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sz="1600" dirty="0">
              <a:solidFill>
                <a:schemeClr val="bg2"/>
              </a:solidFill>
              <a:effectLst/>
              <a:latin typeface="Livvic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Google Shape;4581;p32">
            <a:extLst>
              <a:ext uri="{FF2B5EF4-FFF2-40B4-BE49-F238E27FC236}">
                <a16:creationId xmlns:a16="http://schemas.microsoft.com/office/drawing/2014/main" id="{B886DE54-B4B5-025E-00DD-E781542C7F78}"/>
              </a:ext>
            </a:extLst>
          </p:cNvPr>
          <p:cNvSpPr/>
          <p:nvPr/>
        </p:nvSpPr>
        <p:spPr>
          <a:xfrm>
            <a:off x="482276" y="1207363"/>
            <a:ext cx="6406796" cy="5362112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rgbClr val="BDD7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6" name="Google Shape;412;p28">
            <a:extLst>
              <a:ext uri="{FF2B5EF4-FFF2-40B4-BE49-F238E27FC236}">
                <a16:creationId xmlns:a16="http://schemas.microsoft.com/office/drawing/2014/main" id="{38F96F09-4659-293A-11F6-C8018FD126EE}"/>
              </a:ext>
            </a:extLst>
          </p:cNvPr>
          <p:cNvGrpSpPr/>
          <p:nvPr/>
        </p:nvGrpSpPr>
        <p:grpSpPr>
          <a:xfrm>
            <a:off x="11521847" y="5948039"/>
            <a:ext cx="759116" cy="992169"/>
            <a:chOff x="3086700" y="1180050"/>
            <a:chExt cx="216800" cy="262325"/>
          </a:xfrm>
        </p:grpSpPr>
        <p:sp>
          <p:nvSpPr>
            <p:cNvPr id="7" name="Google Shape;413;p28">
              <a:extLst>
                <a:ext uri="{FF2B5EF4-FFF2-40B4-BE49-F238E27FC236}">
                  <a16:creationId xmlns:a16="http://schemas.microsoft.com/office/drawing/2014/main" id="{9C8CF300-C759-9967-2379-FF368B5B6C51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4;p28">
              <a:extLst>
                <a:ext uri="{FF2B5EF4-FFF2-40B4-BE49-F238E27FC236}">
                  <a16:creationId xmlns:a16="http://schemas.microsoft.com/office/drawing/2014/main" id="{FC0AD9D8-A87C-CB1C-F9D1-E6C4326A9A08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0CEC1D-67FB-157D-C1A0-D2B4C9B1B41C}"/>
              </a:ext>
            </a:extLst>
          </p:cNvPr>
          <p:cNvGrpSpPr/>
          <p:nvPr/>
        </p:nvGrpSpPr>
        <p:grpSpPr>
          <a:xfrm>
            <a:off x="11116303" y="122054"/>
            <a:ext cx="1008556" cy="898316"/>
            <a:chOff x="10005134" y="1800496"/>
            <a:chExt cx="593687" cy="528794"/>
          </a:xfrm>
        </p:grpSpPr>
        <p:grpSp>
          <p:nvGrpSpPr>
            <p:cNvPr id="9" name="Google Shape;440;p28">
              <a:extLst>
                <a:ext uri="{FF2B5EF4-FFF2-40B4-BE49-F238E27FC236}">
                  <a16:creationId xmlns:a16="http://schemas.microsoft.com/office/drawing/2014/main" id="{39E723E3-BCC6-3331-2AAD-B887491528B6}"/>
                </a:ext>
              </a:extLst>
            </p:cNvPr>
            <p:cNvGrpSpPr/>
            <p:nvPr/>
          </p:nvGrpSpPr>
          <p:grpSpPr>
            <a:xfrm>
              <a:off x="10333000" y="1800496"/>
              <a:ext cx="265821" cy="284752"/>
              <a:chOff x="3171000" y="4021950"/>
              <a:chExt cx="268100" cy="265875"/>
            </a:xfrm>
          </p:grpSpPr>
          <p:sp>
            <p:nvSpPr>
              <p:cNvPr id="10" name="Google Shape;441;p28">
                <a:extLst>
                  <a:ext uri="{FF2B5EF4-FFF2-40B4-BE49-F238E27FC236}">
                    <a16:creationId xmlns:a16="http://schemas.microsoft.com/office/drawing/2014/main" id="{AFB10D71-4F7E-736E-F8D2-6ED382AB8737}"/>
                  </a:ext>
                </a:extLst>
              </p:cNvPr>
              <p:cNvSpPr/>
              <p:nvPr/>
            </p:nvSpPr>
            <p:spPr>
              <a:xfrm>
                <a:off x="3171000" y="4058525"/>
                <a:ext cx="230200" cy="229300"/>
              </a:xfrm>
              <a:custGeom>
                <a:avLst/>
                <a:gdLst/>
                <a:ahLst/>
                <a:cxnLst/>
                <a:rect l="l" t="t" r="r" b="b"/>
                <a:pathLst>
                  <a:path w="9208" h="9172" extrusionOk="0">
                    <a:moveTo>
                      <a:pt x="1782" y="6720"/>
                    </a:moveTo>
                    <a:cubicBezTo>
                      <a:pt x="1957" y="6720"/>
                      <a:pt x="2130" y="6787"/>
                      <a:pt x="2266" y="6923"/>
                    </a:cubicBezTo>
                    <a:cubicBezTo>
                      <a:pt x="2534" y="7191"/>
                      <a:pt x="2534" y="7619"/>
                      <a:pt x="2266" y="7869"/>
                    </a:cubicBezTo>
                    <a:lnTo>
                      <a:pt x="1142" y="8244"/>
                    </a:lnTo>
                    <a:lnTo>
                      <a:pt x="928" y="8047"/>
                    </a:lnTo>
                    <a:lnTo>
                      <a:pt x="1303" y="6905"/>
                    </a:lnTo>
                    <a:cubicBezTo>
                      <a:pt x="1443" y="6783"/>
                      <a:pt x="1614" y="6720"/>
                      <a:pt x="1782" y="6720"/>
                    </a:cubicBezTo>
                    <a:close/>
                    <a:moveTo>
                      <a:pt x="7494" y="0"/>
                    </a:moveTo>
                    <a:lnTo>
                      <a:pt x="839" y="6656"/>
                    </a:lnTo>
                    <a:lnTo>
                      <a:pt x="0" y="9171"/>
                    </a:lnTo>
                    <a:lnTo>
                      <a:pt x="2552" y="8333"/>
                    </a:lnTo>
                    <a:lnTo>
                      <a:pt x="9207" y="1695"/>
                    </a:lnTo>
                    <a:lnTo>
                      <a:pt x="74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442;p28">
                <a:extLst>
                  <a:ext uri="{FF2B5EF4-FFF2-40B4-BE49-F238E27FC236}">
                    <a16:creationId xmlns:a16="http://schemas.microsoft.com/office/drawing/2014/main" id="{DEF5B655-29AF-5B9D-4CB0-2C0C5A37E0FC}"/>
                  </a:ext>
                </a:extLst>
              </p:cNvPr>
              <p:cNvSpPr/>
              <p:nvPr/>
            </p:nvSpPr>
            <p:spPr>
              <a:xfrm>
                <a:off x="3367725" y="4021950"/>
                <a:ext cx="7137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766" extrusionOk="0">
                    <a:moveTo>
                      <a:pt x="1320" y="0"/>
                    </a:moveTo>
                    <a:cubicBezTo>
                      <a:pt x="1187" y="0"/>
                      <a:pt x="1053" y="54"/>
                      <a:pt x="946" y="161"/>
                    </a:cubicBezTo>
                    <a:lnTo>
                      <a:pt x="0" y="1089"/>
                    </a:lnTo>
                    <a:lnTo>
                      <a:pt x="1695" y="2766"/>
                    </a:lnTo>
                    <a:lnTo>
                      <a:pt x="2623" y="1838"/>
                    </a:lnTo>
                    <a:cubicBezTo>
                      <a:pt x="2855" y="1642"/>
                      <a:pt x="2855" y="1303"/>
                      <a:pt x="2641" y="1106"/>
                    </a:cubicBezTo>
                    <a:lnTo>
                      <a:pt x="1695" y="161"/>
                    </a:lnTo>
                    <a:cubicBezTo>
                      <a:pt x="1588" y="54"/>
                      <a:pt x="1454" y="0"/>
                      <a:pt x="1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596;p28">
              <a:extLst>
                <a:ext uri="{FF2B5EF4-FFF2-40B4-BE49-F238E27FC236}">
                  <a16:creationId xmlns:a16="http://schemas.microsoft.com/office/drawing/2014/main" id="{9EF56A16-8D9A-67CE-1486-37ABC74A5AFF}"/>
                </a:ext>
              </a:extLst>
            </p:cNvPr>
            <p:cNvGrpSpPr/>
            <p:nvPr/>
          </p:nvGrpSpPr>
          <p:grpSpPr>
            <a:xfrm>
              <a:off x="10005134" y="1874836"/>
              <a:ext cx="407179" cy="454454"/>
              <a:chOff x="2033075" y="2942475"/>
              <a:chExt cx="206125" cy="265875"/>
            </a:xfrm>
          </p:grpSpPr>
          <p:sp>
            <p:nvSpPr>
              <p:cNvPr id="13" name="Google Shape;597;p28">
                <a:extLst>
                  <a:ext uri="{FF2B5EF4-FFF2-40B4-BE49-F238E27FC236}">
                    <a16:creationId xmlns:a16="http://schemas.microsoft.com/office/drawing/2014/main" id="{F5D540AA-B631-1E31-2A76-7E42A8BD7107}"/>
                  </a:ext>
                </a:extLst>
              </p:cNvPr>
              <p:cNvSpPr/>
              <p:nvPr/>
            </p:nvSpPr>
            <p:spPr>
              <a:xfrm>
                <a:off x="2033075" y="2942475"/>
                <a:ext cx="206125" cy="265875"/>
              </a:xfrm>
              <a:custGeom>
                <a:avLst/>
                <a:gdLst/>
                <a:ahLst/>
                <a:cxnLst/>
                <a:rect l="l" t="t" r="r" b="b"/>
                <a:pathLst>
                  <a:path w="8245" h="10635" extrusionOk="0">
                    <a:moveTo>
                      <a:pt x="4908" y="1124"/>
                    </a:moveTo>
                    <a:lnTo>
                      <a:pt x="6567" y="2783"/>
                    </a:lnTo>
                    <a:lnTo>
                      <a:pt x="4908" y="2783"/>
                    </a:lnTo>
                    <a:lnTo>
                      <a:pt x="4908" y="1124"/>
                    </a:lnTo>
                    <a:close/>
                    <a:moveTo>
                      <a:pt x="4122" y="803"/>
                    </a:moveTo>
                    <a:lnTo>
                      <a:pt x="4122" y="3586"/>
                    </a:lnTo>
                    <a:lnTo>
                      <a:pt x="7441" y="3586"/>
                    </a:lnTo>
                    <a:lnTo>
                      <a:pt x="7441" y="9849"/>
                    </a:lnTo>
                    <a:lnTo>
                      <a:pt x="786" y="9849"/>
                    </a:lnTo>
                    <a:lnTo>
                      <a:pt x="786" y="803"/>
                    </a:lnTo>
                    <a:close/>
                    <a:moveTo>
                      <a:pt x="1" y="0"/>
                    </a:moveTo>
                    <a:lnTo>
                      <a:pt x="1" y="10634"/>
                    </a:lnTo>
                    <a:lnTo>
                      <a:pt x="8244" y="10634"/>
                    </a:lnTo>
                    <a:lnTo>
                      <a:pt x="8244" y="2926"/>
                    </a:lnTo>
                    <a:lnTo>
                      <a:pt x="49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98;p28">
                <a:extLst>
                  <a:ext uri="{FF2B5EF4-FFF2-40B4-BE49-F238E27FC236}">
                    <a16:creationId xmlns:a16="http://schemas.microsoft.com/office/drawing/2014/main" id="{4B8EE1D4-7D59-9E62-750F-88AFC9023EC9}"/>
                  </a:ext>
                </a:extLst>
              </p:cNvPr>
              <p:cNvSpPr/>
              <p:nvPr/>
            </p:nvSpPr>
            <p:spPr>
              <a:xfrm>
                <a:off x="2072775" y="3065575"/>
                <a:ext cx="12627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5051" h="536" extrusionOk="0">
                    <a:moveTo>
                      <a:pt x="1" y="1"/>
                    </a:moveTo>
                    <a:lnTo>
                      <a:pt x="1" y="536"/>
                    </a:lnTo>
                    <a:lnTo>
                      <a:pt x="5050" y="536"/>
                    </a:lnTo>
                    <a:lnTo>
                      <a:pt x="5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99;p28">
                <a:extLst>
                  <a:ext uri="{FF2B5EF4-FFF2-40B4-BE49-F238E27FC236}">
                    <a16:creationId xmlns:a16="http://schemas.microsoft.com/office/drawing/2014/main" id="{8FA3833A-5691-59D2-40AE-E96415BEBC7B}"/>
                  </a:ext>
                </a:extLst>
              </p:cNvPr>
              <p:cNvSpPr/>
              <p:nvPr/>
            </p:nvSpPr>
            <p:spPr>
              <a:xfrm>
                <a:off x="2072775" y="3038825"/>
                <a:ext cx="433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536" extrusionOk="0">
                    <a:moveTo>
                      <a:pt x="1" y="0"/>
                    </a:moveTo>
                    <a:lnTo>
                      <a:pt x="1" y="535"/>
                    </a:lnTo>
                    <a:lnTo>
                      <a:pt x="1732" y="535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00;p28">
                <a:extLst>
                  <a:ext uri="{FF2B5EF4-FFF2-40B4-BE49-F238E27FC236}">
                    <a16:creationId xmlns:a16="http://schemas.microsoft.com/office/drawing/2014/main" id="{CFADF4B3-64B4-5093-1BE4-8E78A207C32B}"/>
                  </a:ext>
                </a:extLst>
              </p:cNvPr>
              <p:cNvSpPr/>
              <p:nvPr/>
            </p:nvSpPr>
            <p:spPr>
              <a:xfrm>
                <a:off x="2072775" y="3091900"/>
                <a:ext cx="12627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5051" h="536" extrusionOk="0">
                    <a:moveTo>
                      <a:pt x="1" y="0"/>
                    </a:moveTo>
                    <a:lnTo>
                      <a:pt x="1" y="536"/>
                    </a:lnTo>
                    <a:lnTo>
                      <a:pt x="5050" y="536"/>
                    </a:lnTo>
                    <a:lnTo>
                      <a:pt x="50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01;p28">
                <a:extLst>
                  <a:ext uri="{FF2B5EF4-FFF2-40B4-BE49-F238E27FC236}">
                    <a16:creationId xmlns:a16="http://schemas.microsoft.com/office/drawing/2014/main" id="{9F3F65F4-8BD2-1430-A862-06596E7CCDF5}"/>
                  </a:ext>
                </a:extLst>
              </p:cNvPr>
              <p:cNvSpPr/>
              <p:nvPr/>
            </p:nvSpPr>
            <p:spPr>
              <a:xfrm>
                <a:off x="2072775" y="3118650"/>
                <a:ext cx="12627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051" h="537" extrusionOk="0">
                    <a:moveTo>
                      <a:pt x="1" y="1"/>
                    </a:moveTo>
                    <a:lnTo>
                      <a:pt x="1" y="536"/>
                    </a:lnTo>
                    <a:lnTo>
                      <a:pt x="5050" y="536"/>
                    </a:lnTo>
                    <a:lnTo>
                      <a:pt x="5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02;p28">
                <a:extLst>
                  <a:ext uri="{FF2B5EF4-FFF2-40B4-BE49-F238E27FC236}">
                    <a16:creationId xmlns:a16="http://schemas.microsoft.com/office/drawing/2014/main" id="{EA23848E-946F-B92C-C86B-6C8024E190FD}"/>
                  </a:ext>
                </a:extLst>
              </p:cNvPr>
              <p:cNvSpPr/>
              <p:nvPr/>
            </p:nvSpPr>
            <p:spPr>
              <a:xfrm>
                <a:off x="2072775" y="3145425"/>
                <a:ext cx="12627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5051" h="536" extrusionOk="0">
                    <a:moveTo>
                      <a:pt x="1" y="0"/>
                    </a:moveTo>
                    <a:lnTo>
                      <a:pt x="1" y="536"/>
                    </a:lnTo>
                    <a:lnTo>
                      <a:pt x="5050" y="536"/>
                    </a:lnTo>
                    <a:lnTo>
                      <a:pt x="50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D65B20F-64B2-F20A-A343-1E169902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508" y="1180113"/>
            <a:ext cx="4371418" cy="5172801"/>
          </a:xfrm>
          <a:prstGeom prst="rect">
            <a:avLst/>
          </a:prstGeom>
        </p:spPr>
      </p:pic>
      <p:grpSp>
        <p:nvGrpSpPr>
          <p:cNvPr id="22" name="Google Shape;354;p28">
            <a:extLst>
              <a:ext uri="{FF2B5EF4-FFF2-40B4-BE49-F238E27FC236}">
                <a16:creationId xmlns:a16="http://schemas.microsoft.com/office/drawing/2014/main" id="{447B19D3-690D-3D1D-0CF9-3488CA776E0F}"/>
              </a:ext>
            </a:extLst>
          </p:cNvPr>
          <p:cNvGrpSpPr/>
          <p:nvPr/>
        </p:nvGrpSpPr>
        <p:grpSpPr>
          <a:xfrm>
            <a:off x="290680" y="617706"/>
            <a:ext cx="257418" cy="256558"/>
            <a:chOff x="4707700" y="2822475"/>
            <a:chExt cx="259625" cy="239550"/>
          </a:xfrm>
        </p:grpSpPr>
        <p:sp>
          <p:nvSpPr>
            <p:cNvPr id="23" name="Google Shape;355;p28">
              <a:extLst>
                <a:ext uri="{FF2B5EF4-FFF2-40B4-BE49-F238E27FC236}">
                  <a16:creationId xmlns:a16="http://schemas.microsoft.com/office/drawing/2014/main" id="{2E66E83E-A897-D8C0-88D1-2770F2BD929F}"/>
                </a:ext>
              </a:extLst>
            </p:cNvPr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6;p28">
              <a:extLst>
                <a:ext uri="{FF2B5EF4-FFF2-40B4-BE49-F238E27FC236}">
                  <a16:creationId xmlns:a16="http://schemas.microsoft.com/office/drawing/2014/main" id="{0AB4D9EF-888D-8CB3-AAB1-222B81CA3FFC}"/>
                </a:ext>
              </a:extLst>
            </p:cNvPr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7;p28">
              <a:extLst>
                <a:ext uri="{FF2B5EF4-FFF2-40B4-BE49-F238E27FC236}">
                  <a16:creationId xmlns:a16="http://schemas.microsoft.com/office/drawing/2014/main" id="{FF7E89F8-354D-124F-8BB3-38074AFA45AF}"/>
                </a:ext>
              </a:extLst>
            </p:cNvPr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91072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AE1A8-06C3-2C45-4AC1-0E7109B6B84A}"/>
              </a:ext>
            </a:extLst>
          </p:cNvPr>
          <p:cNvSpPr txBox="1"/>
          <p:nvPr/>
        </p:nvSpPr>
        <p:spPr>
          <a:xfrm>
            <a:off x="754603" y="497150"/>
            <a:ext cx="370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3.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Thuật</a:t>
            </a:r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toán</a:t>
            </a:r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0AF70B-FE3F-D01A-AB6C-3AA63E19C77D}"/>
              </a:ext>
            </a:extLst>
          </p:cNvPr>
          <p:cNvSpPr/>
          <p:nvPr/>
        </p:nvSpPr>
        <p:spPr>
          <a:xfrm>
            <a:off x="609599" y="1219200"/>
            <a:ext cx="7524751" cy="530542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9000"/>
            </a:schemeClr>
          </a:solidFill>
          <a:effectLst>
            <a:outerShdw blurRad="38100" dist="50800" dir="540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AF1FD-A531-8F9F-8CD2-8AF54D966FAD}"/>
              </a:ext>
            </a:extLst>
          </p:cNvPr>
          <p:cNvSpPr txBox="1"/>
          <p:nvPr/>
        </p:nvSpPr>
        <p:spPr>
          <a:xfrm>
            <a:off x="932341" y="1608600"/>
            <a:ext cx="7048500" cy="4526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Polling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Polling: 	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load $a0, 0(0xFFFF0014)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 ($a0 == NUM_0)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Print postscript 1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Else if($a0 == NUM_4)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Print postscript 2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Else if($a0 == NUM_8)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Print postscript 3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Else if($a0 == NUM_C)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Print postscript 4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Back to polling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0,4,8,C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  <a:latin typeface="Merriweather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E08B2-6948-2BA7-F88A-D86F2DA3ECC9}"/>
              </a:ext>
            </a:extLst>
          </p:cNvPr>
          <p:cNvSpPr/>
          <p:nvPr/>
        </p:nvSpPr>
        <p:spPr>
          <a:xfrm>
            <a:off x="615123" y="1228528"/>
            <a:ext cx="7524751" cy="530542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9000"/>
            </a:schemeClr>
          </a:solidFill>
          <a:effectLst>
            <a:outerShdw blurRad="38100" dist="50800" dir="540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marsbot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Rotate, Time, Track hay Untrack:</a:t>
            </a:r>
            <a:b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+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3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SOLVE_ROTATE: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‘,’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SOLVE _TIME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SOLVE _TIME: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	‘,’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SOLVE_TRACK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SOLVE_TRACK: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3246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INCREASE_2_BIT: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bit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7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’;’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46F455-BFFE-2EC3-B708-8B971DA1395E}"/>
              </a:ext>
            </a:extLst>
          </p:cNvPr>
          <p:cNvGrpSpPr/>
          <p:nvPr/>
        </p:nvGrpSpPr>
        <p:grpSpPr>
          <a:xfrm>
            <a:off x="11259659" y="5735986"/>
            <a:ext cx="700278" cy="969050"/>
            <a:chOff x="6616538" y="2908181"/>
            <a:chExt cx="923865" cy="132073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D9FF4E2-FD22-3AC5-E955-4A5F5F7F8255}"/>
                </a:ext>
              </a:extLst>
            </p:cNvPr>
            <p:cNvSpPr/>
            <p:nvPr/>
          </p:nvSpPr>
          <p:spPr>
            <a:xfrm>
              <a:off x="6685921" y="2955370"/>
              <a:ext cx="384424" cy="569516"/>
            </a:xfrm>
            <a:custGeom>
              <a:avLst/>
              <a:gdLst>
                <a:gd name="connsiteX0" fmla="*/ 383513 w 384424"/>
                <a:gd name="connsiteY0" fmla="*/ 252751 h 569516"/>
                <a:gd name="connsiteX1" fmla="*/ 363130 w 384424"/>
                <a:gd name="connsiteY1" fmla="*/ 411723 h 569516"/>
                <a:gd name="connsiteX2" fmla="*/ 333221 w 384424"/>
                <a:gd name="connsiteY2" fmla="*/ 480398 h 569516"/>
                <a:gd name="connsiteX3" fmla="*/ 303503 w 384424"/>
                <a:gd name="connsiteY3" fmla="*/ 568314 h 569516"/>
                <a:gd name="connsiteX4" fmla="*/ 295788 w 384424"/>
                <a:gd name="connsiteY4" fmla="*/ 566314 h 569516"/>
                <a:gd name="connsiteX5" fmla="*/ 45757 w 384424"/>
                <a:gd name="connsiteY5" fmla="*/ 409247 h 569516"/>
                <a:gd name="connsiteX6" fmla="*/ 1751 w 384424"/>
                <a:gd name="connsiteY6" fmla="*/ 271991 h 569516"/>
                <a:gd name="connsiteX7" fmla="*/ 17277 w 384424"/>
                <a:gd name="connsiteY7" fmla="*/ 111495 h 569516"/>
                <a:gd name="connsiteX8" fmla="*/ 103002 w 384424"/>
                <a:gd name="connsiteY8" fmla="*/ 11197 h 569516"/>
                <a:gd name="connsiteX9" fmla="*/ 244734 w 384424"/>
                <a:gd name="connsiteY9" fmla="*/ 15769 h 569516"/>
                <a:gd name="connsiteX10" fmla="*/ 383513 w 384424"/>
                <a:gd name="connsiteY10" fmla="*/ 252751 h 56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424" h="569516">
                  <a:moveTo>
                    <a:pt x="383513" y="252751"/>
                  </a:moveTo>
                  <a:cubicBezTo>
                    <a:pt x="387079" y="306558"/>
                    <a:pt x="380156" y="360555"/>
                    <a:pt x="363130" y="411723"/>
                  </a:cubicBezTo>
                  <a:cubicBezTo>
                    <a:pt x="355152" y="435431"/>
                    <a:pt x="345145" y="458405"/>
                    <a:pt x="333221" y="480398"/>
                  </a:cubicBezTo>
                  <a:cubicBezTo>
                    <a:pt x="318267" y="508973"/>
                    <a:pt x="302837" y="536120"/>
                    <a:pt x="303503" y="568314"/>
                  </a:cubicBezTo>
                  <a:cubicBezTo>
                    <a:pt x="306456" y="570600"/>
                    <a:pt x="295883" y="569457"/>
                    <a:pt x="295788" y="566314"/>
                  </a:cubicBezTo>
                  <a:cubicBezTo>
                    <a:pt x="214159" y="511164"/>
                    <a:pt x="105288" y="493828"/>
                    <a:pt x="45757" y="409247"/>
                  </a:cubicBezTo>
                  <a:cubicBezTo>
                    <a:pt x="17182" y="369242"/>
                    <a:pt x="5561" y="320283"/>
                    <a:pt x="1751" y="271991"/>
                  </a:cubicBezTo>
                  <a:cubicBezTo>
                    <a:pt x="-2344" y="219413"/>
                    <a:pt x="-58" y="161692"/>
                    <a:pt x="17277" y="111495"/>
                  </a:cubicBezTo>
                  <a:cubicBezTo>
                    <a:pt x="31850" y="69109"/>
                    <a:pt x="60425" y="29294"/>
                    <a:pt x="103002" y="11197"/>
                  </a:cubicBezTo>
                  <a:cubicBezTo>
                    <a:pt x="145579" y="-6901"/>
                    <a:pt x="201586" y="-1376"/>
                    <a:pt x="244734" y="15769"/>
                  </a:cubicBezTo>
                  <a:cubicBezTo>
                    <a:pt x="337603" y="52821"/>
                    <a:pt x="377132" y="159406"/>
                    <a:pt x="383513" y="252751"/>
                  </a:cubicBez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9E396CA-775C-E3E4-BDD9-D24122881B17}"/>
                </a:ext>
              </a:extLst>
            </p:cNvPr>
            <p:cNvSpPr/>
            <p:nvPr/>
          </p:nvSpPr>
          <p:spPr>
            <a:xfrm>
              <a:off x="6752186" y="3047088"/>
              <a:ext cx="335085" cy="910814"/>
            </a:xfrm>
            <a:custGeom>
              <a:avLst/>
              <a:gdLst>
                <a:gd name="connsiteX0" fmla="*/ 312296 w 335085"/>
                <a:gd name="connsiteY0" fmla="*/ 796446 h 910814"/>
                <a:gd name="connsiteX1" fmla="*/ 286007 w 335085"/>
                <a:gd name="connsiteY1" fmla="*/ 677383 h 910814"/>
                <a:gd name="connsiteX2" fmla="*/ 228857 w 335085"/>
                <a:gd name="connsiteY2" fmla="*/ 445354 h 910814"/>
                <a:gd name="connsiteX3" fmla="*/ 187995 w 335085"/>
                <a:gd name="connsiteY3" fmla="*/ 308480 h 910814"/>
                <a:gd name="connsiteX4" fmla="*/ 204568 w 335085"/>
                <a:gd name="connsiteY4" fmla="*/ 226660 h 910814"/>
                <a:gd name="connsiteX5" fmla="*/ 239239 w 335085"/>
                <a:gd name="connsiteY5" fmla="*/ 131410 h 910814"/>
                <a:gd name="connsiteX6" fmla="*/ 235905 w 335085"/>
                <a:gd name="connsiteY6" fmla="*/ 129981 h 910814"/>
                <a:gd name="connsiteX7" fmla="*/ 178755 w 335085"/>
                <a:gd name="connsiteY7" fmla="*/ 281143 h 910814"/>
                <a:gd name="connsiteX8" fmla="*/ 122939 w 335085"/>
                <a:gd name="connsiteY8" fmla="*/ 128743 h 910814"/>
                <a:gd name="connsiteX9" fmla="*/ 136179 w 335085"/>
                <a:gd name="connsiteY9" fmla="*/ 6633 h 910814"/>
                <a:gd name="connsiteX10" fmla="*/ 134679 w 335085"/>
                <a:gd name="connsiteY10" fmla="*/ 5080 h 910814"/>
                <a:gd name="connsiteX11" fmla="*/ 133321 w 335085"/>
                <a:gd name="connsiteY11" fmla="*/ 5871 h 910814"/>
                <a:gd name="connsiteX12" fmla="*/ 116652 w 335085"/>
                <a:gd name="connsiteY12" fmla="*/ 113217 h 910814"/>
                <a:gd name="connsiteX13" fmla="*/ 66646 w 335085"/>
                <a:gd name="connsiteY13" fmla="*/ 1489 h 910814"/>
                <a:gd name="connsiteX14" fmla="*/ 61788 w 335085"/>
                <a:gd name="connsiteY14" fmla="*/ 4251 h 910814"/>
                <a:gd name="connsiteX15" fmla="*/ 137036 w 335085"/>
                <a:gd name="connsiteY15" fmla="*/ 199990 h 910814"/>
                <a:gd name="connsiteX16" fmla="*/ 9115 w 335085"/>
                <a:gd name="connsiteY16" fmla="*/ 112169 h 910814"/>
                <a:gd name="connsiteX17" fmla="*/ 7305 w 335085"/>
                <a:gd name="connsiteY17" fmla="*/ 115218 h 910814"/>
                <a:gd name="connsiteX18" fmla="*/ 144751 w 335085"/>
                <a:gd name="connsiteY18" fmla="*/ 222279 h 910814"/>
                <a:gd name="connsiteX19" fmla="*/ 191233 w 335085"/>
                <a:gd name="connsiteY19" fmla="*/ 368202 h 910814"/>
                <a:gd name="connsiteX20" fmla="*/ 2352 w 335085"/>
                <a:gd name="connsiteY20" fmla="*/ 247996 h 910814"/>
                <a:gd name="connsiteX21" fmla="*/ 1305 w 335085"/>
                <a:gd name="connsiteY21" fmla="*/ 251711 h 910814"/>
                <a:gd name="connsiteX22" fmla="*/ 199234 w 335085"/>
                <a:gd name="connsiteY22" fmla="*/ 394586 h 910814"/>
                <a:gd name="connsiteX23" fmla="*/ 215998 w 335085"/>
                <a:gd name="connsiteY23" fmla="*/ 454022 h 910814"/>
                <a:gd name="connsiteX24" fmla="*/ 274291 w 335085"/>
                <a:gd name="connsiteY24" fmla="*/ 680526 h 910814"/>
                <a:gd name="connsiteX25" fmla="*/ 300009 w 335085"/>
                <a:gd name="connsiteY25" fmla="*/ 789778 h 910814"/>
                <a:gd name="connsiteX26" fmla="*/ 327917 w 335085"/>
                <a:gd name="connsiteY26" fmla="*/ 908269 h 910814"/>
                <a:gd name="connsiteX27" fmla="*/ 335061 w 335085"/>
                <a:gd name="connsiteY27" fmla="*/ 907317 h 910814"/>
                <a:gd name="connsiteX28" fmla="*/ 312296 w 335085"/>
                <a:gd name="connsiteY28" fmla="*/ 796446 h 91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5085" h="910814">
                  <a:moveTo>
                    <a:pt x="312296" y="796446"/>
                  </a:moveTo>
                  <a:cubicBezTo>
                    <a:pt x="303628" y="756726"/>
                    <a:pt x="295056" y="717007"/>
                    <a:pt x="286007" y="677383"/>
                  </a:cubicBezTo>
                  <a:cubicBezTo>
                    <a:pt x="268481" y="599659"/>
                    <a:pt x="249907" y="522126"/>
                    <a:pt x="228857" y="445354"/>
                  </a:cubicBezTo>
                  <a:cubicBezTo>
                    <a:pt x="216157" y="399377"/>
                    <a:pt x="202536" y="353752"/>
                    <a:pt x="187995" y="308480"/>
                  </a:cubicBezTo>
                  <a:cubicBezTo>
                    <a:pt x="192069" y="280934"/>
                    <a:pt x="197602" y="253625"/>
                    <a:pt x="204568" y="226660"/>
                  </a:cubicBezTo>
                  <a:cubicBezTo>
                    <a:pt x="214093" y="194180"/>
                    <a:pt x="227047" y="162938"/>
                    <a:pt x="239239" y="131410"/>
                  </a:cubicBezTo>
                  <a:cubicBezTo>
                    <a:pt x="240001" y="129505"/>
                    <a:pt x="236858" y="128172"/>
                    <a:pt x="235905" y="129981"/>
                  </a:cubicBezTo>
                  <a:cubicBezTo>
                    <a:pt x="213236" y="173130"/>
                    <a:pt x="183804" y="228375"/>
                    <a:pt x="178755" y="281143"/>
                  </a:cubicBezTo>
                  <a:cubicBezTo>
                    <a:pt x="161706" y="229899"/>
                    <a:pt x="143227" y="179130"/>
                    <a:pt x="122939" y="128743"/>
                  </a:cubicBezTo>
                  <a:cubicBezTo>
                    <a:pt x="123367" y="87709"/>
                    <a:pt x="127801" y="46809"/>
                    <a:pt x="136179" y="6633"/>
                  </a:cubicBezTo>
                  <a:cubicBezTo>
                    <a:pt x="136192" y="5794"/>
                    <a:pt x="135521" y="5099"/>
                    <a:pt x="134679" y="5080"/>
                  </a:cubicBezTo>
                  <a:cubicBezTo>
                    <a:pt x="134116" y="5071"/>
                    <a:pt x="133594" y="5375"/>
                    <a:pt x="133321" y="5871"/>
                  </a:cubicBezTo>
                  <a:cubicBezTo>
                    <a:pt x="123317" y="40818"/>
                    <a:pt x="117717" y="76879"/>
                    <a:pt x="116652" y="113217"/>
                  </a:cubicBezTo>
                  <a:cubicBezTo>
                    <a:pt x="101127" y="75117"/>
                    <a:pt x="84553" y="38256"/>
                    <a:pt x="66646" y="1489"/>
                  </a:cubicBezTo>
                  <a:cubicBezTo>
                    <a:pt x="65027" y="-1845"/>
                    <a:pt x="60455" y="1013"/>
                    <a:pt x="61788" y="4251"/>
                  </a:cubicBezTo>
                  <a:cubicBezTo>
                    <a:pt x="89125" y="68545"/>
                    <a:pt x="113985" y="133886"/>
                    <a:pt x="137036" y="199990"/>
                  </a:cubicBezTo>
                  <a:cubicBezTo>
                    <a:pt x="100334" y="162890"/>
                    <a:pt x="56927" y="133087"/>
                    <a:pt x="9115" y="112169"/>
                  </a:cubicBezTo>
                  <a:cubicBezTo>
                    <a:pt x="7020" y="111217"/>
                    <a:pt x="5210" y="114170"/>
                    <a:pt x="7305" y="115218"/>
                  </a:cubicBezTo>
                  <a:cubicBezTo>
                    <a:pt x="59157" y="142392"/>
                    <a:pt x="105709" y="178654"/>
                    <a:pt x="144751" y="222279"/>
                  </a:cubicBezTo>
                  <a:cubicBezTo>
                    <a:pt x="161134" y="270666"/>
                    <a:pt x="176628" y="319310"/>
                    <a:pt x="191233" y="368202"/>
                  </a:cubicBezTo>
                  <a:cubicBezTo>
                    <a:pt x="141989" y="312004"/>
                    <a:pt x="71599" y="271904"/>
                    <a:pt x="2352" y="247996"/>
                  </a:cubicBezTo>
                  <a:cubicBezTo>
                    <a:pt x="-29" y="247234"/>
                    <a:pt x="-981" y="250854"/>
                    <a:pt x="1305" y="251711"/>
                  </a:cubicBezTo>
                  <a:cubicBezTo>
                    <a:pt x="81219" y="282667"/>
                    <a:pt x="141227" y="334007"/>
                    <a:pt x="199234" y="394586"/>
                  </a:cubicBezTo>
                  <a:cubicBezTo>
                    <a:pt x="204949" y="414398"/>
                    <a:pt x="210537" y="434210"/>
                    <a:pt x="215998" y="454022"/>
                  </a:cubicBezTo>
                  <a:cubicBezTo>
                    <a:pt x="236508" y="529203"/>
                    <a:pt x="255939" y="604707"/>
                    <a:pt x="274291" y="680526"/>
                  </a:cubicBezTo>
                  <a:cubicBezTo>
                    <a:pt x="283054" y="716912"/>
                    <a:pt x="291627" y="753326"/>
                    <a:pt x="300009" y="789778"/>
                  </a:cubicBezTo>
                  <a:cubicBezTo>
                    <a:pt x="308962" y="829021"/>
                    <a:pt x="315249" y="870169"/>
                    <a:pt x="327917" y="908269"/>
                  </a:cubicBezTo>
                  <a:cubicBezTo>
                    <a:pt x="329155" y="911984"/>
                    <a:pt x="335537" y="911603"/>
                    <a:pt x="335061" y="907317"/>
                  </a:cubicBezTo>
                  <a:cubicBezTo>
                    <a:pt x="329362" y="869998"/>
                    <a:pt x="321764" y="832993"/>
                    <a:pt x="312296" y="796446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EDF6B5-C6DB-100F-2DF0-B7F00CAD2CC4}"/>
                </a:ext>
              </a:extLst>
            </p:cNvPr>
            <p:cNvSpPr/>
            <p:nvPr/>
          </p:nvSpPr>
          <p:spPr>
            <a:xfrm>
              <a:off x="6940752" y="3124924"/>
              <a:ext cx="40664" cy="76035"/>
            </a:xfrm>
            <a:custGeom>
              <a:avLst/>
              <a:gdLst>
                <a:gd name="connsiteX0" fmla="*/ 36671 w 40664"/>
                <a:gd name="connsiteY0" fmla="*/ 901 h 76035"/>
                <a:gd name="connsiteX1" fmla="*/ 0 w 40664"/>
                <a:gd name="connsiteY1" fmla="*/ 75196 h 76035"/>
                <a:gd name="connsiteX2" fmla="*/ 1143 w 40664"/>
                <a:gd name="connsiteY2" fmla="*/ 75672 h 76035"/>
                <a:gd name="connsiteX3" fmla="*/ 40291 w 40664"/>
                <a:gd name="connsiteY3" fmla="*/ 3092 h 76035"/>
                <a:gd name="connsiteX4" fmla="*/ 36671 w 40664"/>
                <a:gd name="connsiteY4" fmla="*/ 901 h 7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4" h="76035">
                  <a:moveTo>
                    <a:pt x="36671" y="901"/>
                  </a:moveTo>
                  <a:cubicBezTo>
                    <a:pt x="19677" y="23008"/>
                    <a:pt x="7214" y="48259"/>
                    <a:pt x="0" y="75196"/>
                  </a:cubicBezTo>
                  <a:cubicBezTo>
                    <a:pt x="0" y="75863"/>
                    <a:pt x="857" y="76434"/>
                    <a:pt x="1143" y="75672"/>
                  </a:cubicBezTo>
                  <a:cubicBezTo>
                    <a:pt x="12698" y="50698"/>
                    <a:pt x="25772" y="26466"/>
                    <a:pt x="40291" y="3092"/>
                  </a:cubicBezTo>
                  <a:cubicBezTo>
                    <a:pt x="41815" y="710"/>
                    <a:pt x="38291" y="-1194"/>
                    <a:pt x="36671" y="901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9ED9A00-D6B2-51F0-2B3B-1B178A4CE865}"/>
                </a:ext>
              </a:extLst>
            </p:cNvPr>
            <p:cNvSpPr/>
            <p:nvPr/>
          </p:nvSpPr>
          <p:spPr>
            <a:xfrm>
              <a:off x="6735996" y="3260318"/>
              <a:ext cx="76042" cy="35543"/>
            </a:xfrm>
            <a:custGeom>
              <a:avLst/>
              <a:gdLst>
                <a:gd name="connsiteX0" fmla="*/ 75311 w 76042"/>
                <a:gd name="connsiteY0" fmla="*/ 31718 h 35543"/>
                <a:gd name="connsiteX1" fmla="*/ 730 w 76042"/>
                <a:gd name="connsiteY1" fmla="*/ 0 h 35543"/>
                <a:gd name="connsiteX2" fmla="*/ 730 w 76042"/>
                <a:gd name="connsiteY2" fmla="*/ 1143 h 35543"/>
                <a:gd name="connsiteX3" fmla="*/ 37401 w 76042"/>
                <a:gd name="connsiteY3" fmla="*/ 17526 h 35543"/>
                <a:gd name="connsiteX4" fmla="*/ 73596 w 76042"/>
                <a:gd name="connsiteY4" fmla="*/ 35528 h 35543"/>
                <a:gd name="connsiteX5" fmla="*/ 76028 w 76042"/>
                <a:gd name="connsiteY5" fmla="*/ 33604 h 35543"/>
                <a:gd name="connsiteX6" fmla="*/ 75311 w 76042"/>
                <a:gd name="connsiteY6" fmla="*/ 31718 h 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042" h="35543">
                  <a:moveTo>
                    <a:pt x="75311" y="31718"/>
                  </a:moveTo>
                  <a:cubicBezTo>
                    <a:pt x="52586" y="16697"/>
                    <a:pt x="27311" y="5953"/>
                    <a:pt x="730" y="0"/>
                  </a:cubicBezTo>
                  <a:cubicBezTo>
                    <a:pt x="63" y="0"/>
                    <a:pt x="-508" y="857"/>
                    <a:pt x="730" y="1143"/>
                  </a:cubicBezTo>
                  <a:cubicBezTo>
                    <a:pt x="12636" y="7239"/>
                    <a:pt x="25304" y="11811"/>
                    <a:pt x="37401" y="17526"/>
                  </a:cubicBezTo>
                  <a:cubicBezTo>
                    <a:pt x="49498" y="23241"/>
                    <a:pt x="61309" y="30099"/>
                    <a:pt x="73596" y="35528"/>
                  </a:cubicBezTo>
                  <a:cubicBezTo>
                    <a:pt x="74798" y="35671"/>
                    <a:pt x="75886" y="34814"/>
                    <a:pt x="76028" y="33604"/>
                  </a:cubicBezTo>
                  <a:cubicBezTo>
                    <a:pt x="76111" y="32899"/>
                    <a:pt x="75843" y="32195"/>
                    <a:pt x="75311" y="31718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A7B4F1-D3DE-B890-60E1-C1CF4BD06B40}"/>
                </a:ext>
              </a:extLst>
            </p:cNvPr>
            <p:cNvSpPr/>
            <p:nvPr/>
          </p:nvSpPr>
          <p:spPr>
            <a:xfrm>
              <a:off x="6759473" y="3057340"/>
              <a:ext cx="25994" cy="20160"/>
            </a:xfrm>
            <a:custGeom>
              <a:avLst/>
              <a:gdLst>
                <a:gd name="connsiteX0" fmla="*/ 25450 w 25994"/>
                <a:gd name="connsiteY0" fmla="*/ 17336 h 20160"/>
                <a:gd name="connsiteX1" fmla="*/ 2018 w 25994"/>
                <a:gd name="connsiteY1" fmla="*/ 191 h 20160"/>
                <a:gd name="connsiteX2" fmla="*/ 189 w 25994"/>
                <a:gd name="connsiteY2" fmla="*/ 648 h 20160"/>
                <a:gd name="connsiteX3" fmla="*/ 399 w 25994"/>
                <a:gd name="connsiteY3" fmla="*/ 2286 h 20160"/>
                <a:gd name="connsiteX4" fmla="*/ 23449 w 25994"/>
                <a:gd name="connsiteY4" fmla="*/ 19907 h 20160"/>
                <a:gd name="connsiteX5" fmla="*/ 25450 w 25994"/>
                <a:gd name="connsiteY5" fmla="*/ 17336 h 2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94" h="20160">
                  <a:moveTo>
                    <a:pt x="25450" y="17336"/>
                  </a:moveTo>
                  <a:cubicBezTo>
                    <a:pt x="18185" y="10906"/>
                    <a:pt x="10341" y="5172"/>
                    <a:pt x="2018" y="191"/>
                  </a:cubicBezTo>
                  <a:cubicBezTo>
                    <a:pt x="1386" y="-190"/>
                    <a:pt x="567" y="19"/>
                    <a:pt x="189" y="648"/>
                  </a:cubicBezTo>
                  <a:cubicBezTo>
                    <a:pt x="-127" y="1181"/>
                    <a:pt x="-40" y="1858"/>
                    <a:pt x="399" y="2286"/>
                  </a:cubicBezTo>
                  <a:cubicBezTo>
                    <a:pt x="7534" y="8849"/>
                    <a:pt x="15249" y="14745"/>
                    <a:pt x="23449" y="19907"/>
                  </a:cubicBezTo>
                  <a:cubicBezTo>
                    <a:pt x="24973" y="20955"/>
                    <a:pt x="26974" y="18479"/>
                    <a:pt x="25450" y="17336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A521EC-66CF-8E88-C4FA-D498B143B237}"/>
                </a:ext>
              </a:extLst>
            </p:cNvPr>
            <p:cNvSpPr/>
            <p:nvPr/>
          </p:nvSpPr>
          <p:spPr>
            <a:xfrm>
              <a:off x="7075512" y="2908181"/>
              <a:ext cx="462605" cy="511117"/>
            </a:xfrm>
            <a:custGeom>
              <a:avLst/>
              <a:gdLst>
                <a:gd name="connsiteX0" fmla="*/ 257860 w 462605"/>
                <a:gd name="connsiteY0" fmla="*/ 465009 h 511117"/>
                <a:gd name="connsiteX1" fmla="*/ 70504 w 462605"/>
                <a:gd name="connsiteY1" fmla="*/ 511110 h 511117"/>
                <a:gd name="connsiteX2" fmla="*/ 10401 w 462605"/>
                <a:gd name="connsiteY2" fmla="*/ 207453 h 511117"/>
                <a:gd name="connsiteX3" fmla="*/ 227666 w 462605"/>
                <a:gd name="connsiteY3" fmla="*/ 16953 h 511117"/>
                <a:gd name="connsiteX4" fmla="*/ 372923 w 462605"/>
                <a:gd name="connsiteY4" fmla="*/ 5332 h 511117"/>
                <a:gd name="connsiteX5" fmla="*/ 453694 w 462605"/>
                <a:gd name="connsiteY5" fmla="*/ 90486 h 511117"/>
                <a:gd name="connsiteX6" fmla="*/ 449313 w 462605"/>
                <a:gd name="connsiteY6" fmla="*/ 260316 h 511117"/>
                <a:gd name="connsiteX7" fmla="*/ 383210 w 462605"/>
                <a:gd name="connsiteY7" fmla="*/ 396524 h 511117"/>
                <a:gd name="connsiteX8" fmla="*/ 257860 w 462605"/>
                <a:gd name="connsiteY8" fmla="*/ 465009 h 51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605" h="511117">
                  <a:moveTo>
                    <a:pt x="257860" y="465009"/>
                  </a:moveTo>
                  <a:cubicBezTo>
                    <a:pt x="195472" y="480915"/>
                    <a:pt x="132892" y="495393"/>
                    <a:pt x="70504" y="511110"/>
                  </a:cubicBezTo>
                  <a:cubicBezTo>
                    <a:pt x="65170" y="512538"/>
                    <a:pt x="-31223" y="308799"/>
                    <a:pt x="10401" y="207453"/>
                  </a:cubicBezTo>
                  <a:cubicBezTo>
                    <a:pt x="48501" y="113536"/>
                    <a:pt x="131368" y="45528"/>
                    <a:pt x="227666" y="16953"/>
                  </a:cubicBezTo>
                  <a:cubicBezTo>
                    <a:pt x="272243" y="3713"/>
                    <a:pt x="326821" y="-6765"/>
                    <a:pt x="372923" y="5332"/>
                  </a:cubicBezTo>
                  <a:cubicBezTo>
                    <a:pt x="413880" y="16095"/>
                    <a:pt x="441788" y="51052"/>
                    <a:pt x="453694" y="90486"/>
                  </a:cubicBezTo>
                  <a:cubicBezTo>
                    <a:pt x="469887" y="144016"/>
                    <a:pt x="461314" y="206786"/>
                    <a:pt x="449313" y="260316"/>
                  </a:cubicBezTo>
                  <a:cubicBezTo>
                    <a:pt x="439407" y="310665"/>
                    <a:pt x="416633" y="357595"/>
                    <a:pt x="383210" y="396524"/>
                  </a:cubicBezTo>
                  <a:cubicBezTo>
                    <a:pt x="349015" y="434052"/>
                    <a:pt x="306438" y="452721"/>
                    <a:pt x="257860" y="465009"/>
                  </a:cubicBez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BC926ED-F995-DFA0-5641-61DDE507C718}"/>
                </a:ext>
              </a:extLst>
            </p:cNvPr>
            <p:cNvSpPr/>
            <p:nvPr/>
          </p:nvSpPr>
          <p:spPr>
            <a:xfrm>
              <a:off x="7038954" y="3030293"/>
              <a:ext cx="392992" cy="813119"/>
            </a:xfrm>
            <a:custGeom>
              <a:avLst/>
              <a:gdLst>
                <a:gd name="connsiteX0" fmla="*/ 391096 w 392992"/>
                <a:gd name="connsiteY0" fmla="*/ 156682 h 813119"/>
                <a:gd name="connsiteX1" fmla="*/ 268415 w 392992"/>
                <a:gd name="connsiteY1" fmla="*/ 199545 h 813119"/>
                <a:gd name="connsiteX2" fmla="*/ 186595 w 392992"/>
                <a:gd name="connsiteY2" fmla="*/ 225643 h 813119"/>
                <a:gd name="connsiteX3" fmla="*/ 278225 w 392992"/>
                <a:gd name="connsiteY3" fmla="*/ 57813 h 813119"/>
                <a:gd name="connsiteX4" fmla="*/ 392525 w 392992"/>
                <a:gd name="connsiteY4" fmla="*/ 4473 h 813119"/>
                <a:gd name="connsiteX5" fmla="*/ 392459 w 392992"/>
                <a:gd name="connsiteY5" fmla="*/ 2053 h 813119"/>
                <a:gd name="connsiteX6" fmla="*/ 390430 w 392992"/>
                <a:gd name="connsiteY6" fmla="*/ 1806 h 813119"/>
                <a:gd name="connsiteX7" fmla="*/ 282988 w 392992"/>
                <a:gd name="connsiteY7" fmla="*/ 50478 h 813119"/>
                <a:gd name="connsiteX8" fmla="*/ 309658 w 392992"/>
                <a:gd name="connsiteY8" fmla="*/ 6092 h 813119"/>
                <a:gd name="connsiteX9" fmla="*/ 303562 w 392992"/>
                <a:gd name="connsiteY9" fmla="*/ 1520 h 813119"/>
                <a:gd name="connsiteX10" fmla="*/ 210217 w 392992"/>
                <a:gd name="connsiteY10" fmla="*/ 145252 h 813119"/>
                <a:gd name="connsiteX11" fmla="*/ 209169 w 392992"/>
                <a:gd name="connsiteY11" fmla="*/ 10188 h 813119"/>
                <a:gd name="connsiteX12" fmla="*/ 207969 w 392992"/>
                <a:gd name="connsiteY12" fmla="*/ 9578 h 813119"/>
                <a:gd name="connsiteX13" fmla="*/ 207359 w 392992"/>
                <a:gd name="connsiteY13" fmla="*/ 10188 h 813119"/>
                <a:gd name="connsiteX14" fmla="*/ 203073 w 392992"/>
                <a:gd name="connsiteY14" fmla="*/ 158302 h 813119"/>
                <a:gd name="connsiteX15" fmla="*/ 138970 w 392992"/>
                <a:gd name="connsiteY15" fmla="*/ 288127 h 813119"/>
                <a:gd name="connsiteX16" fmla="*/ 119920 w 392992"/>
                <a:gd name="connsiteY16" fmla="*/ 206784 h 813119"/>
                <a:gd name="connsiteX17" fmla="*/ 115253 w 392992"/>
                <a:gd name="connsiteY17" fmla="*/ 87721 h 813119"/>
                <a:gd name="connsiteX18" fmla="*/ 113443 w 392992"/>
                <a:gd name="connsiteY18" fmla="*/ 87721 h 813119"/>
                <a:gd name="connsiteX19" fmla="*/ 130778 w 392992"/>
                <a:gd name="connsiteY19" fmla="*/ 306796 h 813119"/>
                <a:gd name="connsiteX20" fmla="*/ 98489 w 392992"/>
                <a:gd name="connsiteY20" fmla="*/ 386711 h 813119"/>
                <a:gd name="connsiteX21" fmla="*/ 0 w 392992"/>
                <a:gd name="connsiteY21" fmla="*/ 810574 h 813119"/>
                <a:gd name="connsiteX22" fmla="*/ 2788 w 392992"/>
                <a:gd name="connsiteY22" fmla="*/ 813117 h 813119"/>
                <a:gd name="connsiteX23" fmla="*/ 5239 w 392992"/>
                <a:gd name="connsiteY23" fmla="*/ 811145 h 813119"/>
                <a:gd name="connsiteX24" fmla="*/ 113538 w 392992"/>
                <a:gd name="connsiteY24" fmla="*/ 392045 h 813119"/>
                <a:gd name="connsiteX25" fmla="*/ 180213 w 392992"/>
                <a:gd name="connsiteY25" fmla="*/ 237359 h 813119"/>
                <a:gd name="connsiteX26" fmla="*/ 290132 w 392992"/>
                <a:gd name="connsiteY26" fmla="*/ 203831 h 813119"/>
                <a:gd name="connsiteX27" fmla="*/ 391954 w 392992"/>
                <a:gd name="connsiteY27" fmla="*/ 158778 h 813119"/>
                <a:gd name="connsiteX28" fmla="*/ 391659 w 392992"/>
                <a:gd name="connsiteY28" fmla="*/ 156921 h 813119"/>
                <a:gd name="connsiteX29" fmla="*/ 391096 w 392992"/>
                <a:gd name="connsiteY29" fmla="*/ 156682 h 81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92" h="813119">
                  <a:moveTo>
                    <a:pt x="391096" y="156682"/>
                  </a:moveTo>
                  <a:cubicBezTo>
                    <a:pt x="351406" y="174208"/>
                    <a:pt x="310382" y="188534"/>
                    <a:pt x="268415" y="199545"/>
                  </a:cubicBezTo>
                  <a:cubicBezTo>
                    <a:pt x="240449" y="205898"/>
                    <a:pt x="213074" y="214632"/>
                    <a:pt x="186595" y="225643"/>
                  </a:cubicBezTo>
                  <a:cubicBezTo>
                    <a:pt x="215170" y="168493"/>
                    <a:pt x="245745" y="112867"/>
                    <a:pt x="278225" y="57813"/>
                  </a:cubicBezTo>
                  <a:cubicBezTo>
                    <a:pt x="318516" y="47811"/>
                    <a:pt x="361093" y="31428"/>
                    <a:pt x="392525" y="4473"/>
                  </a:cubicBezTo>
                  <a:cubicBezTo>
                    <a:pt x="393173" y="3787"/>
                    <a:pt x="393144" y="2701"/>
                    <a:pt x="392459" y="2053"/>
                  </a:cubicBezTo>
                  <a:cubicBezTo>
                    <a:pt x="391906" y="1529"/>
                    <a:pt x="391087" y="1434"/>
                    <a:pt x="390430" y="1806"/>
                  </a:cubicBezTo>
                  <a:cubicBezTo>
                    <a:pt x="356711" y="23713"/>
                    <a:pt x="319945" y="36191"/>
                    <a:pt x="282988" y="50478"/>
                  </a:cubicBezTo>
                  <a:cubicBezTo>
                    <a:pt x="291751" y="35715"/>
                    <a:pt x="300609" y="20856"/>
                    <a:pt x="309658" y="6092"/>
                  </a:cubicBezTo>
                  <a:cubicBezTo>
                    <a:pt x="312134" y="1996"/>
                    <a:pt x="306515" y="-2385"/>
                    <a:pt x="303562" y="1520"/>
                  </a:cubicBezTo>
                  <a:cubicBezTo>
                    <a:pt x="269338" y="47335"/>
                    <a:pt x="238154" y="95351"/>
                    <a:pt x="210217" y="145252"/>
                  </a:cubicBezTo>
                  <a:cubicBezTo>
                    <a:pt x="205340" y="100380"/>
                    <a:pt x="204988" y="55127"/>
                    <a:pt x="209169" y="10188"/>
                  </a:cubicBezTo>
                  <a:cubicBezTo>
                    <a:pt x="209007" y="9693"/>
                    <a:pt x="208464" y="9416"/>
                    <a:pt x="207969" y="9578"/>
                  </a:cubicBezTo>
                  <a:cubicBezTo>
                    <a:pt x="207683" y="9673"/>
                    <a:pt x="207455" y="9902"/>
                    <a:pt x="207359" y="10188"/>
                  </a:cubicBezTo>
                  <a:cubicBezTo>
                    <a:pt x="197749" y="58984"/>
                    <a:pt x="196301" y="109029"/>
                    <a:pt x="203073" y="158302"/>
                  </a:cubicBezTo>
                  <a:cubicBezTo>
                    <a:pt x="179832" y="200593"/>
                    <a:pt x="158401" y="244027"/>
                    <a:pt x="138970" y="288127"/>
                  </a:cubicBezTo>
                  <a:cubicBezTo>
                    <a:pt x="132969" y="260981"/>
                    <a:pt x="124873" y="234120"/>
                    <a:pt x="119920" y="206784"/>
                  </a:cubicBezTo>
                  <a:cubicBezTo>
                    <a:pt x="111934" y="167607"/>
                    <a:pt x="110358" y="127402"/>
                    <a:pt x="115253" y="87721"/>
                  </a:cubicBezTo>
                  <a:cubicBezTo>
                    <a:pt x="115253" y="86578"/>
                    <a:pt x="113729" y="86388"/>
                    <a:pt x="113443" y="87721"/>
                  </a:cubicBezTo>
                  <a:cubicBezTo>
                    <a:pt x="99632" y="160987"/>
                    <a:pt x="105616" y="236616"/>
                    <a:pt x="130778" y="306796"/>
                  </a:cubicBezTo>
                  <a:cubicBezTo>
                    <a:pt x="119444" y="333276"/>
                    <a:pt x="108585" y="359946"/>
                    <a:pt x="98489" y="386711"/>
                  </a:cubicBezTo>
                  <a:cubicBezTo>
                    <a:pt x="46717" y="522919"/>
                    <a:pt x="13588" y="665498"/>
                    <a:pt x="0" y="810574"/>
                  </a:cubicBezTo>
                  <a:cubicBezTo>
                    <a:pt x="69" y="812040"/>
                    <a:pt x="1317" y="813183"/>
                    <a:pt x="2788" y="813117"/>
                  </a:cubicBezTo>
                  <a:cubicBezTo>
                    <a:pt x="3946" y="813060"/>
                    <a:pt x="4937" y="812269"/>
                    <a:pt x="5239" y="811145"/>
                  </a:cubicBezTo>
                  <a:cubicBezTo>
                    <a:pt x="26945" y="668118"/>
                    <a:pt x="63234" y="527681"/>
                    <a:pt x="113538" y="392045"/>
                  </a:cubicBezTo>
                  <a:cubicBezTo>
                    <a:pt x="133541" y="338991"/>
                    <a:pt x="156115" y="287270"/>
                    <a:pt x="180213" y="237359"/>
                  </a:cubicBezTo>
                  <a:cubicBezTo>
                    <a:pt x="217075" y="227834"/>
                    <a:pt x="253841" y="214785"/>
                    <a:pt x="290132" y="203831"/>
                  </a:cubicBezTo>
                  <a:cubicBezTo>
                    <a:pt x="326298" y="194449"/>
                    <a:pt x="360683" y="179228"/>
                    <a:pt x="391954" y="158778"/>
                  </a:cubicBezTo>
                  <a:cubicBezTo>
                    <a:pt x="392382" y="158178"/>
                    <a:pt x="392249" y="157349"/>
                    <a:pt x="391659" y="156921"/>
                  </a:cubicBezTo>
                  <a:cubicBezTo>
                    <a:pt x="391487" y="156797"/>
                    <a:pt x="391297" y="156720"/>
                    <a:pt x="391096" y="156682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FC3A471-1E11-8AA6-4502-DD9599CA2F55}"/>
                </a:ext>
              </a:extLst>
            </p:cNvPr>
            <p:cNvSpPr/>
            <p:nvPr/>
          </p:nvSpPr>
          <p:spPr>
            <a:xfrm>
              <a:off x="7375995" y="3131172"/>
              <a:ext cx="115698" cy="44584"/>
            </a:xfrm>
            <a:custGeom>
              <a:avLst/>
              <a:gdLst>
                <a:gd name="connsiteX0" fmla="*/ 113778 w 115698"/>
                <a:gd name="connsiteY0" fmla="*/ 82 h 44584"/>
                <a:gd name="connsiteX1" fmla="*/ 1002 w 115698"/>
                <a:gd name="connsiteY1" fmla="*/ 41516 h 44584"/>
                <a:gd name="connsiteX2" fmla="*/ 1859 w 115698"/>
                <a:gd name="connsiteY2" fmla="*/ 44564 h 44584"/>
                <a:gd name="connsiteX3" fmla="*/ 115207 w 115698"/>
                <a:gd name="connsiteY3" fmla="*/ 2273 h 44584"/>
                <a:gd name="connsiteX4" fmla="*/ 113778 w 115698"/>
                <a:gd name="connsiteY4" fmla="*/ 82 h 4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98" h="44584">
                  <a:moveTo>
                    <a:pt x="113778" y="82"/>
                  </a:moveTo>
                  <a:cubicBezTo>
                    <a:pt x="75678" y="11988"/>
                    <a:pt x="39197" y="29324"/>
                    <a:pt x="1002" y="41516"/>
                  </a:cubicBezTo>
                  <a:cubicBezTo>
                    <a:pt x="-808" y="42087"/>
                    <a:pt x="50" y="44849"/>
                    <a:pt x="1859" y="44564"/>
                  </a:cubicBezTo>
                  <a:cubicBezTo>
                    <a:pt x="42055" y="37896"/>
                    <a:pt x="82060" y="27133"/>
                    <a:pt x="115207" y="2273"/>
                  </a:cubicBezTo>
                  <a:cubicBezTo>
                    <a:pt x="116445" y="1320"/>
                    <a:pt x="115112" y="-394"/>
                    <a:pt x="113778" y="82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06D626B-F891-46F0-B969-3373EC707C48}"/>
                </a:ext>
              </a:extLst>
            </p:cNvPr>
            <p:cNvSpPr/>
            <p:nvPr/>
          </p:nvSpPr>
          <p:spPr>
            <a:xfrm>
              <a:off x="7167054" y="3035654"/>
              <a:ext cx="18204" cy="108994"/>
            </a:xfrm>
            <a:custGeom>
              <a:avLst/>
              <a:gdLst>
                <a:gd name="connsiteX0" fmla="*/ 18205 w 18204"/>
                <a:gd name="connsiteY0" fmla="*/ 2255 h 108994"/>
                <a:gd name="connsiteX1" fmla="*/ 15157 w 18204"/>
                <a:gd name="connsiteY1" fmla="*/ 1017 h 108994"/>
                <a:gd name="connsiteX2" fmla="*/ 3536 w 18204"/>
                <a:gd name="connsiteY2" fmla="*/ 107887 h 108994"/>
                <a:gd name="connsiteX3" fmla="*/ 6203 w 18204"/>
                <a:gd name="connsiteY3" fmla="*/ 107887 h 108994"/>
                <a:gd name="connsiteX4" fmla="*/ 18205 w 18204"/>
                <a:gd name="connsiteY4" fmla="*/ 2255 h 108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4" h="108994">
                  <a:moveTo>
                    <a:pt x="18205" y="2255"/>
                  </a:moveTo>
                  <a:cubicBezTo>
                    <a:pt x="18205" y="255"/>
                    <a:pt x="15823" y="-984"/>
                    <a:pt x="15157" y="1017"/>
                  </a:cubicBezTo>
                  <a:cubicBezTo>
                    <a:pt x="3441" y="35402"/>
                    <a:pt x="-5131" y="71978"/>
                    <a:pt x="3536" y="107887"/>
                  </a:cubicBezTo>
                  <a:cubicBezTo>
                    <a:pt x="3536" y="109316"/>
                    <a:pt x="6108" y="109411"/>
                    <a:pt x="6203" y="107887"/>
                  </a:cubicBezTo>
                  <a:cubicBezTo>
                    <a:pt x="9442" y="72073"/>
                    <a:pt x="8775" y="37212"/>
                    <a:pt x="18205" y="2255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D3E8442-14FB-9ED1-7681-9C844C0813CD}"/>
                </a:ext>
              </a:extLst>
            </p:cNvPr>
            <p:cNvSpPr/>
            <p:nvPr/>
          </p:nvSpPr>
          <p:spPr>
            <a:xfrm>
              <a:off x="7325050" y="2963258"/>
              <a:ext cx="23112" cy="60390"/>
            </a:xfrm>
            <a:custGeom>
              <a:avLst/>
              <a:gdLst>
                <a:gd name="connsiteX0" fmla="*/ 19086 w 23112"/>
                <a:gd name="connsiteY0" fmla="*/ 452 h 60390"/>
                <a:gd name="connsiteX1" fmla="*/ 36 w 23112"/>
                <a:gd name="connsiteY1" fmla="*/ 58935 h 60390"/>
                <a:gd name="connsiteX2" fmla="*/ 2512 w 23112"/>
                <a:gd name="connsiteY2" fmla="*/ 59507 h 60390"/>
                <a:gd name="connsiteX3" fmla="*/ 23086 w 23112"/>
                <a:gd name="connsiteY3" fmla="*/ 2928 h 60390"/>
                <a:gd name="connsiteX4" fmla="*/ 20896 w 23112"/>
                <a:gd name="connsiteY4" fmla="*/ 23 h 60390"/>
                <a:gd name="connsiteX5" fmla="*/ 19086 w 23112"/>
                <a:gd name="connsiteY5" fmla="*/ 452 h 6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2" h="60390">
                  <a:moveTo>
                    <a:pt x="19086" y="452"/>
                  </a:moveTo>
                  <a:cubicBezTo>
                    <a:pt x="6170" y="17159"/>
                    <a:pt x="-555" y="37828"/>
                    <a:pt x="36" y="58935"/>
                  </a:cubicBezTo>
                  <a:cubicBezTo>
                    <a:pt x="36" y="60269"/>
                    <a:pt x="2131" y="61126"/>
                    <a:pt x="2512" y="59507"/>
                  </a:cubicBezTo>
                  <a:cubicBezTo>
                    <a:pt x="7846" y="39790"/>
                    <a:pt x="16228" y="21978"/>
                    <a:pt x="23086" y="2928"/>
                  </a:cubicBezTo>
                  <a:cubicBezTo>
                    <a:pt x="23286" y="1519"/>
                    <a:pt x="22305" y="223"/>
                    <a:pt x="20896" y="23"/>
                  </a:cubicBezTo>
                  <a:cubicBezTo>
                    <a:pt x="20257" y="-62"/>
                    <a:pt x="19619" y="90"/>
                    <a:pt x="19086" y="452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A01CFB-5681-050E-FCC1-F5EF90189B9E}"/>
                </a:ext>
              </a:extLst>
            </p:cNvPr>
            <p:cNvSpPr/>
            <p:nvPr/>
          </p:nvSpPr>
          <p:spPr>
            <a:xfrm>
              <a:off x="7125049" y="3391895"/>
              <a:ext cx="415354" cy="260852"/>
            </a:xfrm>
            <a:custGeom>
              <a:avLst/>
              <a:gdLst>
                <a:gd name="connsiteX0" fmla="*/ 404538 w 415354"/>
                <a:gd name="connsiteY0" fmla="*/ 123502 h 260852"/>
                <a:gd name="connsiteX1" fmla="*/ 275474 w 415354"/>
                <a:gd name="connsiteY1" fmla="*/ 260853 h 260852"/>
                <a:gd name="connsiteX2" fmla="*/ 142696 w 415354"/>
                <a:gd name="connsiteY2" fmla="*/ 255424 h 260852"/>
                <a:gd name="connsiteX3" fmla="*/ 678 w 415354"/>
                <a:gd name="connsiteY3" fmla="*/ 257614 h 260852"/>
                <a:gd name="connsiteX4" fmla="*/ 120122 w 415354"/>
                <a:gd name="connsiteY4" fmla="*/ 46635 h 260852"/>
                <a:gd name="connsiteX5" fmla="*/ 227183 w 415354"/>
                <a:gd name="connsiteY5" fmla="*/ 13298 h 260852"/>
                <a:gd name="connsiteX6" fmla="*/ 353675 w 415354"/>
                <a:gd name="connsiteY6" fmla="*/ 153 h 260852"/>
                <a:gd name="connsiteX7" fmla="*/ 410825 w 415354"/>
                <a:gd name="connsiteY7" fmla="*/ 33491 h 260852"/>
                <a:gd name="connsiteX8" fmla="*/ 404538 w 415354"/>
                <a:gd name="connsiteY8" fmla="*/ 123502 h 26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354" h="260852">
                  <a:moveTo>
                    <a:pt x="404538" y="123502"/>
                  </a:moveTo>
                  <a:cubicBezTo>
                    <a:pt x="386441" y="180652"/>
                    <a:pt x="343483" y="260186"/>
                    <a:pt x="275474" y="260853"/>
                  </a:cubicBezTo>
                  <a:cubicBezTo>
                    <a:pt x="231374" y="260853"/>
                    <a:pt x="186987" y="255995"/>
                    <a:pt x="142696" y="255424"/>
                  </a:cubicBezTo>
                  <a:cubicBezTo>
                    <a:pt x="95071" y="254661"/>
                    <a:pt x="47446" y="254757"/>
                    <a:pt x="678" y="257614"/>
                  </a:cubicBezTo>
                  <a:cubicBezTo>
                    <a:pt x="-3227" y="257614"/>
                    <a:pt x="6393" y="115787"/>
                    <a:pt x="120122" y="46635"/>
                  </a:cubicBezTo>
                  <a:cubicBezTo>
                    <a:pt x="152030" y="27585"/>
                    <a:pt x="190988" y="21109"/>
                    <a:pt x="227183" y="13298"/>
                  </a:cubicBezTo>
                  <a:cubicBezTo>
                    <a:pt x="268607" y="3506"/>
                    <a:pt x="311117" y="-904"/>
                    <a:pt x="353675" y="153"/>
                  </a:cubicBezTo>
                  <a:cubicBezTo>
                    <a:pt x="379773" y="1201"/>
                    <a:pt x="401300" y="6726"/>
                    <a:pt x="410825" y="33491"/>
                  </a:cubicBezTo>
                  <a:cubicBezTo>
                    <a:pt x="420350" y="60256"/>
                    <a:pt x="413206" y="96166"/>
                    <a:pt x="404538" y="123502"/>
                  </a:cubicBez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2620A-054B-4A68-8C1B-AE91E8BCE59F}"/>
                </a:ext>
              </a:extLst>
            </p:cNvPr>
            <p:cNvSpPr/>
            <p:nvPr/>
          </p:nvSpPr>
          <p:spPr>
            <a:xfrm>
              <a:off x="7012285" y="3416430"/>
              <a:ext cx="471954" cy="509151"/>
            </a:xfrm>
            <a:custGeom>
              <a:avLst/>
              <a:gdLst>
                <a:gd name="connsiteX0" fmla="*/ 468344 w 471954"/>
                <a:gd name="connsiteY0" fmla="*/ 27148 h 509151"/>
                <a:gd name="connsiteX1" fmla="*/ 385096 w 471954"/>
                <a:gd name="connsiteY1" fmla="*/ 51247 h 509151"/>
                <a:gd name="connsiteX2" fmla="*/ 407956 w 471954"/>
                <a:gd name="connsiteY2" fmla="*/ 28863 h 509151"/>
                <a:gd name="connsiteX3" fmla="*/ 446056 w 471954"/>
                <a:gd name="connsiteY3" fmla="*/ 2383 h 509151"/>
                <a:gd name="connsiteX4" fmla="*/ 445103 w 471954"/>
                <a:gd name="connsiteY4" fmla="*/ 97 h 509151"/>
                <a:gd name="connsiteX5" fmla="*/ 377952 w 471954"/>
                <a:gd name="connsiteY5" fmla="*/ 53533 h 509151"/>
                <a:gd name="connsiteX6" fmla="*/ 276130 w 471954"/>
                <a:gd name="connsiteY6" fmla="*/ 90490 h 509151"/>
                <a:gd name="connsiteX7" fmla="*/ 210979 w 471954"/>
                <a:gd name="connsiteY7" fmla="*/ 124875 h 509151"/>
                <a:gd name="connsiteX8" fmla="*/ 234505 w 471954"/>
                <a:gd name="connsiteY8" fmla="*/ 83822 h 509151"/>
                <a:gd name="connsiteX9" fmla="*/ 289846 w 471954"/>
                <a:gd name="connsiteY9" fmla="*/ 39436 h 509151"/>
                <a:gd name="connsiteX10" fmla="*/ 289960 w 471954"/>
                <a:gd name="connsiteY10" fmla="*/ 36883 h 509151"/>
                <a:gd name="connsiteX11" fmla="*/ 288036 w 471954"/>
                <a:gd name="connsiteY11" fmla="*/ 36388 h 509151"/>
                <a:gd name="connsiteX12" fmla="*/ 199358 w 471954"/>
                <a:gd name="connsiteY12" fmla="*/ 132686 h 509151"/>
                <a:gd name="connsiteX13" fmla="*/ 134779 w 471954"/>
                <a:gd name="connsiteY13" fmla="*/ 191264 h 509151"/>
                <a:gd name="connsiteX14" fmla="*/ 0 w 471954"/>
                <a:gd name="connsiteY14" fmla="*/ 506637 h 509151"/>
                <a:gd name="connsiteX15" fmla="*/ 4953 w 471954"/>
                <a:gd name="connsiteY15" fmla="*/ 507304 h 509151"/>
                <a:gd name="connsiteX16" fmla="*/ 148590 w 471954"/>
                <a:gd name="connsiteY16" fmla="*/ 198884 h 509151"/>
                <a:gd name="connsiteX17" fmla="*/ 165163 w 471954"/>
                <a:gd name="connsiteY17" fmla="*/ 180882 h 509151"/>
                <a:gd name="connsiteX18" fmla="*/ 227362 w 471954"/>
                <a:gd name="connsiteY18" fmla="*/ 176215 h 509151"/>
                <a:gd name="connsiteX19" fmla="*/ 299752 w 471954"/>
                <a:gd name="connsiteY19" fmla="*/ 181739 h 509151"/>
                <a:gd name="connsiteX20" fmla="*/ 419195 w 471954"/>
                <a:gd name="connsiteY20" fmla="*/ 165452 h 509151"/>
                <a:gd name="connsiteX21" fmla="*/ 417957 w 471954"/>
                <a:gd name="connsiteY21" fmla="*/ 162499 h 509151"/>
                <a:gd name="connsiteX22" fmla="*/ 174212 w 471954"/>
                <a:gd name="connsiteY22" fmla="*/ 172024 h 509151"/>
                <a:gd name="connsiteX23" fmla="*/ 292322 w 471954"/>
                <a:gd name="connsiteY23" fmla="*/ 95824 h 509151"/>
                <a:gd name="connsiteX24" fmla="*/ 299657 w 471954"/>
                <a:gd name="connsiteY24" fmla="*/ 92871 h 509151"/>
                <a:gd name="connsiteX25" fmla="*/ 455009 w 471954"/>
                <a:gd name="connsiteY25" fmla="*/ 95729 h 509151"/>
                <a:gd name="connsiteX26" fmla="*/ 454343 w 471954"/>
                <a:gd name="connsiteY26" fmla="*/ 93443 h 509151"/>
                <a:gd name="connsiteX27" fmla="*/ 312230 w 471954"/>
                <a:gd name="connsiteY27" fmla="*/ 87918 h 509151"/>
                <a:gd name="connsiteX28" fmla="*/ 468916 w 471954"/>
                <a:gd name="connsiteY28" fmla="*/ 31625 h 509151"/>
                <a:gd name="connsiteX29" fmla="*/ 468344 w 471954"/>
                <a:gd name="connsiteY29" fmla="*/ 27148 h 50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1954" h="509151">
                  <a:moveTo>
                    <a:pt x="468344" y="27148"/>
                  </a:moveTo>
                  <a:cubicBezTo>
                    <a:pt x="440722" y="34197"/>
                    <a:pt x="412813" y="42388"/>
                    <a:pt x="385096" y="51247"/>
                  </a:cubicBezTo>
                  <a:cubicBezTo>
                    <a:pt x="392306" y="43379"/>
                    <a:pt x="399945" y="35912"/>
                    <a:pt x="407956" y="28863"/>
                  </a:cubicBezTo>
                  <a:cubicBezTo>
                    <a:pt x="419957" y="19338"/>
                    <a:pt x="433007" y="11051"/>
                    <a:pt x="446056" y="2383"/>
                  </a:cubicBezTo>
                  <a:cubicBezTo>
                    <a:pt x="447103" y="1622"/>
                    <a:pt x="446056" y="-474"/>
                    <a:pt x="445103" y="97"/>
                  </a:cubicBezTo>
                  <a:cubicBezTo>
                    <a:pt x="418167" y="11280"/>
                    <a:pt x="394897" y="29787"/>
                    <a:pt x="377952" y="53533"/>
                  </a:cubicBezTo>
                  <a:cubicBezTo>
                    <a:pt x="343376" y="64677"/>
                    <a:pt x="309086" y="76964"/>
                    <a:pt x="276130" y="90490"/>
                  </a:cubicBezTo>
                  <a:cubicBezTo>
                    <a:pt x="253346" y="99805"/>
                    <a:pt x="231524" y="111321"/>
                    <a:pt x="210979" y="124875"/>
                  </a:cubicBezTo>
                  <a:cubicBezTo>
                    <a:pt x="217541" y="110492"/>
                    <a:pt x="225419" y="96757"/>
                    <a:pt x="234505" y="83822"/>
                  </a:cubicBezTo>
                  <a:cubicBezTo>
                    <a:pt x="249650" y="64201"/>
                    <a:pt x="270034" y="53342"/>
                    <a:pt x="289846" y="39436"/>
                  </a:cubicBezTo>
                  <a:cubicBezTo>
                    <a:pt x="290589" y="38759"/>
                    <a:pt x="290636" y="37616"/>
                    <a:pt x="289960" y="36883"/>
                  </a:cubicBezTo>
                  <a:cubicBezTo>
                    <a:pt x="289474" y="36350"/>
                    <a:pt x="288722" y="36150"/>
                    <a:pt x="288036" y="36388"/>
                  </a:cubicBezTo>
                  <a:cubicBezTo>
                    <a:pt x="246240" y="54571"/>
                    <a:pt x="214046" y="89537"/>
                    <a:pt x="199358" y="132686"/>
                  </a:cubicBezTo>
                  <a:cubicBezTo>
                    <a:pt x="175593" y="149592"/>
                    <a:pt x="153924" y="169262"/>
                    <a:pt x="134779" y="191264"/>
                  </a:cubicBezTo>
                  <a:cubicBezTo>
                    <a:pt x="59436" y="276989"/>
                    <a:pt x="190" y="390527"/>
                    <a:pt x="0" y="506637"/>
                  </a:cubicBezTo>
                  <a:cubicBezTo>
                    <a:pt x="0" y="509399"/>
                    <a:pt x="4381" y="510256"/>
                    <a:pt x="4953" y="507304"/>
                  </a:cubicBezTo>
                  <a:cubicBezTo>
                    <a:pt x="24300" y="393471"/>
                    <a:pt x="73913" y="286943"/>
                    <a:pt x="148590" y="198884"/>
                  </a:cubicBezTo>
                  <a:cubicBezTo>
                    <a:pt x="154048" y="192531"/>
                    <a:pt x="159572" y="186530"/>
                    <a:pt x="165163" y="180882"/>
                  </a:cubicBezTo>
                  <a:cubicBezTo>
                    <a:pt x="185785" y="178082"/>
                    <a:pt x="206559" y="176529"/>
                    <a:pt x="227362" y="176215"/>
                  </a:cubicBezTo>
                  <a:cubicBezTo>
                    <a:pt x="251555" y="176215"/>
                    <a:pt x="275653" y="179834"/>
                    <a:pt x="299752" y="181739"/>
                  </a:cubicBezTo>
                  <a:cubicBezTo>
                    <a:pt x="339471" y="184978"/>
                    <a:pt x="383381" y="185454"/>
                    <a:pt x="419195" y="165452"/>
                  </a:cubicBezTo>
                  <a:cubicBezTo>
                    <a:pt x="420815" y="164594"/>
                    <a:pt x="419767" y="161832"/>
                    <a:pt x="417957" y="162499"/>
                  </a:cubicBezTo>
                  <a:cubicBezTo>
                    <a:pt x="338138" y="191550"/>
                    <a:pt x="254317" y="154688"/>
                    <a:pt x="174212" y="172024"/>
                  </a:cubicBezTo>
                  <a:cubicBezTo>
                    <a:pt x="208436" y="139410"/>
                    <a:pt x="248507" y="113559"/>
                    <a:pt x="292322" y="95824"/>
                  </a:cubicBezTo>
                  <a:lnTo>
                    <a:pt x="299657" y="92871"/>
                  </a:lnTo>
                  <a:cubicBezTo>
                    <a:pt x="350901" y="99062"/>
                    <a:pt x="405098" y="112397"/>
                    <a:pt x="455009" y="95729"/>
                  </a:cubicBezTo>
                  <a:cubicBezTo>
                    <a:pt x="456438" y="95252"/>
                    <a:pt x="455866" y="92966"/>
                    <a:pt x="454343" y="93443"/>
                  </a:cubicBezTo>
                  <a:cubicBezTo>
                    <a:pt x="406051" y="105444"/>
                    <a:pt x="359855" y="90299"/>
                    <a:pt x="312230" y="87918"/>
                  </a:cubicBezTo>
                  <a:cubicBezTo>
                    <a:pt x="364046" y="67725"/>
                    <a:pt x="417004" y="51628"/>
                    <a:pt x="468916" y="31625"/>
                  </a:cubicBezTo>
                  <a:cubicBezTo>
                    <a:pt x="473011" y="29911"/>
                    <a:pt x="473107" y="25910"/>
                    <a:pt x="468344" y="27148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4685650-122C-DBEF-A8A2-D4C1AAF67A8F}"/>
                </a:ext>
              </a:extLst>
            </p:cNvPr>
            <p:cNvSpPr/>
            <p:nvPr/>
          </p:nvSpPr>
          <p:spPr>
            <a:xfrm>
              <a:off x="7428596" y="3494018"/>
              <a:ext cx="76460" cy="9276"/>
            </a:xfrm>
            <a:custGeom>
              <a:avLst/>
              <a:gdLst>
                <a:gd name="connsiteX0" fmla="*/ 75179 w 76460"/>
                <a:gd name="connsiteY0" fmla="*/ 44 h 9276"/>
                <a:gd name="connsiteX1" fmla="*/ 503 w 76460"/>
                <a:gd name="connsiteY1" fmla="*/ 5663 h 9276"/>
                <a:gd name="connsiteX2" fmla="*/ 503 w 76460"/>
                <a:gd name="connsiteY2" fmla="*/ 6711 h 9276"/>
                <a:gd name="connsiteX3" fmla="*/ 75750 w 76460"/>
                <a:gd name="connsiteY3" fmla="*/ 1948 h 9276"/>
                <a:gd name="connsiteX4" fmla="*/ 76417 w 76460"/>
                <a:gd name="connsiteY4" fmla="*/ 710 h 9276"/>
                <a:gd name="connsiteX5" fmla="*/ 75179 w 76460"/>
                <a:gd name="connsiteY5" fmla="*/ 44 h 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460" h="9276">
                  <a:moveTo>
                    <a:pt x="75179" y="44"/>
                  </a:moveTo>
                  <a:cubicBezTo>
                    <a:pt x="50404" y="3244"/>
                    <a:pt x="25477" y="5120"/>
                    <a:pt x="503" y="5663"/>
                  </a:cubicBezTo>
                  <a:cubicBezTo>
                    <a:pt x="-69" y="5663"/>
                    <a:pt x="-259" y="6616"/>
                    <a:pt x="503" y="6711"/>
                  </a:cubicBezTo>
                  <a:cubicBezTo>
                    <a:pt x="25591" y="11331"/>
                    <a:pt x="51442" y="9692"/>
                    <a:pt x="75750" y="1948"/>
                  </a:cubicBezTo>
                  <a:cubicBezTo>
                    <a:pt x="76274" y="1786"/>
                    <a:pt x="76579" y="1234"/>
                    <a:pt x="76417" y="710"/>
                  </a:cubicBezTo>
                  <a:cubicBezTo>
                    <a:pt x="76255" y="186"/>
                    <a:pt x="75702" y="-118"/>
                    <a:pt x="75179" y="44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D79B92E-AE02-516F-6E0E-02642B835B03}"/>
                </a:ext>
              </a:extLst>
            </p:cNvPr>
            <p:cNvSpPr/>
            <p:nvPr/>
          </p:nvSpPr>
          <p:spPr>
            <a:xfrm>
              <a:off x="7297303" y="3444721"/>
              <a:ext cx="40207" cy="28463"/>
            </a:xfrm>
            <a:custGeom>
              <a:avLst/>
              <a:gdLst>
                <a:gd name="connsiteX0" fmla="*/ 37403 w 40207"/>
                <a:gd name="connsiteY0" fmla="*/ 97 h 28463"/>
                <a:gd name="connsiteX1" fmla="*/ 541 w 40207"/>
                <a:gd name="connsiteY1" fmla="*/ 25814 h 28463"/>
                <a:gd name="connsiteX2" fmla="*/ 2351 w 40207"/>
                <a:gd name="connsiteY2" fmla="*/ 28195 h 28463"/>
                <a:gd name="connsiteX3" fmla="*/ 21401 w 40207"/>
                <a:gd name="connsiteY3" fmla="*/ 15146 h 28463"/>
                <a:gd name="connsiteX4" fmla="*/ 39403 w 40207"/>
                <a:gd name="connsiteY4" fmla="*/ 3812 h 28463"/>
                <a:gd name="connsiteX5" fmla="*/ 37403 w 40207"/>
                <a:gd name="connsiteY5" fmla="*/ 97 h 28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07" h="28463">
                  <a:moveTo>
                    <a:pt x="37403" y="97"/>
                  </a:moveTo>
                  <a:cubicBezTo>
                    <a:pt x="23611" y="6279"/>
                    <a:pt x="11104" y="15003"/>
                    <a:pt x="541" y="25814"/>
                  </a:cubicBezTo>
                  <a:cubicBezTo>
                    <a:pt x="-792" y="26957"/>
                    <a:pt x="541" y="29243"/>
                    <a:pt x="2351" y="28195"/>
                  </a:cubicBezTo>
                  <a:cubicBezTo>
                    <a:pt x="8637" y="23623"/>
                    <a:pt x="15114" y="19337"/>
                    <a:pt x="21401" y="15146"/>
                  </a:cubicBezTo>
                  <a:cubicBezTo>
                    <a:pt x="27611" y="11717"/>
                    <a:pt x="33621" y="7936"/>
                    <a:pt x="39403" y="3812"/>
                  </a:cubicBezTo>
                  <a:cubicBezTo>
                    <a:pt x="41308" y="2383"/>
                    <a:pt x="39498" y="-570"/>
                    <a:pt x="37403" y="97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A6FFED-9AE5-2F6B-B105-9F42D21600E7}"/>
                </a:ext>
              </a:extLst>
            </p:cNvPr>
            <p:cNvSpPr/>
            <p:nvPr/>
          </p:nvSpPr>
          <p:spPr>
            <a:xfrm>
              <a:off x="6616538" y="3447042"/>
              <a:ext cx="316538" cy="211597"/>
            </a:xfrm>
            <a:custGeom>
              <a:avLst/>
              <a:gdLst>
                <a:gd name="connsiteX0" fmla="*/ 316404 w 316538"/>
                <a:gd name="connsiteY0" fmla="*/ 182561 h 211597"/>
                <a:gd name="connsiteX1" fmla="*/ 313451 w 316538"/>
                <a:gd name="connsiteY1" fmla="*/ 184180 h 211597"/>
                <a:gd name="connsiteX2" fmla="*/ 313451 w 316538"/>
                <a:gd name="connsiteY2" fmla="*/ 184180 h 211597"/>
                <a:gd name="connsiteX3" fmla="*/ 311641 w 316538"/>
                <a:gd name="connsiteY3" fmla="*/ 185323 h 211597"/>
                <a:gd name="connsiteX4" fmla="*/ 172862 w 316538"/>
                <a:gd name="connsiteY4" fmla="*/ 209516 h 211597"/>
                <a:gd name="connsiteX5" fmla="*/ 58562 w 316538"/>
                <a:gd name="connsiteY5" fmla="*/ 193133 h 211597"/>
                <a:gd name="connsiteX6" fmla="*/ 8651 w 316538"/>
                <a:gd name="connsiteY6" fmla="*/ 34161 h 211597"/>
                <a:gd name="connsiteX7" fmla="*/ 166385 w 316538"/>
                <a:gd name="connsiteY7" fmla="*/ 28065 h 211597"/>
                <a:gd name="connsiteX8" fmla="*/ 316404 w 316538"/>
                <a:gd name="connsiteY8" fmla="*/ 182561 h 21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538" h="211597">
                  <a:moveTo>
                    <a:pt x="316404" y="182561"/>
                  </a:moveTo>
                  <a:cubicBezTo>
                    <a:pt x="317166" y="184466"/>
                    <a:pt x="314499" y="186180"/>
                    <a:pt x="313451" y="184180"/>
                  </a:cubicBezTo>
                  <a:lnTo>
                    <a:pt x="313451" y="184180"/>
                  </a:lnTo>
                  <a:cubicBezTo>
                    <a:pt x="313034" y="184799"/>
                    <a:pt x="312377" y="185209"/>
                    <a:pt x="311641" y="185323"/>
                  </a:cubicBezTo>
                  <a:cubicBezTo>
                    <a:pt x="265928" y="196258"/>
                    <a:pt x="219578" y="204335"/>
                    <a:pt x="172862" y="209516"/>
                  </a:cubicBezTo>
                  <a:cubicBezTo>
                    <a:pt x="135238" y="212850"/>
                    <a:pt x="91804" y="214946"/>
                    <a:pt x="58562" y="193133"/>
                  </a:cubicBezTo>
                  <a:cubicBezTo>
                    <a:pt x="13890" y="163511"/>
                    <a:pt x="-15447" y="84358"/>
                    <a:pt x="8651" y="34161"/>
                  </a:cubicBezTo>
                  <a:cubicBezTo>
                    <a:pt x="37226" y="-25561"/>
                    <a:pt x="122951" y="6824"/>
                    <a:pt x="166385" y="28065"/>
                  </a:cubicBezTo>
                  <a:cubicBezTo>
                    <a:pt x="232916" y="60441"/>
                    <a:pt x="285999" y="115105"/>
                    <a:pt x="316404" y="182561"/>
                  </a:cubicBez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3D0F47-FC3D-7463-F9FC-8C44C5EEDF2B}"/>
                </a:ext>
              </a:extLst>
            </p:cNvPr>
            <p:cNvSpPr/>
            <p:nvPr/>
          </p:nvSpPr>
          <p:spPr>
            <a:xfrm>
              <a:off x="6667886" y="3482060"/>
              <a:ext cx="437425" cy="457598"/>
            </a:xfrm>
            <a:custGeom>
              <a:avLst/>
              <a:gdLst>
                <a:gd name="connsiteX0" fmla="*/ 298392 w 437425"/>
                <a:gd name="connsiteY0" fmla="*/ 175165 h 457598"/>
                <a:gd name="connsiteX1" fmla="*/ 215430 w 437425"/>
                <a:gd name="connsiteY1" fmla="*/ 112204 h 457598"/>
                <a:gd name="connsiteX2" fmla="*/ 131038 w 437425"/>
                <a:gd name="connsiteY2" fmla="*/ 26479 h 457598"/>
                <a:gd name="connsiteX3" fmla="*/ 129514 w 437425"/>
                <a:gd name="connsiteY3" fmla="*/ 29146 h 457598"/>
                <a:gd name="connsiteX4" fmla="*/ 200380 w 437425"/>
                <a:gd name="connsiteY4" fmla="*/ 103727 h 457598"/>
                <a:gd name="connsiteX5" fmla="*/ 96272 w 437425"/>
                <a:gd name="connsiteY5" fmla="*/ 56102 h 457598"/>
                <a:gd name="connsiteX6" fmla="*/ 40360 w 437425"/>
                <a:gd name="connsiteY6" fmla="*/ 0 h 457598"/>
                <a:gd name="connsiteX7" fmla="*/ 39789 w 437425"/>
                <a:gd name="connsiteY7" fmla="*/ 762 h 457598"/>
                <a:gd name="connsiteX8" fmla="*/ 90271 w 437425"/>
                <a:gd name="connsiteY8" fmla="*/ 53816 h 457598"/>
                <a:gd name="connsiteX9" fmla="*/ 26358 w 437425"/>
                <a:gd name="connsiteY9" fmla="*/ 31528 h 457598"/>
                <a:gd name="connsiteX10" fmla="*/ 25596 w 437425"/>
                <a:gd name="connsiteY10" fmla="*/ 34480 h 457598"/>
                <a:gd name="connsiteX11" fmla="*/ 139896 w 437425"/>
                <a:gd name="connsiteY11" fmla="*/ 83058 h 457598"/>
                <a:gd name="connsiteX12" fmla="*/ 1212 w 437425"/>
                <a:gd name="connsiteY12" fmla="*/ 83058 h 457598"/>
                <a:gd name="connsiteX13" fmla="*/ 13 w 437425"/>
                <a:gd name="connsiteY13" fmla="*/ 83925 h 457598"/>
                <a:gd name="connsiteX14" fmla="*/ 641 w 437425"/>
                <a:gd name="connsiteY14" fmla="*/ 85058 h 457598"/>
                <a:gd name="connsiteX15" fmla="*/ 147897 w 437425"/>
                <a:gd name="connsiteY15" fmla="*/ 87249 h 457598"/>
                <a:gd name="connsiteX16" fmla="*/ 217716 w 437425"/>
                <a:gd name="connsiteY16" fmla="*/ 126302 h 457598"/>
                <a:gd name="connsiteX17" fmla="*/ 161232 w 437425"/>
                <a:gd name="connsiteY17" fmla="*/ 130969 h 457598"/>
                <a:gd name="connsiteX18" fmla="*/ 62458 w 437425"/>
                <a:gd name="connsiteY18" fmla="*/ 141732 h 457598"/>
                <a:gd name="connsiteX19" fmla="*/ 62458 w 437425"/>
                <a:gd name="connsiteY19" fmla="*/ 143923 h 457598"/>
                <a:gd name="connsiteX20" fmla="*/ 231432 w 437425"/>
                <a:gd name="connsiteY20" fmla="*/ 134398 h 457598"/>
                <a:gd name="connsiteX21" fmla="*/ 290772 w 437425"/>
                <a:gd name="connsiteY21" fmla="*/ 182880 h 457598"/>
                <a:gd name="connsiteX22" fmla="*/ 377450 w 437425"/>
                <a:gd name="connsiteY22" fmla="*/ 305086 h 457598"/>
                <a:gd name="connsiteX23" fmla="*/ 433838 w 437425"/>
                <a:gd name="connsiteY23" fmla="*/ 456247 h 457598"/>
                <a:gd name="connsiteX24" fmla="*/ 436076 w 437425"/>
                <a:gd name="connsiteY24" fmla="*/ 457533 h 457598"/>
                <a:gd name="connsiteX25" fmla="*/ 437362 w 437425"/>
                <a:gd name="connsiteY25" fmla="*/ 455295 h 457598"/>
                <a:gd name="connsiteX26" fmla="*/ 298392 w 437425"/>
                <a:gd name="connsiteY26" fmla="*/ 175165 h 45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425" h="457598">
                  <a:moveTo>
                    <a:pt x="298392" y="175165"/>
                  </a:moveTo>
                  <a:cubicBezTo>
                    <a:pt x="273306" y="150990"/>
                    <a:pt x="245460" y="129864"/>
                    <a:pt x="215430" y="112204"/>
                  </a:cubicBezTo>
                  <a:cubicBezTo>
                    <a:pt x="193721" y="77953"/>
                    <a:pt x="164950" y="48720"/>
                    <a:pt x="131038" y="26479"/>
                  </a:cubicBezTo>
                  <a:cubicBezTo>
                    <a:pt x="129419" y="25432"/>
                    <a:pt x="127990" y="28004"/>
                    <a:pt x="129514" y="29146"/>
                  </a:cubicBezTo>
                  <a:cubicBezTo>
                    <a:pt x="156426" y="50663"/>
                    <a:pt x="180269" y="75752"/>
                    <a:pt x="200380" y="103727"/>
                  </a:cubicBezTo>
                  <a:cubicBezTo>
                    <a:pt x="166894" y="85315"/>
                    <a:pt x="132097" y="69399"/>
                    <a:pt x="96272" y="56102"/>
                  </a:cubicBezTo>
                  <a:cubicBezTo>
                    <a:pt x="83467" y="32375"/>
                    <a:pt x="64041" y="12887"/>
                    <a:pt x="40360" y="0"/>
                  </a:cubicBezTo>
                  <a:cubicBezTo>
                    <a:pt x="40360" y="0"/>
                    <a:pt x="39312" y="476"/>
                    <a:pt x="39789" y="762"/>
                  </a:cubicBezTo>
                  <a:cubicBezTo>
                    <a:pt x="59344" y="15630"/>
                    <a:pt x="76388" y="33547"/>
                    <a:pt x="90271" y="53816"/>
                  </a:cubicBezTo>
                  <a:cubicBezTo>
                    <a:pt x="69126" y="45911"/>
                    <a:pt x="47790" y="38576"/>
                    <a:pt x="26358" y="31528"/>
                  </a:cubicBezTo>
                  <a:cubicBezTo>
                    <a:pt x="24453" y="30861"/>
                    <a:pt x="23787" y="33814"/>
                    <a:pt x="25596" y="34480"/>
                  </a:cubicBezTo>
                  <a:cubicBezTo>
                    <a:pt x="63696" y="49339"/>
                    <a:pt x="102463" y="65056"/>
                    <a:pt x="139896" y="83058"/>
                  </a:cubicBezTo>
                  <a:cubicBezTo>
                    <a:pt x="93959" y="90392"/>
                    <a:pt x="47150" y="90392"/>
                    <a:pt x="1212" y="83058"/>
                  </a:cubicBezTo>
                  <a:cubicBezTo>
                    <a:pt x="641" y="82963"/>
                    <a:pt x="104" y="83353"/>
                    <a:pt x="13" y="83925"/>
                  </a:cubicBezTo>
                  <a:cubicBezTo>
                    <a:pt x="-63" y="84401"/>
                    <a:pt x="196" y="84868"/>
                    <a:pt x="641" y="85058"/>
                  </a:cubicBezTo>
                  <a:cubicBezTo>
                    <a:pt x="48608" y="99203"/>
                    <a:pt x="99531" y="99965"/>
                    <a:pt x="147897" y="87249"/>
                  </a:cubicBezTo>
                  <a:cubicBezTo>
                    <a:pt x="171892" y="98936"/>
                    <a:pt x="195202" y="111966"/>
                    <a:pt x="217716" y="126302"/>
                  </a:cubicBezTo>
                  <a:cubicBezTo>
                    <a:pt x="198759" y="124787"/>
                    <a:pt x="179682" y="126359"/>
                    <a:pt x="161232" y="130969"/>
                  </a:cubicBezTo>
                  <a:cubicBezTo>
                    <a:pt x="128835" y="138360"/>
                    <a:pt x="95688" y="141980"/>
                    <a:pt x="62458" y="141732"/>
                  </a:cubicBezTo>
                  <a:cubicBezTo>
                    <a:pt x="61220" y="141732"/>
                    <a:pt x="60839" y="143732"/>
                    <a:pt x="62458" y="143923"/>
                  </a:cubicBezTo>
                  <a:cubicBezTo>
                    <a:pt x="119608" y="153448"/>
                    <a:pt x="174377" y="127730"/>
                    <a:pt x="231432" y="134398"/>
                  </a:cubicBezTo>
                  <a:cubicBezTo>
                    <a:pt x="252546" y="148857"/>
                    <a:pt x="272398" y="165068"/>
                    <a:pt x="290772" y="182880"/>
                  </a:cubicBezTo>
                  <a:cubicBezTo>
                    <a:pt x="326315" y="218465"/>
                    <a:pt x="355617" y="259775"/>
                    <a:pt x="377450" y="305086"/>
                  </a:cubicBezTo>
                  <a:cubicBezTo>
                    <a:pt x="401453" y="353949"/>
                    <a:pt x="414407" y="405765"/>
                    <a:pt x="433838" y="456247"/>
                  </a:cubicBezTo>
                  <a:cubicBezTo>
                    <a:pt x="434101" y="457219"/>
                    <a:pt x="435103" y="457800"/>
                    <a:pt x="436076" y="457533"/>
                  </a:cubicBezTo>
                  <a:cubicBezTo>
                    <a:pt x="437050" y="457267"/>
                    <a:pt x="437625" y="456267"/>
                    <a:pt x="437362" y="455295"/>
                  </a:cubicBezTo>
                  <a:cubicBezTo>
                    <a:pt x="420503" y="355854"/>
                    <a:pt x="370878" y="246031"/>
                    <a:pt x="298392" y="175165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1638BC4-24B2-A61F-6A72-CA6F5D79DECF}"/>
                </a:ext>
              </a:extLst>
            </p:cNvPr>
            <p:cNvSpPr/>
            <p:nvPr/>
          </p:nvSpPr>
          <p:spPr>
            <a:xfrm>
              <a:off x="6760141" y="3490061"/>
              <a:ext cx="32729" cy="32046"/>
            </a:xfrm>
            <a:custGeom>
              <a:avLst/>
              <a:gdLst>
                <a:gd name="connsiteX0" fmla="*/ 32592 w 32729"/>
                <a:gd name="connsiteY0" fmla="*/ 30671 h 32046"/>
                <a:gd name="connsiteX1" fmla="*/ 17924 w 32729"/>
                <a:gd name="connsiteY1" fmla="*/ 12763 h 32046"/>
                <a:gd name="connsiteX2" fmla="*/ 684 w 32729"/>
                <a:gd name="connsiteY2" fmla="*/ 0 h 32046"/>
                <a:gd name="connsiteX3" fmla="*/ 112 w 32729"/>
                <a:gd name="connsiteY3" fmla="*/ 953 h 32046"/>
                <a:gd name="connsiteX4" fmla="*/ 16495 w 32729"/>
                <a:gd name="connsiteY4" fmla="*/ 15430 h 32046"/>
                <a:gd name="connsiteX5" fmla="*/ 31068 w 32729"/>
                <a:gd name="connsiteY5" fmla="*/ 31623 h 32046"/>
                <a:gd name="connsiteX6" fmla="*/ 32307 w 32729"/>
                <a:gd name="connsiteY6" fmla="*/ 31909 h 32046"/>
                <a:gd name="connsiteX7" fmla="*/ 32592 w 32729"/>
                <a:gd name="connsiteY7" fmla="*/ 30671 h 3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29" h="32046">
                  <a:moveTo>
                    <a:pt x="32592" y="30671"/>
                  </a:moveTo>
                  <a:cubicBezTo>
                    <a:pt x="28813" y="23870"/>
                    <a:pt x="23845" y="17812"/>
                    <a:pt x="17924" y="12763"/>
                  </a:cubicBezTo>
                  <a:cubicBezTo>
                    <a:pt x="13015" y="7477"/>
                    <a:pt x="7169" y="3153"/>
                    <a:pt x="684" y="0"/>
                  </a:cubicBezTo>
                  <a:cubicBezTo>
                    <a:pt x="112" y="0"/>
                    <a:pt x="-174" y="571"/>
                    <a:pt x="112" y="953"/>
                  </a:cubicBezTo>
                  <a:cubicBezTo>
                    <a:pt x="4875" y="6382"/>
                    <a:pt x="11447" y="10478"/>
                    <a:pt x="16495" y="15430"/>
                  </a:cubicBezTo>
                  <a:cubicBezTo>
                    <a:pt x="21543" y="20384"/>
                    <a:pt x="26020" y="26575"/>
                    <a:pt x="31068" y="31623"/>
                  </a:cubicBezTo>
                  <a:cubicBezTo>
                    <a:pt x="31331" y="32042"/>
                    <a:pt x="31886" y="32175"/>
                    <a:pt x="32307" y="31909"/>
                  </a:cubicBezTo>
                  <a:cubicBezTo>
                    <a:pt x="32728" y="31642"/>
                    <a:pt x="32855" y="31090"/>
                    <a:pt x="32592" y="30671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4059547-5D1F-1B43-C14D-5F4EA50DE5FD}"/>
                </a:ext>
              </a:extLst>
            </p:cNvPr>
            <p:cNvSpPr/>
            <p:nvPr/>
          </p:nvSpPr>
          <p:spPr>
            <a:xfrm>
              <a:off x="6644837" y="3540102"/>
              <a:ext cx="53942" cy="14548"/>
            </a:xfrm>
            <a:custGeom>
              <a:avLst/>
              <a:gdLst>
                <a:gd name="connsiteX0" fmla="*/ 53027 w 53942"/>
                <a:gd name="connsiteY0" fmla="*/ 11490 h 14548"/>
                <a:gd name="connsiteX1" fmla="*/ 26833 w 53942"/>
                <a:gd name="connsiteY1" fmla="*/ 7680 h 14548"/>
                <a:gd name="connsiteX2" fmla="*/ 1401 w 53942"/>
                <a:gd name="connsiteY2" fmla="*/ 60 h 14548"/>
                <a:gd name="connsiteX3" fmla="*/ 61 w 53942"/>
                <a:gd name="connsiteY3" fmla="*/ 689 h 14548"/>
                <a:gd name="connsiteX4" fmla="*/ 544 w 53942"/>
                <a:gd name="connsiteY4" fmla="*/ 1965 h 14548"/>
                <a:gd name="connsiteX5" fmla="*/ 53027 w 53942"/>
                <a:gd name="connsiteY5" fmla="*/ 14157 h 14548"/>
                <a:gd name="connsiteX6" fmla="*/ 53847 w 53942"/>
                <a:gd name="connsiteY6" fmla="*/ 12309 h 14548"/>
                <a:gd name="connsiteX7" fmla="*/ 53027 w 53942"/>
                <a:gd name="connsiteY7" fmla="*/ 11490 h 1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42" h="14548">
                  <a:moveTo>
                    <a:pt x="53027" y="11490"/>
                  </a:moveTo>
                  <a:cubicBezTo>
                    <a:pt x="44550" y="9299"/>
                    <a:pt x="35501" y="9490"/>
                    <a:pt x="26833" y="7680"/>
                  </a:cubicBezTo>
                  <a:cubicBezTo>
                    <a:pt x="18205" y="5680"/>
                    <a:pt x="9710" y="3127"/>
                    <a:pt x="1401" y="60"/>
                  </a:cubicBezTo>
                  <a:cubicBezTo>
                    <a:pt x="857" y="-130"/>
                    <a:pt x="257" y="146"/>
                    <a:pt x="61" y="689"/>
                  </a:cubicBezTo>
                  <a:cubicBezTo>
                    <a:pt x="-112" y="1175"/>
                    <a:pt x="93" y="1717"/>
                    <a:pt x="544" y="1965"/>
                  </a:cubicBezTo>
                  <a:cubicBezTo>
                    <a:pt x="16239" y="11652"/>
                    <a:pt x="34671" y="15929"/>
                    <a:pt x="53027" y="14157"/>
                  </a:cubicBezTo>
                  <a:cubicBezTo>
                    <a:pt x="53763" y="13871"/>
                    <a:pt x="54131" y="13043"/>
                    <a:pt x="53847" y="12309"/>
                  </a:cubicBezTo>
                  <a:cubicBezTo>
                    <a:pt x="53702" y="11938"/>
                    <a:pt x="53404" y="11633"/>
                    <a:pt x="53027" y="11490"/>
                  </a:cubicBezTo>
                  <a:close/>
                </a:path>
              </a:pathLst>
            </a:custGeom>
            <a:solidFill>
              <a:srgbClr val="DB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903260-8B19-61A4-E628-4A4A8FDB9C9A}"/>
                </a:ext>
              </a:extLst>
            </p:cNvPr>
            <p:cNvSpPr/>
            <p:nvPr/>
          </p:nvSpPr>
          <p:spPr>
            <a:xfrm>
              <a:off x="6865409" y="3762571"/>
              <a:ext cx="374522" cy="466343"/>
            </a:xfrm>
            <a:custGeom>
              <a:avLst/>
              <a:gdLst>
                <a:gd name="connsiteX0" fmla="*/ 374523 w 374522"/>
                <a:gd name="connsiteY0" fmla="*/ 0 h 466343"/>
                <a:gd name="connsiteX1" fmla="*/ 365093 w 374522"/>
                <a:gd name="connsiteY1" fmla="*/ 106584 h 466343"/>
                <a:gd name="connsiteX2" fmla="*/ 333280 w 374522"/>
                <a:gd name="connsiteY2" fmla="*/ 466344 h 466343"/>
                <a:gd name="connsiteX3" fmla="*/ 51530 w 374522"/>
                <a:gd name="connsiteY3" fmla="*/ 466344 h 466343"/>
                <a:gd name="connsiteX4" fmla="*/ 11716 w 374522"/>
                <a:gd name="connsiteY4" fmla="*/ 106584 h 466343"/>
                <a:gd name="connsiteX5" fmla="*/ 0 w 374522"/>
                <a:gd name="connsiteY5" fmla="*/ 0 h 466343"/>
                <a:gd name="connsiteX6" fmla="*/ 374523 w 374522"/>
                <a:gd name="connsiteY6" fmla="*/ 0 h 46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522" h="466343">
                  <a:moveTo>
                    <a:pt x="374523" y="0"/>
                  </a:moveTo>
                  <a:lnTo>
                    <a:pt x="365093" y="106584"/>
                  </a:lnTo>
                  <a:lnTo>
                    <a:pt x="333280" y="466344"/>
                  </a:lnTo>
                  <a:lnTo>
                    <a:pt x="51530" y="466344"/>
                  </a:lnTo>
                  <a:lnTo>
                    <a:pt x="11716" y="106584"/>
                  </a:lnTo>
                  <a:lnTo>
                    <a:pt x="0" y="0"/>
                  </a:lnTo>
                  <a:lnTo>
                    <a:pt x="374523" y="0"/>
                  </a:lnTo>
                  <a:close/>
                </a:path>
              </a:pathLst>
            </a:custGeom>
            <a:solidFill>
              <a:srgbClr val="C7C7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DCAF3A4-10CD-351B-97CE-3EAF43BBC278}"/>
                </a:ext>
              </a:extLst>
            </p:cNvPr>
            <p:cNvSpPr/>
            <p:nvPr/>
          </p:nvSpPr>
          <p:spPr>
            <a:xfrm>
              <a:off x="6865409" y="3762571"/>
              <a:ext cx="374522" cy="106584"/>
            </a:xfrm>
            <a:custGeom>
              <a:avLst/>
              <a:gdLst>
                <a:gd name="connsiteX0" fmla="*/ 374523 w 374522"/>
                <a:gd name="connsiteY0" fmla="*/ 0 h 106584"/>
                <a:gd name="connsiteX1" fmla="*/ 365093 w 374522"/>
                <a:gd name="connsiteY1" fmla="*/ 106584 h 106584"/>
                <a:gd name="connsiteX2" fmla="*/ 11716 w 374522"/>
                <a:gd name="connsiteY2" fmla="*/ 106584 h 106584"/>
                <a:gd name="connsiteX3" fmla="*/ 0 w 374522"/>
                <a:gd name="connsiteY3" fmla="*/ 0 h 106584"/>
                <a:gd name="connsiteX4" fmla="*/ 374523 w 374522"/>
                <a:gd name="connsiteY4" fmla="*/ 0 h 10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522" h="106584">
                  <a:moveTo>
                    <a:pt x="374523" y="0"/>
                  </a:moveTo>
                  <a:lnTo>
                    <a:pt x="365093" y="106584"/>
                  </a:lnTo>
                  <a:lnTo>
                    <a:pt x="11716" y="106584"/>
                  </a:lnTo>
                  <a:lnTo>
                    <a:pt x="0" y="0"/>
                  </a:lnTo>
                  <a:lnTo>
                    <a:pt x="374523" y="0"/>
                  </a:ln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93B7E5C-EBC7-EF36-BBAF-48F44E72B16F}"/>
                </a:ext>
              </a:extLst>
            </p:cNvPr>
            <p:cNvSpPr/>
            <p:nvPr/>
          </p:nvSpPr>
          <p:spPr>
            <a:xfrm>
              <a:off x="6837501" y="3733520"/>
              <a:ext cx="430339" cy="86486"/>
            </a:xfrm>
            <a:custGeom>
              <a:avLst/>
              <a:gdLst>
                <a:gd name="connsiteX0" fmla="*/ 0 w 430339"/>
                <a:gd name="connsiteY0" fmla="*/ 0 h 86486"/>
                <a:gd name="connsiteX1" fmla="*/ 430340 w 430339"/>
                <a:gd name="connsiteY1" fmla="*/ 0 h 86486"/>
                <a:gd name="connsiteX2" fmla="*/ 430340 w 430339"/>
                <a:gd name="connsiteY2" fmla="*/ 86487 h 86486"/>
                <a:gd name="connsiteX3" fmla="*/ 0 w 430339"/>
                <a:gd name="connsiteY3" fmla="*/ 86487 h 8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339" h="86486">
                  <a:moveTo>
                    <a:pt x="0" y="0"/>
                  </a:moveTo>
                  <a:lnTo>
                    <a:pt x="430340" y="0"/>
                  </a:lnTo>
                  <a:lnTo>
                    <a:pt x="430340" y="86487"/>
                  </a:lnTo>
                  <a:lnTo>
                    <a:pt x="0" y="86487"/>
                  </a:lnTo>
                  <a:close/>
                </a:path>
              </a:pathLst>
            </a:custGeom>
            <a:solidFill>
              <a:srgbClr val="C7C7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oogle Shape;354;p28">
            <a:extLst>
              <a:ext uri="{FF2B5EF4-FFF2-40B4-BE49-F238E27FC236}">
                <a16:creationId xmlns:a16="http://schemas.microsoft.com/office/drawing/2014/main" id="{0EEFE2DD-15D8-426F-D2B3-8BA3CD955980}"/>
              </a:ext>
            </a:extLst>
          </p:cNvPr>
          <p:cNvGrpSpPr/>
          <p:nvPr/>
        </p:nvGrpSpPr>
        <p:grpSpPr>
          <a:xfrm>
            <a:off x="352181" y="630481"/>
            <a:ext cx="257418" cy="256558"/>
            <a:chOff x="4707700" y="2822475"/>
            <a:chExt cx="259625" cy="239550"/>
          </a:xfrm>
        </p:grpSpPr>
        <p:sp>
          <p:nvSpPr>
            <p:cNvPr id="29" name="Google Shape;355;p28">
              <a:extLst>
                <a:ext uri="{FF2B5EF4-FFF2-40B4-BE49-F238E27FC236}">
                  <a16:creationId xmlns:a16="http://schemas.microsoft.com/office/drawing/2014/main" id="{313E2345-2A58-3C96-FE14-AB118EEF09CC}"/>
                </a:ext>
              </a:extLst>
            </p:cNvPr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6;p28">
              <a:extLst>
                <a:ext uri="{FF2B5EF4-FFF2-40B4-BE49-F238E27FC236}">
                  <a16:creationId xmlns:a16="http://schemas.microsoft.com/office/drawing/2014/main" id="{C3CB4AB4-F03A-5DAA-A9FD-76F5111A6740}"/>
                </a:ext>
              </a:extLst>
            </p:cNvPr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7;p28">
              <a:extLst>
                <a:ext uri="{FF2B5EF4-FFF2-40B4-BE49-F238E27FC236}">
                  <a16:creationId xmlns:a16="http://schemas.microsoft.com/office/drawing/2014/main" id="{EE3B6F36-713D-87F8-CA3F-FD79E41C8986}"/>
                </a:ext>
              </a:extLst>
            </p:cNvPr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9405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F70C7-247D-0104-2DE2-DB0233D97105}"/>
              </a:ext>
            </a:extLst>
          </p:cNvPr>
          <p:cNvSpPr txBox="1"/>
          <p:nvPr/>
        </p:nvSpPr>
        <p:spPr>
          <a:xfrm>
            <a:off x="754603" y="497150"/>
            <a:ext cx="370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3.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Thuật</a:t>
            </a:r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toán</a:t>
            </a:r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7742AF-1E6B-AD61-7B2E-DACBF6F1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50" y="1218372"/>
            <a:ext cx="5618507" cy="529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4F4E12-5E0B-9E7E-B800-EF3F8CDC4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445" y="1218372"/>
            <a:ext cx="5618507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2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40D0B-3DD3-DC00-9468-60F8E4812A9B}"/>
              </a:ext>
            </a:extLst>
          </p:cNvPr>
          <p:cNvSpPr txBox="1"/>
          <p:nvPr/>
        </p:nvSpPr>
        <p:spPr>
          <a:xfrm>
            <a:off x="754603" y="497150"/>
            <a:ext cx="370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4.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Kết</a:t>
            </a:r>
            <a:r>
              <a:rPr lang="en-US" sz="28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Merriweather" panose="00000500000000000000" pitchFamily="2" charset="0"/>
              </a:rPr>
              <a:t>quả</a:t>
            </a:r>
            <a:endParaRPr lang="en-US" sz="2800"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61D1E96-0BC7-7A5A-CB64-26A4906BE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3" y="1357698"/>
            <a:ext cx="4880885" cy="3367645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827A705-D8B9-9EDF-CFAF-08B4CDE9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275" y="1377073"/>
            <a:ext cx="4890590" cy="336764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3F3FD18-599A-C90E-9317-AAA9203D23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9" t="149" r="335" b="783"/>
          <a:stretch/>
        </p:blipFill>
        <p:spPr bwMode="auto">
          <a:xfrm>
            <a:off x="764311" y="1411517"/>
            <a:ext cx="4880884" cy="33166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D0AA219-8A3B-3749-DF07-20F3947F2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982" y="1417206"/>
            <a:ext cx="4880883" cy="3327511"/>
          </a:xfrm>
          <a:prstGeom prst="rect">
            <a:avLst/>
          </a:prstGeom>
        </p:spPr>
      </p:pic>
      <p:sp>
        <p:nvSpPr>
          <p:cNvPr id="9" name="Google Shape;480;p31">
            <a:extLst>
              <a:ext uri="{FF2B5EF4-FFF2-40B4-BE49-F238E27FC236}">
                <a16:creationId xmlns:a16="http://schemas.microsoft.com/office/drawing/2014/main" id="{AC95C878-AB82-8268-A242-7322BB20D856}"/>
              </a:ext>
            </a:extLst>
          </p:cNvPr>
          <p:cNvSpPr txBox="1">
            <a:spLocks/>
          </p:cNvSpPr>
          <p:nvPr/>
        </p:nvSpPr>
        <p:spPr>
          <a:xfrm rot="20419534">
            <a:off x="13727574" y="7762442"/>
            <a:ext cx="2834935" cy="156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12000" dirty="0">
                <a:solidFill>
                  <a:schemeClr val="bg2"/>
                </a:solidFill>
                <a:latin typeface="Merriweather" panose="00000500000000000000" pitchFamily="2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48CE4-89F0-BDDD-C563-E6EA53E4DFB2}"/>
              </a:ext>
            </a:extLst>
          </p:cNvPr>
          <p:cNvSpPr txBox="1"/>
          <p:nvPr/>
        </p:nvSpPr>
        <p:spPr>
          <a:xfrm rot="19970769">
            <a:off x="16626810" y="3116917"/>
            <a:ext cx="462483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2"/>
                </a:solidFill>
                <a:latin typeface="Merriweather" panose="00000500000000000000" pitchFamily="2" charset="0"/>
              </a:rPr>
              <a:t>Project 5 :</a:t>
            </a:r>
          </a:p>
          <a:p>
            <a:r>
              <a:rPr lang="en-US" sz="3600" dirty="0" err="1">
                <a:solidFill>
                  <a:schemeClr val="bg2"/>
                </a:solidFill>
                <a:latin typeface="Merriweather" panose="00000500000000000000" pitchFamily="2" charset="0"/>
              </a:rPr>
              <a:t>Biểu</a:t>
            </a:r>
            <a:r>
              <a:rPr lang="en-US" sz="3600" dirty="0">
                <a:solidFill>
                  <a:schemeClr val="bg2"/>
                </a:solidFill>
                <a:latin typeface="Merriweather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Merriweather" panose="00000500000000000000" pitchFamily="2" charset="0"/>
              </a:rPr>
              <a:t>thức</a:t>
            </a:r>
            <a:r>
              <a:rPr lang="en-US" sz="3600" dirty="0">
                <a:solidFill>
                  <a:schemeClr val="bg2"/>
                </a:solidFill>
                <a:latin typeface="Merriweather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Merriweather" panose="00000500000000000000" pitchFamily="2" charset="0"/>
              </a:rPr>
              <a:t>trung</a:t>
            </a:r>
            <a:r>
              <a:rPr lang="en-US" sz="3600" dirty="0">
                <a:solidFill>
                  <a:schemeClr val="bg2"/>
                </a:solidFill>
                <a:latin typeface="Merriweather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Merriweather" panose="00000500000000000000" pitchFamily="2" charset="0"/>
              </a:rPr>
              <a:t>tố</a:t>
            </a:r>
            <a:r>
              <a:rPr lang="en-US" sz="3600" dirty="0">
                <a:solidFill>
                  <a:schemeClr val="bg2"/>
                </a:solidFill>
                <a:latin typeface="Merriweather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Merriweather" panose="00000500000000000000" pitchFamily="2" charset="0"/>
              </a:rPr>
              <a:t>hậu</a:t>
            </a:r>
            <a:r>
              <a:rPr lang="en-US" sz="3600" dirty="0">
                <a:solidFill>
                  <a:schemeClr val="bg2"/>
                </a:solidFill>
                <a:latin typeface="Merriweather" panose="00000500000000000000" pitchFamily="2" charset="0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Merriweather" panose="00000500000000000000" pitchFamily="2" charset="0"/>
              </a:rPr>
              <a:t>tố</a:t>
            </a:r>
            <a:endParaRPr lang="en-US" sz="3600" dirty="0">
              <a:solidFill>
                <a:schemeClr val="bg2"/>
              </a:solidFill>
              <a:latin typeface="Merriweather" panose="00000500000000000000" pitchFamily="2" charset="0"/>
            </a:endParaRPr>
          </a:p>
        </p:txBody>
      </p:sp>
      <p:grpSp>
        <p:nvGrpSpPr>
          <p:cNvPr id="11" name="Google Shape;354;p28">
            <a:extLst>
              <a:ext uri="{FF2B5EF4-FFF2-40B4-BE49-F238E27FC236}">
                <a16:creationId xmlns:a16="http://schemas.microsoft.com/office/drawing/2014/main" id="{44AC30FD-B870-0ACC-978E-57502CD18C23}"/>
              </a:ext>
            </a:extLst>
          </p:cNvPr>
          <p:cNvGrpSpPr/>
          <p:nvPr/>
        </p:nvGrpSpPr>
        <p:grpSpPr>
          <a:xfrm>
            <a:off x="349947" y="630481"/>
            <a:ext cx="257418" cy="256558"/>
            <a:chOff x="4707700" y="2822475"/>
            <a:chExt cx="259625" cy="239550"/>
          </a:xfrm>
        </p:grpSpPr>
        <p:sp>
          <p:nvSpPr>
            <p:cNvPr id="12" name="Google Shape;355;p28">
              <a:extLst>
                <a:ext uri="{FF2B5EF4-FFF2-40B4-BE49-F238E27FC236}">
                  <a16:creationId xmlns:a16="http://schemas.microsoft.com/office/drawing/2014/main" id="{42AD2F09-7C7B-34E5-4EB4-F902492CE901}"/>
                </a:ext>
              </a:extLst>
            </p:cNvPr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;p28">
              <a:extLst>
                <a:ext uri="{FF2B5EF4-FFF2-40B4-BE49-F238E27FC236}">
                  <a16:creationId xmlns:a16="http://schemas.microsoft.com/office/drawing/2014/main" id="{11869BEA-7831-C0EB-DA49-D101D9AC5AFD}"/>
                </a:ext>
              </a:extLst>
            </p:cNvPr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7;p28">
              <a:extLst>
                <a:ext uri="{FF2B5EF4-FFF2-40B4-BE49-F238E27FC236}">
                  <a16:creationId xmlns:a16="http://schemas.microsoft.com/office/drawing/2014/main" id="{50338DAE-0A7D-5F65-80A6-321362D14328}"/>
                </a:ext>
              </a:extLst>
            </p:cNvPr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6295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1200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Gulim</vt:lpstr>
      <vt:lpstr>Arial</vt:lpstr>
      <vt:lpstr>Calibri</vt:lpstr>
      <vt:lpstr>Calibri Light</vt:lpstr>
      <vt:lpstr>Hadassah Friedlaender</vt:lpstr>
      <vt:lpstr>Livvic</vt:lpstr>
      <vt:lpstr>Merriweather</vt:lpstr>
      <vt:lpstr>Symbol</vt:lpstr>
      <vt:lpstr>Office Theme</vt:lpstr>
      <vt:lpstr>PowerPoint Presentation</vt:lpstr>
      <vt:lpstr>PowerPoint Presentation</vt:lpstr>
      <vt:lpstr>Mục Lục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DUC HUY 20194780</dc:creator>
  <cp:lastModifiedBy>TRAN DUC HUY 20194780</cp:lastModifiedBy>
  <cp:revision>5</cp:revision>
  <dcterms:created xsi:type="dcterms:W3CDTF">2022-07-21T12:38:05Z</dcterms:created>
  <dcterms:modified xsi:type="dcterms:W3CDTF">2022-07-22T04:43:20Z</dcterms:modified>
</cp:coreProperties>
</file>