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28F682-A76C-4ED4-9EC1-2F720542D801}">
  <a:tblStyle styleId="{2628F682-A76C-4ED4-9EC1-2F720542D8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Lato"/>
              <a:buAutoNum type="arabicParenR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&lt;Walk through an example of a compression&gt;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Lato"/>
              <a:buAutoNum type="arabicParenR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&lt;Walk through an example of a decompression?&gt;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Lato"/>
              <a:buAutoNum type="arabicParenR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&lt;Maybe include a block diagram?&gt;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pencores.org/project,lzrw1-compressor-cor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4141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LZRW1 Compressor &amp; Decompressor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1700" y="2910325"/>
            <a:ext cx="8520600" cy="108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 Manas Karanjekar, Mark Chernishoff, and Parker Ridd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031050" y="536600"/>
            <a:ext cx="37170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ECE 571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SystemVerilog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SystemVerilog Constructs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Constrained randomization stimulus generation (usage of variables, randcase and randomize() functions)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Weighted distribution using </a:t>
            </a:r>
            <a:r>
              <a:rPr i="1" lang="en"/>
              <a:t>dist </a:t>
            </a:r>
            <a:r>
              <a:rPr lang="en"/>
              <a:t>keyword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Virtual functions and polymorphism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String operations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File handling tasks in SystemVerilog</a:t>
            </a: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n"/>
              <a:t>Assertions included in modules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297500" y="1401375"/>
            <a:ext cx="3403200" cy="295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Compressor and Decompressor coded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Decompressor verified via individual testbench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Compressor verified by input/output comparison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Completed constrained random stimulus generation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Feedthrough testbench is a work in progress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Firm plan for completion by 12/7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502" y="492025"/>
            <a:ext cx="2625749" cy="41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Emulation Plan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Standalone mode operation for VeloceSolo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stimulus and output txt files generation will be done on the emulator</a:t>
            </a: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n"/>
              <a:t>Offline checking for decompressed output 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288" y="2774450"/>
            <a:ext cx="2019425" cy="12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Mark: Compressor integration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Manas: Main testbench and hash function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Parker: Decompressor integration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Schrittwieser, Lukas. “LZRW1 Compressor Core :: Overview Overview.” </a:t>
            </a:r>
            <a:r>
              <a:rPr b="1"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OpenCores</a:t>
            </a: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7 Apr. 2013, opencores.org/project,lzrw1-compressor-core.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Williams, R.n. “An Extremely Fast Ziv-Lempel Data Compression Algorithm.” </a:t>
            </a:r>
            <a:r>
              <a:rPr b="1"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[1991] Proceedings. Data Compression Conference</a:t>
            </a: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1991, doi:10.1109/dcc.1991.213344.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does it do?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0689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Compression saves space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Hardware compression is increasingly relevant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LZRW1 is extremely fast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According to Williams, it is 4x faster than the LZC, which is what the </a:t>
            </a:r>
            <a:r>
              <a:rPr i="1" lang="en"/>
              <a:t>compress</a:t>
            </a:r>
            <a:r>
              <a:rPr lang="en"/>
              <a:t> command on UNIX used to use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LZRW1 is easier to implement in hardware than other compression algorithms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arenR"/>
            </a:pPr>
            <a:r>
              <a:rPr lang="en"/>
              <a:t>Average filesize is 55.5% of original in experiment performed by Williams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500" y="1624300"/>
            <a:ext cx="4138500" cy="279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Inspiration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197175"/>
            <a:ext cx="7038900" cy="12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Loosely based on OpenCores implementation of LZRW1 compressor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https://opencores.org/project,lzrw1-compressor-core</a:t>
            </a:r>
            <a:r>
              <a:rPr lang="en"/>
              <a:t>)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wanted to make compressor AND a decompressor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Designed it from scratch based on </a:t>
            </a:r>
            <a:r>
              <a:rPr lang="en"/>
              <a:t>algorithm</a:t>
            </a:r>
            <a:r>
              <a:rPr lang="en"/>
              <a:t> by Ross N Williams detailed in </a:t>
            </a:r>
            <a:r>
              <a:rPr lang="en"/>
              <a:t>“An Extremely Fast Ziv-Lempel Data Compression Algorithm”</a:t>
            </a:r>
            <a:r>
              <a:rPr lang="en"/>
              <a:t> 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488" y="2601725"/>
            <a:ext cx="5203027" cy="22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075" y="1921767"/>
            <a:ext cx="3743326" cy="269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63" y="2247088"/>
            <a:ext cx="37433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600" y="1025238"/>
            <a:ext cx="3235730" cy="10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72275" y="4668275"/>
            <a:ext cx="8358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“An Extremely Fast Ziv-Lempel Data Compression Algorithm”, Ross N Williams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3920250" y="10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{2628F682-A76C-4ED4-9EC1-2F720542D801}</a:tableStyleId>
              </a:tblPr>
              <a:tblGrid>
                <a:gridCol w="418175"/>
                <a:gridCol w="440075"/>
                <a:gridCol w="438325"/>
              </a:tblGrid>
              <a:tr h="32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Ziv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Hashtbl </a:t>
                      </a: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b="1"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ntr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w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3EA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wa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939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451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A53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lru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893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2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Design: Compressor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425" y="962851"/>
            <a:ext cx="7369050" cy="41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6" y="4627050"/>
            <a:ext cx="2576550" cy="3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 -- Compressor	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038" y="1070325"/>
            <a:ext cx="5160125" cy="36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40900" y="1542050"/>
            <a:ext cx="30681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</a:rPr>
              <a:t>Concurrent Assertions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u="sng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compressed value when control bit is high/low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length &gt; 3 when control bit high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control word when when control bit high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Design: Decompressor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348" y="1031575"/>
            <a:ext cx="5479076" cy="387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50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 -- Decompressor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7850"/>
            <a:ext cx="8839202" cy="343977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3103700" y="4703550"/>
            <a:ext cx="3543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Decompression result: abcdefgabcdpnk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776450" y="897750"/>
            <a:ext cx="1805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Input: abcdefg䀇pnk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674900" y="930000"/>
            <a:ext cx="1316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䀇 = 0x4007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Design: Testbench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882250"/>
            <a:ext cx="7453125" cy="377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