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1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1170-B57E-4DD8-82F2-29DEB6AAC1D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2FB2-5349-452B-972C-CCD6FF4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Web Application for a Cafe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Dilara Madinger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Purpose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043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Website for a café. In this case, a Russian café.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Database has users, purchases, food items.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Web App has 3 tiers of usage: </a:t>
            </a:r>
          </a:p>
          <a:p>
            <a:pPr lvl="1"/>
            <a:r>
              <a:rPr lang="en-US" sz="1600" dirty="0" smtClean="0"/>
              <a:t>1 general public</a:t>
            </a:r>
          </a:p>
          <a:p>
            <a:pPr lvl="1"/>
            <a:r>
              <a:rPr lang="en-US" sz="1600" dirty="0" smtClean="0"/>
              <a:t>2 registered users</a:t>
            </a:r>
          </a:p>
          <a:p>
            <a:pPr lvl="1"/>
            <a:r>
              <a:rPr lang="en-US" sz="1600" dirty="0" smtClean="0"/>
              <a:t>3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235100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798490"/>
            <a:ext cx="8680361" cy="6074071"/>
          </a:xfrm>
        </p:spPr>
      </p:pic>
    </p:spTree>
    <p:extLst>
      <p:ext uri="{BB962C8B-B14F-4D97-AF65-F5344CB8AC3E}">
        <p14:creationId xmlns:p14="http://schemas.microsoft.com/office/powerpoint/2010/main" val="14430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Web Application for a Cafe</vt:lpstr>
      <vt:lpstr>Purpose</vt:lpstr>
      <vt:lpstr>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for a Cafe</dc:title>
  <dc:creator>Noah Madinger</dc:creator>
  <cp:lastModifiedBy>Noah Madinger</cp:lastModifiedBy>
  <cp:revision>5</cp:revision>
  <dcterms:created xsi:type="dcterms:W3CDTF">2016-07-12T14:37:26Z</dcterms:created>
  <dcterms:modified xsi:type="dcterms:W3CDTF">2016-07-12T14:46:35Z</dcterms:modified>
</cp:coreProperties>
</file>