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2" r:id="rId2"/>
  </p:sldIdLst>
  <p:sldSz cx="9144000" cy="1920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04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uhm Han" initials="B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04"/>
    <p:restoredTop sz="93004"/>
  </p:normalViewPr>
  <p:slideViewPr>
    <p:cSldViewPr snapToGrid="0" snapToObjects="1">
      <p:cViewPr>
        <p:scale>
          <a:sx n="110" d="100"/>
          <a:sy n="110" d="100"/>
        </p:scale>
        <p:origin x="1584" y="-5352"/>
      </p:cViewPr>
      <p:guideLst>
        <p:guide orient="horz" pos="604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commentAuthors" Target="commentAuthor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5C215B-11BF-594D-AE10-599DCB622532}" type="datetimeFigureOut">
              <a:rPr lang="en-US" smtClean="0"/>
              <a:t>3/30/17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93988" y="1143000"/>
            <a:ext cx="1470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A40FE-8312-A84D-876C-CF0E1B522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59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93988" y="1143000"/>
            <a:ext cx="14700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0A40FE-8312-A84D-876C-CF0E1B522C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18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965194"/>
            <a:ext cx="7772400" cy="411607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0881360"/>
            <a:ext cx="6400800" cy="4907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7D4E-8062-684C-9FE6-4B58366C0307}" type="datetimeFigureOut">
              <a:rPr lang="en-US" smtClean="0"/>
              <a:t>3/30/17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940EA-5AD1-684D-BD9C-941BD0895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5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7D4E-8062-684C-9FE6-4B58366C0307}" type="datetimeFigureOut">
              <a:rPr lang="en-US" smtClean="0"/>
              <a:t>3/30/17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940EA-5AD1-684D-BD9C-941BD0895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109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8988"/>
            <a:ext cx="2057400" cy="163842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8988"/>
            <a:ext cx="6019800" cy="163842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7D4E-8062-684C-9FE6-4B58366C0307}" type="datetimeFigureOut">
              <a:rPr lang="en-US" smtClean="0"/>
              <a:t>3/30/17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940EA-5AD1-684D-BD9C-941BD0895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01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7D4E-8062-684C-9FE6-4B58366C0307}" type="datetimeFigureOut">
              <a:rPr lang="en-US" smtClean="0"/>
              <a:t>3/30/17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940EA-5AD1-684D-BD9C-941BD0895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88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2339322"/>
            <a:ext cx="7772400" cy="381381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8138799"/>
            <a:ext cx="7772400" cy="420052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7D4E-8062-684C-9FE6-4B58366C0307}" type="datetimeFigureOut">
              <a:rPr lang="en-US" smtClean="0"/>
              <a:t>3/30/17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940EA-5AD1-684D-BD9C-941BD0895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918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4480563"/>
            <a:ext cx="4038600" cy="126726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4480563"/>
            <a:ext cx="4038600" cy="126726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7D4E-8062-684C-9FE6-4B58366C0307}" type="datetimeFigureOut">
              <a:rPr lang="en-US" smtClean="0"/>
              <a:t>3/30/17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940EA-5AD1-684D-BD9C-941BD0895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77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298318"/>
            <a:ext cx="4040188" cy="17913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089652"/>
            <a:ext cx="4040188" cy="1106360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4298318"/>
            <a:ext cx="4041775" cy="17913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6089652"/>
            <a:ext cx="4041775" cy="1106360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7D4E-8062-684C-9FE6-4B58366C0307}" type="datetimeFigureOut">
              <a:rPr lang="en-US" smtClean="0"/>
              <a:t>3/30/17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940EA-5AD1-684D-BD9C-941BD0895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613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7D4E-8062-684C-9FE6-4B58366C0307}" type="datetimeFigureOut">
              <a:rPr lang="en-US" smtClean="0"/>
              <a:t>3/30/17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940EA-5AD1-684D-BD9C-941BD0895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303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7D4E-8062-684C-9FE6-4B58366C0307}" type="datetimeFigureOut">
              <a:rPr lang="en-US" smtClean="0"/>
              <a:t>3/30/17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940EA-5AD1-684D-BD9C-941BD0895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17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764540"/>
            <a:ext cx="3008313" cy="32537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4543"/>
            <a:ext cx="5111750" cy="163887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4018283"/>
            <a:ext cx="3008313" cy="1313497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7D4E-8062-684C-9FE6-4B58366C0307}" type="datetimeFigureOut">
              <a:rPr lang="en-US" smtClean="0"/>
              <a:t>3/30/17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940EA-5AD1-684D-BD9C-941BD0895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03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13441682"/>
            <a:ext cx="5486400" cy="158686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715770"/>
            <a:ext cx="5486400" cy="115214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15028548"/>
            <a:ext cx="5486400" cy="22536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7D4E-8062-684C-9FE6-4B58366C0307}" type="datetimeFigureOut">
              <a:rPr lang="en-US" smtClean="0"/>
              <a:t>3/30/17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940EA-5AD1-684D-BD9C-941BD0895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4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68986"/>
            <a:ext cx="8229600" cy="3200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480563"/>
            <a:ext cx="8229600" cy="12672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7797782"/>
            <a:ext cx="2133600" cy="1022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E7D4E-8062-684C-9FE6-4B58366C0307}" type="datetimeFigureOut">
              <a:rPr lang="en-US" smtClean="0"/>
              <a:t>3/30/17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17797782"/>
            <a:ext cx="2895600" cy="1022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17797782"/>
            <a:ext cx="2133600" cy="1022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940EA-5AD1-684D-BD9C-941BD0895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25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3.emf"/><Relationship Id="rId8" Type="http://schemas.openxmlformats.org/officeDocument/2006/relationships/image" Target="../media/image4.emf"/><Relationship Id="rId9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Box 94"/>
          <p:cNvSpPr txBox="1"/>
          <p:nvPr/>
        </p:nvSpPr>
        <p:spPr>
          <a:xfrm>
            <a:off x="106469" y="11697"/>
            <a:ext cx="49432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latin typeface="Times New Roman" charset="0"/>
                <a:ea typeface="Times New Roman" charset="0"/>
                <a:cs typeface="Times New Roman" charset="0"/>
              </a:rPr>
              <a:t>A</a:t>
            </a:r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411" y="677656"/>
            <a:ext cx="6747178" cy="3953192"/>
          </a:xfrm>
          <a:prstGeom prst="rect">
            <a:avLst/>
          </a:prstGeom>
        </p:spPr>
      </p:pic>
      <p:sp>
        <p:nvSpPr>
          <p:cNvPr id="97" name="TextBox 96"/>
          <p:cNvSpPr txBox="1"/>
          <p:nvPr/>
        </p:nvSpPr>
        <p:spPr>
          <a:xfrm>
            <a:off x="1607633" y="9529070"/>
            <a:ext cx="1448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Females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6602621" y="9550524"/>
            <a:ext cx="1152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Males</a:t>
            </a:r>
          </a:p>
        </p:txBody>
      </p:sp>
      <p:cxnSp>
        <p:nvCxnSpPr>
          <p:cNvPr id="99" name="Straight Arrow Connector 98"/>
          <p:cNvCxnSpPr/>
          <p:nvPr/>
        </p:nvCxnSpPr>
        <p:spPr>
          <a:xfrm flipH="1">
            <a:off x="2331679" y="8669379"/>
            <a:ext cx="604442" cy="742761"/>
          </a:xfrm>
          <a:prstGeom prst="straightConnector1">
            <a:avLst/>
          </a:prstGeom>
          <a:ln w="76200" cmpd="sng">
            <a:solidFill>
              <a:srgbClr val="4F81BD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06469" y="9105281"/>
            <a:ext cx="49432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latin typeface="Times New Roman" charset="0"/>
                <a:ea typeface="Times New Roman" charset="0"/>
                <a:cs typeface="Times New Roman" charset="0"/>
              </a:rPr>
              <a:t>B</a:t>
            </a:r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6350989" y="8747477"/>
            <a:ext cx="547523" cy="664663"/>
          </a:xfrm>
          <a:prstGeom prst="straightConnector1">
            <a:avLst/>
          </a:prstGeom>
          <a:ln w="76200" cmpd="sng">
            <a:solidFill>
              <a:srgbClr val="4F81BD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2" name="Picture 10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" y="4318679"/>
            <a:ext cx="9129118" cy="4437766"/>
          </a:xfrm>
          <a:prstGeom prst="rect">
            <a:avLst/>
          </a:prstGeom>
        </p:spPr>
      </p:pic>
      <p:cxnSp>
        <p:nvCxnSpPr>
          <p:cNvPr id="103" name="Straight Arrow Connector 102"/>
          <p:cNvCxnSpPr/>
          <p:nvPr/>
        </p:nvCxnSpPr>
        <p:spPr>
          <a:xfrm flipH="1">
            <a:off x="2207379" y="12817084"/>
            <a:ext cx="2" cy="914003"/>
          </a:xfrm>
          <a:prstGeom prst="straightConnector1">
            <a:avLst/>
          </a:prstGeom>
          <a:ln w="5715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H="1">
            <a:off x="6859054" y="12817084"/>
            <a:ext cx="1" cy="914003"/>
          </a:xfrm>
          <a:prstGeom prst="straightConnector1">
            <a:avLst/>
          </a:prstGeom>
          <a:ln w="5715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3038606" y="14873191"/>
            <a:ext cx="3092199" cy="707886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Random Effects Model Meta Analysis</a:t>
            </a:r>
          </a:p>
        </p:txBody>
      </p:sp>
      <p:cxnSp>
        <p:nvCxnSpPr>
          <p:cNvPr id="106" name="Straight Arrow Connector 105"/>
          <p:cNvCxnSpPr/>
          <p:nvPr/>
        </p:nvCxnSpPr>
        <p:spPr>
          <a:xfrm flipH="1">
            <a:off x="5855974" y="14057975"/>
            <a:ext cx="894035" cy="633584"/>
          </a:xfrm>
          <a:prstGeom prst="straightConnector1">
            <a:avLst/>
          </a:prstGeom>
          <a:ln w="57150" cmpd="sng">
            <a:solidFill>
              <a:srgbClr val="4F81BD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2334485" y="14049476"/>
            <a:ext cx="894035" cy="633584"/>
          </a:xfrm>
          <a:prstGeom prst="straightConnector1">
            <a:avLst/>
          </a:prstGeom>
          <a:ln w="57150" cmpd="sng">
            <a:solidFill>
              <a:srgbClr val="4F81BD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6965521" y="14873191"/>
            <a:ext cx="1966978" cy="707886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Male-specific Test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66180" y="14873191"/>
            <a:ext cx="1966978" cy="707886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Female-specific Test</a:t>
            </a:r>
          </a:p>
        </p:txBody>
      </p:sp>
      <p:cxnSp>
        <p:nvCxnSpPr>
          <p:cNvPr id="110" name="Straight Arrow Connector 109"/>
          <p:cNvCxnSpPr/>
          <p:nvPr/>
        </p:nvCxnSpPr>
        <p:spPr>
          <a:xfrm flipH="1">
            <a:off x="1206880" y="14049476"/>
            <a:ext cx="894035" cy="633584"/>
          </a:xfrm>
          <a:prstGeom prst="straightConnector1">
            <a:avLst/>
          </a:prstGeom>
          <a:ln w="57150" cmpd="sng">
            <a:solidFill>
              <a:srgbClr val="4F81BD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6965524" y="14049476"/>
            <a:ext cx="894035" cy="633584"/>
          </a:xfrm>
          <a:prstGeom prst="straightConnector1">
            <a:avLst/>
          </a:prstGeom>
          <a:ln w="57150" cmpd="sng">
            <a:solidFill>
              <a:srgbClr val="4F81BD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06469" y="13411942"/>
            <a:ext cx="49432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latin typeface="Times New Roman" charset="0"/>
                <a:ea typeface="Times New Roman" charset="0"/>
                <a:cs typeface="Times New Roman" charset="0"/>
              </a:rPr>
              <a:t>C</a:t>
            </a:r>
          </a:p>
        </p:txBody>
      </p:sp>
      <p:grpSp>
        <p:nvGrpSpPr>
          <p:cNvPr id="113" name="Group 112"/>
          <p:cNvGrpSpPr/>
          <p:nvPr/>
        </p:nvGrpSpPr>
        <p:grpSpPr>
          <a:xfrm>
            <a:off x="1668930" y="13580665"/>
            <a:ext cx="1545917" cy="442107"/>
            <a:chOff x="4183734" y="4416646"/>
            <a:chExt cx="1545917" cy="4421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Rectangle 113"/>
                <p:cNvSpPr/>
                <p:nvPr/>
              </p:nvSpPr>
              <p:spPr>
                <a:xfrm>
                  <a:off x="4183734" y="4416646"/>
                  <a:ext cx="457946" cy="41684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charset="0"/>
                              </a:rPr>
                              <m:t>f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14" name="Rectangle 1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3734" y="4416646"/>
                  <a:ext cx="457946" cy="41684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4412" r="-17333" b="-147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Rectangle 114"/>
                <p:cNvSpPr/>
                <p:nvPr/>
              </p:nvSpPr>
              <p:spPr>
                <a:xfrm>
                  <a:off x="4790356" y="4417285"/>
                  <a:ext cx="939295" cy="44146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charset="0"/>
                          </a:rPr>
                          <m:t>𝑠𝑒</m:t>
                        </m:r>
                        <m:d>
                          <m:dPr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000" i="1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charset="0"/>
                                  </a:rPr>
                                  <m:t>f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5" name="Rectangle 1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0356" y="4417285"/>
                  <a:ext cx="939295" cy="44146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2778" b="-97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9" name="Straight Connector 118"/>
          <p:cNvCxnSpPr/>
          <p:nvPr/>
        </p:nvCxnSpPr>
        <p:spPr>
          <a:xfrm>
            <a:off x="4511297" y="10028956"/>
            <a:ext cx="0" cy="26405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0" name="Picture 1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515" y="10206219"/>
            <a:ext cx="2664477" cy="2286000"/>
          </a:xfrm>
          <a:prstGeom prst="rect">
            <a:avLst/>
          </a:prstGeom>
        </p:spPr>
      </p:pic>
      <p:pic>
        <p:nvPicPr>
          <p:cNvPr id="121" name="Picture 1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477" y="10211412"/>
            <a:ext cx="3058092" cy="2286000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6313642" y="13580984"/>
            <a:ext cx="1545917" cy="442107"/>
            <a:chOff x="4183734" y="4416646"/>
            <a:chExt cx="1545917" cy="4421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4183734" y="4416646"/>
                  <a:ext cx="457946" cy="41684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charset="0"/>
                              </a:rPr>
                              <m:t>f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3734" y="4416646"/>
                  <a:ext cx="457946" cy="41684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4412" r="-17333" b="-147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4790356" y="4417285"/>
                  <a:ext cx="939295" cy="44146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charset="0"/>
                          </a:rPr>
                          <m:t>𝑠𝑒</m:t>
                        </m:r>
                        <m:d>
                          <m:dPr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000" i="1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charset="0"/>
                                  </a:rPr>
                                  <m:t>f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0356" y="4417285"/>
                  <a:ext cx="939295" cy="441468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t="-2778" b="-97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87857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1266</TotalTime>
  <Words>37</Words>
  <Application>Microsoft Macintosh PowerPoint</Application>
  <PresentationFormat>Custom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Cambria Math</vt:lpstr>
      <vt:lpstr>Times New Roman</vt:lpstr>
      <vt:lpstr>Arial</vt:lpstr>
      <vt:lpstr>Office Theme</vt:lpstr>
      <vt:lpstr>PowerPoint Presentation</vt:lpstr>
    </vt:vector>
  </TitlesOfParts>
  <Company>UCLA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Eun Yong Kang</dc:creator>
  <cp:lastModifiedBy>Cue Hyunkyu Lee</cp:lastModifiedBy>
  <cp:revision>75</cp:revision>
  <dcterms:created xsi:type="dcterms:W3CDTF">2015-02-27T03:28:54Z</dcterms:created>
  <dcterms:modified xsi:type="dcterms:W3CDTF">2017-03-30T01:13:27Z</dcterms:modified>
</cp:coreProperties>
</file>