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772400" cy="5486400"/>
  <p:notesSz cx="6858000" cy="9144000"/>
  <p:defaultTextStyle>
    <a:defPPr>
      <a:defRPr lang="en-US"/>
    </a:defPPr>
    <a:lvl1pPr marL="0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650"/>
  </p:normalViewPr>
  <p:slideViewPr>
    <p:cSldViewPr snapToGrid="0" snapToObjects="1">
      <p:cViewPr varScale="1">
        <p:scale>
          <a:sx n="144" d="100"/>
          <a:sy n="14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13A9-528D-4543-A380-F7D6F4E51A9F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4A8A-3862-744C-89EB-08876625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35B4-DDE9-BE42-B72E-2204FA9C3A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80EA-95EF-2E4B-B90D-80F95D47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7772400" cy="5486400"/>
            <a:chOff x="0" y="0"/>
            <a:chExt cx="7772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57200" cy="5486400"/>
              <a:chOff x="0" y="0"/>
              <a:chExt cx="457200" cy="54864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1143000" y="3886200"/>
                <a:ext cx="2743200" cy="4572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1143000" y="1143000"/>
                <a:ext cx="2743200" cy="45720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0"/>
              <a:ext cx="73152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70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 Hyunkyu Lee</dc:creator>
  <cp:lastModifiedBy>Cue Hyunkyu Lee</cp:lastModifiedBy>
  <cp:revision>24</cp:revision>
  <cp:lastPrinted>2017-05-04T00:18:26Z</cp:lastPrinted>
  <dcterms:created xsi:type="dcterms:W3CDTF">2017-04-03T00:21:40Z</dcterms:created>
  <dcterms:modified xsi:type="dcterms:W3CDTF">2017-11-03T07:04:38Z</dcterms:modified>
</cp:coreProperties>
</file>