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0"/>
  </p:notesMasterIdLst>
  <p:sldIdLst>
    <p:sldId id="256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DB88C-14ED-4099-AD62-AA12A955B42E}" v="490" dt="2021-11-19T17:11:36.270"/>
    <p1510:client id="{8B0E1321-3E23-41C1-AF0A-1C5D3FAECD02}" v="81" dt="2021-11-19T17:01:02.574"/>
    <p1510:client id="{E6B16B88-7A1B-4D8F-BFAE-18325400CCC4}" v="14" dt="2021-11-19T16:53:38.128"/>
    <p1510:client id="{FCF583A0-BE62-4619-A121-34C74A49564B}" v="23" dt="2021-11-19T17:09:17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UELI RODRÍGUEZ" userId="49567dbe-ee84-43e9-b08a-40c57f8010c3" providerId="ADAL" clId="{8B0E1321-3E23-41C1-AF0A-1C5D3FAECD02}"/>
    <pc:docChg chg="undo custSel addSld delSld modSld">
      <pc:chgData name="PEDRO CUELI RODRÍGUEZ" userId="49567dbe-ee84-43e9-b08a-40c57f8010c3" providerId="ADAL" clId="{8B0E1321-3E23-41C1-AF0A-1C5D3FAECD02}" dt="2021-11-19T17:01:02.574" v="73" actId="166"/>
      <pc:docMkLst>
        <pc:docMk/>
      </pc:docMkLst>
      <pc:sldChg chg="addSp delSp modSp mod setBg">
        <pc:chgData name="PEDRO CUELI RODRÍGUEZ" userId="49567dbe-ee84-43e9-b08a-40c57f8010c3" providerId="ADAL" clId="{8B0E1321-3E23-41C1-AF0A-1C5D3FAECD02}" dt="2021-11-19T16:44:57.982" v="21" actId="27614"/>
        <pc:sldMkLst>
          <pc:docMk/>
          <pc:sldMk cId="1856386751" sldId="257"/>
        </pc:sldMkLst>
        <pc:spChg chg="mod">
          <ac:chgData name="PEDRO CUELI RODRÍGUEZ" userId="49567dbe-ee84-43e9-b08a-40c57f8010c3" providerId="ADAL" clId="{8B0E1321-3E23-41C1-AF0A-1C5D3FAECD02}" dt="2021-11-19T16:44:54.453" v="20" actId="26606"/>
          <ac:spMkLst>
            <pc:docMk/>
            <pc:sldMk cId="1856386751" sldId="257"/>
            <ac:spMk id="2" creationId="{E91F9D98-7523-49B3-9CA3-8BE2CF3C06A2}"/>
          </ac:spMkLst>
        </pc:spChg>
        <pc:spChg chg="mod">
          <ac:chgData name="PEDRO CUELI RODRÍGUEZ" userId="49567dbe-ee84-43e9-b08a-40c57f8010c3" providerId="ADAL" clId="{8B0E1321-3E23-41C1-AF0A-1C5D3FAECD02}" dt="2021-11-19T16:44:54.453" v="20" actId="26606"/>
          <ac:spMkLst>
            <pc:docMk/>
            <pc:sldMk cId="1856386751" sldId="257"/>
            <ac:spMk id="3" creationId="{7AA4F58C-3488-44EC-A4D9-48FE79F152F4}"/>
          </ac:spMkLst>
        </pc:spChg>
        <pc:spChg chg="add del">
          <ac:chgData name="PEDRO CUELI RODRÍGUEZ" userId="49567dbe-ee84-43e9-b08a-40c57f8010c3" providerId="ADAL" clId="{8B0E1321-3E23-41C1-AF0A-1C5D3FAECD02}" dt="2021-11-19T16:44:54.422" v="19" actId="26606"/>
          <ac:spMkLst>
            <pc:docMk/>
            <pc:sldMk cId="1856386751" sldId="257"/>
            <ac:spMk id="9" creationId="{A4FB2F27-3F7D-440E-A905-86607A926A29}"/>
          </ac:spMkLst>
        </pc:spChg>
        <pc:spChg chg="add del">
          <ac:chgData name="PEDRO CUELI RODRÍGUEZ" userId="49567dbe-ee84-43e9-b08a-40c57f8010c3" providerId="ADAL" clId="{8B0E1321-3E23-41C1-AF0A-1C5D3FAECD02}" dt="2021-11-19T16:44:54.422" v="19" actId="26606"/>
          <ac:spMkLst>
            <pc:docMk/>
            <pc:sldMk cId="1856386751" sldId="257"/>
            <ac:spMk id="11" creationId="{AF678C14-A033-4139-BCA9-8382B039648B}"/>
          </ac:spMkLst>
        </pc:spChg>
        <pc:spChg chg="add">
          <ac:chgData name="PEDRO CUELI RODRÍGUEZ" userId="49567dbe-ee84-43e9-b08a-40c57f8010c3" providerId="ADAL" clId="{8B0E1321-3E23-41C1-AF0A-1C5D3FAECD02}" dt="2021-11-19T16:44:54.453" v="20" actId="26606"/>
          <ac:spMkLst>
            <pc:docMk/>
            <pc:sldMk cId="1856386751" sldId="257"/>
            <ac:spMk id="17" creationId="{0DADC141-2CF4-4D22-BFEF-05FB358E4DFD}"/>
          </ac:spMkLst>
        </pc:spChg>
        <pc:spChg chg="add">
          <ac:chgData name="PEDRO CUELI RODRÍGUEZ" userId="49567dbe-ee84-43e9-b08a-40c57f8010c3" providerId="ADAL" clId="{8B0E1321-3E23-41C1-AF0A-1C5D3FAECD02}" dt="2021-11-19T16:44:54.453" v="20" actId="26606"/>
          <ac:spMkLst>
            <pc:docMk/>
            <pc:sldMk cId="1856386751" sldId="257"/>
            <ac:spMk id="18" creationId="{8651CFA9-6065-4243-AC48-858E359780B1}"/>
          </ac:spMkLst>
        </pc:spChg>
        <pc:spChg chg="add">
          <ac:chgData name="PEDRO CUELI RODRÍGUEZ" userId="49567dbe-ee84-43e9-b08a-40c57f8010c3" providerId="ADAL" clId="{8B0E1321-3E23-41C1-AF0A-1C5D3FAECD02}" dt="2021-11-19T16:44:54.453" v="20" actId="26606"/>
          <ac:spMkLst>
            <pc:docMk/>
            <pc:sldMk cId="1856386751" sldId="257"/>
            <ac:spMk id="19" creationId="{F43A66C0-8F79-4D55-8A61-9E980D5FEE26}"/>
          </ac:spMkLst>
        </pc:spChg>
        <pc:spChg chg="add">
          <ac:chgData name="PEDRO CUELI RODRÍGUEZ" userId="49567dbe-ee84-43e9-b08a-40c57f8010c3" providerId="ADAL" clId="{8B0E1321-3E23-41C1-AF0A-1C5D3FAECD02}" dt="2021-11-19T16:44:54.453" v="20" actId="26606"/>
          <ac:spMkLst>
            <pc:docMk/>
            <pc:sldMk cId="1856386751" sldId="257"/>
            <ac:spMk id="20" creationId="{FBC8BBE5-981E-4B0B-9654-32B5668BFF31}"/>
          </ac:spMkLst>
        </pc:spChg>
        <pc:grpChg chg="add del">
          <ac:chgData name="PEDRO CUELI RODRÍGUEZ" userId="49567dbe-ee84-43e9-b08a-40c57f8010c3" providerId="ADAL" clId="{8B0E1321-3E23-41C1-AF0A-1C5D3FAECD02}" dt="2021-11-19T16:44:54.422" v="19" actId="26606"/>
          <ac:grpSpMkLst>
            <pc:docMk/>
            <pc:sldMk cId="1856386751" sldId="257"/>
            <ac:grpSpMk id="13" creationId="{14763DA8-CE3A-4B30-B2F5-0D128777F742}"/>
          </ac:grpSpMkLst>
        </pc:grpChg>
        <pc:grpChg chg="add">
          <ac:chgData name="PEDRO CUELI RODRÍGUEZ" userId="49567dbe-ee84-43e9-b08a-40c57f8010c3" providerId="ADAL" clId="{8B0E1321-3E23-41C1-AF0A-1C5D3FAECD02}" dt="2021-11-19T16:44:54.453" v="20" actId="26606"/>
          <ac:grpSpMkLst>
            <pc:docMk/>
            <pc:sldMk cId="1856386751" sldId="257"/>
            <ac:grpSpMk id="21" creationId="{545001F7-3F8F-4035-8348-1B9798C77D29}"/>
          </ac:grpSpMkLst>
        </pc:grpChg>
        <pc:picChg chg="add mod">
          <ac:chgData name="PEDRO CUELI RODRÍGUEZ" userId="49567dbe-ee84-43e9-b08a-40c57f8010c3" providerId="ADAL" clId="{8B0E1321-3E23-41C1-AF0A-1C5D3FAECD02}" dt="2021-11-19T16:44:57.982" v="21" actId="27614"/>
          <ac:picMkLst>
            <pc:docMk/>
            <pc:sldMk cId="1856386751" sldId="257"/>
            <ac:picMk id="4" creationId="{FB4C45C7-6101-443F-9479-0C8EBD55A52E}"/>
          </ac:picMkLst>
        </pc:picChg>
      </pc:sldChg>
      <pc:sldChg chg="addSp delSp modSp new mod">
        <pc:chgData name="PEDRO CUELI RODRÍGUEZ" userId="49567dbe-ee84-43e9-b08a-40c57f8010c3" providerId="ADAL" clId="{8B0E1321-3E23-41C1-AF0A-1C5D3FAECD02}" dt="2021-11-19T17:01:02.574" v="73" actId="166"/>
        <pc:sldMkLst>
          <pc:docMk/>
          <pc:sldMk cId="1221350327" sldId="258"/>
        </pc:sldMkLst>
        <pc:spChg chg="add mod ord">
          <ac:chgData name="PEDRO CUELI RODRÍGUEZ" userId="49567dbe-ee84-43e9-b08a-40c57f8010c3" providerId="ADAL" clId="{8B0E1321-3E23-41C1-AF0A-1C5D3FAECD02}" dt="2021-11-19T17:01:02.574" v="73" actId="166"/>
          <ac:spMkLst>
            <pc:docMk/>
            <pc:sldMk cId="1221350327" sldId="258"/>
            <ac:spMk id="20" creationId="{6B28356F-39A6-483A-9BCE-43A8BDFE8C3C}"/>
          </ac:spMkLst>
        </pc:spChg>
        <pc:grpChg chg="mod">
          <ac:chgData name="PEDRO CUELI RODRÍGUEZ" userId="49567dbe-ee84-43e9-b08a-40c57f8010c3" providerId="ADAL" clId="{8B0E1321-3E23-41C1-AF0A-1C5D3FAECD02}" dt="2021-11-19T17:00:24.290" v="68"/>
          <ac:grpSpMkLst>
            <pc:docMk/>
            <pc:sldMk cId="1221350327" sldId="258"/>
            <ac:grpSpMk id="29" creationId="{1E9663CC-4DFA-4D0A-96D8-451776C98AC8}"/>
          </ac:grpSpMkLst>
        </pc:grpChg>
        <pc:picChg chg="mod">
          <ac:chgData name="PEDRO CUELI RODRÍGUEZ" userId="49567dbe-ee84-43e9-b08a-40c57f8010c3" providerId="ADAL" clId="{8B0E1321-3E23-41C1-AF0A-1C5D3FAECD02}" dt="2021-11-19T16:59:21.670" v="51" actId="1076"/>
          <ac:picMkLst>
            <pc:docMk/>
            <pc:sldMk cId="1221350327" sldId="258"/>
            <ac:picMk id="4" creationId="{04C92506-3171-4BDF-8076-831A77A64FD6}"/>
          </ac:picMkLst>
        </pc:picChg>
        <pc:inkChg chg="del">
          <ac:chgData name="PEDRO CUELI RODRÍGUEZ" userId="49567dbe-ee84-43e9-b08a-40c57f8010c3" providerId="ADAL" clId="{8B0E1321-3E23-41C1-AF0A-1C5D3FAECD02}" dt="2021-11-19T16:59:34.090" v="55" actId="478"/>
          <ac:inkMkLst>
            <pc:docMk/>
            <pc:sldMk cId="1221350327" sldId="258"/>
            <ac:inkMk id="3" creationId="{DFF09A0A-8692-46AB-B995-49106866774B}"/>
          </ac:inkMkLst>
        </pc:inkChg>
        <pc:inkChg chg="del">
          <ac:chgData name="PEDRO CUELI RODRÍGUEZ" userId="49567dbe-ee84-43e9-b08a-40c57f8010c3" providerId="ADAL" clId="{8B0E1321-3E23-41C1-AF0A-1C5D3FAECD02}" dt="2021-11-19T16:59:31.773" v="54" actId="478"/>
          <ac:inkMkLst>
            <pc:docMk/>
            <pc:sldMk cId="1221350327" sldId="258"/>
            <ac:inkMk id="5" creationId="{7B0B66AC-F9E0-45C3-881B-5848263BE32C}"/>
          </ac:inkMkLst>
        </pc:inkChg>
        <pc:inkChg chg="add del">
          <ac:chgData name="PEDRO CUELI RODRÍGUEZ" userId="49567dbe-ee84-43e9-b08a-40c57f8010c3" providerId="ADAL" clId="{8B0E1321-3E23-41C1-AF0A-1C5D3FAECD02}" dt="2021-11-19T16:59:29.846" v="53" actId="478"/>
          <ac:inkMkLst>
            <pc:docMk/>
            <pc:sldMk cId="1221350327" sldId="258"/>
            <ac:inkMk id="7" creationId="{7CDD09C9-1835-4E0C-8538-105437639021}"/>
          </ac:inkMkLst>
        </pc:inkChg>
        <pc:inkChg chg="add del">
          <ac:chgData name="PEDRO CUELI RODRÍGUEZ" userId="49567dbe-ee84-43e9-b08a-40c57f8010c3" providerId="ADAL" clId="{8B0E1321-3E23-41C1-AF0A-1C5D3FAECD02}" dt="2021-11-19T16:54:17.636" v="24" actId="9405"/>
          <ac:inkMkLst>
            <pc:docMk/>
            <pc:sldMk cId="1221350327" sldId="258"/>
            <ac:inkMk id="9" creationId="{6B7908C9-522D-4735-B614-206AA03CC6D9}"/>
          </ac:inkMkLst>
        </pc:inkChg>
        <pc:inkChg chg="add del mod">
          <ac:chgData name="PEDRO CUELI RODRÍGUEZ" userId="49567dbe-ee84-43e9-b08a-40c57f8010c3" providerId="ADAL" clId="{8B0E1321-3E23-41C1-AF0A-1C5D3FAECD02}" dt="2021-11-19T16:59:24.806" v="52" actId="478"/>
          <ac:inkMkLst>
            <pc:docMk/>
            <pc:sldMk cId="1221350327" sldId="258"/>
            <ac:inkMk id="9" creationId="{AF5148AE-6F5D-4717-AF8B-6D035C12FB53}"/>
          </ac:inkMkLst>
        </pc:inkChg>
        <pc:inkChg chg="add del">
          <ac:chgData name="PEDRO CUELI RODRÍGUEZ" userId="49567dbe-ee84-43e9-b08a-40c57f8010c3" providerId="ADAL" clId="{8B0E1321-3E23-41C1-AF0A-1C5D3FAECD02}" dt="2021-11-19T16:59:35.906" v="56" actId="478"/>
          <ac:inkMkLst>
            <pc:docMk/>
            <pc:sldMk cId="1221350327" sldId="258"/>
            <ac:inkMk id="10" creationId="{03CFBD40-7000-45FA-AD54-36FD072C0B91}"/>
          </ac:inkMkLst>
        </pc:inkChg>
        <pc:inkChg chg="add del">
          <ac:chgData name="PEDRO CUELI RODRÍGUEZ" userId="49567dbe-ee84-43e9-b08a-40c57f8010c3" providerId="ADAL" clId="{8B0E1321-3E23-41C1-AF0A-1C5D3FAECD02}" dt="2021-11-19T16:55:44.854" v="28" actId="9405"/>
          <ac:inkMkLst>
            <pc:docMk/>
            <pc:sldMk cId="1221350327" sldId="258"/>
            <ac:inkMk id="12" creationId="{650A3066-C5B5-4F95-A563-B35C1F78F381}"/>
          </ac:inkMkLst>
        </pc:inkChg>
        <pc:inkChg chg="add">
          <ac:chgData name="PEDRO CUELI RODRÍGUEZ" userId="49567dbe-ee84-43e9-b08a-40c57f8010c3" providerId="ADAL" clId="{8B0E1321-3E23-41C1-AF0A-1C5D3FAECD02}" dt="2021-11-19T16:59:44.347" v="57" actId="9405"/>
          <ac:inkMkLst>
            <pc:docMk/>
            <pc:sldMk cId="1221350327" sldId="258"/>
            <ac:inkMk id="12" creationId="{7E4A398F-BD29-412A-B624-5AE6353A3949}"/>
          </ac:inkMkLst>
        </pc:inkChg>
        <pc:inkChg chg="add">
          <ac:chgData name="PEDRO CUELI RODRÍGUEZ" userId="49567dbe-ee84-43e9-b08a-40c57f8010c3" providerId="ADAL" clId="{8B0E1321-3E23-41C1-AF0A-1C5D3FAECD02}" dt="2021-11-19T16:55:47.108" v="29" actId="9405"/>
          <ac:inkMkLst>
            <pc:docMk/>
            <pc:sldMk cId="1221350327" sldId="258"/>
            <ac:inkMk id="14" creationId="{18077FE0-5CB2-4390-A0C9-6679E3859789}"/>
          </ac:inkMkLst>
        </pc:inkChg>
        <pc:inkChg chg="add mod">
          <ac:chgData name="PEDRO CUELI RODRÍGUEZ" userId="49567dbe-ee84-43e9-b08a-40c57f8010c3" providerId="ADAL" clId="{8B0E1321-3E23-41C1-AF0A-1C5D3FAECD02}" dt="2021-11-19T16:57:25.111" v="48" actId="1076"/>
          <ac:inkMkLst>
            <pc:docMk/>
            <pc:sldMk cId="1221350327" sldId="258"/>
            <ac:inkMk id="18" creationId="{ED6B2DD5-7CA6-4B46-BF67-331145410333}"/>
          </ac:inkMkLst>
        </pc:inkChg>
        <pc:inkChg chg="add">
          <ac:chgData name="PEDRO CUELI RODRÍGUEZ" userId="49567dbe-ee84-43e9-b08a-40c57f8010c3" providerId="ADAL" clId="{8B0E1321-3E23-41C1-AF0A-1C5D3FAECD02}" dt="2021-11-19T16:59:47.382" v="58" actId="9405"/>
          <ac:inkMkLst>
            <pc:docMk/>
            <pc:sldMk cId="1221350327" sldId="258"/>
            <ac:inkMk id="22" creationId="{0898F710-B8A6-41D3-8B22-E65CE0AEFEDC}"/>
          </ac:inkMkLst>
        </pc:inkChg>
        <pc:inkChg chg="add">
          <ac:chgData name="PEDRO CUELI RODRÍGUEZ" userId="49567dbe-ee84-43e9-b08a-40c57f8010c3" providerId="ADAL" clId="{8B0E1321-3E23-41C1-AF0A-1C5D3FAECD02}" dt="2021-11-19T17:00:08.327" v="59" actId="9405"/>
          <ac:inkMkLst>
            <pc:docMk/>
            <pc:sldMk cId="1221350327" sldId="258"/>
            <ac:inkMk id="23" creationId="{AAA04C69-1C06-4E29-AD52-E14104C7DF43}"/>
          </ac:inkMkLst>
        </pc:inkChg>
        <pc:inkChg chg="add">
          <ac:chgData name="PEDRO CUELI RODRÍGUEZ" userId="49567dbe-ee84-43e9-b08a-40c57f8010c3" providerId="ADAL" clId="{8B0E1321-3E23-41C1-AF0A-1C5D3FAECD02}" dt="2021-11-19T17:00:12.062" v="60" actId="9405"/>
          <ac:inkMkLst>
            <pc:docMk/>
            <pc:sldMk cId="1221350327" sldId="258"/>
            <ac:inkMk id="24" creationId="{EFE08565-C3C5-41F4-9F9F-E323D80570D9}"/>
          </ac:inkMkLst>
        </pc:inkChg>
        <pc:inkChg chg="add">
          <ac:chgData name="PEDRO CUELI RODRÍGUEZ" userId="49567dbe-ee84-43e9-b08a-40c57f8010c3" providerId="ADAL" clId="{8B0E1321-3E23-41C1-AF0A-1C5D3FAECD02}" dt="2021-11-19T17:00:13.687" v="61" actId="9405"/>
          <ac:inkMkLst>
            <pc:docMk/>
            <pc:sldMk cId="1221350327" sldId="258"/>
            <ac:inkMk id="25" creationId="{FF008F63-236D-47DE-B0C5-6E61FD88C77D}"/>
          </ac:inkMkLst>
        </pc:inkChg>
        <pc:inkChg chg="add del">
          <ac:chgData name="PEDRO CUELI RODRÍGUEZ" userId="49567dbe-ee84-43e9-b08a-40c57f8010c3" providerId="ADAL" clId="{8B0E1321-3E23-41C1-AF0A-1C5D3FAECD02}" dt="2021-11-19T17:00:19.685" v="63" actId="9405"/>
          <ac:inkMkLst>
            <pc:docMk/>
            <pc:sldMk cId="1221350327" sldId="258"/>
            <ac:inkMk id="26" creationId="{AAC2154B-CE78-49E1-B7AF-1043F6C8C161}"/>
          </ac:inkMkLst>
        </pc:inkChg>
        <pc:inkChg chg="add del mod">
          <ac:chgData name="PEDRO CUELI RODRÍGUEZ" userId="49567dbe-ee84-43e9-b08a-40c57f8010c3" providerId="ADAL" clId="{8B0E1321-3E23-41C1-AF0A-1C5D3FAECD02}" dt="2021-11-19T17:00:24.564" v="69" actId="9405"/>
          <ac:inkMkLst>
            <pc:docMk/>
            <pc:sldMk cId="1221350327" sldId="258"/>
            <ac:inkMk id="27" creationId="{B2C15279-F27B-4FF7-8CB4-907DC6CC7910}"/>
          </ac:inkMkLst>
        </pc:inkChg>
        <pc:inkChg chg="add del mod">
          <ac:chgData name="PEDRO CUELI RODRÍGUEZ" userId="49567dbe-ee84-43e9-b08a-40c57f8010c3" providerId="ADAL" clId="{8B0E1321-3E23-41C1-AF0A-1C5D3FAECD02}" dt="2021-11-19T17:00:24.290" v="68"/>
          <ac:inkMkLst>
            <pc:docMk/>
            <pc:sldMk cId="1221350327" sldId="258"/>
            <ac:inkMk id="28" creationId="{CD3AF093-053F-46E5-8B5B-F03566B85691}"/>
          </ac:inkMkLst>
        </pc:inkChg>
      </pc:sldChg>
      <pc:sldChg chg="new del">
        <pc:chgData name="PEDRO CUELI RODRÍGUEZ" userId="49567dbe-ee84-43e9-b08a-40c57f8010c3" providerId="ADAL" clId="{8B0E1321-3E23-41C1-AF0A-1C5D3FAECD02}" dt="2021-11-19T17:00:42.400" v="71" actId="47"/>
        <pc:sldMkLst>
          <pc:docMk/>
          <pc:sldMk cId="2149850278" sldId="263"/>
        </pc:sldMkLst>
      </pc:sldChg>
    </pc:docChg>
  </pc:docChgLst>
  <pc:docChgLst>
    <pc:chgData name="JAVIER SANTOS MENÉNDEZ" userId="771bb0b1-3f2e-4b85-8511-291da210d9ca" providerId="ADAL" clId="{FCF583A0-BE62-4619-A121-34C74A49564B}"/>
    <pc:docChg chg="addSld delSld modSld">
      <pc:chgData name="JAVIER SANTOS MENÉNDEZ" userId="771bb0b1-3f2e-4b85-8511-291da210d9ca" providerId="ADAL" clId="{FCF583A0-BE62-4619-A121-34C74A49564B}" dt="2021-11-19T17:09:17.059" v="21" actId="20577"/>
      <pc:docMkLst>
        <pc:docMk/>
      </pc:docMkLst>
      <pc:sldChg chg="modSp mod">
        <pc:chgData name="JAVIER SANTOS MENÉNDEZ" userId="771bb0b1-3f2e-4b85-8511-291da210d9ca" providerId="ADAL" clId="{FCF583A0-BE62-4619-A121-34C74A49564B}" dt="2021-11-19T17:01:46.378" v="6" actId="20577"/>
        <pc:sldMkLst>
          <pc:docMk/>
          <pc:sldMk cId="163843248" sldId="256"/>
        </pc:sldMkLst>
        <pc:spChg chg="mod">
          <ac:chgData name="JAVIER SANTOS MENÉNDEZ" userId="771bb0b1-3f2e-4b85-8511-291da210d9ca" providerId="ADAL" clId="{FCF583A0-BE62-4619-A121-34C74A49564B}" dt="2021-11-19T17:01:46.378" v="6" actId="20577"/>
          <ac:spMkLst>
            <pc:docMk/>
            <pc:sldMk cId="163843248" sldId="256"/>
            <ac:spMk id="2" creationId="{E377EBFD-59D2-4E03-B2E1-5C99EE26FCCE}"/>
          </ac:spMkLst>
        </pc:spChg>
      </pc:sldChg>
      <pc:sldChg chg="del">
        <pc:chgData name="JAVIER SANTOS MENÉNDEZ" userId="771bb0b1-3f2e-4b85-8511-291da210d9ca" providerId="ADAL" clId="{FCF583A0-BE62-4619-A121-34C74A49564B}" dt="2021-11-19T17:06:04.635" v="8" actId="47"/>
        <pc:sldMkLst>
          <pc:docMk/>
          <pc:sldMk cId="3542557019" sldId="259"/>
        </pc:sldMkLst>
      </pc:sldChg>
      <pc:sldChg chg="delSp modSp add del mod setBg delDesignElem">
        <pc:chgData name="JAVIER SANTOS MENÉNDEZ" userId="771bb0b1-3f2e-4b85-8511-291da210d9ca" providerId="ADAL" clId="{FCF583A0-BE62-4619-A121-34C74A49564B}" dt="2021-11-19T17:05:57.984" v="7" actId="47"/>
        <pc:sldMkLst>
          <pc:docMk/>
          <pc:sldMk cId="881985016" sldId="260"/>
        </pc:sldMkLst>
        <pc:spChg chg="mod">
          <ac:chgData name="JAVIER SANTOS MENÉNDEZ" userId="771bb0b1-3f2e-4b85-8511-291da210d9ca" providerId="ADAL" clId="{FCF583A0-BE62-4619-A121-34C74A49564B}" dt="2021-11-19T16:50:29.493" v="3" actId="13926"/>
          <ac:spMkLst>
            <pc:docMk/>
            <pc:sldMk cId="881985016" sldId="260"/>
            <ac:spMk id="2" creationId="{62D9B1F3-2440-4DFA-832F-9530DB933DA9}"/>
          </ac:spMkLst>
        </pc:spChg>
        <pc:spChg chg="del">
          <ac:chgData name="JAVIER SANTOS MENÉNDEZ" userId="771bb0b1-3f2e-4b85-8511-291da210d9ca" providerId="ADAL" clId="{FCF583A0-BE62-4619-A121-34C74A49564B}" dt="2021-11-19T16:50:03.879" v="1"/>
          <ac:spMkLst>
            <pc:docMk/>
            <pc:sldMk cId="881985016" sldId="260"/>
            <ac:spMk id="9" creationId="{55B419A7-F817-4767-8CCB-FB0E189C4ACD}"/>
          </ac:spMkLst>
        </pc:spChg>
        <pc:spChg chg="del">
          <ac:chgData name="JAVIER SANTOS MENÉNDEZ" userId="771bb0b1-3f2e-4b85-8511-291da210d9ca" providerId="ADAL" clId="{FCF583A0-BE62-4619-A121-34C74A49564B}" dt="2021-11-19T16:50:03.879" v="1"/>
          <ac:spMkLst>
            <pc:docMk/>
            <pc:sldMk cId="881985016" sldId="260"/>
            <ac:spMk id="11" creationId="{72E0ACE0-C0AA-49A3-A1AC-12A161F672BD}"/>
          </ac:spMkLst>
        </pc:spChg>
        <pc:spChg chg="del">
          <ac:chgData name="JAVIER SANTOS MENÉNDEZ" userId="771bb0b1-3f2e-4b85-8511-291da210d9ca" providerId="ADAL" clId="{FCF583A0-BE62-4619-A121-34C74A49564B}" dt="2021-11-19T16:50:03.879" v="1"/>
          <ac:spMkLst>
            <pc:docMk/>
            <pc:sldMk cId="881985016" sldId="260"/>
            <ac:spMk id="15" creationId="{7021D92D-08FF-45A6-9109-AC9462C7E8E3}"/>
          </ac:spMkLst>
        </pc:spChg>
        <pc:cxnChg chg="del">
          <ac:chgData name="JAVIER SANTOS MENÉNDEZ" userId="771bb0b1-3f2e-4b85-8511-291da210d9ca" providerId="ADAL" clId="{FCF583A0-BE62-4619-A121-34C74A49564B}" dt="2021-11-19T16:50:03.879" v="1"/>
          <ac:cxnSpMkLst>
            <pc:docMk/>
            <pc:sldMk cId="881985016" sldId="260"/>
            <ac:cxnSpMk id="13" creationId="{77A38ED5-17A7-47CB-B4E8-B34BDF35AF5D}"/>
          </ac:cxnSpMkLst>
        </pc:cxnChg>
      </pc:sldChg>
      <pc:sldChg chg="add modNotesTx">
        <pc:chgData name="JAVIER SANTOS MENÉNDEZ" userId="771bb0b1-3f2e-4b85-8511-291da210d9ca" providerId="ADAL" clId="{FCF583A0-BE62-4619-A121-34C74A49564B}" dt="2021-11-19T17:09:17.059" v="21" actId="20577"/>
        <pc:sldMkLst>
          <pc:docMk/>
          <pc:sldMk cId="2192642434" sldId="261"/>
        </pc:sldMkLst>
      </pc:sldChg>
      <pc:sldChg chg="addSp new mod">
        <pc:chgData name="JAVIER SANTOS MENÉNDEZ" userId="771bb0b1-3f2e-4b85-8511-291da210d9ca" providerId="ADAL" clId="{FCF583A0-BE62-4619-A121-34C74A49564B}" dt="2021-11-19T16:59:14.522" v="5" actId="22"/>
        <pc:sldMkLst>
          <pc:docMk/>
          <pc:sldMk cId="2873008604" sldId="262"/>
        </pc:sldMkLst>
        <pc:picChg chg="add">
          <ac:chgData name="JAVIER SANTOS MENÉNDEZ" userId="771bb0b1-3f2e-4b85-8511-291da210d9ca" providerId="ADAL" clId="{FCF583A0-BE62-4619-A121-34C74A49564B}" dt="2021-11-19T16:59:14.522" v="5" actId="22"/>
          <ac:picMkLst>
            <pc:docMk/>
            <pc:sldMk cId="2873008604" sldId="262"/>
            <ac:picMk id="5" creationId="{FA79D3F5-4809-446B-B0DE-2B2AA13F99DA}"/>
          </ac:picMkLst>
        </pc:picChg>
      </pc:sldChg>
    </pc:docChg>
  </pc:docChgLst>
  <pc:docChgLst>
    <pc:chgData name="MARÍA CANO RODRÍGUEZ" userId="9d67ceed-09bf-45cc-91df-488e264f881f" providerId="ADAL" clId="{46BDB88C-14ED-4099-AD62-AA12A955B42E}"/>
    <pc:docChg chg="undo custSel addSld modSld">
      <pc:chgData name="MARÍA CANO RODRÍGUEZ" userId="9d67ceed-09bf-45cc-91df-488e264f881f" providerId="ADAL" clId="{46BDB88C-14ED-4099-AD62-AA12A955B42E}" dt="2021-11-19T17:11:36.270" v="486" actId="14100"/>
      <pc:docMkLst>
        <pc:docMk/>
      </pc:docMkLst>
      <pc:sldChg chg="modSp mod">
        <pc:chgData name="MARÍA CANO RODRÍGUEZ" userId="9d67ceed-09bf-45cc-91df-488e264f881f" providerId="ADAL" clId="{46BDB88C-14ED-4099-AD62-AA12A955B42E}" dt="2021-11-19T17:11:36.270" v="486" actId="14100"/>
        <pc:sldMkLst>
          <pc:docMk/>
          <pc:sldMk cId="1221350327" sldId="258"/>
        </pc:sldMkLst>
        <pc:spChg chg="mod">
          <ac:chgData name="MARÍA CANO RODRÍGUEZ" userId="9d67ceed-09bf-45cc-91df-488e264f881f" providerId="ADAL" clId="{46BDB88C-14ED-4099-AD62-AA12A955B42E}" dt="2021-11-19T16:48:32.093" v="23" actId="27636"/>
          <ac:spMkLst>
            <pc:docMk/>
            <pc:sldMk cId="1221350327" sldId="258"/>
            <ac:spMk id="2" creationId="{3E5A57D9-6544-4B80-BAB9-1350C0C3ACCA}"/>
          </ac:spMkLst>
        </pc:spChg>
        <pc:spChg chg="mod">
          <ac:chgData name="MARÍA CANO RODRÍGUEZ" userId="9d67ceed-09bf-45cc-91df-488e264f881f" providerId="ADAL" clId="{46BDB88C-14ED-4099-AD62-AA12A955B42E}" dt="2021-11-19T17:11:22.393" v="484" actId="14100"/>
          <ac:spMkLst>
            <pc:docMk/>
            <pc:sldMk cId="1221350327" sldId="258"/>
            <ac:spMk id="8" creationId="{B2D33DD9-912F-4004-B9DC-3F3F057DDBF2}"/>
          </ac:spMkLst>
        </pc:spChg>
        <pc:picChg chg="mod">
          <ac:chgData name="MARÍA CANO RODRÍGUEZ" userId="9d67ceed-09bf-45cc-91df-488e264f881f" providerId="ADAL" clId="{46BDB88C-14ED-4099-AD62-AA12A955B42E}" dt="2021-11-19T17:11:36.270" v="486" actId="14100"/>
          <ac:picMkLst>
            <pc:docMk/>
            <pc:sldMk cId="1221350327" sldId="258"/>
            <ac:picMk id="4" creationId="{04C92506-3171-4BDF-8076-831A77A64FD6}"/>
          </ac:picMkLst>
        </pc:picChg>
      </pc:sldChg>
      <pc:sldChg chg="new">
        <pc:chgData name="MARÍA CANO RODRÍGUEZ" userId="9d67ceed-09bf-45cc-91df-488e264f881f" providerId="ADAL" clId="{46BDB88C-14ED-4099-AD62-AA12A955B42E}" dt="2021-11-19T16:46:58.356" v="0" actId="680"/>
        <pc:sldMkLst>
          <pc:docMk/>
          <pc:sldMk cId="3542557019" sldId="259"/>
        </pc:sldMkLst>
      </pc:sldChg>
    </pc:docChg>
  </pc:docChgLst>
  <pc:docChgLst>
    <pc:chgData name="PEDRO CUELI RODRÍGUEZ" userId="S::p.cuelirodriguez@studenti.unisa.it::49567dbe-ee84-43e9-b08a-40c57f8010c3" providerId="AD" clId="Web-{E6B16B88-7A1B-4D8F-BFAE-18325400CCC4}"/>
    <pc:docChg chg="modSld">
      <pc:chgData name="PEDRO CUELI RODRÍGUEZ" userId="S::p.cuelirodriguez@studenti.unisa.it::49567dbe-ee84-43e9-b08a-40c57f8010c3" providerId="AD" clId="Web-{E6B16B88-7A1B-4D8F-BFAE-18325400CCC4}" dt="2021-11-19T16:53:38.128" v="11"/>
      <pc:docMkLst>
        <pc:docMk/>
      </pc:docMkLst>
      <pc:sldChg chg="addSp delSp modSp mod setBg">
        <pc:chgData name="PEDRO CUELI RODRÍGUEZ" userId="S::p.cuelirodriguez@studenti.unisa.it::49567dbe-ee84-43e9-b08a-40c57f8010c3" providerId="AD" clId="Web-{E6B16B88-7A1B-4D8F-BFAE-18325400CCC4}" dt="2021-11-19T16:53:38.128" v="11"/>
        <pc:sldMkLst>
          <pc:docMk/>
          <pc:sldMk cId="1221350327" sldId="258"/>
        </pc:sldMkLst>
        <pc:spChg chg="mod">
          <ac:chgData name="PEDRO CUELI RODRÍGUEZ" userId="S::p.cuelirodriguez@studenti.unisa.it::49567dbe-ee84-43e9-b08a-40c57f8010c3" providerId="AD" clId="Web-{E6B16B88-7A1B-4D8F-BFAE-18325400CCC4}" dt="2021-11-19T16:48:02.980" v="5" actId="20577"/>
          <ac:spMkLst>
            <pc:docMk/>
            <pc:sldMk cId="1221350327" sldId="258"/>
            <ac:spMk id="2" creationId="{3E5A57D9-6544-4B80-BAB9-1350C0C3ACCA}"/>
          </ac:spMkLst>
        </pc:spChg>
        <pc:spChg chg="del">
          <ac:chgData name="PEDRO CUELI RODRÍGUEZ" userId="S::p.cuelirodriguez@studenti.unisa.it::49567dbe-ee84-43e9-b08a-40c57f8010c3" providerId="AD" clId="Web-{E6B16B88-7A1B-4D8F-BFAE-18325400CCC4}" dt="2021-11-19T16:47:38.230" v="0"/>
          <ac:spMkLst>
            <pc:docMk/>
            <pc:sldMk cId="1221350327" sldId="258"/>
            <ac:spMk id="3" creationId="{348B2E2F-B6F8-4672-B520-916CC240B9EE}"/>
          </ac:spMkLst>
        </pc:spChg>
        <pc:spChg chg="add">
          <ac:chgData name="PEDRO CUELI RODRÍGUEZ" userId="S::p.cuelirodriguez@studenti.unisa.it::49567dbe-ee84-43e9-b08a-40c57f8010c3" providerId="AD" clId="Web-{E6B16B88-7A1B-4D8F-BFAE-18325400CCC4}" dt="2021-11-19T16:47:55.199" v="3"/>
          <ac:spMkLst>
            <pc:docMk/>
            <pc:sldMk cId="1221350327" sldId="258"/>
            <ac:spMk id="8" creationId="{B2D33DD9-912F-4004-B9DC-3F3F057DDBF2}"/>
          </ac:spMkLst>
        </pc:spChg>
        <pc:spChg chg="add">
          <ac:chgData name="PEDRO CUELI RODRÍGUEZ" userId="S::p.cuelirodriguez@studenti.unisa.it::49567dbe-ee84-43e9-b08a-40c57f8010c3" providerId="AD" clId="Web-{E6B16B88-7A1B-4D8F-BFAE-18325400CCC4}" dt="2021-11-19T16:47:55.199" v="3"/>
          <ac:spMkLst>
            <pc:docMk/>
            <pc:sldMk cId="1221350327" sldId="258"/>
            <ac:spMk id="11" creationId="{8651CFA9-6065-4243-AC48-858E359780B1}"/>
          </ac:spMkLst>
        </pc:spChg>
        <pc:spChg chg="add">
          <ac:chgData name="PEDRO CUELI RODRÍGUEZ" userId="S::p.cuelirodriguez@studenti.unisa.it::49567dbe-ee84-43e9-b08a-40c57f8010c3" providerId="AD" clId="Web-{E6B16B88-7A1B-4D8F-BFAE-18325400CCC4}" dt="2021-11-19T16:47:55.199" v="3"/>
          <ac:spMkLst>
            <pc:docMk/>
            <pc:sldMk cId="1221350327" sldId="258"/>
            <ac:spMk id="13" creationId="{FBC8BBE5-981E-4B0B-9654-32B5668BFF31}"/>
          </ac:spMkLst>
        </pc:spChg>
        <pc:spChg chg="add">
          <ac:chgData name="PEDRO CUELI RODRÍGUEZ" userId="S::p.cuelirodriguez@studenti.unisa.it::49567dbe-ee84-43e9-b08a-40c57f8010c3" providerId="AD" clId="Web-{E6B16B88-7A1B-4D8F-BFAE-18325400CCC4}" dt="2021-11-19T16:47:55.199" v="3"/>
          <ac:spMkLst>
            <pc:docMk/>
            <pc:sldMk cId="1221350327" sldId="258"/>
            <ac:spMk id="19" creationId="{0DADC141-2CF4-4D22-BFEF-05FB358E4DFD}"/>
          </ac:spMkLst>
        </pc:spChg>
        <pc:spChg chg="add">
          <ac:chgData name="PEDRO CUELI RODRÍGUEZ" userId="S::p.cuelirodriguez@studenti.unisa.it::49567dbe-ee84-43e9-b08a-40c57f8010c3" providerId="AD" clId="Web-{E6B16B88-7A1B-4D8F-BFAE-18325400CCC4}" dt="2021-11-19T16:47:55.199" v="3"/>
          <ac:spMkLst>
            <pc:docMk/>
            <pc:sldMk cId="1221350327" sldId="258"/>
            <ac:spMk id="21" creationId="{F43A66C0-8F79-4D55-8A61-9E980D5FEE26}"/>
          </ac:spMkLst>
        </pc:spChg>
        <pc:grpChg chg="add">
          <ac:chgData name="PEDRO CUELI RODRÍGUEZ" userId="S::p.cuelirodriguez@studenti.unisa.it::49567dbe-ee84-43e9-b08a-40c57f8010c3" providerId="AD" clId="Web-{E6B16B88-7A1B-4D8F-BFAE-18325400CCC4}" dt="2021-11-19T16:47:55.199" v="3"/>
          <ac:grpSpMkLst>
            <pc:docMk/>
            <pc:sldMk cId="1221350327" sldId="258"/>
            <ac:grpSpMk id="15" creationId="{545001F7-3F8F-4035-8348-1B9798C77D29}"/>
          </ac:grpSpMkLst>
        </pc:grpChg>
        <pc:picChg chg="add mod ord">
          <ac:chgData name="PEDRO CUELI RODRÍGUEZ" userId="S::p.cuelirodriguez@studenti.unisa.it::49567dbe-ee84-43e9-b08a-40c57f8010c3" providerId="AD" clId="Web-{E6B16B88-7A1B-4D8F-BFAE-18325400CCC4}" dt="2021-11-19T16:48:43.809" v="8" actId="1076"/>
          <ac:picMkLst>
            <pc:docMk/>
            <pc:sldMk cId="1221350327" sldId="258"/>
            <ac:picMk id="4" creationId="{04C92506-3171-4BDF-8076-831A77A64FD6}"/>
          </ac:picMkLst>
        </pc:picChg>
        <pc:inkChg chg="add">
          <ac:chgData name="PEDRO CUELI RODRÍGUEZ" userId="S::p.cuelirodriguez@studenti.unisa.it::49567dbe-ee84-43e9-b08a-40c57f8010c3" providerId="AD" clId="Web-{E6B16B88-7A1B-4D8F-BFAE-18325400CCC4}" dt="2021-11-19T16:53:38.128" v="11"/>
          <ac:inkMkLst>
            <pc:docMk/>
            <pc:sldMk cId="1221350327" sldId="258"/>
            <ac:inkMk id="3" creationId="{DFF09A0A-8692-46AB-B995-49106866774B}"/>
          </ac:inkMkLst>
        </pc:inkChg>
        <pc:inkChg chg="add">
          <ac:chgData name="PEDRO CUELI RODRÍGUEZ" userId="S::p.cuelirodriguez@studenti.unisa.it::49567dbe-ee84-43e9-b08a-40c57f8010c3" providerId="AD" clId="Web-{E6B16B88-7A1B-4D8F-BFAE-18325400CCC4}" dt="2021-11-19T16:53:28.612" v="9"/>
          <ac:inkMkLst>
            <pc:docMk/>
            <pc:sldMk cId="1221350327" sldId="258"/>
            <ac:inkMk id="5" creationId="{7B0B66AC-F9E0-45C3-881B-5848263BE32C}"/>
          </ac:inkMkLst>
        </pc:inkChg>
        <pc:inkChg chg="add">
          <ac:chgData name="PEDRO CUELI RODRÍGUEZ" userId="S::p.cuelirodriguez@studenti.unisa.it::49567dbe-ee84-43e9-b08a-40c57f8010c3" providerId="AD" clId="Web-{E6B16B88-7A1B-4D8F-BFAE-18325400CCC4}" dt="2021-11-19T16:53:33.440" v="10"/>
          <ac:inkMkLst>
            <pc:docMk/>
            <pc:sldMk cId="1221350327" sldId="258"/>
            <ac:inkMk id="6" creationId="{B870E043-606A-4B3E-A9B4-0093155CCAA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9T16:53:34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24355 8799 16383 0 0,'-4'0'0'0'0,"-5"0"0"0"0,-5 0 0 0 0,-5 0 0 0 0,-2 0 0 0 0,-2 0 0 0 0,-2 0 0 0 0,1 0 0 0 0,-1 0 0 0 0,5-4 0 0 0,5-5 0 0 0,6-6 0 0 0,3 5 0 0 0,4 7 0 0 0,2 8 0 0 0,-4 4 0 0 0,-4 0 0 0 0,-1 3 0 0 0,4-2 0 0 0,8-1 0 0 0,4-3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6:55:47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1096 384 24575,'294'-59'0,"393"-27"0,-647 82 0,20-2 0,1 3 0,69 6 0,-122-2 0,-13 1 0,-18-2 0,-20-3 0,-56-12 0,87 13 0,-1019-155-684,718 125 341,-427 10 1,630 30 1422,184-6-824,-22-3-235,135 1-9,-113-1-22,758 1-911,11 32 104,-606-8 817,-220-22 0,-9-1 0,-1 0 0,1 0 0,-1 1 0,1 0 0,-1 0 0,9 5 0,-16-7 14,0 0 0,-1 0 0,1 0 0,0 0 0,0 0 0,-1 0 0,1 0-1,0 1 1,-1-1 0,1 0 0,0 0 0,-1 0 0,1 0 0,0 1 0,0-1-1,-1 0 1,1 0 0,0 1 0,0-1 0,0 0 0,-1 0 0,1 1-1,0-1 1,0 0 0,0 0 0,0 1 0,0-1 0,-1 0 0,1 1 0,0-1-1,0 0 1,0 1 0,0-1 0,0 0 0,0 1 0,0-1 0,0 0 0,0 1-1,0-1 1,0 0 0,0 1 0,1-1 0,-1 0 0,0 1 0,0-1 0,0 0-1,0 0 1,0 1 0,1-1 0,-1 0 0,0 0 0,0 1 0,1-1-1,-1 0 1,0 0 0,0 1 0,1-1 0,-1 0 0,0 0 0,0 0 0,1 0-1,0 1 1,-30 2 860,-45-7-874,-334-8 0,16 38 0,-489 97 0,870-119 0,14-2 0,24 1 0,383 21 36,55 5-654,-7 31 353,-446-57 265,7 0 0,0 1 0,32 12 0,-51-16 0,0 0 0,0 0 0,0 0 0,0 0 0,-1 0 0,1 0 0,0 0 0,0 0 0,0 1 0,0-1 0,0 0 0,0 0 0,0 0 0,0 0 0,0 0 0,0 0 0,0 0 0,0 1 0,0-1 0,0 0 0,0 0 0,0 0 0,0 0 0,0 0 0,0 0 0,0 1 0,0-1 0,0 0 1,0 0-1,0 0 0,0 0 0,0 0 0,0 0 0,0 1 0,0-1 0,0 0 0,0 0 0,1 0 0,-1 0 0,0 0 0,0 0 0,0 0 0,0 0 0,0 0 0,0 1 0,0-1 0,0 0 0,1 0 0,-1 0 0,0 0 0,0 0 0,0 0 0,0 0 0,0 0 0,0 0 0,1 0 0,-1 0 0,0 0 0,0 0 0,0 0 0,0 0 0,0 0 0,0 0 0,1 0 0,-1 0 0,-17 2-1,-31-3 142,-261-25 633,-119-8-1000,-60 18-289,-3 36 238,457-15 277,25-3 79,14 0 119,21-2 317,111-10-364,-72 4-144,853-60-1234,-433 35 1084,-426 27 143,-28 3 0,1-1 0,46-10 0,-113 5 229,-705-70 912,686 70-2506,46 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6:56:07.6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201 79 24575,'10'1'0,"0"0"0,-1 1 0,1 0 0,0 1 0,11 5 0,27 5 0,17-2 0,0-3 0,76 0 0,-140-9 0,1 1 0,-1 0 0,1 0 0,-1 0 0,1 1 0,-1-1 0,1 0 0,-1 0 0,0 1 0,1-1 0,-1 1 0,0-1 0,1 1 0,-1 0 0,3 1 0,-7 3 0,-14-2 0,-230-4 0,235 0 0,1-1 0,0-1 0,-1 0 0,1 0 0,-11-6 0,-40-11 0,36 17 0,-1 1 0,-30 1 0,-23-1 0,79 2 0,0-1 0,0 1 0,0-1 0,0 1 0,0 0 0,0-1 0,1 0 0,-1 1 0,0-1 0,0 0 0,1 1 0,-1-1 0,0 0 0,1 0 0,-1 1 0,1-1 0,-1 0 0,1 0 0,-1 0 0,1 0 0,-1 0 0,1 0 0,0 0 0,0 0 0,0 0 0,-1 0 0,1 0 0,0 0 0,0 0 0,1-2 0,1-32 0,-2 35 0,1 0 0,-1 0 0,0 0 0,1-1 0,-1 1 0,0 0 0,1 0 0,-1 0 0,0 0 0,1 0 0,-1 0 0,0 0 0,1 0 0,-1 0 0,0 0 0,1 0 0,-1 0 0,0 0 0,1 0 0,-1 0 0,0 0 0,1 0 0,-1 0 0,0 0 0,1 1 0,-1-1 0,0 0 0,1 0 0,-1 0 0,0 1 0,0-1 0,1 0 0,-1 1 0,18 10 0,-13-8 0,34 18 0,0-2 0,1-1 0,1-3 0,1-1 0,0-2 0,76 11 0,-12-10 0,171-4 0,-102-16 0,-164 5 0,0 0 0,0-1 0,18-6 0,-29 9 0,1 0 0,-1 0 0,0 0 0,0 0 0,0 0 0,1 0 0,-1 0 0,0 0 0,0-1 0,0 1 0,0 0 0,1 0 0,-1 0 0,0 0 0,0 0 0,0 0 0,0 0 0,0-1 0,1 1 0,-1 0 0,0 0 0,0 0 0,0 0 0,0 0 0,0-1 0,0 1 0,0 0 0,0 0 0,0 0 0,0-1 0,0 1 0,0 0 0,0 0 0,0 0 0,0 0 0,0-1 0,0 1 0,0 0 0,0 0 0,0 0 0,0-1 0,0 1 0,0 0 0,0 0 0,0 0 0,0 0 0,0-1 0,0 1 0,0 0 0,-1 0 0,-11-8 0,-16-3 0,-41 1 0,0 3 0,-127 2 0,192 5 0,3 0 0,-1 0 0,1 0 0,-1 0 0,0 0 0,1-1 0,-1 1 0,1-1 0,-1 1 0,1-1 0,-1 0 0,1 1 0,0-1 0,-1 0 0,1 0 0,0 0 0,-1 0 0,0-2 0,2 3 0,-1-1 0,1 1 0,0-1 0,0 1 0,-1-1 0,1 0 0,0 1 0,0-1 0,0 1 0,0-1 0,0 0 0,0 1 0,0-1 0,0 1 0,0-1 0,0 0 0,0 1 0,0-1 0,0 1 0,0-1 0,1 0 0,-1 1 0,0-1 0,1 1 0,-1-1 0,0 1 0,1-1 0,-1 1 0,0-1 0,1 1 0,-1-1 0,1 1 0,-1 0 0,1-1 0,-1 1 0,1 0 0,-1-1 0,1 1 0,-1 0 0,1-1 0,-1 1 0,1 0 0,0 0 0,-1 0 0,1 0 0,-1 0 0,1 0 0,0 0 0,22-8 0,0 2 0,1 1 0,0 1 0,-1 1 0,36 0 0,-7 0 0,181-7 0,79-7 0,-275 10 0,14 0 0,222-3 0,-2 0 0,-235 9 0,1 1 0,-1 3 0,0 1 0,0 1 0,38 12 0,-61-13 0,0 0 0,-1 1 0,1 1 0,-1 0 0,0 1 0,-1 0 0,0 1 0,12 10 0,-23-18 0,1 0 0,-1 1 0,0-1 0,1 0 0,-1 1 0,0-1 0,1 0 0,-1 1 0,0-1 0,0 0 0,1 1 0,-1-1 0,0 0 0,0 1 0,0-1 0,0 1 0,0-1 0,1 1 0,-1-1 0,0 0 0,0 1 0,0-1 0,0 1 0,0-1 0,0 1 0,0-1 0,0 0 0,0 1 0,-1-1 0,1 1 0,-13 6 0,-28-2 0,33-5 0,-147 5 0,91-5 0,-65 9 0,-110 12 0,-14 2 0,-298 44 0,483-60 0,39-5 0,-40 9 0,-147 33 0,127-22 0,-77 14 0,-27-11 0,189-25 0,0 1 0,1-1 0,-1 1 0,0 0 0,0 0 0,1 1 0,-1-1 0,1 1 0,-1 0 0,1-1 0,-1 2 0,1-1 0,0 0 0,0 1 0,0-1 0,0 1 0,1 0 0,-1 0 0,1 0 0,0 0 0,-1 0 0,1 1 0,1-1 0,-1 1 0,0-1 0,1 1 0,0-1 0,0 1 0,0 0 0,0 0 0,1 0 0,-1 7 0,1-10 0,1 0 0,-1 0 0,1 0 0,-1 0 0,1 0 0,-1-1 0,1 1 0,-1 0 0,1 0 0,0 0 0,-1-1 0,1 1 0,0 0 0,0-1 0,0 1 0,-1 0 0,1-1 0,0 1 0,0-1 0,0 0 0,0 1 0,0-1 0,0 0 0,0 1 0,0-1 0,0 0 0,0 0 0,0 0 0,0 0 0,0 0 0,2 0 0,42-1 0,-31 0 0,17 2 0,-16 3 0,-15-3 0,0-1 0,0 0 0,0 0 0,0 0 0,0 0 0,1 1 0,-1-1 0,0 0 0,0 0 0,0 0 0,0 1 0,0-1 0,0 0 0,0 0 0,0 0 0,0 1 0,0-1 0,0 0 0,0 0 0,0 1 0,0-1 0,0 0 0,0 0 0,0 0 0,0 1 0,0-1 0,0 0 0,0 0 0,0 0 0,0 1 0,-1-1 0,1 0 0,0 0 0,0 0 0,0 0 0,0 1 0,0-1 0,-1 0 0,1 0 0,0 0 0,0 0 0,0 0 0,0 1 0,-1-1 0,1 0 0,0 0 0,0 0 0,0 0 0,-1 0 0,-5 3 0,-1 0 0,1 0 0,-1-1 0,1 0 0,-1 0 0,0-1 0,-10 1 0,-14 5 0,22-5 0,-9 4 0,18-4 0,13-2 0,47 2 0,-36-1 0,-1 0 0,0-1 0,1-2 0,26-5 0,-33 4 0,-12 2 0,0 0 0,-1 0 0,1 0 0,0 0 0,-1-1 0,1 1 0,-1-1 0,0 0 0,1-1 0,-1 1 0,0-1 0,5-4 0,-1-1 0,1 1 0,0 1 0,0-1 0,1 1 0,0 1 0,0 0 0,17-6 0,-13 8 0,0 2 0,-1 0 0,1 0 0,0 1 0,0 1 0,22 4 0,31 0 0,695-5 0,-698-7 0,-10-1 0,285 2 0,88-2 0,-305 9 0,102 12 0,-186-11 0,-19-1 0,0 1 0,27 6 0,120 47 0,-141-50 0,0-1 0,1-1 0,0-2 0,0 0 0,32-5 0,-57 4 0,1 0 0,-1 0 0,1 0 0,-1 0 0,1-1 0,-1 1 0,0-1 0,1 1 0,-1-1 0,0 1 0,1-1 0,-1 0 0,0 1 0,0-1 0,0 0 0,1 0 0,-1 0 0,0 0 0,0 0 0,0 0 0,-1-1 0,1 1 0,0 0 0,0 0 0,-1-1 0,1 1 0,0-2 0,-1 2 0,0 0 0,0 0 0,0 0 0,0 0 0,0 0 0,0 0 0,-1 0 0,1 0 0,0 0 0,-1 0 0,1 0 0,-1 0 0,1 0 0,-1 0 0,1 0 0,-1 0 0,0 0 0,1 1 0,-1-1 0,0 0 0,0 0 0,0 1 0,0-1 0,1 0 0,-1 1 0,0-1 0,0 1 0,0-1 0,0 1 0,0 0 0,0-1 0,0 1 0,0 0 0,0 0 0,-1 0 0,0 0 0,-14-4 0,1-1 0,-26-11 0,-22-7 0,46 18 0,1-1 0,-24-12 0,-1 0 0,38 17 0,1 0 0,-1 0 0,1 1 0,-1-1 0,1 1 0,-1-1 0,1 1 0,-1 0 0,1 0 0,-1 0 0,0 0 0,1 1 0,-1-1 0,1 1 0,-1 0 0,1-1 0,-1 1 0,1 0 0,0 0 0,-1 1 0,1-1 0,0 0 0,0 1 0,0-1 0,0 1 0,0 0 0,-2 2 0,-2 3 0,1 0 0,-1 1 0,2-1 0,-1 1 0,1 0 0,-4 12 0,6-17 0,0-1 0,0 1 0,-1 0 0,1-1 0,-1 1 0,0-1 0,1 0 0,-1 0 0,0 0 0,0 0 0,0 0 0,0-1 0,-1 1 0,-5 1 0,-1 1 0,-1-1 0,1 0 0,-18 2 0,-25-2 0,-100-7 0,29-1 0,-321 4 0,405 4 0,0 0 0,-50 13 0,50-8 0,1-2 0,-57 1 0,-340 0 0,303 7 0,111-13 0,1 1 0,-28 6 0,28-4 0,-1-1 0,-28 0 0,-20-2 0,-58-2 0,89-6 0,-13-1 0,-104-5 0,103 14 0,-71-2 0,124 1 0,0 0 0,0 0 0,0 0 0,0 0 0,-1 0 0,1 0 0,0 0 0,0 0 0,0 0 0,0 0 0,0 0 0,0 0 0,-1 0 0,1 0 0,0 0 0,0 0 0,0 0 0,0 0 0,0 0 0,-1 0 0,1 0 0,0 0 0,0 0 0,0 0 0,0 0 0,0 0 0,-1 0 0,1 0 0,0 0 0,0 0 0,0 0 0,0 0 0,0 0 0,0 0 0,0-1 0,-1 1 0,1 0 0,0 0 0,0 0 0,0 0 0,0 0 0,0 0 0,0-1 0,0 1 0,0 0 0,0 0 0,0 0 0,0 0 0,0 0 0,0 0 0,0-1 0,0 1 0,0 0 0,0 0 0,0 0 0,0 0 0,0 0 0,0-1 0,0 1 0,0 0 0,0 0 0,0 0 0,0 0 0,12-8 0,19-3 0,-14 7 0,0 1 0,26-1 0,22-4 0,-3-5 0,1 3 0,0 3 0,64 1 0,758-1 0,-710-2 0,-122 3 0,1 3 0,0 2 0,84 10 0,-78 1 0,24 4 0,166 8 0,114-22-1365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6:59:44.3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6:59:47.3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 24575,'82'-2'0,"85"4"0,-52 18 0,115-19 0,-3-1 0,-104 6 0,160 12 0,-263-16 0,38-3 0,-43-1 0,-1 2 0,1 0 0,0 1 0,26 4 0,-14 2 0,-13-3 0,0 0 0,1-1 0,29 3 0,-41-8-170,1 0-1,0 0 0,-1 0 1,0 0-1,1-1 0,-1 1 1,5-7-1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7:00:08.32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939 212 24575,'810'0'0,"-1298"8"0,-15-1 0,380-6 0,1-7 0,-205-34 0,302 36 0,-47-1 0,-6-1 0,68 2 0,20-1 0,21 0 0,19 1 0,-25 3 0,0-1 0,-1-1 0,1-1 0,-1-1 0,0-1 0,25-11 0,-48 17 0,0 0 0,-1 0 0,1-1 0,-1 1 0,1 0 0,0-1 0,-1 1 0,1 0 0,-1-1 0,1 1 0,-1-1 0,1 1 0,-1 0 0,1-1 0,-1 0 0,1 1 0,-1-1 0,0 1 0,1-1 0,-1 1 0,0-1 0,0 0 0,1 1 0,-1-1 0,0 1 0,0-1 0,0 0 0,0 1 0,0-1 0,0 0 0,0 1 0,0-1 0,0 0 0,0 1 0,0-1 0,-1-1 0,0 0 0,0 0 0,-1-1 0,1 1 0,-1 0 0,0 0 0,0 0 0,0 0 0,0 0 0,-4-2 0,-4-3 0,-1 0 0,0 0 0,-15-5 0,11 7 0,-11-5 0,26 10 0,0 0 0,0 0 0,0 0 0,0 0 0,0 0 0,0 0 0,0 0 0,-1 0 0,1 0 0,0 0 0,0 0 0,0 0 0,0 0 0,0 0 0,0-1 0,0 1 0,0 0 0,0 0 0,0 0 0,0 0 0,0 0 0,0 0 0,0 0 0,0 0 0,0 0 0,0 0 0,0-1 0,0 1 0,0 0 0,0 0 0,0 0 0,0 0 0,0 0 0,0 0 0,0 0 0,0 0 0,0 0 0,0 0 0,0-1 0,0 1 0,0 0 0,0 0 0,0 0 0,0 0 0,0 0 0,0 0 0,0 0 0,0 0 0,1 0 0,-1 0 0,0 0 0,0 0 0,0 0 0,0 0 0,0 0 0,0 0 0,0 0 0,0-1 0,0 1 0,0 0 0,0 0 0,1 0 0,-1 0 0,0 0 0,18-2 0,375 16 0,-343-10 0,3 0 0,195 8 0,-229-12 0,35 1 0,0-3 0,87-14 0,-60 5 0,0 3 0,118 3 0,-99 4 0,351-4 0,-410 5 0,0 1 0,77 15 0,-99-12 0,0 1 0,0 0 0,29 14 0,-27-11 0,-15-6 0,-1-1 0,0 1 0,1 1 0,-1-1 0,0 1 0,0 0 0,8 6 0,-12-7 0,-1 0 0,1 0 0,-1 0 0,0 0 0,1 1 0,-1-1 0,0 0 0,0 0 0,-1 0 0,1 0 0,0 0 0,-1 0 0,1 0 0,-1 0 0,1 0 0,-1 0 0,-1 3 0,0 0 0,-5 17 0,0-1 0,-1 0 0,-1 0 0,-2-1 0,0-1 0,0 1 0,-2-2 0,-26 31 0,33-44 0,-1 0 0,0-1 0,0 1 0,0-2 0,0 1 0,-1 0 0,0-1 0,1-1 0,-1 1 0,0-1 0,-10 1 0,-14 1 0,-48 0 0,60-4 0,-29 0 0,0-2 0,0-2 0,0-3 0,-87-23 0,105 23 0,-48-4 0,28 5 0,51 6 0,-1 0 0,1 0 0,0 0 0,0 0 0,-1 0 0,1 0 0,0 0 0,-1 0 0,1 0 0,0 0 0,-1 0 0,1 0 0,0 0 0,-1 0 0,1-1 0,0 1 0,0 0 0,-1 0 0,1 0 0,0 0 0,0-1 0,-1 1 0,1 0 0,0 0 0,0 0 0,-1-1 0,1 1 0,0 0 0,0 0 0,0-1 0,0 1 0,0 0 0,-1-1 0,1 1 0,8-8 0,19-4 0,-26 11 0,70-23 0,2 3 0,89-14 0,-27 7 0,-33 7 0,1 5 0,203-5 0,-298 23 0,-9 1 0,-23 10 0,-39 11 0,-107 32 0,-3-6 0,-2-9 0,-190 20 0,-398 46 0,673-94 0,34-3 0,-1-3 0,-98-1 0,0-17 0,134 10 0,1-1 0,-28-6 0,28 4 0,-1 1 0,-29 0 0,40 3 0,0 0 0,0-1 0,0 0 0,-18-4 0,27 4 0,0 0 0,0 0 0,0 0 0,0 0 0,1-1 0,-1 1 0,1 0 0,-1 0 0,1-1 0,-1 1 0,1 0 0,0-1 0,-1 1 0,1-1 0,0 1 0,0 0 0,0-1 0,0 1 0,1-2 0,1-34 0,-2 34 0,0 2 0,0 0 0,0 0 0,0 0 0,0 0 0,1 0 0,-1 0 0,0 0 0,1 1 0,-1-1 0,0 0 0,1 0 0,-1 0 0,1 1 0,-1-1 0,1 0 0,-1 1 0,1-1 0,0 0 0,-1 1 0,1-1 0,0 1 0,0-1 0,-1 1 0,1-1 0,0 1 0,0-1 0,0 1 0,0 0 0,-1 0 0,1-1 0,0 1 0,0 0 0,0 0 0,0 0 0,0 0 0,0 0 0,0 0 0,0 0 0,1 0 0,41 12 0,-27-6 0,108 32 0,157 42 0,-266-77 0,-1-1 0,1-1 0,0 0 0,0-1 0,0 0 0,19-4 0,5-3 0,40-14 0,-70 19 0,41-12 0,1 2 0,0 2 0,1 3 0,72-1 0,107-3 0,-71 1 0,-131 9 0,530-9 0,-524 14 0,-1 1 0,-1 1 0,1 2 0,49 19 0,-3-2 0,142 30 0,-213-52 0,1-1 0,0 0 0,1 0 0,-1-1 0,0-1 0,0 0 0,0 0 0,1-1 0,-1 0 0,0-1 0,0 0 0,0 0 0,0-1 0,17-8 0,-26 10 0,0 1 0,0 0 0,-1-1 0,1 1 0,0-1 0,0 1 0,0-1 0,-1 0 0,1 1 0,0-1 0,-1 0 0,1 1 0,-1-1 0,1 0 0,-1 0 0,1 1 0,-1-1 0,1 0 0,-1 0 0,0 0 0,1 0 0,-1 0 0,0 0 0,0 0 0,1 1 0,-1-1 0,0 0 0,0 0 0,0 0 0,0 0 0,-1 0 0,1 0 0,0 0 0,0 0 0,0 0 0,-1 0 0,1 0 0,-1 1 0,1-1 0,0 0 0,-1 0 0,1 0 0,-1 1 0,0-1 0,1 0 0,-1 1 0,0-1 0,1 0 0,-1 1 0,-1-1 0,-2-3 0,0 1 0,-1 0 0,0 0 0,1 0 0,-1 1 0,-10-4 0,2 2 0,0 0 0,-1 1 0,1 0 0,0 1 0,-1 1 0,-13 0 0,10 1 0,-452 10 0,263 1 0,43-4 0,-120 2 0,-68-19 0,89 20 0,244-8 0,29 2 0,6-1 0,59 12 0,0-4 0,1-3 0,128-3 0,-60-8 0,193-28 0,-295 27 0,0 3 0,1 1 0,51 7 0,-19-1 0,174 9 0,-243-12-1365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7:00:12.05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447 180 24575,'-426'0'0,"425"0"0,0 0 0,0 0 0,0 1 0,0-1 0,0-1 0,0 1 0,0 0 0,0 0 0,-1 0 0,1-1 0,0 1 0,0 0 0,0-1 0,0 1 0,0-1 0,0 1 0,-1-2 0,2 1 0,0 1 0,0-1 0,-1 1 0,1 0 0,0-1 0,0 1 0,0-1 0,0 1 0,0-1 0,0 1 0,0-1 0,0 1 0,1-1 0,-1 1 0,0-1 0,0 1 0,0-1 0,0 1 0,1 0 0,-1-1 0,0 1 0,0-1 0,1 1 0,-1 0 0,0-1 0,1 0 0,3-2 0,0-1 0,0 0 0,0 1 0,1 0 0,6-4 0,33-16 0,-19 10 0,-1 0 0,33-24 0,-55 35 9,-1 0-1,0 0 1,1 1-1,-1-1 1,0 0 0,0 0-1,0 0 1,-1 0-1,1 0 1,0 0-1,-1 0 1,1 0-1,-1-4 1,0 5-41,1 0-1,-1 1 1,0-1 0,0 1 0,0-1-1,0 0 1,0 1 0,0-1-1,0 0 1,0 1 0,0-1 0,0 0-1,0 1 1,0-1 0,-1 0-1,1 1 1,0-1 0,0 0 0,-1 1-1,1-1 1,0 1 0,-1-1-1,1 1 1,-1-1 0,1 1 0,-1-1-1,1 1 1,-1-1 0,1 1-1,-1 0 1,1-1 0,-1 1 0,1 0-1,-1-1 1,0 1 0,1 0-1,-1 0 1,1-1 0,-1 1 0,0 0-1,1 0 1,-1 0 0,0 0-1,1 0 1,-2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7:00:13.6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4733B-04C5-40FF-9AB4-0362F5028514}" type="datetimeFigureOut">
              <a:rPr lang="es-ES" smtClean="0"/>
              <a:t>21/11/2021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C5FD-9632-466F-9D9E-0EC612600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66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we are going to see the user stories part and its planning. We have defined all the user stories of the project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AC5FD-9632-466F-9D9E-0EC612600B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3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8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5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0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0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4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5" name="Rectangle 1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1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C2D5331B-6E57-4C50-8FBB-43178128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77EBFD-59D2-4E03-B2E1-5C99EE26F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0" y="461339"/>
            <a:ext cx="5332506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FINAL WORK SOFTWARE ENGINEERING</a:t>
            </a:r>
          </a:p>
        </p:txBody>
      </p:sp>
      <p:pic>
        <p:nvPicPr>
          <p:cNvPr id="58" name="Picture 3" descr="Electronic components on a white background">
            <a:extLst>
              <a:ext uri="{FF2B5EF4-FFF2-40B4-BE49-F238E27FC236}">
                <a16:creationId xmlns:a16="http://schemas.microsoft.com/office/drawing/2014/main" id="{E845102A-2525-43E2-B9B4-35FA2C513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38" r="-1" b="-1"/>
          <a:stretch/>
        </p:blipFill>
        <p:spPr>
          <a:xfrm>
            <a:off x="-1" y="10"/>
            <a:ext cx="5985983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4A40E9D-B0FA-4A78-B58C-87A64C4F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727783" y="5080"/>
            <a:ext cx="3464215" cy="4598234"/>
            <a:chOff x="8059620" y="41922"/>
            <a:chExt cx="3997615" cy="6816077"/>
          </a:xfrm>
        </p:grpSpPr>
        <p:pic>
          <p:nvPicPr>
            <p:cNvPr id="59" name="Picture 19">
              <a:extLst>
                <a:ext uri="{FF2B5EF4-FFF2-40B4-BE49-F238E27FC236}">
                  <a16:creationId xmlns:a16="http://schemas.microsoft.com/office/drawing/2014/main" id="{5CEBF341-3BD6-4B3B-9B47-1FCC74EB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078DAA6-6247-4C19-B6CD-81D79702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B7AC1798-A57C-4D07-816C-C4FFCD3B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12" y="3429000"/>
            <a:ext cx="5332164" cy="25856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Pedro Cueli Rodríguez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Javier Santos Menéndez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María Cano Rodríguez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1F9D98-7523-49B3-9CA3-8BE2CF3C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s-ES" sz="3600" dirty="0" err="1"/>
              <a:t>Architecture</a:t>
            </a:r>
            <a:r>
              <a:rPr lang="es-ES" sz="3600" dirty="0"/>
              <a:t>  – </a:t>
            </a:r>
            <a:r>
              <a:rPr lang="es-ES" sz="3600" dirty="0" err="1"/>
              <a:t>Model</a:t>
            </a:r>
            <a:r>
              <a:rPr lang="es-ES" sz="3600" dirty="0"/>
              <a:t> View </a:t>
            </a:r>
            <a:r>
              <a:rPr lang="es-ES" sz="3600" dirty="0" err="1"/>
              <a:t>Controller</a:t>
            </a:r>
            <a:r>
              <a:rPr lang="es-ES" sz="3600" dirty="0"/>
              <a:t> (MVC)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4F58C-3488-44EC-A4D9-48FE79F1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r>
              <a:rPr lang="es-ES" sz="1800"/>
              <a:t>Model- </a:t>
            </a:r>
            <a:r>
              <a:rPr lang="en-US" sz="1800"/>
              <a:t>The central component of the patter.</a:t>
            </a:r>
            <a:r>
              <a:rPr lang="es-ES" sz="1800"/>
              <a:t>  </a:t>
            </a:r>
          </a:p>
          <a:p>
            <a:r>
              <a:rPr lang="es-ES" sz="1800"/>
              <a:t>View- </a:t>
            </a:r>
            <a:r>
              <a:rPr lang="en-US" sz="1800"/>
              <a:t>Any representation of information such as a chart, diagram or table.</a:t>
            </a:r>
            <a:endParaRPr lang="es-ES" sz="1800"/>
          </a:p>
          <a:p>
            <a:r>
              <a:rPr lang="es-ES" sz="1800"/>
              <a:t>Controller- </a:t>
            </a:r>
            <a:r>
              <a:rPr lang="en-US" sz="1800"/>
              <a:t>Accepts input and converts it to commands for the model or view.</a:t>
            </a:r>
            <a:endParaRPr lang="es-ES" sz="1800"/>
          </a:p>
        </p:txBody>
      </p:sp>
      <p:pic>
        <p:nvPicPr>
          <p:cNvPr id="4" name="Imagen 4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FB4C45C7-6101-443F-9479-0C8EBD55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439738"/>
            <a:ext cx="4209625" cy="19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A57D9-6544-4B80-BAB9-1350C0C3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 fontScale="90000"/>
          </a:bodyPr>
          <a:lstStyle/>
          <a:p>
            <a:endParaRPr lang="es-ES" sz="3600"/>
          </a:p>
          <a:p>
            <a:r>
              <a:rPr lang="es-ES" err="1">
                <a:ea typeface="+mj-lt"/>
                <a:cs typeface="+mj-lt"/>
              </a:rPr>
              <a:t>Sprints</a:t>
            </a:r>
            <a:r>
              <a:rPr lang="es-ES">
                <a:ea typeface="+mj-lt"/>
                <a:cs typeface="+mj-lt"/>
              </a:rPr>
              <a:t> Management</a:t>
            </a:r>
            <a:br>
              <a:rPr lang="es-ES">
                <a:ea typeface="+mj-lt"/>
                <a:cs typeface="+mj-lt"/>
              </a:rPr>
            </a:br>
            <a:br>
              <a:rPr lang="es-ES">
                <a:ea typeface="+mj-lt"/>
                <a:cs typeface="+mj-lt"/>
              </a:rPr>
            </a:br>
            <a:endParaRPr lang="es-E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33DD9-912F-4004-B9DC-3F3F057D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840" y="2269620"/>
            <a:ext cx="5936884" cy="352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  First Sprint:</a:t>
            </a:r>
          </a:p>
          <a:p>
            <a:pPr lvl="1"/>
            <a:r>
              <a:rPr lang="en-US" sz="1400"/>
              <a:t>2 hours of meeting</a:t>
            </a:r>
          </a:p>
          <a:p>
            <a:pPr lvl="1"/>
            <a:r>
              <a:rPr lang="en-US" sz="1400"/>
              <a:t>1 week duration</a:t>
            </a:r>
          </a:p>
          <a:p>
            <a:pPr lvl="1"/>
            <a:r>
              <a:rPr lang="en-US" sz="1400"/>
              <a:t>7 user history</a:t>
            </a:r>
          </a:p>
          <a:p>
            <a:pPr marL="0" indent="0" algn="just">
              <a:buNone/>
            </a:pPr>
            <a:r>
              <a:rPr lang="en-US" sz="1800"/>
              <a:t>  Second Sprint:</a:t>
            </a:r>
          </a:p>
          <a:p>
            <a:pPr lvl="1"/>
            <a:r>
              <a:rPr lang="en-US" sz="1400"/>
              <a:t>1 week duration</a:t>
            </a:r>
          </a:p>
          <a:p>
            <a:pPr marL="0" indent="0" algn="just">
              <a:buNone/>
            </a:pPr>
            <a:r>
              <a:rPr lang="en-US" sz="1800"/>
              <a:t>  Third Sprint:</a:t>
            </a:r>
          </a:p>
          <a:p>
            <a:pPr lvl="1" algn="just"/>
            <a:r>
              <a:rPr lang="en-US" sz="1400"/>
              <a:t>1 week duration</a:t>
            </a:r>
          </a:p>
          <a:p>
            <a:pPr marL="0" indent="0" algn="just">
              <a:buNone/>
            </a:pPr>
            <a:r>
              <a:rPr lang="en-US" sz="1800"/>
              <a:t>  Fourth Sprint:</a:t>
            </a:r>
          </a:p>
          <a:p>
            <a:pPr lvl="1" algn="just"/>
            <a:r>
              <a:rPr lang="en-US" sz="1400"/>
              <a:t>1 week duration</a:t>
            </a:r>
          </a:p>
          <a:p>
            <a:pPr lvl="1"/>
            <a:endParaRPr lang="en-US" sz="1400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04C92506-3171-4BDF-8076-831A77A6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83" y="2594652"/>
            <a:ext cx="5993281" cy="2361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870E043-606A-4B3E-A9B4-0093155CCAA0}"/>
                  </a:ext>
                </a:extLst>
              </p14:cNvPr>
              <p14:cNvContentPartPr/>
              <p14:nvPr/>
            </p14:nvContentPartPr>
            <p14:xfrm>
              <a:off x="9338481" y="3407914"/>
              <a:ext cx="85725" cy="1905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870E043-606A-4B3E-A9B4-0093155CC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0842" y="3392299"/>
                <a:ext cx="120650" cy="49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8077FE0-5CB2-4390-A0C9-6679E3859789}"/>
                  </a:ext>
                </a:extLst>
              </p14:cNvPr>
              <p14:cNvContentPartPr/>
              <p14:nvPr/>
            </p14:nvContentPartPr>
            <p14:xfrm>
              <a:off x="9136492" y="4195480"/>
              <a:ext cx="856080" cy="1400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8077FE0-5CB2-4390-A0C9-6679E38597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27492" y="4186480"/>
                <a:ext cx="8737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ED6B2DD5-7CA6-4B46-BF67-331145410333}"/>
                  </a:ext>
                </a:extLst>
              </p14:cNvPr>
              <p14:cNvContentPartPr/>
              <p14:nvPr/>
            </p14:nvContentPartPr>
            <p14:xfrm>
              <a:off x="9033430" y="4112894"/>
              <a:ext cx="1125720" cy="21204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ED6B2DD5-7CA6-4B46-BF67-3311454103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97430" y="4076833"/>
                <a:ext cx="1197360" cy="283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7E4A398F-BD29-412A-B624-5AE6353A3949}"/>
                  </a:ext>
                </a:extLst>
              </p14:cNvPr>
              <p14:cNvContentPartPr/>
              <p14:nvPr/>
            </p14:nvContentPartPr>
            <p14:xfrm>
              <a:off x="7866185" y="4043550"/>
              <a:ext cx="36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7E4A398F-BD29-412A-B624-5AE6353A39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0185" y="40075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0898F710-B8A6-41D3-8B22-E65CE0AEFEDC}"/>
                  </a:ext>
                </a:extLst>
              </p14:cNvPr>
              <p14:cNvContentPartPr/>
              <p14:nvPr/>
            </p14:nvContentPartPr>
            <p14:xfrm>
              <a:off x="7922263" y="4034820"/>
              <a:ext cx="559080" cy="2736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0898F710-B8A6-41D3-8B22-E65CE0AEFE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86240" y="3999288"/>
                <a:ext cx="630766" cy="98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AA04C69-1C06-4E29-AD52-E14104C7DF43}"/>
                  </a:ext>
                </a:extLst>
              </p14:cNvPr>
              <p14:cNvContentPartPr/>
              <p14:nvPr/>
            </p14:nvContentPartPr>
            <p14:xfrm>
              <a:off x="9279148" y="4158777"/>
              <a:ext cx="1040760" cy="20340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AA04C69-1C06-4E29-AD52-E14104C7DF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43148" y="4122713"/>
                <a:ext cx="1112400" cy="275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EFE08565-C3C5-41F4-9F9F-E323D80570D9}"/>
                  </a:ext>
                </a:extLst>
              </p14:cNvPr>
              <p14:cNvContentPartPr/>
              <p14:nvPr/>
            </p14:nvContentPartPr>
            <p14:xfrm>
              <a:off x="9137092" y="4292355"/>
              <a:ext cx="161280" cy="6516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EFE08565-C3C5-41F4-9F9F-E323D80570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01092" y="4256553"/>
                <a:ext cx="232920" cy="136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FF008F63-236D-47DE-B0C5-6E61FD88C77D}"/>
                  </a:ext>
                </a:extLst>
              </p14:cNvPr>
              <p14:cNvContentPartPr/>
              <p14:nvPr/>
            </p14:nvContentPartPr>
            <p14:xfrm>
              <a:off x="10281680" y="3499800"/>
              <a:ext cx="360" cy="36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FF008F63-236D-47DE-B0C5-6E61FD88C7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45680" y="346380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6B28356F-39A6-483A-9BCE-43A8BDFE8C3C}"/>
              </a:ext>
            </a:extLst>
          </p:cNvPr>
          <p:cNvSpPr txBox="1"/>
          <p:nvPr/>
        </p:nvSpPr>
        <p:spPr>
          <a:xfrm>
            <a:off x="9095314" y="3996966"/>
            <a:ext cx="136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Finished</a:t>
            </a:r>
            <a:r>
              <a:rPr lang="es-ES" sz="1000" dirty="0"/>
              <a:t> </a:t>
            </a:r>
            <a:r>
              <a:rPr lang="es-ES" sz="1000" dirty="0" err="1"/>
              <a:t>product</a:t>
            </a:r>
            <a:r>
              <a:rPr lang="es-ES" sz="1000" dirty="0"/>
              <a:t> </a:t>
            </a:r>
            <a:r>
              <a:rPr lang="es-ES" sz="1000" dirty="0" err="1"/>
              <a:t>increments</a:t>
            </a:r>
            <a:r>
              <a:rPr lang="es-E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135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07C9B-F69C-4F61-9BCE-FCB6CF3C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2F3B9-4841-4545-88DC-7303FAD5F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FE8DFE-0985-4BAE-A9FC-1EA40E842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89" y="0"/>
            <a:ext cx="12211989" cy="65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4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97724-8065-4CB1-8CC8-F737E6E2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8EE9B-E1C9-4309-9E59-343518BF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79D3F5-4809-446B-B0DE-2B2AA13F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97" y="0"/>
            <a:ext cx="6633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0860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1B3022"/>
      </a:dk2>
      <a:lt2>
        <a:srgbClr val="F1F0F3"/>
      </a:lt2>
      <a:accent1>
        <a:srgbClr val="A0A47C"/>
      </a:accent1>
      <a:accent2>
        <a:srgbClr val="8CA772"/>
      </a:accent2>
      <a:accent3>
        <a:srgbClr val="83A980"/>
      </a:accent3>
      <a:accent4>
        <a:srgbClr val="75AC88"/>
      </a:accent4>
      <a:accent5>
        <a:srgbClr val="7EA79D"/>
      </a:accent5>
      <a:accent6>
        <a:srgbClr val="78A7B0"/>
      </a:accent6>
      <a:hlink>
        <a:srgbClr val="756FB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6892882E8908E4A901FE9C31570D6B9" ma:contentTypeVersion="5" ma:contentTypeDescription="Creare un nuovo documento." ma:contentTypeScope="" ma:versionID="2c62bd882ba7ad42b0ebf32b7e44e658">
  <xsd:schema xmlns:xsd="http://www.w3.org/2001/XMLSchema" xmlns:xs="http://www.w3.org/2001/XMLSchema" xmlns:p="http://schemas.microsoft.com/office/2006/metadata/properties" xmlns:ns3="5c58566a-13fc-43ed-a6e6-c82e40767f2f" xmlns:ns4="e0abb81f-f5b2-495e-a349-883cf64f59f8" targetNamespace="http://schemas.microsoft.com/office/2006/metadata/properties" ma:root="true" ma:fieldsID="01899e5f55a9e5ad0c60dfa262ba6cb5" ns3:_="" ns4:_="">
    <xsd:import namespace="5c58566a-13fc-43ed-a6e6-c82e40767f2f"/>
    <xsd:import namespace="e0abb81f-f5b2-495e-a349-883cf64f59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8566a-13fc-43ed-a6e6-c82e40767f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bb81f-f5b2-495e-a349-883cf64f59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BD03E-6711-42D0-9A87-CD8699FB7563}">
  <ds:schemaRefs>
    <ds:schemaRef ds:uri="5c58566a-13fc-43ed-a6e6-c82e40767f2f"/>
    <ds:schemaRef ds:uri="e0abb81f-f5b2-495e-a349-883cf64f59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97D6DC0-C846-4C38-B41D-B0A8DFF52CBF}">
  <ds:schemaRefs>
    <ds:schemaRef ds:uri="5c58566a-13fc-43ed-a6e6-c82e40767f2f"/>
    <ds:schemaRef ds:uri="e0abb81f-f5b2-495e-a349-883cf64f59f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D19952-D6A7-40F7-9AED-C0167E2254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</Words>
  <Application>Microsoft Office PowerPoint</Application>
  <PresentationFormat>Panorámica</PresentationFormat>
  <Paragraphs>23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FINAL WORK SOFTWARE ENGINEERING</vt:lpstr>
      <vt:lpstr>Architecture  – Model View Controller (MVC)</vt:lpstr>
      <vt:lpstr> Sprints Management 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WORK SOFTAWARE ENGINEERING</dc:title>
  <dc:creator>MARÍA CANO RODRÍGUEZ</dc:creator>
  <cp:lastModifiedBy>PEDRO CUELI RODRÍGUEZ</cp:lastModifiedBy>
  <cp:revision>3</cp:revision>
  <dcterms:created xsi:type="dcterms:W3CDTF">2021-11-19T16:24:41Z</dcterms:created>
  <dcterms:modified xsi:type="dcterms:W3CDTF">2021-11-21T16:21:49Z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0x010100B6892882E8908E4A901FE9C31570D6B9</vt:lpwstr>
  </property>
</Properties>
</file>