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D33A3-8716-4F20-BBF5-40A19BEA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DE8B9E-6EB7-420E-832C-519EA974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0C63F-3117-4166-8DD4-0C01B146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44BE0-95C7-4B2B-B424-87CCD5A4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A05E-8413-4833-8637-34FFEE2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8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4B0B-E0B5-4F8D-AAFC-AA033F07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63A48-AF1D-46EC-94EB-6C5FF8D1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672B6-7909-483D-A748-41E3AE4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9EC4C-F44B-4037-B47F-58215515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F97C7-805B-4C9E-A539-44DDE5A9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2B566E-6EB1-4231-94B9-23E8D2B1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FD24F-E248-4473-9D6A-0AE5CBDA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616C-AD88-4503-86EE-61AF819B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EDB82-E47E-4249-9C85-2ED2790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3FD1C-AFAF-463C-8185-1D6A5C3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54C1-38F6-4062-A69C-F5A02A76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8CD4C-1DCC-4E77-BE0A-5F73F0AD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14708-7AD7-45C0-86AE-8578C098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D4B24-A244-4AAE-9011-148A7AB9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04832-4B93-48A4-96A3-03347EA1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143AD-89F0-47FC-A4B6-F139DF74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47880-EB8C-41D7-9E9A-D8F5249E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B2B3-900F-420E-93AC-1F42C3E9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DAF54-14BA-4571-AA58-7E59ADCC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FC610-96C7-43FA-B96C-C6E15CD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1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9233-690A-4087-AB1F-7C765CC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D5492-AD23-4FC8-8DD1-73875E42C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ABD79-79A2-44E7-A7FD-5729C4E3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2E93F-7C4C-49A8-ABE3-81161567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224B9-8CAF-4374-AB02-9036BEF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EB885-A345-42DB-ACE0-90D84D7D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8E67-E621-4C7E-A1F5-7FE0D370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BDDFB-18E3-45D5-A01D-6786CC3F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9E613-E9B9-4C5A-BA0D-D1746C34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EAAE01-CBBF-4528-B3D5-E8D666FDC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14FB1-6B1D-4BB0-811B-815A8F4B4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E4E67-4A03-4A91-9C17-BE57AFA4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5B38C-0753-405B-9C72-0BDACE25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390E8B-A78E-4DAE-A411-6D12F0C2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600D6-E13B-4DEF-9287-0E40D6C8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1EB5A-4A55-4E27-9975-64AA0427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E8D6F-35E1-4347-801B-C6311D79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E3B1B-2A7F-4AB5-9D07-900DA46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9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E4CFE-2E32-40BF-8593-3B3734E9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9BCD7-F9D3-4491-8A97-911EF8D8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3DCC1-7022-4034-A25B-E1BDC24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AA48-DB0E-4FBE-899C-9BE98246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E5FD9-42D1-4CCD-80A1-037D1AB9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5ADC6-DF4E-4E0E-85E5-9128172C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86A2C-F74B-4708-BFA3-572095FA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3B6A5-8EF0-4A23-AD54-9AFBD54D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4AC0A-D2E8-4A9A-91DE-0936F03C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A718-C769-46FB-B19E-EB008F63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13E46-BBA7-4F31-9C60-A1A10FA3B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A0CCA-0662-421E-A14A-4FB97775C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ED71A-9679-4060-9D34-89CB9C47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41C6F-DB2A-4FFC-89AD-7ADA4D2F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8C08-5CD5-44D2-8A93-038ED3A8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AD3F8-D503-4D74-BD0E-0892D592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A014-F401-4C07-A469-3D079BDF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C392D-CB97-44F4-AD91-294D4C77F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D631-8BB4-47D9-9878-F3E387CF4B3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650B9-4A83-48C0-B342-2CB57C018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8E7F-2525-426B-BE00-6CA1C4A9B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C776-1D74-4523-A7EE-639CE43EA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7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574F9-0426-41B3-A956-3B294E0A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自变量：亲密度（高</a:t>
            </a:r>
            <a:r>
              <a:rPr lang="en-US" altLang="zh-CN" dirty="0"/>
              <a:t>/</a:t>
            </a:r>
            <a:r>
              <a:rPr lang="zh-CN" altLang="en-US" dirty="0"/>
              <a:t>低）、协作倾向（高</a:t>
            </a:r>
            <a:r>
              <a:rPr lang="en-US" altLang="zh-CN" dirty="0"/>
              <a:t>/</a:t>
            </a:r>
            <a:r>
              <a:rPr lang="zh-CN" altLang="en-US" dirty="0"/>
              <a:t>低）</a:t>
            </a:r>
            <a:endParaRPr lang="en-US" altLang="zh-CN" dirty="0"/>
          </a:p>
          <a:p>
            <a:r>
              <a:rPr lang="zh-CN" altLang="en-US" dirty="0"/>
              <a:t>因变量：</a:t>
            </a:r>
            <a:r>
              <a:rPr lang="en-US" altLang="zh-CN" dirty="0"/>
              <a:t>P</a:t>
            </a:r>
            <a:r>
              <a:rPr lang="zh-CN" altLang="en-US" dirty="0"/>
              <a:t>（协作规划）、</a:t>
            </a:r>
            <a:r>
              <a:rPr lang="en-US" altLang="zh-CN" dirty="0"/>
              <a:t>Q</a:t>
            </a:r>
            <a:r>
              <a:rPr lang="zh-CN" altLang="en-US" dirty="0"/>
              <a:t>（信息检索）、</a:t>
            </a:r>
            <a:r>
              <a:rPr lang="en-US" altLang="zh-CN" dirty="0"/>
              <a:t>L</a:t>
            </a:r>
            <a:r>
              <a:rPr lang="zh-CN" altLang="en-US" dirty="0"/>
              <a:t>（信息共享）、</a:t>
            </a:r>
            <a:r>
              <a:rPr lang="en-US" altLang="zh-CN" dirty="0"/>
              <a:t>U</a:t>
            </a:r>
            <a:r>
              <a:rPr lang="zh-CN" altLang="en-US" dirty="0"/>
              <a:t>（信息使用）、</a:t>
            </a:r>
            <a:r>
              <a:rPr lang="en-US" altLang="zh-CN" dirty="0"/>
              <a:t>C</a:t>
            </a:r>
            <a:r>
              <a:rPr lang="zh-CN" altLang="en-US" dirty="0"/>
              <a:t>（沟通交流）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A4CC46-3802-4634-AAF2-D058A05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9225"/>
              </p:ext>
            </p:extLst>
          </p:nvPr>
        </p:nvGraphicFramePr>
        <p:xfrm>
          <a:off x="1137919" y="3429000"/>
          <a:ext cx="10642608" cy="119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884">
                  <a:extLst>
                    <a:ext uri="{9D8B030D-6E8A-4147-A177-3AD203B41FA5}">
                      <a16:colId xmlns:a16="http://schemas.microsoft.com/office/drawing/2014/main" val="2569240599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2881831682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3860431455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2520075543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2833666591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3832033806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131182088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3986846886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3669340043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3172164125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1224158923"/>
                    </a:ext>
                  </a:extLst>
                </a:gridCol>
                <a:gridCol w="886884">
                  <a:extLst>
                    <a:ext uri="{9D8B030D-6E8A-4147-A177-3AD203B41FA5}">
                      <a16:colId xmlns:a16="http://schemas.microsoft.com/office/drawing/2014/main" val="479499341"/>
                    </a:ext>
                  </a:extLst>
                </a:gridCol>
              </a:tblGrid>
              <a:tr h="238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P14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71601343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228113960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1672630304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389274370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445931270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3B648F1A-4850-42E6-8BF8-94732B01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一、数据处理</a:t>
            </a:r>
          </a:p>
        </p:txBody>
      </p:sp>
    </p:spTree>
    <p:extLst>
      <p:ext uri="{BB962C8B-B14F-4D97-AF65-F5344CB8AC3E}">
        <p14:creationId xmlns:p14="http://schemas.microsoft.com/office/powerpoint/2010/main" val="146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8A67-937E-4E39-B6A3-77838B11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7DBAA-E867-4D82-AC44-63D15584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被试共</a:t>
            </a:r>
            <a:r>
              <a:rPr lang="en-US" altLang="zh-CN" dirty="0"/>
              <a:t>24</a:t>
            </a:r>
            <a:r>
              <a:rPr lang="zh-CN" altLang="en-US" dirty="0"/>
              <a:t>人，分每组</a:t>
            </a:r>
            <a:r>
              <a:rPr lang="en-US" altLang="zh-CN" dirty="0"/>
              <a:t>3</a:t>
            </a:r>
            <a:r>
              <a:rPr lang="zh-CN" altLang="en-US" dirty="0"/>
              <a:t>人共</a:t>
            </a:r>
            <a:r>
              <a:rPr lang="en-US" altLang="zh-CN" dirty="0"/>
              <a:t>8</a:t>
            </a:r>
            <a:r>
              <a:rPr lang="zh-CN" altLang="en-US" dirty="0"/>
              <a:t>个小组，每个小组完成两个协作任务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C4A877-9AB5-4FC0-BB5A-785F3A40B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58988"/>
              </p:ext>
            </p:extLst>
          </p:nvPr>
        </p:nvGraphicFramePr>
        <p:xfrm>
          <a:off x="3478529" y="2319520"/>
          <a:ext cx="4486911" cy="3857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758">
                  <a:extLst>
                    <a:ext uri="{9D8B030D-6E8A-4147-A177-3AD203B41FA5}">
                      <a16:colId xmlns:a16="http://schemas.microsoft.com/office/drawing/2014/main" val="3897409858"/>
                    </a:ext>
                  </a:extLst>
                </a:gridCol>
                <a:gridCol w="1794131">
                  <a:extLst>
                    <a:ext uri="{9D8B030D-6E8A-4147-A177-3AD203B41FA5}">
                      <a16:colId xmlns:a16="http://schemas.microsoft.com/office/drawing/2014/main" val="4087535633"/>
                    </a:ext>
                  </a:extLst>
                </a:gridCol>
                <a:gridCol w="1575022">
                  <a:extLst>
                    <a:ext uri="{9D8B030D-6E8A-4147-A177-3AD203B41FA5}">
                      <a16:colId xmlns:a16="http://schemas.microsoft.com/office/drawing/2014/main" val="2726706303"/>
                    </a:ext>
                  </a:extLst>
                </a:gridCol>
              </a:tblGrid>
              <a:tr h="687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组别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协作倾向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亲密度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4117342974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A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600" dirty="0">
                          <a:effectLst/>
                        </a:rPr>
                        <a:t>低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高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3480108468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高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高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2802804158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C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低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低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1079732669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高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低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3732364471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E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低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低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3355172817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F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高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高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2205355025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高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>
                          <a:effectLst/>
                        </a:rPr>
                        <a:t>低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2980161936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低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600" dirty="0">
                          <a:effectLst/>
                        </a:rPr>
                        <a:t>高</a:t>
                      </a:r>
                      <a:endParaRPr lang="zh-CN" sz="2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8370" marR="148370" marT="0" marB="0"/>
                </a:tc>
                <a:extLst>
                  <a:ext uri="{0D108BD9-81ED-4DB2-BD59-A6C34878D82A}">
                    <a16:rowId xmlns:a16="http://schemas.microsoft.com/office/drawing/2014/main" val="225524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664FD-518C-4D14-9B70-C1C3B2D0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777B316-41DD-4D0E-A432-2C392F13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25" y="1690688"/>
            <a:ext cx="9363349" cy="3513984"/>
          </a:xfrm>
        </p:spPr>
      </p:pic>
    </p:spTree>
    <p:extLst>
      <p:ext uri="{BB962C8B-B14F-4D97-AF65-F5344CB8AC3E}">
        <p14:creationId xmlns:p14="http://schemas.microsoft.com/office/powerpoint/2010/main" val="9613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3C2D-7031-48F8-9976-0D9E20F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检验方式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3B3ED0B-2E62-4BF6-B6A1-6F295CDDA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478917"/>
              </p:ext>
            </p:extLst>
          </p:nvPr>
        </p:nvGraphicFramePr>
        <p:xfrm>
          <a:off x="1689100" y="2361248"/>
          <a:ext cx="8813799" cy="164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33">
                  <a:extLst>
                    <a:ext uri="{9D8B030D-6E8A-4147-A177-3AD203B41FA5}">
                      <a16:colId xmlns:a16="http://schemas.microsoft.com/office/drawing/2014/main" val="4121680783"/>
                    </a:ext>
                  </a:extLst>
                </a:gridCol>
                <a:gridCol w="2937933">
                  <a:extLst>
                    <a:ext uri="{9D8B030D-6E8A-4147-A177-3AD203B41FA5}">
                      <a16:colId xmlns:a16="http://schemas.microsoft.com/office/drawing/2014/main" val="1998575843"/>
                    </a:ext>
                  </a:extLst>
                </a:gridCol>
                <a:gridCol w="2937933">
                  <a:extLst>
                    <a:ext uri="{9D8B030D-6E8A-4147-A177-3AD203B41FA5}">
                      <a16:colId xmlns:a16="http://schemas.microsoft.com/office/drawing/2014/main" val="1213832995"/>
                    </a:ext>
                  </a:extLst>
                </a:gridCol>
              </a:tblGrid>
              <a:tr h="547264">
                <a:tc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亲密度高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亲密度低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8524666"/>
                  </a:ext>
                </a:extLst>
              </a:tr>
              <a:tr h="5472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协作倾向高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组、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组、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770224"/>
                  </a:ext>
                </a:extLst>
              </a:tr>
              <a:tr h="5472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协作倾向低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组、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组、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076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E1D12-0829-4718-8A73-EE5656B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检验方式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F8AA6AA-1D32-4453-8116-7D4298041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26" y="1513302"/>
            <a:ext cx="9089753" cy="4166137"/>
          </a:xfrm>
        </p:spPr>
      </p:pic>
    </p:spTree>
    <p:extLst>
      <p:ext uri="{BB962C8B-B14F-4D97-AF65-F5344CB8AC3E}">
        <p14:creationId xmlns:p14="http://schemas.microsoft.com/office/powerpoint/2010/main" val="140191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B86A8-8813-4970-AE6E-3B5A9B60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参数检验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1A48DA1-E4E4-4F7C-93B7-073AA3AA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51" y="1825625"/>
            <a:ext cx="7472697" cy="4351338"/>
          </a:xfrm>
        </p:spPr>
      </p:pic>
    </p:spTree>
    <p:extLst>
      <p:ext uri="{BB962C8B-B14F-4D97-AF65-F5344CB8AC3E}">
        <p14:creationId xmlns:p14="http://schemas.microsoft.com/office/powerpoint/2010/main" val="51650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184</Words>
  <Application>Microsoft Office PowerPoint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Times New Roman</vt:lpstr>
      <vt:lpstr>Office 主题​​</vt:lpstr>
      <vt:lpstr>一、数据处理</vt:lpstr>
      <vt:lpstr>小组</vt:lpstr>
      <vt:lpstr>数据</vt:lpstr>
      <vt:lpstr>检验方式</vt:lpstr>
      <vt:lpstr>检验方式</vt:lpstr>
      <vt:lpstr>参数检验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</dc:title>
  <dc:creator>杨 与</dc:creator>
  <cp:lastModifiedBy>杨 与</cp:lastModifiedBy>
  <cp:revision>7</cp:revision>
  <dcterms:created xsi:type="dcterms:W3CDTF">2020-03-12T16:14:10Z</dcterms:created>
  <dcterms:modified xsi:type="dcterms:W3CDTF">2020-03-13T01:59:40Z</dcterms:modified>
</cp:coreProperties>
</file>