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59" r:id="rId7"/>
    <p:sldId id="262" r:id="rId8"/>
    <p:sldId id="263" r:id="rId9"/>
    <p:sldId id="265" r:id="rId10"/>
    <p:sldId id="264" r:id="rId11"/>
    <p:sldId id="266" r:id="rId12"/>
    <p:sldId id="268" r:id="rId13"/>
    <p:sldId id="260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>
        <a:solidFill>
          <a:schemeClr val="tx1"/>
        </a:solidFill>
      </dgm:spPr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HTML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>
        <a:solidFill>
          <a:schemeClr val="tx1"/>
        </a:solidFill>
      </dgm:spPr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CSS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>
        <a:solidFill>
          <a:schemeClr val="tx1"/>
        </a:solidFill>
      </dgm:spPr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Java Script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13934" y="-616171"/>
          <a:ext cx="4783341" cy="4783341"/>
        </a:xfrm>
        <a:prstGeom prst="blockArc">
          <a:avLst>
            <a:gd name="adj1" fmla="val 18900000"/>
            <a:gd name="adj2" fmla="val 2700000"/>
            <a:gd name="adj3" fmla="val 452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4798" y="355099"/>
          <a:ext cx="6074404" cy="710199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3721" tIns="86360" rIns="86360" bIns="86360" numCol="1" spcCol="1270" rtlCol="0" anchor="ctr" anchorCtr="0">
          <a:noAutofit/>
        </a:bodyPr>
        <a:lstStyle/>
        <a:p>
          <a:pPr marL="0" lvl="0" indent="0" algn="l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noProof="0" dirty="0"/>
            <a:t>HTML	</a:t>
          </a:r>
        </a:p>
      </dsp:txBody>
      <dsp:txXfrm>
        <a:off x="494798" y="355099"/>
        <a:ext cx="6074404" cy="710199"/>
      </dsp:txXfrm>
    </dsp:sp>
    <dsp:sp modelId="{07CB3071-D555-47DA-A36A-69EB91531FD8}">
      <dsp:nvSpPr>
        <dsp:cNvPr id="0" name=""/>
        <dsp:cNvSpPr/>
      </dsp:nvSpPr>
      <dsp:spPr>
        <a:xfrm>
          <a:off x="50923" y="266324"/>
          <a:ext cx="887749" cy="8877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2955" y="1420399"/>
          <a:ext cx="5816247" cy="710199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3721" tIns="86360" rIns="86360" bIns="86360" numCol="1" spcCol="1270" rtlCol="0" anchor="ctr" anchorCtr="0">
          <a:noAutofit/>
        </a:bodyPr>
        <a:lstStyle/>
        <a:p>
          <a:pPr marL="0" lvl="0" indent="0" algn="l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noProof="0" dirty="0"/>
            <a:t>CSS</a:t>
          </a:r>
        </a:p>
      </dsp:txBody>
      <dsp:txXfrm>
        <a:off x="752955" y="1420399"/>
        <a:ext cx="5816247" cy="710199"/>
      </dsp:txXfrm>
    </dsp:sp>
    <dsp:sp modelId="{3F8116AC-FAC3-4E95-9865-93CCFEB191B9}">
      <dsp:nvSpPr>
        <dsp:cNvPr id="0" name=""/>
        <dsp:cNvSpPr/>
      </dsp:nvSpPr>
      <dsp:spPr>
        <a:xfrm>
          <a:off x="309080" y="1331624"/>
          <a:ext cx="887749" cy="8877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4798" y="2485698"/>
          <a:ext cx="6074404" cy="710199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3721" tIns="86360" rIns="86360" bIns="86360" numCol="1" spcCol="1270" rtlCol="0" anchor="ctr" anchorCtr="0">
          <a:noAutofit/>
        </a:bodyPr>
        <a:lstStyle/>
        <a:p>
          <a:pPr marL="0" lvl="0" indent="0" algn="l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noProof="0" dirty="0"/>
            <a:t>Java Script</a:t>
          </a:r>
        </a:p>
      </dsp:txBody>
      <dsp:txXfrm>
        <a:off x="494798" y="2485698"/>
        <a:ext cx="6074404" cy="710199"/>
      </dsp:txXfrm>
    </dsp:sp>
    <dsp:sp modelId="{A965097E-32F1-4AB8-8C4E-2814A7596B2F}">
      <dsp:nvSpPr>
        <dsp:cNvPr id="0" name=""/>
        <dsp:cNvSpPr/>
      </dsp:nvSpPr>
      <dsp:spPr>
        <a:xfrm>
          <a:off x="50923" y="2396923"/>
          <a:ext cx="887749" cy="8877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17/06/2024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94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68CEF-1E9D-4A2C-BC1E-C574D3AFD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10FAAD-DADB-42FB-AC43-BCE4489D9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CA4736-5DA2-4A4B-824A-45364F19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3AD093-6935-4E25-8E83-BEC3D2E3622E}" type="datetime1">
              <a:rPr lang="es-ES" noProof="0" smtClean="0"/>
              <a:t>17/06/2024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3D74DD-C4AC-4380-BA6A-45766729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1DAA0F-38D6-45B0-9BAF-03B98391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1394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8610B-5107-4DF1-8F9C-7EF2CC84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7FE5B1-FEDC-491A-B3AF-2A9CA6AA7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C29E05-769F-4BB3-9D61-AFE857DA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FE6873-B7CD-47F1-B4BA-70026F4A4FD4}" type="datetime1">
              <a:rPr lang="es-ES" noProof="0" smtClean="0"/>
              <a:t>17/06/2024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87B037-1DE9-451B-8138-F035356F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6D8146-1CED-4B16-B0C9-6C0D6F60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9280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C9F609-E94E-4A79-AD8D-E0A5029DF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62FBFD-79FF-4A72-985C-86F97A74B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341A76-1D89-4FB4-8583-BB812497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AA1814-B970-47C5-B4E1-BCA0D77E15F3}" type="datetime1">
              <a:rPr lang="es-ES" noProof="0" smtClean="0"/>
              <a:t>17/06/2024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6CBC71-945A-46BD-BC02-4AECD139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ADEE9E-1A0F-4042-BA5A-411D1563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8368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1FB99-07D3-4F6B-9120-3F6FC9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2CA23-3244-4FEA-872B-449609267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F93280-10D6-4662-AF45-64975B85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B00A2C-96CA-430C-81E9-81B790CC7C63}" type="datetime1">
              <a:rPr lang="es-ES" noProof="0" smtClean="0"/>
              <a:t>17/06/2024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F91AAF-B8DE-462D-8E2F-B455D21E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7F9305-1CF4-415F-832C-E2D467C8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76478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66CAF-0DF2-4245-925D-365F717A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389DA2-4E71-4528-BCB3-61C2C3FAE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276882-E8CA-406B-9FE9-AAFFAA8B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6CF4E9-F423-4970-91B6-143DF72FA056}" type="datetime1">
              <a:rPr lang="es-ES" noProof="0" smtClean="0"/>
              <a:t>17/06/2024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9A821-9C5D-44B8-B5DA-40B508D9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0385CC-E2EF-4C04-8B73-7B3685AD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3043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0E644-DE4F-4094-8ABC-6567FDC2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16AD24-8D7F-4428-BFD7-5A484F0A7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777BCC-0621-4CDB-90BD-82E892D2C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8960AE-C3AA-4CD5-92E0-2002F957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955445-6089-478A-9DA1-4738AC4A8C11}" type="datetime1">
              <a:rPr lang="es-ES" noProof="0" smtClean="0"/>
              <a:t>17/06/2024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ED0F8F-D653-4E20-83DC-7614FEE7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3D621D-9F9B-4EB7-998B-9E454955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782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C31DB-0769-4998-BF65-4E2E9345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2746BF-3B53-45E4-ADB3-2D9F3A604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939D9D-5A6D-4365-AAF4-4BD3F3902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2CFF71-1866-4A1C-A54F-05D4A96DF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2879FE-432D-4F35-A01C-44CA6D169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15B7BB-45DC-4790-9E4C-57A92EC4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B00A2C-96CA-430C-81E9-81B790CC7C63}" type="datetime1">
              <a:rPr lang="es-ES" noProof="0" smtClean="0"/>
              <a:t>17/06/2024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1463DF-3234-4996-945E-4CCF3B9C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CCFACC-A558-46AD-B5A0-CD88FFFB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87731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15C8-6EA9-4848-B515-B41C85CE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DCF851-AC3C-4FD5-B13B-C08A8024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9631C6-D8ED-4343-819F-B7AEF7D4E056}" type="datetime1">
              <a:rPr lang="es-ES" noProof="0" smtClean="0"/>
              <a:t>17/06/2024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D9AB6E-1DAA-4294-8B7B-5EF42C81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1BDF46-CAC3-47E6-B52E-75948BA8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650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99BE5F-3DE5-4F4D-9FFB-7D884361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6FA238-7AE4-47C1-BF2A-706B9C8FFAA8}" type="datetime1">
              <a:rPr lang="es-ES" noProof="0" smtClean="0"/>
              <a:t>17/06/2024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861ABF-A87A-4D33-93B7-91530577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874A37-4355-4BA4-94F4-856AE83E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717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2218B-E0EB-4E7C-9207-5C7A7935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B131B-C985-4D9F-91E3-39FA2196E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5FCD0C-5477-4926-9C9B-5D9291E67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C92E6E-5822-4D1A-8292-CE56A216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6D5EDF-0088-49D6-AAFA-F513F5E3B893}" type="datetime1">
              <a:rPr lang="es-ES" noProof="0" smtClean="0"/>
              <a:t>17/06/2024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89A2C8-7A6E-4793-B130-7EEB5362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E216E8-3D18-4BA2-98AD-AAF31A89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7842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DAE0D-34D3-4821-82E0-0DB3DAE9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21A2FC-BE7C-4B4B-8D95-FB2330FED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64506B-C278-4870-BCBE-92671C0D2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B45090-4C2E-4EEB-A510-5CB3F6C9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B00A2C-96CA-430C-81E9-81B790CC7C63}" type="datetime1">
              <a:rPr lang="es-ES" noProof="0" smtClean="0"/>
              <a:t>17/06/2024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DA33DA-8E00-4650-B8B2-674CAB5A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6A248E-031D-44DF-9CC8-F910BCCE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214243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553302-2E04-4098-9E15-C03652F2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5224C8-B99E-48FD-84CE-3EE9A83B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E61E2-C3AB-489D-B5F7-C08B19E8B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17/06/2024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31A43-1E36-4ECC-AAE7-80587636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403EE-DB5B-4DF1-9158-4608F46D4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6096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3.wav"/><Relationship Id="rId3" Type="http://schemas.openxmlformats.org/officeDocument/2006/relationships/audio" Target="../media/audio3.wav"/><Relationship Id="rId7" Type="http://schemas.openxmlformats.org/officeDocument/2006/relationships/hyperlink" Target="https://desarrollohumanoempresarialc.wordpress.com/2019/06/26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hyperlink" Target="http://www.cuvsi.com/2016/02/conceptos-y-tecnicas-basicas-en.html" TargetMode="Externa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2.wav"/><Relationship Id="rId4" Type="http://schemas.openxmlformats.org/officeDocument/2006/relationships/hyperlink" Target="https://www.pxfuel.com/es/free-photo-xtulq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hyperlink" Target="https://fernando-gaitan.com.ar/propiedad-transform-en-css3/" TargetMode="External"/><Relationship Id="rId18" Type="http://schemas.openxmlformats.org/officeDocument/2006/relationships/audio" Target="../media/audio2.wav"/><Relationship Id="rId3" Type="http://schemas.openxmlformats.org/officeDocument/2006/relationships/audio" Target="../media/audio2.wav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6.png"/><Relationship Id="rId17" Type="http://schemas.openxmlformats.org/officeDocument/2006/relationships/hyperlink" Target="https://freepngimg.com/png/14961-php-logo-png-picture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hyperlink" Target="https://drakeswebs.wordpress.com/" TargetMode="External"/><Relationship Id="rId5" Type="http://schemas.openxmlformats.org/officeDocument/2006/relationships/diagramData" Target="../diagrams/data1.xml"/><Relationship Id="rId15" Type="http://schemas.openxmlformats.org/officeDocument/2006/relationships/hyperlink" Target="https://www.flickr.com/photos/appleboy/19224697601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microsoft.com/office/2007/relationships/diagramDrawing" Target="../diagrams/drawing1.xml"/><Relationship Id="rId1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2.wav"/><Relationship Id="rId4" Type="http://schemas.openxmlformats.org/officeDocument/2006/relationships/hyperlink" Target="https://www.pxfuel.com/es/free-photo-xtul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.xml"/><Relationship Id="rId5" Type="http://schemas.openxmlformats.org/officeDocument/2006/relationships/audio" Target="../media/audio2.wav"/><Relationship Id="rId4" Type="http://schemas.openxmlformats.org/officeDocument/2006/relationships/hyperlink" Target="https://www.pxfuel.com/es/free-photo-xtul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.xml"/><Relationship Id="rId5" Type="http://schemas.openxmlformats.org/officeDocument/2006/relationships/audio" Target="../media/audio2.wav"/><Relationship Id="rId4" Type="http://schemas.openxmlformats.org/officeDocument/2006/relationships/hyperlink" Target="https://www.pxfuel.com/es/free-photo-xtul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.xml"/><Relationship Id="rId5" Type="http://schemas.openxmlformats.org/officeDocument/2006/relationships/audio" Target="../media/audio2.wav"/><Relationship Id="rId4" Type="http://schemas.openxmlformats.org/officeDocument/2006/relationships/hyperlink" Target="https://www.pxfuel.com/es/free-photo-xtulq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.xml"/><Relationship Id="rId5" Type="http://schemas.openxmlformats.org/officeDocument/2006/relationships/audio" Target="../media/audio2.wav"/><Relationship Id="rId4" Type="http://schemas.openxmlformats.org/officeDocument/2006/relationships/hyperlink" Target="https://www.pxfuel.com/es/free-photo-xtulq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pxfuel.com/es/free-photo-xtul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2182483"/>
            <a:ext cx="10993549" cy="1155077"/>
          </a:xfrm>
        </p:spPr>
        <p:txBody>
          <a:bodyPr rtlCol="0">
            <a:noAutofit/>
          </a:bodyPr>
          <a:lstStyle/>
          <a:p>
            <a:pPr rtl="0"/>
            <a:r>
              <a:rPr lang="es-ES" sz="4500" dirty="0">
                <a:solidFill>
                  <a:schemeClr val="bg1"/>
                </a:solidFill>
              </a:rPr>
              <a:t>Proyecto Académico Final :Pagina Web “Face Style”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572000"/>
            <a:ext cx="9918698" cy="149956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            Colegio de Estudios Científicos y Tecnológicos del Estado de México Plantel              Ecatepec 1.                                  </a:t>
            </a:r>
          </a:p>
          <a:p>
            <a:pPr rtl="0"/>
            <a:r>
              <a:rPr lang="es-ES" dirty="0">
                <a:solidFill>
                  <a:srgbClr val="7CEBFF"/>
                </a:solidFill>
              </a:rPr>
              <a:t>Presentado por: Ximena Cristell Báez Paredes. </a:t>
            </a:r>
          </a:p>
          <a:p>
            <a:pPr rtl="0"/>
            <a:r>
              <a:rPr lang="es-ES" dirty="0">
                <a:solidFill>
                  <a:srgbClr val="7CEBFF"/>
                </a:solidFill>
              </a:rPr>
              <a:t>Especialidad: Programación. Grupo:415.</a:t>
            </a:r>
          </a:p>
          <a:p>
            <a:pPr rtl="0"/>
            <a:endParaRPr lang="es-ES" dirty="0">
              <a:solidFill>
                <a:srgbClr val="7CEBFF"/>
              </a:solidFill>
            </a:endParaRPr>
          </a:p>
        </p:txBody>
      </p:sp>
      <p:pic>
        <p:nvPicPr>
          <p:cNvPr id="1026" name="Picture 2" descr="CECyTEM Dir. Vinc (@CECyTEMDirVinc) / X">
            <a:extLst>
              <a:ext uri="{FF2B5EF4-FFF2-40B4-BE49-F238E27FC236}">
                <a16:creationId xmlns:a16="http://schemas.microsoft.com/office/drawing/2014/main" id="{8BEC8774-776D-4AF2-A726-2B8400490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1" y="4572000"/>
            <a:ext cx="626507" cy="50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  <p:sndAc>
          <p:stSnd>
            <p:snd r:embed="rId3" name="explode.wav"/>
          </p:stSnd>
        </p:sndAc>
      </p:transition>
    </mc:Choice>
    <mc:Fallback xmlns="">
      <p:transition spd="slow">
        <p:fade/>
        <p:sndAc>
          <p:stSnd>
            <p:snd r:embed="rId6" name="explode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bg2"/>
                </a:solidFill>
              </a:rPr>
              <a:t>Ximena Cristell Báez Paredes</a:t>
            </a: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2BDECF-C5DE-4865-8BEB-D61BF91CB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7226" y="874068"/>
            <a:ext cx="6074949" cy="435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type.wav"/>
          </p:stSnd>
        </p:sndAc>
      </p:transition>
    </mc:Choice>
    <mc:Fallback xmlns="">
      <p:transition spd="slow">
        <p:sndAc>
          <p:stSnd>
            <p:snd r:embed="rId8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4FD76-1769-4989-AE52-933E4C748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691640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Introducción</a:t>
            </a:r>
            <a:r>
              <a:rPr lang="es-MX" dirty="0"/>
              <a:t>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6960E7-3875-44A7-A2F5-214614D53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231681"/>
            <a:ext cx="9418320" cy="283945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El presente proyecto, esta orientado al tema del cuidado de la piel ,el cual se investigo y se llevo a cabo aplicando los conocimientos adquiridos en la programación de paginas web y el uso de los lenguajes de programación HTML,CSS,Java Script y PHP.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925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  <p:sndAc>
          <p:stSnd>
            <p:snd r:embed="rId2" name="laser.wav"/>
          </p:stSnd>
        </p:sndAc>
      </p:transition>
    </mc:Choice>
    <mc:Fallback xmlns="">
      <p:transition spd="slow">
        <p:fade/>
        <p:sndAc>
          <p:stSnd>
            <p:snd r:embed="rId5" name="laser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es-ES" dirty="0">
                <a:solidFill>
                  <a:schemeClr val="bg1"/>
                </a:solidFill>
              </a:rPr>
              <a:t>Lenguajes</a:t>
            </a:r>
            <a:r>
              <a:rPr lang="es-ES" dirty="0"/>
              <a:t> </a:t>
            </a:r>
            <a:r>
              <a:rPr lang="es-ES" dirty="0">
                <a:solidFill>
                  <a:schemeClr val="bg1"/>
                </a:solidFill>
              </a:rPr>
              <a:t>de</a:t>
            </a:r>
            <a:r>
              <a:rPr lang="es-ES" dirty="0"/>
              <a:t> </a:t>
            </a:r>
            <a:r>
              <a:rPr lang="es-ES" dirty="0">
                <a:solidFill>
                  <a:schemeClr val="bg1"/>
                </a:solidFill>
              </a:rPr>
              <a:t>programación</a:t>
            </a:r>
            <a:r>
              <a:rPr lang="es-ES" dirty="0"/>
              <a:t> </a:t>
            </a:r>
            <a:r>
              <a:rPr lang="es-ES" dirty="0">
                <a:solidFill>
                  <a:schemeClr val="bg1"/>
                </a:solidFill>
              </a:rPr>
              <a:t>utilizados</a:t>
            </a:r>
            <a:r>
              <a:rPr lang="es-ES" dirty="0"/>
              <a:t>:</a:t>
            </a:r>
          </a:p>
        </p:txBody>
      </p:sp>
      <p:graphicFrame>
        <p:nvGraphicFramePr>
          <p:cNvPr id="6" name="Marcador de posición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893573"/>
              </p:ext>
            </p:extLst>
          </p:nvPr>
        </p:nvGraphicFramePr>
        <p:xfrm>
          <a:off x="957532" y="2198254"/>
          <a:ext cx="6616287" cy="3550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0" name="Grupo 9">
            <a:extLst>
              <a:ext uri="{FF2B5EF4-FFF2-40B4-BE49-F238E27FC236}">
                <a16:creationId xmlns:a16="http://schemas.microsoft.com/office/drawing/2014/main" id="{C850209F-188F-4C9B-8772-A65486491645}"/>
              </a:ext>
            </a:extLst>
          </p:cNvPr>
          <p:cNvGrpSpPr/>
          <p:nvPr/>
        </p:nvGrpSpPr>
        <p:grpSpPr>
          <a:xfrm>
            <a:off x="1263428" y="5749252"/>
            <a:ext cx="6310391" cy="712787"/>
            <a:chOff x="496568" y="2494756"/>
            <a:chExt cx="6310391" cy="712787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512237F-AE35-48C7-BED9-73A81281181C}"/>
                </a:ext>
              </a:extLst>
            </p:cNvPr>
            <p:cNvSpPr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AF9C0591-5536-4075-8CDD-8F364E6817BC}"/>
                </a:ext>
              </a:extLst>
            </p:cNvPr>
            <p:cNvSpPr txBox="1"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5775" tIns="86360" rIns="86360" bIns="86360" numCol="1" spcCol="1270" rtlCol="0" anchor="ctr" anchorCtr="0">
              <a:noAutofit/>
            </a:bodyPr>
            <a:lstStyle/>
            <a:p>
              <a:pPr marL="0" lvl="0" indent="0" algn="l" defTabSz="15113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3400" dirty="0"/>
                <a:t>PHP</a:t>
              </a:r>
              <a:endParaRPr lang="es-ES" sz="3400" kern="1200" noProof="0" dirty="0"/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54F7301D-3959-4AB4-9C7B-04FE06FDECFC}"/>
              </a:ext>
            </a:extLst>
          </p:cNvPr>
          <p:cNvSpPr/>
          <p:nvPr/>
        </p:nvSpPr>
        <p:spPr>
          <a:xfrm>
            <a:off x="817936" y="5592621"/>
            <a:ext cx="890984" cy="890984"/>
          </a:xfrm>
          <a:prstGeom prst="ellipse">
            <a:avLst/>
          </a:pr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E45DEE-F26F-44CA-9C7E-CC44681149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138320" y="2480918"/>
            <a:ext cx="683676" cy="8614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32B1BBD-ED49-4852-A825-CFA8DAB855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480158" y="3520829"/>
            <a:ext cx="470699" cy="87593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DB9083B-8449-4E52-9D94-A80EFFAFC7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83037" y="4748859"/>
            <a:ext cx="594243" cy="59424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214EB2D-AEC8-40C1-BD2E-3FD15E76E6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957532" y="5807347"/>
            <a:ext cx="705334" cy="3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  <p:sndAc>
          <p:stSnd>
            <p:snd r:embed="rId3" name="laser.wav"/>
          </p:stSnd>
        </p:sndAc>
      </p:transition>
    </mc:Choice>
    <mc:Fallback xmlns="">
      <p:transition spd="slow">
        <p:fade/>
        <p:sndAc>
          <p:stSnd>
            <p:snd r:embed="rId18" name="laser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B492E-E720-43E4-AE78-445175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Objetivo General: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ABECDA-E77F-4430-8CA0-F255D8C1B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Se pretende presentar un proyecto eficiente, funcional y amigable con el usuario.</a:t>
            </a:r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75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  <p:sndAc>
          <p:stSnd>
            <p:snd r:embed="rId2" name="laser.wav"/>
          </p:stSnd>
        </p:sndAc>
      </p:transition>
    </mc:Choice>
    <mc:Fallback xmlns="">
      <p:transition spd="slow">
        <p:fade/>
        <p:sndAc>
          <p:stSnd>
            <p:snd r:embed="rId5" name="laser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368355F-25A0-40FE-808D-0F8D326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82842"/>
            <a:ext cx="10515600" cy="1528011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Objetivos específicos: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7CF84B-FE22-4EF2-84D8-2E0999ECB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47737"/>
            <a:ext cx="10515600" cy="3141914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Presentar información comprensible y de utilidad para los usuarios.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 Conocer las ideas de los usuarios mediante un formulario conectado a MYSQL para la mejora del proyecto.</a:t>
            </a:r>
            <a:endParaRPr lang="es-MX" dirty="0">
              <a:solidFill>
                <a:schemeClr val="bg1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1165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  <p:sndAc>
          <p:stSnd>
            <p:snd r:embed="rId2" name="laser.wav"/>
          </p:stSnd>
        </p:sndAc>
      </p:transition>
    </mc:Choice>
    <mc:Fallback xmlns="">
      <p:transition spd="slow">
        <p:fade/>
        <p:sndAc>
          <p:stSnd>
            <p:snd r:embed="rId5" name="laser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4654A-8A3C-41C5-BE30-F5A9E7A0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758" y="1709739"/>
            <a:ext cx="7629692" cy="1500188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Hipótesis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697F33-7F6C-4319-85B3-AAB93E616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Hoy en día, las personas no le dan la importancia que requiere el cuidado de la piel, ya que esto es parte de su salud y con la desinformación de las redes sociales muchas personas dañan su piel por el uso de productos no aptos para la piel o que en su caso no le son provechosos</a:t>
            </a:r>
            <a:r>
              <a:rPr lang="es-ES" dirty="0"/>
              <a:t>.</a:t>
            </a:r>
            <a:endParaRPr lang="es-MX" dirty="0"/>
          </a:p>
          <a:p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75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  <p:sndAc>
          <p:stSnd>
            <p:snd r:embed="rId2" name="laser.wav"/>
          </p:stSnd>
        </p:sndAc>
      </p:transition>
    </mc:Choice>
    <mc:Fallback xmlns="">
      <p:transition spd="slow">
        <p:fade/>
        <p:sndAc>
          <p:stSnd>
            <p:snd r:embed="rId5" name="laser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2AF83-94EF-400C-9F79-ACEC442E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00188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Justificación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B7B8D1-D2A2-4CF2-96ED-0B379C84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29001"/>
            <a:ext cx="10515600" cy="2660650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Los motivos por los cuales este proyecto se enfoca en el cuidado de la piel se centran en la desinformación y los mitos que circulan tanto en la web, la televisión y las redes sociales .Ya que las personas tienden a aplicar supuestos consejos de belleza que solo les conducen a dañar su piel y que incluso en ocasiones no les son necesarios 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84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  <p:sndAc>
          <p:stSnd>
            <p:snd r:embed="rId2" name="laser.wav"/>
          </p:stSnd>
        </p:sndAc>
      </p:transition>
    </mc:Choice>
    <mc:Fallback xmlns="">
      <p:transition spd="slow">
        <p:fade/>
        <p:sndAc>
          <p:stSnd>
            <p:snd r:embed="rId5" name="laser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7FCFD-6D18-4860-A7F1-A25F317E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500187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Delimitación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2AF1CD-330C-43F1-8288-F17A9054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09925"/>
            <a:ext cx="10515600" cy="28797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El proyecto será presentado mediante Tik Tok y al ser un proyecto académico no será visible en la web a menos que se tenga el código fuente, debido a que el proyecto no cuenta con un dominio para su búsqueda y no se encuentra en un servidor global.</a:t>
            </a:r>
            <a:endParaRPr lang="es-MX" dirty="0">
              <a:solidFill>
                <a:schemeClr val="bg1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9461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  <p:sndAc>
          <p:stSnd>
            <p:snd r:embed="rId2" name="laser.wav"/>
          </p:stSnd>
        </p:sndAc>
      </p:transition>
    </mc:Choice>
    <mc:Fallback xmlns="">
      <p:transition spd="slow">
        <p:fade/>
        <p:sndAc>
          <p:stSnd>
            <p:snd r:embed="rId5" name="laser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2AAC3-AB9E-4F9C-B60B-F3272077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Conexión a Base de Datos con PHP y MYSQL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E8251C-977D-4B63-B60D-A26D53ADF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Código fuente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852C374-754F-4A68-9E01-AF3F2FC1FD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115814" y="2505075"/>
            <a:ext cx="4605735" cy="3684588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AE4EC5-7F8C-4275-BFE1-C2CB23EA4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Base de Datos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2CEA318-17A7-43AC-9AA7-E39ECBCCA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H="1">
            <a:off x="6333688" y="7617203"/>
            <a:ext cx="981512" cy="7299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---- Base de datos: `usuarios`---- ------------------------------------------------------------ Estructura de tabla para la tabla `usuarios`--CREATE TABLE `usuarios` (  `ID` </a:t>
            </a:r>
            <a:r>
              <a:rPr lang="es-MX" dirty="0" err="1"/>
              <a:t>int</a:t>
            </a:r>
            <a:r>
              <a:rPr lang="es-MX" dirty="0"/>
              <a:t>(11) NOT NULL,  `Nombre` </a:t>
            </a:r>
            <a:r>
              <a:rPr lang="es-MX" dirty="0" err="1"/>
              <a:t>varchar</a:t>
            </a:r>
            <a:r>
              <a:rPr lang="es-MX" dirty="0"/>
              <a:t>(20) NOT NULL,  `Apellidos` </a:t>
            </a:r>
            <a:r>
              <a:rPr lang="es-MX" dirty="0" err="1"/>
              <a:t>varchar</a:t>
            </a:r>
            <a:r>
              <a:rPr lang="es-MX" dirty="0"/>
              <a:t>(30) NOT NULL,  `Correo` </a:t>
            </a:r>
            <a:r>
              <a:rPr lang="es-MX" dirty="0" err="1"/>
              <a:t>varchar</a:t>
            </a:r>
            <a:r>
              <a:rPr lang="es-MX" dirty="0"/>
              <a:t>(30) NOT NULL,  `</a:t>
            </a:r>
            <a:r>
              <a:rPr lang="es-MX" dirty="0" err="1"/>
              <a:t>Telefono</a:t>
            </a:r>
            <a:r>
              <a:rPr lang="es-MX" dirty="0"/>
              <a:t>` </a:t>
            </a:r>
            <a:r>
              <a:rPr lang="es-MX" dirty="0" err="1"/>
              <a:t>int</a:t>
            </a:r>
            <a:r>
              <a:rPr lang="es-MX" dirty="0"/>
              <a:t>(12) NOT NULL,  `Genero` </a:t>
            </a:r>
            <a:r>
              <a:rPr lang="es-MX" dirty="0" err="1"/>
              <a:t>varchar</a:t>
            </a:r>
            <a:r>
              <a:rPr lang="es-MX" dirty="0"/>
              <a:t>(6) NOT NULL,  `</a:t>
            </a:r>
            <a:r>
              <a:rPr lang="es-MX" dirty="0" err="1"/>
              <a:t>Pais</a:t>
            </a:r>
            <a:r>
              <a:rPr lang="es-MX" dirty="0"/>
              <a:t>` </a:t>
            </a:r>
            <a:r>
              <a:rPr lang="es-MX" dirty="0" err="1"/>
              <a:t>varchar</a:t>
            </a:r>
            <a:r>
              <a:rPr lang="es-MX" dirty="0"/>
              <a:t>(10) NOT NULL,  `CP` </a:t>
            </a:r>
            <a:r>
              <a:rPr lang="es-MX" dirty="0" err="1"/>
              <a:t>int</a:t>
            </a:r>
            <a:r>
              <a:rPr lang="es-MX" dirty="0"/>
              <a:t>(5) NOT NULL,  `</a:t>
            </a:r>
            <a:r>
              <a:rPr lang="es-MX" dirty="0" err="1"/>
              <a:t>FechaNacimiento</a:t>
            </a:r>
            <a:r>
              <a:rPr lang="es-MX" dirty="0"/>
              <a:t>` date NOT NULL,  `Edad` </a:t>
            </a:r>
            <a:r>
              <a:rPr lang="es-MX" dirty="0" err="1"/>
              <a:t>int</a:t>
            </a:r>
            <a:r>
              <a:rPr lang="es-MX" dirty="0"/>
              <a:t>(2) NOT NULL,  `Domicilio` </a:t>
            </a:r>
            <a:r>
              <a:rPr lang="es-MX" dirty="0" err="1"/>
              <a:t>varchar</a:t>
            </a:r>
            <a:r>
              <a:rPr lang="es-MX" dirty="0"/>
              <a:t>(50) NOT NULL,  `</a:t>
            </a:r>
            <a:r>
              <a:rPr lang="es-MX" dirty="0" err="1"/>
              <a:t>RedSocial</a:t>
            </a:r>
            <a:r>
              <a:rPr lang="es-MX" dirty="0"/>
              <a:t>` </a:t>
            </a:r>
            <a:r>
              <a:rPr lang="es-MX" dirty="0" err="1"/>
              <a:t>varchar</a:t>
            </a:r>
            <a:r>
              <a:rPr lang="es-MX" dirty="0"/>
              <a:t>(20) NOT NULL) ENGINE=</a:t>
            </a:r>
            <a:r>
              <a:rPr lang="es-MX" dirty="0" err="1"/>
              <a:t>InnoDB</a:t>
            </a:r>
            <a:r>
              <a:rPr lang="es-MX" dirty="0"/>
              <a:t> DEFAULT CHARSET=utf8mb4 COLLATE=utf8mb4_general_ci;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0AFEC33-6E04-402C-A10A-B02604C55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4444" y="2647687"/>
            <a:ext cx="3888297" cy="36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45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  <p:sndAc>
          <p:stSnd>
            <p:snd r:embed="rId2" name="laser.wav"/>
          </p:stSnd>
        </p:sndAc>
      </p:transition>
    </mc:Choice>
    <mc:Fallback xmlns="">
      <p:transition spd="slow">
        <p:fade/>
        <p:sndAc>
          <p:stSnd>
            <p:snd r:embed="rId7" name="laser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16c05727-aa75-4e4a-9b5f-8a80a1165891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509</Words>
  <Application>Microsoft Office PowerPoint</Application>
  <PresentationFormat>Panorámica</PresentationFormat>
  <Paragraphs>31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Proyecto Académico Final :Pagina Web “Face Style”</vt:lpstr>
      <vt:lpstr>Introducción:</vt:lpstr>
      <vt:lpstr>Lenguajes de programación utilizados:</vt:lpstr>
      <vt:lpstr>Objetivo General:</vt:lpstr>
      <vt:lpstr>Objetivos específicos:</vt:lpstr>
      <vt:lpstr>Hipótesis</vt:lpstr>
      <vt:lpstr>Justificación</vt:lpstr>
      <vt:lpstr>Delimitación</vt:lpstr>
      <vt:lpstr>Conexión a Base de Datos con PHP y MYSQL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2024-06-10T21:34:07Z</dcterms:created>
  <dcterms:modified xsi:type="dcterms:W3CDTF">2024-06-17T21:20:18Z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