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1" r:id="rId2"/>
    <p:sldId id="268" r:id="rId3"/>
    <p:sldId id="257" r:id="rId4"/>
    <p:sldId id="265" r:id="rId5"/>
    <p:sldId id="266" r:id="rId6"/>
    <p:sldId id="267" r:id="rId7"/>
    <p:sldId id="256" r:id="rId8"/>
    <p:sldId id="258" r:id="rId9"/>
    <p:sldId id="259" r:id="rId10"/>
    <p:sldId id="260" r:id="rId11"/>
    <p:sldId id="262" r:id="rId12"/>
    <p:sldId id="271" r:id="rId13"/>
    <p:sldId id="272" r:id="rId14"/>
    <p:sldId id="273" r:id="rId15"/>
    <p:sldId id="274" r:id="rId16"/>
    <p:sldId id="264" r:id="rId17"/>
    <p:sldId id="270" r:id="rId18"/>
    <p:sldId id="263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82BE3-DD9A-45E9-AB06-607C9EBFA1C8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DBE9F-D72C-4B9A-9D76-56B0335D2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BE9F-D72C-4B9A-9D76-56B0335D289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F6394-3456-4545-AB62-E8D5EF3183C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F6394-3456-4545-AB62-E8D5EF3183C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F6394-3456-4545-AB62-E8D5EF3183C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F6394-3456-4545-AB62-E8D5EF3183C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F6394-3456-4545-AB62-E8D5EF3183C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F6394-3456-4545-AB62-E8D5EF3183C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F6394-3456-4545-AB62-E8D5EF3183C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F6394-3456-4545-AB62-E8D5EF3183C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F6394-3456-4545-AB62-E8D5EF3183C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F6394-3456-4545-AB62-E8D5EF3183C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F6394-3456-4545-AB62-E8D5EF3183C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EF6394-3456-4545-AB62-E8D5EF3183C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752600"/>
            <a:ext cx="419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ful</a:t>
            </a:r>
            <a:r>
              <a:rPr lang="en-US" dirty="0" smtClean="0"/>
              <a:t>	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Web Services are based on REST principles.  </a:t>
            </a:r>
          </a:p>
          <a:p>
            <a:r>
              <a:rPr lang="en-US" dirty="0" smtClean="0"/>
              <a:t>REST-compliant Web services are those, in which the primary purpose of the service is to manipulate XML/JSON representations of Web resources using a uniform set of “stateless" operations;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Principles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stands for Representational State Transfer.  It is an architectural model based on some constraints. </a:t>
            </a:r>
            <a:endParaRPr lang="en-US" dirty="0" smtClean="0"/>
          </a:p>
          <a:p>
            <a:r>
              <a:rPr lang="en-US" dirty="0" smtClean="0"/>
              <a:t>In this model, there are “resources”, “representations” of the resources and “connectors” to connect the resources and representations.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Principles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 An image is a resource. JPEG/PNG is a representation of the image.</a:t>
            </a:r>
          </a:p>
          <a:p>
            <a:r>
              <a:rPr lang="en-US" dirty="0" smtClean="0"/>
              <a:t>Ex2: Data in a database is the resource. This resource can be represented as an html, xml or </a:t>
            </a:r>
            <a:r>
              <a:rPr lang="en-US" dirty="0" err="1" smtClean="0"/>
              <a:t>json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constraints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architecture is Client-Server based.</a:t>
            </a:r>
          </a:p>
          <a:p>
            <a:r>
              <a:rPr lang="en-US" dirty="0" smtClean="0"/>
              <a:t>All operations are stateless.</a:t>
            </a:r>
          </a:p>
          <a:p>
            <a:r>
              <a:rPr lang="en-US" dirty="0" smtClean="0"/>
              <a:t>Clients must have an ability to cache server responses.</a:t>
            </a:r>
          </a:p>
          <a:p>
            <a:r>
              <a:rPr lang="en-US" dirty="0" smtClean="0"/>
              <a:t>Server must have a layered architecture. (end server must be hidden from client)</a:t>
            </a:r>
          </a:p>
          <a:p>
            <a:r>
              <a:rPr lang="en-US" dirty="0" smtClean="0"/>
              <a:t>All modules must have a “uniform interface” so that they can evolve independently.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err="1" smtClean="0"/>
              <a:t>Webservices</a:t>
            </a:r>
            <a:r>
              <a:rPr lang="en-US" dirty="0" smtClean="0"/>
              <a:t>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World Wide Web complies with all these constraints and hence the WWW architecture is </a:t>
            </a:r>
            <a:r>
              <a:rPr lang="en-US" dirty="0" err="1" smtClean="0"/>
              <a:t>RESTful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err="1" smtClean="0"/>
              <a:t>Webservices</a:t>
            </a:r>
            <a:r>
              <a:rPr lang="en-US" dirty="0" smtClean="0"/>
              <a:t>, the WWW is used to implement the services.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ful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URI acts as the object and it usually supports the basic CRUD operations. (Create, Read, Update and Delete).</a:t>
            </a:r>
          </a:p>
          <a:p>
            <a:r>
              <a:rPr lang="en-US" dirty="0" smtClean="0"/>
              <a:t>Many of the web-services today are moving towards </a:t>
            </a:r>
            <a:r>
              <a:rPr lang="en-US" dirty="0" err="1" smtClean="0"/>
              <a:t>RESTful</a:t>
            </a:r>
            <a:r>
              <a:rPr lang="en-US" dirty="0" smtClean="0"/>
              <a:t> services. </a:t>
            </a:r>
          </a:p>
          <a:p>
            <a:r>
              <a:rPr lang="en-US" dirty="0" smtClean="0"/>
              <a:t>When implemented with a PHP, a single script performs Create (POST), Read (GET), Update (PUT) and Delete (DELETE) operations.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ful</a:t>
            </a:r>
            <a:r>
              <a:rPr lang="en-US" dirty="0" smtClean="0"/>
              <a:t> Web Services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4 URIs are provided for the four operations.  The URLs and rewritten (mapped) to the single PHP which then does the job. The return value is XML or JSON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mapping is performed in the Web Server’s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ful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SOAP-based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REST-</a:t>
            </a:r>
            <a:r>
              <a:rPr lang="en-US" dirty="0" err="1" smtClean="0"/>
              <a:t>ful</a:t>
            </a:r>
            <a:r>
              <a:rPr lang="en-US" dirty="0" smtClean="0"/>
              <a:t> Web Services are easier to implement. (SOAP based are very complex. SOAP based are also called WS* based Web Services)</a:t>
            </a:r>
          </a:p>
          <a:p>
            <a:endParaRPr lang="en-US" dirty="0" smtClean="0"/>
          </a:p>
          <a:p>
            <a:pPr lvl="0"/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smtClean="0"/>
              <a:t>messages are </a:t>
            </a:r>
            <a:r>
              <a:rPr lang="en-US" dirty="0" smtClean="0"/>
              <a:t>more compact compared to WS*. This results in bandwidth savings.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RESTful</a:t>
            </a:r>
            <a:r>
              <a:rPr lang="en-US" dirty="0" smtClean="0"/>
              <a:t> messages are more human-readable.</a:t>
            </a:r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ful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SOAP-based…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ful</a:t>
            </a:r>
            <a:r>
              <a:rPr lang="en-US" dirty="0" smtClean="0"/>
              <a:t> services assume point-to-point communication. This is a disadvantage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REST lacks standards for </a:t>
            </a:r>
            <a:r>
              <a:rPr lang="en-US" dirty="0" smtClean="0"/>
              <a:t>security policy. SOAP </a:t>
            </a:r>
            <a:r>
              <a:rPr lang="en-US" smtClean="0"/>
              <a:t>scores here.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48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Web service is a software component designed to support </a:t>
            </a:r>
            <a:r>
              <a:rPr lang="en-US" dirty="0" smtClean="0">
                <a:solidFill>
                  <a:srgbClr val="0070C0"/>
                </a:solidFill>
              </a:rPr>
              <a:t>interoperable</a:t>
            </a:r>
            <a:r>
              <a:rPr lang="en-US" dirty="0" smtClean="0"/>
              <a:t> machine-to-machine interaction over a network. It has an interface described in a machine-</a:t>
            </a:r>
            <a:r>
              <a:rPr lang="en-US" dirty="0" err="1" smtClean="0"/>
              <a:t>processable</a:t>
            </a:r>
            <a:r>
              <a:rPr lang="en-US" dirty="0" smtClean="0"/>
              <a:t> format (typically, WSDL for SOAP based services).</a:t>
            </a:r>
          </a:p>
          <a:p>
            <a:r>
              <a:rPr lang="en-US" dirty="0" smtClean="0"/>
              <a:t>In simpler words, a Web Service is a legacy application that is web-enabled.  It is a “service” built over </a:t>
            </a:r>
            <a:r>
              <a:rPr lang="en-US" smtClean="0"/>
              <a:t>the web.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2 types.</a:t>
            </a:r>
          </a:p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 err="1" smtClean="0"/>
              <a:t>RESTful</a:t>
            </a:r>
            <a:r>
              <a:rPr lang="en-US" dirty="0" smtClean="0"/>
              <a:t> : based on REST</a:t>
            </a:r>
          </a:p>
          <a:p>
            <a:r>
              <a:rPr lang="en-US" dirty="0" smtClean="0"/>
              <a:t>II.  WS-* : Based on SOAP  (</a:t>
            </a:r>
            <a:r>
              <a:rPr lang="en-US" dirty="0" smtClean="0">
                <a:solidFill>
                  <a:srgbClr val="0070C0"/>
                </a:solidFill>
              </a:rPr>
              <a:t>WS </a:t>
            </a:r>
            <a:r>
              <a:rPr lang="en-US" dirty="0" smtClean="0"/>
              <a:t>stands for Web Service)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based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3 main components here are: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SOAP</a:t>
            </a:r>
            <a:r>
              <a:rPr lang="en-US" dirty="0" smtClean="0"/>
              <a:t>- Simple Object Access Protocol.  It is XML – based. (XML messages are wrapped over by SOAP tags).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WSDL</a:t>
            </a:r>
            <a:r>
              <a:rPr lang="en-US" dirty="0" smtClean="0"/>
              <a:t> – Web Services Description Language. It is again XML based and is used to locate and describe Web Services.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UDDI</a:t>
            </a:r>
            <a:r>
              <a:rPr lang="en-US" dirty="0" smtClean="0"/>
              <a:t> - 	Universal Description, Discovery and Integration. It is a directory service where companies can register and search for SOAP-based Web Services.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SOAP-based Web Service…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0075" y="1685925"/>
            <a:ext cx="66294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WEB SERVICES.. SOAP </a:t>
            </a:r>
            <a:r>
              <a:rPr lang="en-US" sz="2400" dirty="0" smtClean="0"/>
              <a:t>based (small correction here. WSDL is sent to the client by the Discovery service and not by Server B as shown in the diagram)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Necessity of stubs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828800"/>
            <a:ext cx="6553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call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534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198</TotalTime>
  <Words>607</Words>
  <Application>Microsoft Office PowerPoint</Application>
  <PresentationFormat>On-screen Show (4:3)</PresentationFormat>
  <Paragraphs>58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WEB SERVICES </vt:lpstr>
      <vt:lpstr>Web Services Definition</vt:lpstr>
      <vt:lpstr>Web Services</vt:lpstr>
      <vt:lpstr>Web Services..</vt:lpstr>
      <vt:lpstr>SOAP based Web Services</vt:lpstr>
      <vt:lpstr>SOAP-based Web Service…</vt:lpstr>
      <vt:lpstr> WEB SERVICES.. SOAP based (small correction here. WSDL is sent to the client by the Discovery service and not by Server B as shown in the diagram) </vt:lpstr>
      <vt:lpstr>Necessity of stubs</vt:lpstr>
      <vt:lpstr>Web Service call</vt:lpstr>
      <vt:lpstr>Server side</vt:lpstr>
      <vt:lpstr>REST-ful  Web Services</vt:lpstr>
      <vt:lpstr>REST Principles </vt:lpstr>
      <vt:lpstr>REST Principles </vt:lpstr>
      <vt:lpstr>REST constraints </vt:lpstr>
      <vt:lpstr>RESTful Webservices… </vt:lpstr>
      <vt:lpstr>REST-ful Web Services</vt:lpstr>
      <vt:lpstr>REST-ful Web Services </vt:lpstr>
      <vt:lpstr>REST-ful vs SOAP-based</vt:lpstr>
      <vt:lpstr>REST-ful vs SOAP-based…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 SERVICES</dc:title>
  <dc:creator>srikanth</dc:creator>
  <cp:lastModifiedBy>SAMSUNG</cp:lastModifiedBy>
  <cp:revision>40</cp:revision>
  <dcterms:created xsi:type="dcterms:W3CDTF">2012-04-27T16:59:19Z</dcterms:created>
  <dcterms:modified xsi:type="dcterms:W3CDTF">2016-10-18T17:22:57Z</dcterms:modified>
</cp:coreProperties>
</file>