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85"/>
  </p:normalViewPr>
  <p:slideViewPr>
    <p:cSldViewPr snapToObjects="1">
      <p:cViewPr varScale="1">
        <p:scale>
          <a:sx n="187" d="100"/>
          <a:sy n="187" d="100"/>
        </p:scale>
        <p:origin x="75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3C8F2-A324-7C48-A906-09ECB0C3FD67}" type="datetimeFigureOut">
              <a:rPr lang="en-US" smtClean="0"/>
              <a:pPr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2140-2EB9-A34A-B601-0EE8429626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3C8F2-A324-7C48-A906-09ECB0C3FD67}" type="datetimeFigureOut">
              <a:rPr lang="en-US" smtClean="0"/>
              <a:pPr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2140-2EB9-A34A-B601-0EE8429626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3C8F2-A324-7C48-A906-09ECB0C3FD67}" type="datetimeFigureOut">
              <a:rPr lang="en-US" smtClean="0"/>
              <a:pPr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2140-2EB9-A34A-B601-0EE8429626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3C8F2-A324-7C48-A906-09ECB0C3FD67}" type="datetimeFigureOut">
              <a:rPr lang="en-US" smtClean="0"/>
              <a:pPr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2140-2EB9-A34A-B601-0EE8429626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3C8F2-A324-7C48-A906-09ECB0C3FD67}" type="datetimeFigureOut">
              <a:rPr lang="en-US" smtClean="0"/>
              <a:pPr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2140-2EB9-A34A-B601-0EE8429626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3C8F2-A324-7C48-A906-09ECB0C3FD67}" type="datetimeFigureOut">
              <a:rPr lang="en-US" smtClean="0"/>
              <a:pPr/>
              <a:t>2/28/17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2140-2EB9-A34A-B601-0EE8429626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3C8F2-A324-7C48-A906-09ECB0C3FD67}" type="datetimeFigureOut">
              <a:rPr lang="en-US" smtClean="0"/>
              <a:pPr/>
              <a:t>2/28/17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2140-2EB9-A34A-B601-0EE8429626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3C8F2-A324-7C48-A906-09ECB0C3FD67}" type="datetimeFigureOut">
              <a:rPr lang="en-US" smtClean="0"/>
              <a:pPr/>
              <a:t>2/28/17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2140-2EB9-A34A-B601-0EE8429626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3C8F2-A324-7C48-A906-09ECB0C3FD67}" type="datetimeFigureOut">
              <a:rPr lang="en-US" smtClean="0"/>
              <a:pPr/>
              <a:t>2/28/17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2140-2EB9-A34A-B601-0EE8429626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3C8F2-A324-7C48-A906-09ECB0C3FD67}" type="datetimeFigureOut">
              <a:rPr lang="en-US" smtClean="0"/>
              <a:pPr/>
              <a:t>2/28/17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2140-2EB9-A34A-B601-0EE8429626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3C8F2-A324-7C48-A906-09ECB0C3FD67}" type="datetimeFigureOut">
              <a:rPr lang="en-US" smtClean="0"/>
              <a:pPr/>
              <a:t>2/28/17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2140-2EB9-A34A-B601-0EE8429626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3C8F2-A324-7C48-A906-09ECB0C3FD67}" type="datetimeFigureOut">
              <a:rPr lang="en-US" smtClean="0"/>
              <a:pPr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E2140-2EB9-A34A-B601-0EE8429626C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atin typeface="Times" charset="0"/>
              </a:rPr>
              <a:t>How do equivalent cells acquire different cell fates?</a:t>
            </a:r>
            <a:endParaRPr lang="en-US" sz="3200" b="1" dirty="0">
              <a:latin typeface="Times" charset="0"/>
            </a:endParaRPr>
          </a:p>
        </p:txBody>
      </p:sp>
      <p:pic>
        <p:nvPicPr>
          <p:cNvPr id="6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371600"/>
            <a:ext cx="3200400" cy="4348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1494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391" y="76200"/>
            <a:ext cx="85580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What is the major issue that the authors tried to address?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28601" y="1219201"/>
            <a:ext cx="86106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sz="2800" b="1" dirty="0" smtClean="0"/>
              <a:t> LIN-12 and Notch are similar proteins</a:t>
            </a:r>
          </a:p>
          <a:p>
            <a:pPr marL="342900" indent="-342900">
              <a:buAutoNum type="alphaUcPeriod"/>
            </a:pPr>
            <a:endParaRPr lang="en-US" sz="2800" b="1" dirty="0" smtClean="0"/>
          </a:p>
          <a:p>
            <a:pPr marL="342900" indent="-342900">
              <a:buAutoNum type="alphaUcPeriod"/>
            </a:pPr>
            <a:r>
              <a:rPr lang="en-US" sz="2800" b="1" dirty="0" smtClean="0"/>
              <a:t> LIN-12 acts differently from Notch</a:t>
            </a:r>
          </a:p>
          <a:p>
            <a:pPr marL="342900" indent="-342900">
              <a:buAutoNum type="alphaUcPeriod"/>
            </a:pPr>
            <a:endParaRPr lang="en-US" sz="2800" b="1" dirty="0" smtClean="0"/>
          </a:p>
          <a:p>
            <a:pPr marL="342900" indent="-342900">
              <a:buAutoNum type="alphaUcPeriod"/>
            </a:pPr>
            <a:r>
              <a:rPr lang="en-US" sz="2800" b="1" dirty="0" smtClean="0"/>
              <a:t> LIN-12 </a:t>
            </a:r>
            <a:r>
              <a:rPr lang="en-US" sz="2800" b="1" dirty="0" smtClean="0"/>
              <a:t>or Notch intracellular </a:t>
            </a:r>
            <a:r>
              <a:rPr lang="en-US" sz="2800" b="1" dirty="0" smtClean="0"/>
              <a:t>domain has an intrinsic biological activity</a:t>
            </a:r>
          </a:p>
          <a:p>
            <a:pPr marL="342900" indent="-342900">
              <a:buAutoNum type="alphaUcPeriod"/>
            </a:pPr>
            <a:endParaRPr lang="en-US" sz="2800" b="1" dirty="0" smtClean="0"/>
          </a:p>
          <a:p>
            <a:pPr marL="342900" indent="-342900">
              <a:buAutoNum type="alphaUcPeriod"/>
            </a:pPr>
            <a:r>
              <a:rPr lang="en-US" sz="2800" b="1" dirty="0" smtClean="0"/>
              <a:t> How LIN-12 intracellular domain act to affect cell fate</a:t>
            </a:r>
          </a:p>
          <a:p>
            <a:pPr marL="342900" indent="-342900">
              <a:buAutoNum type="alphaUcPeriod"/>
            </a:pPr>
            <a:endParaRPr lang="en-US" sz="2800" b="1" dirty="0" smtClean="0"/>
          </a:p>
          <a:p>
            <a:pPr marL="342900" indent="-342900">
              <a:buAutoNum type="alphaUcPeriod"/>
            </a:pPr>
            <a:r>
              <a:rPr lang="en-US" sz="2800" b="1" dirty="0" smtClean="0"/>
              <a:t> How Notch works in Drosophila</a:t>
            </a:r>
          </a:p>
          <a:p>
            <a:pPr marL="342900" indent="-342900">
              <a:buAutoNum type="alphaUcPeriod"/>
            </a:pPr>
            <a:endParaRPr lang="en-US" sz="2800" b="1" dirty="0"/>
          </a:p>
          <a:p>
            <a:pPr marL="342900" indent="-342900">
              <a:buAutoNum type="alphaUcPeriod"/>
            </a:pPr>
            <a:endParaRPr lang="en-US" sz="2800" b="1" dirty="0" smtClean="0"/>
          </a:p>
          <a:p>
            <a:pPr marL="342900" indent="-342900">
              <a:buAutoNum type="alphaUcPeriod"/>
            </a:pPr>
            <a:endParaRPr lang="en-US" sz="2800" b="1" dirty="0"/>
          </a:p>
          <a:p>
            <a:pPr marL="342900" indent="-342900">
              <a:buAutoNum type="alphaUcPeriod"/>
            </a:pPr>
            <a:endParaRPr lang="en-US" sz="2800" b="1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4175" y="5715000"/>
            <a:ext cx="11398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/>
          <a:lstStyle/>
          <a:p>
            <a:r>
              <a:rPr lang="en-US" b="1" dirty="0" smtClean="0"/>
              <a:t>LIN-12(intra) acts like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lphaUcPeriod"/>
            </a:pPr>
            <a:r>
              <a:rPr lang="en-US" b="1" dirty="0" smtClean="0"/>
              <a:t>An activated LIN-12</a:t>
            </a:r>
          </a:p>
          <a:p>
            <a:pPr marL="514350" indent="-514350">
              <a:buAutoNum type="alphaUcPeriod"/>
            </a:pPr>
            <a:endParaRPr lang="en-US" b="1" dirty="0" smtClean="0"/>
          </a:p>
          <a:p>
            <a:pPr marL="514350" indent="-514350">
              <a:buAutoNum type="alphaUcPeriod"/>
            </a:pPr>
            <a:r>
              <a:rPr lang="en-US" b="1" dirty="0" smtClean="0"/>
              <a:t>A LIN-12 mutant without an activity</a:t>
            </a:r>
          </a:p>
          <a:p>
            <a:pPr marL="514350" indent="-514350">
              <a:buAutoNum type="alphaUcPeriod"/>
            </a:pPr>
            <a:endParaRPr lang="en-US" b="1" dirty="0" smtClean="0"/>
          </a:p>
          <a:p>
            <a:pPr marL="514350" indent="-514350">
              <a:buAutoNum type="alphaUcPeriod"/>
            </a:pPr>
            <a:r>
              <a:rPr lang="en-US" b="1" dirty="0" smtClean="0"/>
              <a:t>A protein that gains a new function</a:t>
            </a:r>
          </a:p>
          <a:p>
            <a:pPr marL="514350" indent="-514350">
              <a:buAutoNum type="alphaUcPeriod"/>
            </a:pPr>
            <a:endParaRPr lang="en-US" b="1" dirty="0" smtClean="0"/>
          </a:p>
          <a:p>
            <a:pPr marL="514350" indent="-514350">
              <a:buAutoNum type="alphaUcPeriod"/>
            </a:pPr>
            <a:r>
              <a:rPr lang="en-US" b="1" dirty="0" smtClean="0"/>
              <a:t>A protein that needs to act through another protein</a:t>
            </a:r>
          </a:p>
          <a:p>
            <a:pPr marL="514350" indent="-514350">
              <a:buAutoNum type="alphaUcPeriod"/>
            </a:pPr>
            <a:endParaRPr lang="en-US" b="1" dirty="0" smtClean="0"/>
          </a:p>
          <a:p>
            <a:pPr marL="514350" indent="-514350">
              <a:buAutoNum type="alphaUcPeriod"/>
            </a:pPr>
            <a:r>
              <a:rPr lang="en-US" b="1" dirty="0" smtClean="0"/>
              <a:t>None of the above</a:t>
            </a:r>
          </a:p>
          <a:p>
            <a:pPr marL="514350" indent="-514350">
              <a:buAutoNum type="alphaUcPeriod"/>
            </a:pPr>
            <a:endParaRPr lang="en-US" b="1" dirty="0"/>
          </a:p>
          <a:p>
            <a:pPr marL="514350" indent="-514350">
              <a:buAutoNum type="alphaUcPeriod"/>
            </a:pPr>
            <a:endParaRPr lang="en-US" b="1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4175" y="5638800"/>
            <a:ext cx="11398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/>
          <a:lstStyle/>
          <a:p>
            <a:r>
              <a:rPr lang="en-US" b="1" dirty="0" smtClean="0"/>
              <a:t>Delta is</a:t>
            </a:r>
            <a:endParaRPr lang="en-US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lphaUcPeriod"/>
            </a:pPr>
            <a:r>
              <a:rPr lang="en-US" b="1" dirty="0" smtClean="0"/>
              <a:t>A Notch-like receptor</a:t>
            </a:r>
          </a:p>
          <a:p>
            <a:pPr marL="514350" indent="-514350">
              <a:buAutoNum type="alphaUcPeriod"/>
            </a:pPr>
            <a:endParaRPr lang="en-US" b="1" dirty="0" smtClean="0"/>
          </a:p>
          <a:p>
            <a:pPr marL="514350" indent="-514350">
              <a:buAutoNum type="alphaUcPeriod"/>
            </a:pPr>
            <a:r>
              <a:rPr lang="en-US" b="1" dirty="0" smtClean="0"/>
              <a:t>A putative Notch </a:t>
            </a:r>
            <a:r>
              <a:rPr lang="en-US" b="1" dirty="0" err="1" smtClean="0"/>
              <a:t>ligand</a:t>
            </a:r>
            <a:endParaRPr lang="en-US" b="1" dirty="0" smtClean="0"/>
          </a:p>
          <a:p>
            <a:pPr marL="514350" indent="-514350">
              <a:buAutoNum type="alphaUcPeriod"/>
            </a:pPr>
            <a:endParaRPr lang="en-US" b="1" dirty="0" smtClean="0"/>
          </a:p>
          <a:p>
            <a:pPr marL="514350" indent="-514350">
              <a:buAutoNum type="alphaUcPeriod"/>
            </a:pPr>
            <a:r>
              <a:rPr lang="en-US" b="1" dirty="0" smtClean="0"/>
              <a:t>A protein that acts downstream of Notch</a:t>
            </a:r>
          </a:p>
          <a:p>
            <a:pPr marL="514350" indent="-514350">
              <a:buAutoNum type="alphaUcPeriod"/>
            </a:pPr>
            <a:endParaRPr lang="en-US" b="1" dirty="0" smtClean="0"/>
          </a:p>
          <a:p>
            <a:pPr marL="514350" indent="-514350">
              <a:buAutoNum type="alphaUcPeriod"/>
            </a:pPr>
            <a:r>
              <a:rPr lang="en-US" b="1" dirty="0" smtClean="0"/>
              <a:t>A protein that antagonizes Notch activity</a:t>
            </a:r>
          </a:p>
          <a:p>
            <a:pPr marL="514350" indent="-514350">
              <a:buAutoNum type="alphaUcPeriod"/>
            </a:pPr>
            <a:endParaRPr lang="en-US" b="1" dirty="0" smtClean="0"/>
          </a:p>
          <a:p>
            <a:pPr marL="514350" indent="-514350">
              <a:buAutoNum type="alphaUcPeriod"/>
            </a:pPr>
            <a:r>
              <a:rPr lang="en-US" b="1" dirty="0" smtClean="0"/>
              <a:t>None of the above</a:t>
            </a:r>
          </a:p>
          <a:p>
            <a:pPr marL="514350" indent="-514350">
              <a:buAutoNum type="alphaUcPeriod"/>
            </a:pPr>
            <a:endParaRPr lang="en-US" b="1" dirty="0"/>
          </a:p>
          <a:p>
            <a:pPr marL="514350" indent="-514350">
              <a:buAutoNum type="alphaUcPeriod"/>
            </a:pPr>
            <a:endParaRPr lang="en-US" b="1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4175" y="5638800"/>
            <a:ext cx="11398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/>
          <a:lstStyle/>
          <a:p>
            <a:r>
              <a:rPr lang="en-US" b="1" dirty="0" smtClean="0"/>
              <a:t>Notch </a:t>
            </a:r>
            <a:endParaRPr lang="en-US" b="1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lphaUcPeriod"/>
            </a:pPr>
            <a:r>
              <a:rPr lang="en-US" b="1" dirty="0" smtClean="0"/>
              <a:t>is a membrane protein</a:t>
            </a:r>
          </a:p>
          <a:p>
            <a:pPr marL="514350" indent="-514350">
              <a:buAutoNum type="alphaUcPeriod"/>
            </a:pPr>
            <a:endParaRPr lang="en-US" b="1" dirty="0" smtClean="0"/>
          </a:p>
          <a:p>
            <a:pPr marL="514350" indent="-514350">
              <a:buAutoNum type="alphaUcPeriod"/>
            </a:pPr>
            <a:r>
              <a:rPr lang="en-US" b="1" dirty="0" smtClean="0"/>
              <a:t>can be in the nucleus</a:t>
            </a:r>
          </a:p>
          <a:p>
            <a:pPr marL="514350" indent="-514350">
              <a:buAutoNum type="alphaUcPeriod"/>
            </a:pPr>
            <a:endParaRPr lang="en-US" b="1" dirty="0" smtClean="0"/>
          </a:p>
          <a:p>
            <a:pPr marL="514350" indent="-514350">
              <a:buAutoNum type="alphaUcPeriod"/>
            </a:pPr>
            <a:r>
              <a:rPr lang="en-US" b="1" dirty="0" smtClean="0"/>
              <a:t>acts downstream of Delta</a:t>
            </a:r>
          </a:p>
          <a:p>
            <a:pPr marL="514350" indent="-514350">
              <a:buAutoNum type="alphaUcPeriod"/>
            </a:pPr>
            <a:endParaRPr lang="en-US" b="1" dirty="0"/>
          </a:p>
          <a:p>
            <a:pPr marL="514350" indent="-514350">
              <a:buAutoNum type="alphaUcPeriod"/>
            </a:pPr>
            <a:r>
              <a:rPr lang="en-US" b="1" dirty="0" smtClean="0"/>
              <a:t>Normally suppresses the neural fate</a:t>
            </a:r>
          </a:p>
          <a:p>
            <a:pPr marL="514350" indent="-514350">
              <a:buNone/>
            </a:pPr>
            <a:endParaRPr lang="en-US" b="1" dirty="0" smtClean="0"/>
          </a:p>
          <a:p>
            <a:pPr marL="514350" indent="-514350">
              <a:buAutoNum type="alphaUcPeriod"/>
            </a:pPr>
            <a:r>
              <a:rPr lang="en-US" b="1" dirty="0" smtClean="0"/>
              <a:t>All of the above</a:t>
            </a:r>
          </a:p>
          <a:p>
            <a:pPr marL="514350" indent="-514350">
              <a:buAutoNum type="alphaUcPeriod"/>
            </a:pPr>
            <a:endParaRPr lang="en-US" b="1" dirty="0"/>
          </a:p>
          <a:p>
            <a:pPr marL="514350" indent="-514350">
              <a:buAutoNum type="alphaUcPeriod"/>
            </a:pPr>
            <a:endParaRPr lang="en-US" b="1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4175" y="5638800"/>
            <a:ext cx="11398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What did you really learn from reading this paper?</a:t>
            </a:r>
            <a:endParaRPr lang="en-US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lphaUcPeriod"/>
            </a:pPr>
            <a:r>
              <a:rPr lang="en-US" b="1" dirty="0" smtClean="0"/>
              <a:t>How </a:t>
            </a:r>
            <a:r>
              <a:rPr lang="en-US" b="1" dirty="0" err="1" smtClean="0"/>
              <a:t>neurogenesis</a:t>
            </a:r>
            <a:r>
              <a:rPr lang="en-US" b="1" dirty="0" smtClean="0"/>
              <a:t> is regulated in flies</a:t>
            </a:r>
          </a:p>
          <a:p>
            <a:pPr marL="514350" indent="-514350">
              <a:buAutoNum type="alphaUcPeriod"/>
            </a:pPr>
            <a:endParaRPr lang="en-US" b="1" dirty="0" smtClean="0"/>
          </a:p>
          <a:p>
            <a:pPr marL="514350" indent="-514350">
              <a:buAutoNum type="alphaUcPeriod"/>
            </a:pPr>
            <a:r>
              <a:rPr lang="en-US" b="1" dirty="0" smtClean="0"/>
              <a:t>How vulva development is regulated in worms.</a:t>
            </a:r>
          </a:p>
          <a:p>
            <a:pPr marL="514350" indent="-514350">
              <a:buAutoNum type="alphaUcPeriod"/>
            </a:pPr>
            <a:endParaRPr lang="en-US" b="1" dirty="0" smtClean="0"/>
          </a:p>
          <a:p>
            <a:pPr marL="514350" indent="-514350">
              <a:buAutoNum type="alphaUcPeriod"/>
            </a:pPr>
            <a:r>
              <a:rPr lang="en-US" b="1" dirty="0" smtClean="0"/>
              <a:t>Notch and LIN-12 have a conserved acting mechanism</a:t>
            </a:r>
          </a:p>
          <a:p>
            <a:pPr marL="514350" indent="-514350">
              <a:buAutoNum type="alphaUcPeriod"/>
            </a:pPr>
            <a:endParaRPr lang="en-US" b="1" dirty="0" smtClean="0"/>
          </a:p>
          <a:p>
            <a:pPr marL="514350" indent="-514350">
              <a:buAutoNum type="alphaUcPeriod"/>
            </a:pPr>
            <a:r>
              <a:rPr lang="en-US" b="1" dirty="0" smtClean="0"/>
              <a:t>LIN-12 and Notch look alike in structure</a:t>
            </a:r>
          </a:p>
          <a:p>
            <a:pPr marL="514350" indent="-514350">
              <a:buNone/>
            </a:pPr>
            <a:endParaRPr lang="en-US" b="1" dirty="0" smtClean="0"/>
          </a:p>
          <a:p>
            <a:pPr marL="514350" indent="-514350">
              <a:buAutoNum type="alphaUcPeriod"/>
            </a:pPr>
            <a:r>
              <a:rPr lang="en-US" b="1" dirty="0" smtClean="0"/>
              <a:t>None of the above</a:t>
            </a:r>
          </a:p>
          <a:p>
            <a:pPr marL="514350" indent="-514350">
              <a:buAutoNum type="alphaUcPeriod"/>
            </a:pPr>
            <a:endParaRPr lang="en-US" b="1" dirty="0"/>
          </a:p>
          <a:p>
            <a:pPr marL="514350" indent="-514350">
              <a:buAutoNum type="alphaUcPeriod"/>
            </a:pPr>
            <a:endParaRPr lang="en-US" b="1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4175" y="5638800"/>
            <a:ext cx="11398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What is the most interesting question that is not resolved in this paper?</a:t>
            </a:r>
            <a:endParaRPr lang="en-US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AutoNum type="alphaUcPeriod"/>
            </a:pPr>
            <a:r>
              <a:rPr lang="en-US" b="1" dirty="0" smtClean="0"/>
              <a:t>How does LIN-12 specify the AC and VU cell fate?</a:t>
            </a:r>
          </a:p>
          <a:p>
            <a:pPr marL="514350" indent="-514350">
              <a:buAutoNum type="alphaUcPeriod"/>
            </a:pPr>
            <a:endParaRPr lang="en-US" b="1" dirty="0" smtClean="0"/>
          </a:p>
          <a:p>
            <a:pPr marL="514350" indent="-514350">
              <a:buAutoNum type="alphaUcPeriod"/>
            </a:pPr>
            <a:r>
              <a:rPr lang="en-US" b="1" dirty="0" smtClean="0"/>
              <a:t>How does Notch suppress the neural fate?</a:t>
            </a:r>
          </a:p>
          <a:p>
            <a:pPr marL="514350" indent="-514350">
              <a:buAutoNum type="alphaUcPeriod"/>
            </a:pPr>
            <a:endParaRPr lang="en-US" b="1" dirty="0" smtClean="0"/>
          </a:p>
          <a:p>
            <a:pPr marL="514350" indent="-514350">
              <a:buAutoNum type="alphaUcPeriod"/>
            </a:pPr>
            <a:r>
              <a:rPr lang="en-US" b="1" dirty="0" smtClean="0"/>
              <a:t>How do Notch and LIN-12 acquire a conserved acting mechanism</a:t>
            </a:r>
          </a:p>
          <a:p>
            <a:pPr marL="514350" indent="-514350">
              <a:buAutoNum type="alphaUcPeriod"/>
            </a:pPr>
            <a:endParaRPr lang="en-US" b="1" dirty="0" smtClean="0"/>
          </a:p>
          <a:p>
            <a:pPr marL="514350" indent="-514350">
              <a:buAutoNum type="alphaUcPeriod"/>
            </a:pPr>
            <a:r>
              <a:rPr lang="en-US" b="1" dirty="0" smtClean="0"/>
              <a:t>How do LIN-12 and Notch evolve to have similar structures</a:t>
            </a:r>
          </a:p>
          <a:p>
            <a:pPr marL="514350" indent="-514350">
              <a:buNone/>
            </a:pPr>
            <a:endParaRPr lang="en-US" b="1" dirty="0" smtClean="0"/>
          </a:p>
          <a:p>
            <a:pPr marL="514350" indent="-514350">
              <a:buAutoNum type="alphaUcPeriod"/>
            </a:pPr>
            <a:r>
              <a:rPr lang="en-US" b="1" dirty="0" smtClean="0"/>
              <a:t>Why is Notch observed on both plasma membrane and the nucleus? </a:t>
            </a:r>
          </a:p>
          <a:p>
            <a:pPr marL="514350" indent="-514350">
              <a:buAutoNum type="alphaUcPeriod"/>
            </a:pPr>
            <a:endParaRPr lang="en-US" b="1" dirty="0"/>
          </a:p>
          <a:p>
            <a:pPr marL="514350" indent="-514350">
              <a:buAutoNum type="alphaUcPeriod"/>
            </a:pPr>
            <a:endParaRPr lang="en-US" b="1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4175" y="5638800"/>
            <a:ext cx="11398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095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251</Words>
  <Application>Microsoft Macintosh PowerPoint</Application>
  <PresentationFormat>On-screen Show (4:3)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</vt:lpstr>
      <vt:lpstr>Office Theme</vt:lpstr>
      <vt:lpstr>PowerPoint Presentation</vt:lpstr>
      <vt:lpstr>PowerPoint Presentation</vt:lpstr>
      <vt:lpstr>LIN-12(intra) acts like</vt:lpstr>
      <vt:lpstr>Delta is</vt:lpstr>
      <vt:lpstr>Notch </vt:lpstr>
      <vt:lpstr>What did you really learn from reading this paper?</vt:lpstr>
      <vt:lpstr>What is the most interesting question that is not resolved in this paper?</vt:lpstr>
    </vt:vector>
  </TitlesOfParts>
  <Company>CU Boulder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Ding Xue</dc:creator>
  <cp:lastModifiedBy>Microsoft Office User</cp:lastModifiedBy>
  <cp:revision>20</cp:revision>
  <dcterms:created xsi:type="dcterms:W3CDTF">2011-01-27T21:07:37Z</dcterms:created>
  <dcterms:modified xsi:type="dcterms:W3CDTF">2017-02-28T08:50:04Z</dcterms:modified>
</cp:coreProperties>
</file>