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 snapToObjects="1">
      <p:cViewPr varScale="1">
        <p:scale>
          <a:sx n="182" d="100"/>
          <a:sy n="182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0AEE-4DBC-3F48-9AC1-B131A3CAFF92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248" y="40528"/>
            <a:ext cx="7580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is the major conclusion of this paper?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6415" y="1256428"/>
            <a:ext cx="8657585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 err="1" smtClean="0"/>
              <a:t>presenilin</a:t>
            </a:r>
            <a:r>
              <a:rPr lang="en-US" sz="2800" b="1" dirty="0" smtClean="0"/>
              <a:t> 1 is likely the </a:t>
            </a:r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ϒ</a:t>
            </a:r>
            <a:r>
              <a:rPr lang="en-US" sz="2800" b="1" dirty="0" err="1" smtClean="0"/>
              <a:t>-secretase</a:t>
            </a:r>
            <a:endParaRPr lang="en-US" sz="2800" b="1" dirty="0" smtClean="0"/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err="1" smtClean="0"/>
              <a:t>Presenilin</a:t>
            </a:r>
            <a:r>
              <a:rPr lang="en-US" sz="2800" b="1" dirty="0" smtClean="0"/>
              <a:t> 1 can cleave Notch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err="1" smtClean="0"/>
              <a:t>Presenilin</a:t>
            </a:r>
            <a:r>
              <a:rPr lang="en-US" sz="2800" b="1" dirty="0" smtClean="0"/>
              <a:t> 1 can cleave APP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err="1" smtClean="0"/>
              <a:t>Presenilin</a:t>
            </a:r>
            <a:r>
              <a:rPr lang="en-US" sz="2800" b="1" dirty="0" smtClean="0"/>
              <a:t> 1 is important for </a:t>
            </a:r>
            <a:r>
              <a:rPr lang="en-US" sz="2800" b="1" dirty="0" err="1" smtClean="0"/>
              <a:t>intramembranous</a:t>
            </a:r>
            <a:r>
              <a:rPr lang="en-US" sz="2800" b="1" dirty="0" smtClean="0"/>
              <a:t> cleavage of Notch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10" y="-4066"/>
            <a:ext cx="8229600" cy="1143000"/>
          </a:xfrm>
        </p:spPr>
        <p:txBody>
          <a:bodyPr/>
          <a:lstStyle/>
          <a:p>
            <a:r>
              <a:rPr lang="en-US" b="1" dirty="0" smtClean="0"/>
              <a:t>Pulse-chase experiments are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24" y="1316008"/>
            <a:ext cx="82296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To monitor the fate, stability, or movement of a molecule over a period of time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To monitor the cleavage of a protein by a protease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To label a protein with radioactive isotopes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To detect proteins expressed at very low levels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None of the above.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52" y="16655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The authors used protease inhibitors to provide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Definitive evidence that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ϒ</a:t>
            </a:r>
            <a:r>
              <a:rPr lang="en-US" b="1" dirty="0" err="1" smtClean="0"/>
              <a:t>-secretase</a:t>
            </a:r>
            <a:r>
              <a:rPr lang="en-US" b="1" dirty="0" smtClean="0"/>
              <a:t> is involved in Notch processing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Correlative evidence that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ϒ</a:t>
            </a:r>
            <a:r>
              <a:rPr lang="en-US" b="1" dirty="0" err="1" smtClean="0"/>
              <a:t>-secretase</a:t>
            </a:r>
            <a:r>
              <a:rPr lang="en-US" b="1" dirty="0" smtClean="0"/>
              <a:t> is involved in Notch processing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Evidence that a protease is involved in processing of both APP and Notch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52" y="16655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This study shows that Notch and APP are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proteins with similar functions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proteins that are likely processed by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ϒ</a:t>
            </a:r>
            <a:r>
              <a:rPr lang="en-US" b="1" dirty="0" err="1" smtClean="0"/>
              <a:t>-secretase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important </a:t>
            </a:r>
            <a:r>
              <a:rPr lang="en-US" b="1" dirty="0" smtClean="0"/>
              <a:t>trans-membrane proteins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proteins that are likely processed by </a:t>
            </a:r>
            <a:r>
              <a:rPr lang="en-US" b="1" dirty="0" err="1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US" b="1" dirty="0" err="1" smtClean="0"/>
              <a:t>-secretase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52" y="16655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will be the next most important experiments for the authors?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96" y="1642078"/>
            <a:ext cx="8623979" cy="488436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sz="3000" b="1" dirty="0" smtClean="0"/>
              <a:t>Show that </a:t>
            </a:r>
            <a:r>
              <a:rPr lang="en-US" sz="3000" b="1" dirty="0" err="1" smtClean="0"/>
              <a:t>presenilin</a:t>
            </a:r>
            <a:r>
              <a:rPr lang="en-US" sz="3000" b="1" dirty="0" smtClean="0"/>
              <a:t> </a:t>
            </a:r>
            <a:r>
              <a:rPr lang="en-US" sz="3000" b="1" dirty="0"/>
              <a:t>1 </a:t>
            </a:r>
            <a:r>
              <a:rPr lang="en-US" sz="3000" b="1" dirty="0" smtClean="0"/>
              <a:t>is a protease that can directly cleave Notch to release NICD</a:t>
            </a:r>
            <a:endParaRPr lang="en-US" sz="3000" b="1" dirty="0" smtClean="0"/>
          </a:p>
          <a:p>
            <a:pPr marL="514350" indent="-514350">
              <a:buAutoNum type="alphaUcPeriod"/>
            </a:pPr>
            <a:r>
              <a:rPr lang="en-US" sz="3000" b="1" dirty="0"/>
              <a:t>Show </a:t>
            </a:r>
            <a:r>
              <a:rPr lang="en-US" sz="3000" b="1" dirty="0" smtClean="0"/>
              <a:t>that </a:t>
            </a:r>
            <a:r>
              <a:rPr lang="en-US" sz="3000" b="1" dirty="0" err="1" smtClean="0"/>
              <a:t>presenilin</a:t>
            </a:r>
            <a:r>
              <a:rPr lang="en-US" sz="3000" b="1" dirty="0" smtClean="0"/>
              <a:t> 1 knockout mice can not generate and release NICD</a:t>
            </a:r>
          </a:p>
          <a:p>
            <a:pPr marL="514350" indent="-514350">
              <a:buAutoNum type="alphaUcPeriod"/>
            </a:pPr>
            <a:r>
              <a:rPr lang="en-US" sz="3000" b="1" dirty="0"/>
              <a:t>Show that </a:t>
            </a:r>
            <a:r>
              <a:rPr lang="en-US" sz="3000" b="1" dirty="0" smtClean="0"/>
              <a:t>loss of </a:t>
            </a:r>
            <a:r>
              <a:rPr lang="en-US" sz="3000" b="1" dirty="0" err="1" smtClean="0"/>
              <a:t>presenilin</a:t>
            </a:r>
            <a:r>
              <a:rPr lang="en-US" sz="3000" b="1" dirty="0" smtClean="0"/>
              <a:t> </a:t>
            </a:r>
            <a:r>
              <a:rPr lang="en-US" sz="3000" b="1" dirty="0"/>
              <a:t>1 </a:t>
            </a:r>
            <a:r>
              <a:rPr lang="en-US" sz="3000" b="1" dirty="0" smtClean="0"/>
              <a:t>blocks translocation of NICD to the nucleus during Notch signaling. </a:t>
            </a:r>
          </a:p>
          <a:p>
            <a:pPr marL="514350" indent="-514350">
              <a:buAutoNum type="alphaUcPeriod"/>
            </a:pPr>
            <a:r>
              <a:rPr lang="en-US" sz="3000" b="1" dirty="0" smtClean="0"/>
              <a:t>Show that C. </a:t>
            </a:r>
            <a:r>
              <a:rPr lang="en-US" sz="3000" b="1" dirty="0" err="1" smtClean="0"/>
              <a:t>elegans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presenilin</a:t>
            </a:r>
            <a:r>
              <a:rPr lang="en-US" sz="3000" b="1" dirty="0" smtClean="0"/>
              <a:t> 1 is important for LIN-12 signaling </a:t>
            </a:r>
            <a:r>
              <a:rPr lang="en-US" sz="3000" b="1" smtClean="0"/>
              <a:t>and thus is conserved in functions.</a:t>
            </a:r>
            <a:endParaRPr lang="en-US" sz="3000" b="1" dirty="0"/>
          </a:p>
          <a:p>
            <a:pPr marL="514350" indent="-514350">
              <a:buAutoNum type="alphaUcPeriod"/>
            </a:pPr>
            <a:r>
              <a:rPr lang="en-US" sz="3000" b="1" dirty="0" smtClean="0"/>
              <a:t>All </a:t>
            </a:r>
            <a:r>
              <a:rPr lang="en-US" sz="3000" b="1" dirty="0" smtClean="0"/>
              <a:t>of the above</a:t>
            </a:r>
          </a:p>
          <a:p>
            <a:pPr marL="514350" indent="-514350">
              <a:buAutoNum type="alphaUcPeriod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3516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243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Lucida Grande</vt:lpstr>
      <vt:lpstr>Arial</vt:lpstr>
      <vt:lpstr>Office Theme</vt:lpstr>
      <vt:lpstr>PowerPoint Presentation</vt:lpstr>
      <vt:lpstr>Pulse-chase experiments are used</vt:lpstr>
      <vt:lpstr>The authors used protease inhibitors to provide</vt:lpstr>
      <vt:lpstr>This study shows that Notch and APP are </vt:lpstr>
      <vt:lpstr>What will be the next most important experiments for the authors?</vt:lpstr>
    </vt:vector>
  </TitlesOfParts>
  <Company>CU Boulder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22</cp:revision>
  <dcterms:created xsi:type="dcterms:W3CDTF">2011-02-10T08:20:05Z</dcterms:created>
  <dcterms:modified xsi:type="dcterms:W3CDTF">2017-03-07T07:54:17Z</dcterms:modified>
</cp:coreProperties>
</file>