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/>
    <p:restoredTop sz="94706"/>
  </p:normalViewPr>
  <p:slideViewPr>
    <p:cSldViewPr snapToObjects="1">
      <p:cViewPr varScale="1">
        <p:scale>
          <a:sx n="167" d="100"/>
          <a:sy n="167" d="100"/>
        </p:scale>
        <p:origin x="10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8B16-543E-B443-BF65-D5055F7528D1}" type="datetimeFigureOut">
              <a:rPr lang="en-US" smtClean="0"/>
              <a:pPr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95" y="152400"/>
            <a:ext cx="85489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				This paper is about</a:t>
            </a:r>
          </a:p>
          <a:p>
            <a:endParaRPr lang="en-US" sz="4400" b="1" dirty="0"/>
          </a:p>
          <a:p>
            <a:pPr marL="742950" indent="-742950">
              <a:buAutoNum type="alphaUcPeriod"/>
            </a:pPr>
            <a:r>
              <a:rPr lang="en-US" sz="4000" b="1" dirty="0"/>
              <a:t>RNA can inhibit gene expression</a:t>
            </a:r>
          </a:p>
          <a:p>
            <a:pPr marL="742950" indent="-742950">
              <a:buAutoNum type="alphaUcPeriod"/>
            </a:pPr>
            <a:r>
              <a:rPr lang="en-US" sz="4000" b="1" dirty="0"/>
              <a:t>RNA can destabilize mRNA</a:t>
            </a:r>
          </a:p>
          <a:p>
            <a:pPr marL="742950" indent="-742950">
              <a:buAutoNum type="alphaUcPeriod"/>
            </a:pPr>
            <a:r>
              <a:rPr lang="en-US" sz="4000" b="1" dirty="0"/>
              <a:t>Single-stranded RNA can affect gene expression</a:t>
            </a:r>
          </a:p>
          <a:p>
            <a:pPr marL="742950" indent="-742950">
              <a:buAutoNum type="alphaUcPeriod"/>
            </a:pPr>
            <a:r>
              <a:rPr lang="en-US" sz="4000" b="1" dirty="0"/>
              <a:t>Double-stranded RNA can affect gene expression</a:t>
            </a:r>
          </a:p>
          <a:p>
            <a:pPr marL="742950" indent="-742950">
              <a:buAutoNum type="alphaUcPeriod"/>
            </a:pPr>
            <a:r>
              <a:rPr lang="en-US" sz="4000" b="1" dirty="0"/>
              <a:t>All of above.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Before their study, it is known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/>
              <a:t>Single stranded RNA can cause RNA interference</a:t>
            </a:r>
          </a:p>
          <a:p>
            <a:pPr marL="514350" indent="-514350">
              <a:buAutoNum type="alphaUcPeriod"/>
            </a:pPr>
            <a:r>
              <a:rPr lang="en-US" b="1" dirty="0"/>
              <a:t>Sense RNA can cause RNA interference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/>
              <a:t>Anti-sense RNA can cause RNA interference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/>
              <a:t>RNA interference can sometimes persist into next generation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/>
              <a:t>All of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Potent RNA interference can </a:t>
            </a:r>
            <a:r>
              <a:rPr lang="en-US" sz="3600" b="1"/>
              <a:t>be achieved </a:t>
            </a:r>
            <a:r>
              <a:rPr lang="en-US" sz="3600" b="1" dirty="0"/>
              <a:t>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 err="1"/>
              <a:t>dsRNA</a:t>
            </a:r>
            <a:r>
              <a:rPr lang="en-US" dirty="0"/>
              <a:t> corresponding to any sequence of its target</a:t>
            </a:r>
          </a:p>
          <a:p>
            <a:pPr marL="514350" indent="-514350">
              <a:buAutoNum type="alphaUcPeriod"/>
            </a:pPr>
            <a:r>
              <a:rPr lang="en-US" dirty="0" err="1"/>
              <a:t>dsRNA</a:t>
            </a:r>
            <a:r>
              <a:rPr lang="en-US" dirty="0"/>
              <a:t> corresponding to the coding region of its target</a:t>
            </a:r>
          </a:p>
          <a:p>
            <a:pPr marL="514350" indent="-514350">
              <a:buAutoNum type="alphaUcPeriod"/>
            </a:pPr>
            <a:r>
              <a:rPr lang="en-US" dirty="0"/>
              <a:t>Antisense strand RNA corresponding to the exon of its target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Sense strand RNA corresponding to the exon of its target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None of above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From this study, we learn that RNA interference can be used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inhibit expression of all </a:t>
            </a:r>
            <a:r>
              <a:rPr lang="en-US" i="1" dirty="0"/>
              <a:t>C. </a:t>
            </a:r>
            <a:r>
              <a:rPr lang="en-US" i="1" dirty="0" err="1"/>
              <a:t>elegans</a:t>
            </a:r>
            <a:r>
              <a:rPr lang="en-US" i="1" dirty="0"/>
              <a:t> </a:t>
            </a:r>
            <a:r>
              <a:rPr lang="en-US" dirty="0"/>
              <a:t>genes</a:t>
            </a:r>
          </a:p>
          <a:p>
            <a:pPr marL="514350" indent="-514350">
              <a:buAutoNum type="alphaUcPeriod"/>
            </a:pPr>
            <a:r>
              <a:rPr lang="en-US" dirty="0"/>
              <a:t>inhibit gene expression in other organisms</a:t>
            </a:r>
          </a:p>
          <a:p>
            <a:pPr marL="514350" indent="-514350">
              <a:buAutoNum type="alphaUcPeriod"/>
            </a:pPr>
            <a:r>
              <a:rPr lang="en-US" dirty="0"/>
              <a:t>inhibit expression of many genes in </a:t>
            </a:r>
            <a:r>
              <a:rPr lang="en-US" i="1" dirty="0"/>
              <a:t>C. </a:t>
            </a:r>
            <a:r>
              <a:rPr lang="en-US" i="1" dirty="0" err="1"/>
              <a:t>elegans</a:t>
            </a:r>
            <a:endParaRPr lang="en-US" i="1" dirty="0"/>
          </a:p>
          <a:p>
            <a:pPr marL="514350" indent="-514350">
              <a:buAutoNum type="alphaUcPeriod"/>
            </a:pPr>
            <a:r>
              <a:rPr lang="en-US" dirty="0"/>
              <a:t>completely eliminate the expression of a </a:t>
            </a:r>
            <a:r>
              <a:rPr lang="en-US" i="1" dirty="0"/>
              <a:t>C. </a:t>
            </a:r>
            <a:r>
              <a:rPr lang="en-US" i="1" dirty="0" err="1"/>
              <a:t>elegans</a:t>
            </a:r>
            <a:r>
              <a:rPr lang="en-US" dirty="0"/>
              <a:t> gene</a:t>
            </a:r>
          </a:p>
          <a:p>
            <a:pPr marL="514350" indent="-514350">
              <a:buAutoNum type="alphaUcPeriod"/>
            </a:pPr>
            <a:r>
              <a:rPr lang="en-US" dirty="0"/>
              <a:t>None of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 paper shows that RNA interference can result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/>
              <a:t>A.  degradation of its target mRNA</a:t>
            </a:r>
          </a:p>
          <a:p>
            <a:pPr>
              <a:buNone/>
            </a:pPr>
            <a:endParaRPr lang="en-US" sz="2800" b="1" dirty="0"/>
          </a:p>
          <a:p>
            <a:pPr marL="514350" indent="-514350">
              <a:buAutoNum type="alphaUcPeriod" startAt="2"/>
            </a:pPr>
            <a:r>
              <a:rPr lang="en-US" sz="2800" b="1" dirty="0"/>
              <a:t>inhibited transcription of its target gene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r>
              <a:rPr lang="en-US" sz="2800" b="1" dirty="0"/>
              <a:t>a defect in RNA splicing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r>
              <a:rPr lang="en-US" sz="2800" b="1" dirty="0"/>
              <a:t>altered chromatin structure of its target gene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r>
              <a:rPr lang="en-US" sz="2800" b="1" dirty="0"/>
              <a:t>None of the above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dsRNA can inhibit gene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in untreated animals close to treated animals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/>
              <a:t>in cells that are distant to the injected site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/>
              <a:t>in any cells or tissues of treated animals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/>
              <a:t>in multiple generations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E.  All of the above</a:t>
            </a:r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  <a:p>
            <a:pPr marL="514350" indent="-514350">
              <a:buAutoNum type="alphaUcPeriod" startAt="2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451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243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Before their study, it is known that</vt:lpstr>
      <vt:lpstr>Potent RNA interference can be achieved by </vt:lpstr>
      <vt:lpstr>From this study, we learn that RNA interference can be used to</vt:lpstr>
      <vt:lpstr>This paper shows that RNA interference can result in </vt:lpstr>
      <vt:lpstr>dsRNA can inhibit gene expression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34</cp:revision>
  <dcterms:created xsi:type="dcterms:W3CDTF">2011-02-15T20:33:15Z</dcterms:created>
  <dcterms:modified xsi:type="dcterms:W3CDTF">2020-02-11T20:35:10Z</dcterms:modified>
</cp:coreProperties>
</file>