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2"/>
    <p:restoredTop sz="94658"/>
  </p:normalViewPr>
  <p:slideViewPr>
    <p:cSldViewPr snapToGrid="0" snapToObjects="1">
      <p:cViewPr>
        <p:scale>
          <a:sx n="190" d="100"/>
          <a:sy n="190" d="100"/>
        </p:scale>
        <p:origin x="21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3CE0-DB07-AD47-A571-FA75A2AA5DDF}" type="datetimeFigureOut">
              <a:rPr lang="en-US" smtClean="0"/>
              <a:pPr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1479-4FBE-9946-9A4B-C04BB846E9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927592" y="214009"/>
            <a:ext cx="6226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What is the major issue of this paper?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88587" y="1411119"/>
            <a:ext cx="76225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How C. </a:t>
            </a:r>
            <a:r>
              <a:rPr lang="en-US" sz="2400" b="1" dirty="0" err="1"/>
              <a:t>elegans</a:t>
            </a:r>
            <a:r>
              <a:rPr lang="en-US" sz="2400" b="1" dirty="0"/>
              <a:t> embryos divide?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Whether gut differentiation needs inductive signals?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How to separate C. </a:t>
            </a:r>
            <a:r>
              <a:rPr lang="en-US" sz="2400" b="1" dirty="0" err="1"/>
              <a:t>elegans</a:t>
            </a:r>
            <a:r>
              <a:rPr lang="en-US" sz="2400" b="1" dirty="0"/>
              <a:t> </a:t>
            </a:r>
            <a:r>
              <a:rPr lang="en-US" sz="2400" b="1" dirty="0" err="1"/>
              <a:t>blastomeres</a:t>
            </a:r>
            <a:r>
              <a:rPr lang="en-US" sz="2400" b="1" dirty="0"/>
              <a:t>?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How to observe gut differentiation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4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400" b="1" dirty="0"/>
              <a:t>Whether gut </a:t>
            </a:r>
            <a:r>
              <a:rPr lang="en-US" sz="2400" b="1"/>
              <a:t>differentiation needs </a:t>
            </a:r>
            <a:r>
              <a:rPr lang="en-US" sz="2400" b="1" dirty="0"/>
              <a:t>local determinants?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6388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781B101-29D6-CD42-86EB-F4A40FA7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EEE75F-DCFB-6744-AC7F-EC579F538E43}"/>
              </a:ext>
            </a:extLst>
          </p:cNvPr>
          <p:cNvSpPr txBox="1"/>
          <p:nvPr/>
        </p:nvSpPr>
        <p:spPr>
          <a:xfrm>
            <a:off x="0" y="72000"/>
            <a:ext cx="90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How did Goldstein rule out the possibility that the manipulation damaged the EMS blastomere and resulted in failure in gut differentiation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8687D-B432-ED41-84C0-3424EC9B4EDE}"/>
              </a:ext>
            </a:extLst>
          </p:cNvPr>
          <p:cNvSpPr txBox="1"/>
          <p:nvPr/>
        </p:nvSpPr>
        <p:spPr>
          <a:xfrm>
            <a:off x="369794" y="1243853"/>
            <a:ext cx="8209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 He analyzed the isolated EMS lineage and concluded that this was not the case as EMS still divided and was alive</a:t>
            </a:r>
          </a:p>
          <a:p>
            <a:endParaRPr lang="en-US" b="1" dirty="0"/>
          </a:p>
          <a:p>
            <a:pPr marL="342900" indent="-342900">
              <a:buAutoNum type="alphaUcPeriod" startAt="2"/>
            </a:pPr>
            <a:r>
              <a:rPr lang="en-US" b="1" dirty="0"/>
              <a:t>He reconstituted the isolated EMS with P2 and found that gut differentiation occurred in every instance</a:t>
            </a:r>
          </a:p>
          <a:p>
            <a:pPr marL="342900" indent="-342900">
              <a:buAutoNum type="alphaUcPeriod" startAt="2"/>
            </a:pPr>
            <a:endParaRPr lang="en-US" b="1" dirty="0"/>
          </a:p>
          <a:p>
            <a:pPr marL="342900" indent="-342900">
              <a:buFontTx/>
              <a:buAutoNum type="alphaUcPeriod" startAt="2"/>
            </a:pPr>
            <a:r>
              <a:rPr lang="en-US" b="1" dirty="0"/>
              <a:t>He reconstituted the isolated EMS with </a:t>
            </a:r>
            <a:r>
              <a:rPr lang="en-US" b="1" dirty="0" err="1"/>
              <a:t>ABx</a:t>
            </a:r>
            <a:r>
              <a:rPr lang="en-US" b="1" dirty="0"/>
              <a:t> and found that gut differentiation occurred normally in more than 50% instances</a:t>
            </a:r>
          </a:p>
          <a:p>
            <a:pPr marL="342900" indent="-342900">
              <a:buFontTx/>
              <a:buAutoNum type="alphaUcPeriod" startAt="2"/>
            </a:pPr>
            <a:endParaRPr lang="en-US" b="1" dirty="0"/>
          </a:p>
          <a:p>
            <a:pPr marL="342900" indent="-342900">
              <a:buFontTx/>
              <a:buAutoNum type="alphaUcPeriod" startAt="2"/>
            </a:pPr>
            <a:r>
              <a:rPr lang="en-US" b="1" dirty="0"/>
              <a:t>He followed the isolated EMS blastomere and found that gut differentiation occurred normally in more than 50% instances</a:t>
            </a:r>
          </a:p>
          <a:p>
            <a:pPr marL="342900" indent="-342900">
              <a:buFontTx/>
              <a:buAutoNum type="alphaUcPeriod" startAt="2"/>
            </a:pPr>
            <a:endParaRPr lang="en-US" b="1" dirty="0"/>
          </a:p>
          <a:p>
            <a:pPr marL="342900" indent="-342900">
              <a:buFontTx/>
              <a:buAutoNum type="alphaUcPeriod" startAt="2"/>
            </a:pPr>
            <a:r>
              <a:rPr lang="en-US" b="1"/>
              <a:t>None </a:t>
            </a:r>
            <a:r>
              <a:rPr lang="en-US" b="1" dirty="0"/>
              <a:t>of the above</a:t>
            </a:r>
          </a:p>
          <a:p>
            <a:pPr marL="342900" indent="-342900">
              <a:buFontTx/>
              <a:buAutoNum type="alphaUcPeriod" startAt="2"/>
            </a:pPr>
            <a:endParaRPr lang="en-US" b="1" dirty="0"/>
          </a:p>
          <a:p>
            <a:pPr marL="342900" indent="-342900">
              <a:buAutoNum type="alphaUcPeriod" startAt="2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40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7770" y="285344"/>
            <a:ext cx="868355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2800" b="1" dirty="0"/>
              <a:t>What is the major approach that the author used to address his major question?</a:t>
            </a:r>
          </a:p>
          <a:p>
            <a:pPr marL="457200" indent="-457200" algn="ctr"/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/>
              <a:t>Antibody staining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/>
              <a:t>Separation and reconstitution of </a:t>
            </a:r>
            <a:r>
              <a:rPr lang="en-US" sz="2000" b="1" dirty="0" err="1"/>
              <a:t>blastomeres</a:t>
            </a: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/>
              <a:t>C. </a:t>
            </a:r>
            <a:r>
              <a:rPr lang="en-US" sz="2000" b="1" dirty="0" err="1"/>
              <a:t>elegans</a:t>
            </a:r>
            <a:r>
              <a:rPr lang="en-US" sz="2000" b="1" dirty="0"/>
              <a:t> lineage analysis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/>
              <a:t>Multiple approaches are used and needed. 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sz="2000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sz="2000" b="1" dirty="0"/>
              <a:t>Genetic analysis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2004" y="152400"/>
            <a:ext cx="8656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Which of the following is important for inductive gut differentiation in </a:t>
            </a:r>
            <a:r>
              <a:rPr lang="en-US" sz="3200" b="1" i="1" dirty="0"/>
              <a:t>C. </a:t>
            </a:r>
            <a:r>
              <a:rPr lang="en-US" sz="3200" b="1" i="1" dirty="0" err="1"/>
              <a:t>elegans</a:t>
            </a:r>
            <a:r>
              <a:rPr lang="en-US" sz="3200" b="1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9553" y="1817099"/>
            <a:ext cx="4544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 err="1"/>
              <a:t>ABa</a:t>
            </a:r>
            <a:endParaRPr lang="en-US" b="1" dirty="0"/>
          </a:p>
          <a:p>
            <a:pPr marL="457200" indent="-457200">
              <a:buFont typeface="Arial" pitchFamily="-108" charset="0"/>
              <a:buAutoNum type="alphaUcParenR"/>
            </a:pPr>
            <a:endParaRPr lang="en-US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 err="1"/>
              <a:t>ABa</a:t>
            </a:r>
            <a:r>
              <a:rPr lang="en-US" b="1" dirty="0"/>
              <a:t> + </a:t>
            </a:r>
            <a:r>
              <a:rPr lang="en-US" b="1" dirty="0" err="1"/>
              <a:t>ABp</a:t>
            </a:r>
            <a:endParaRPr lang="en-US" b="1" dirty="0"/>
          </a:p>
          <a:p>
            <a:pPr marL="457200" indent="-457200">
              <a:buFont typeface="Arial" pitchFamily="-108" charset="0"/>
              <a:buAutoNum type="alphaUcParenR"/>
            </a:pPr>
            <a:endParaRPr lang="en-US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/>
              <a:t>MS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/>
              <a:t>P2</a:t>
            </a:r>
          </a:p>
          <a:p>
            <a:pPr marL="457200" indent="-457200">
              <a:buFont typeface="Arial" pitchFamily="-108" charset="0"/>
              <a:buAutoNum type="alphaUcParenR"/>
            </a:pPr>
            <a:endParaRPr lang="en-US" b="1" dirty="0"/>
          </a:p>
          <a:p>
            <a:pPr marL="457200" indent="-457200">
              <a:buFont typeface="Arial" pitchFamily="-108" charset="0"/>
              <a:buAutoNum type="alphaUcParenR"/>
            </a:pPr>
            <a:r>
              <a:rPr lang="en-US" b="1" dirty="0" err="1"/>
              <a:t>ABp</a:t>
            </a:r>
            <a:r>
              <a:rPr lang="en-US" b="1" dirty="0"/>
              <a:t> + P2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4880" y="352028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Which of the following is a correct statement?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881" y="1615440"/>
            <a:ext cx="7294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b="1" dirty="0" err="1"/>
              <a:t>Cytoplasmic</a:t>
            </a:r>
            <a:r>
              <a:rPr lang="en-US" b="1" dirty="0"/>
              <a:t> determinant is not important for gut differentiation</a:t>
            </a:r>
          </a:p>
          <a:p>
            <a:pPr marL="342900" indent="-342900">
              <a:buAutoNum type="alphaUcParenR"/>
            </a:pPr>
            <a:endParaRPr lang="en-US" b="1" dirty="0"/>
          </a:p>
          <a:p>
            <a:pPr marL="342900" indent="-342900">
              <a:buAutoNum type="alphaUcParenR"/>
            </a:pPr>
            <a:r>
              <a:rPr lang="en-US" b="1" dirty="0"/>
              <a:t>The inductive interaction between EMS and P2 occurs shortly after cell division</a:t>
            </a:r>
          </a:p>
          <a:p>
            <a:pPr marL="342900" indent="-342900">
              <a:buAutoNum type="alphaUcParenR"/>
            </a:pPr>
            <a:endParaRPr lang="en-US" b="1" dirty="0"/>
          </a:p>
          <a:p>
            <a:pPr marL="342900" indent="-342900">
              <a:buAutoNum type="alphaUcParenR"/>
            </a:pPr>
            <a:r>
              <a:rPr lang="en-US" b="1" dirty="0"/>
              <a:t>Recombining isolated EMS and P2 always results in gut differentiation</a:t>
            </a:r>
          </a:p>
          <a:p>
            <a:pPr marL="342900" indent="-342900">
              <a:buAutoNum type="alphaUcParenR"/>
            </a:pPr>
            <a:endParaRPr lang="en-US" b="1" dirty="0"/>
          </a:p>
          <a:p>
            <a:pPr marL="342900" indent="-342900">
              <a:buAutoNum type="alphaUcParenR"/>
            </a:pPr>
            <a:r>
              <a:rPr lang="en-US" b="1" dirty="0"/>
              <a:t>Recombining isolated EMS and </a:t>
            </a:r>
            <a:r>
              <a:rPr lang="en-US" b="1" dirty="0" err="1"/>
              <a:t>ABx</a:t>
            </a:r>
            <a:r>
              <a:rPr lang="en-US" b="1" dirty="0"/>
              <a:t> can not yield correct gut differentiation</a:t>
            </a:r>
          </a:p>
          <a:p>
            <a:pPr marL="342900" indent="-342900">
              <a:buAutoNum type="alphaUcParenR"/>
            </a:pPr>
            <a:endParaRPr lang="en-US" b="1" dirty="0"/>
          </a:p>
          <a:p>
            <a:pPr marL="342900" indent="-342900">
              <a:buAutoNum type="alphaUcParenR"/>
            </a:pPr>
            <a:r>
              <a:rPr lang="en-US" b="1" dirty="0"/>
              <a:t>Isolated EMS could not produce gut</a:t>
            </a:r>
          </a:p>
          <a:p>
            <a:pPr marL="342900" indent="-342900">
              <a:buAutoNum type="alphaUcParenR"/>
            </a:pPr>
            <a:endParaRPr lang="en-US" b="1" dirty="0"/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685800" y="0"/>
            <a:ext cx="7620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What is the most important lesson that you learn from reading this paper?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685800" y="1128683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sz="2400" b="1" dirty="0"/>
              <a:t>It is a very cool paper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Inductive signal is important for C. </a:t>
            </a:r>
            <a:r>
              <a:rPr lang="en-US" sz="2400" b="1" dirty="0" err="1"/>
              <a:t>elegans</a:t>
            </a:r>
            <a:r>
              <a:rPr lang="en-US" sz="2400" b="1" dirty="0"/>
              <a:t> gut differentiation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One can always question existing or established dogma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C. </a:t>
            </a:r>
            <a:r>
              <a:rPr lang="en-US" sz="2400" b="1" dirty="0" err="1"/>
              <a:t>elegans</a:t>
            </a:r>
            <a:r>
              <a:rPr lang="en-US" sz="2400" b="1" dirty="0"/>
              <a:t> is a good animal model for studying embryo development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r>
              <a:rPr lang="en-US" sz="2400" b="1" dirty="0"/>
              <a:t>You need to have very good hands to be a good scientist</a:t>
            </a:r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  <a:p>
            <a:pPr marL="457200" indent="-457200">
              <a:buFontTx/>
              <a:buAutoNum type="alphaUcPeriod"/>
            </a:pPr>
            <a:endParaRPr lang="en-US" sz="2400" b="1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175" y="5715000"/>
            <a:ext cx="1139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324</Words>
  <Application>Microsoft Macintosh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20</cp:revision>
  <dcterms:created xsi:type="dcterms:W3CDTF">2011-01-18T06:52:58Z</dcterms:created>
  <dcterms:modified xsi:type="dcterms:W3CDTF">2020-01-23T17:34:37Z</dcterms:modified>
</cp:coreProperties>
</file>