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0"/>
    <p:restoredTop sz="94718"/>
  </p:normalViewPr>
  <p:slideViewPr>
    <p:cSldViewPr snapToObjects="1">
      <p:cViewPr varScale="1">
        <p:scale>
          <a:sx n="137" d="100"/>
          <a:sy n="137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C8F2-A324-7C48-A906-09ECB0C3FD67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" charset="0"/>
              </a:rPr>
              <a:t>How do equivalent cells acquire different cell fates?</a:t>
            </a:r>
          </a:p>
        </p:txBody>
      </p:sp>
      <p:pic>
        <p:nvPicPr>
          <p:cNvPr id="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0"/>
            <a:ext cx="3200400" cy="434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49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391" y="76200"/>
            <a:ext cx="8558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is the major issue that the authors tried to address?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1" y="1219201"/>
            <a:ext cx="8610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2800" b="1" dirty="0"/>
              <a:t> LIN-12 and Notch are similar proteins</a:t>
            </a:r>
          </a:p>
          <a:p>
            <a:pPr marL="342900" indent="-342900">
              <a:buAutoNum type="alphaUcPeriod"/>
            </a:pPr>
            <a:endParaRPr lang="en-US" sz="2800" b="1" dirty="0"/>
          </a:p>
          <a:p>
            <a:pPr marL="342900" indent="-342900">
              <a:buAutoNum type="alphaUcPeriod"/>
            </a:pPr>
            <a:r>
              <a:rPr lang="en-US" sz="2800" b="1" dirty="0"/>
              <a:t> LIN-12 acts differently from Notch</a:t>
            </a:r>
          </a:p>
          <a:p>
            <a:pPr marL="342900" indent="-342900">
              <a:buAutoNum type="alphaUcPeriod"/>
            </a:pPr>
            <a:endParaRPr lang="en-US" sz="2800" b="1" dirty="0"/>
          </a:p>
          <a:p>
            <a:pPr marL="342900" indent="-342900">
              <a:buAutoNum type="alphaUcPeriod"/>
            </a:pPr>
            <a:r>
              <a:rPr lang="en-US" sz="2800" b="1" dirty="0"/>
              <a:t> LIN-12 or Notch intracellular domain has an intrinsic biological activity</a:t>
            </a:r>
          </a:p>
          <a:p>
            <a:pPr marL="342900" indent="-342900">
              <a:buAutoNum type="alphaUcPeriod"/>
            </a:pPr>
            <a:endParaRPr lang="en-US" sz="2800" b="1" dirty="0"/>
          </a:p>
          <a:p>
            <a:pPr marL="342900" indent="-342900">
              <a:buAutoNum type="alphaUcPeriod"/>
            </a:pPr>
            <a:r>
              <a:rPr lang="en-US" sz="2800" b="1" dirty="0"/>
              <a:t> How LIN-12 intracellular domain act to affect cell fate</a:t>
            </a:r>
          </a:p>
          <a:p>
            <a:pPr marL="342900" indent="-342900">
              <a:buAutoNum type="alphaUcPeriod"/>
            </a:pPr>
            <a:endParaRPr lang="en-US" sz="2800" b="1" dirty="0"/>
          </a:p>
          <a:p>
            <a:pPr marL="342900" indent="-342900">
              <a:buAutoNum type="alphaUcPeriod"/>
            </a:pPr>
            <a:r>
              <a:rPr lang="en-US" sz="2800" b="1" dirty="0"/>
              <a:t> How Notch works in Drosophila</a:t>
            </a:r>
          </a:p>
          <a:p>
            <a:pPr marL="342900" indent="-342900">
              <a:buAutoNum type="alphaUcPeriod"/>
            </a:pPr>
            <a:endParaRPr lang="en-US" sz="2800" b="1" dirty="0"/>
          </a:p>
          <a:p>
            <a:pPr marL="342900" indent="-342900">
              <a:buAutoNum type="alphaUcPeriod"/>
            </a:pPr>
            <a:endParaRPr lang="en-US" sz="2800" b="1" dirty="0"/>
          </a:p>
          <a:p>
            <a:pPr marL="342900" indent="-342900">
              <a:buAutoNum type="alphaUcPeriod"/>
            </a:pPr>
            <a:endParaRPr lang="en-US" sz="2800" b="1" dirty="0"/>
          </a:p>
          <a:p>
            <a:pPr marL="342900" indent="-342900">
              <a:buAutoNum type="alphaUcPeriod"/>
            </a:pPr>
            <a:endParaRPr lang="en-US" sz="2800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b="1" dirty="0"/>
              <a:t>LIN-12(intra) acts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lphaUcPeriod"/>
            </a:pPr>
            <a:r>
              <a:rPr lang="en-US" b="1" dirty="0"/>
              <a:t>An activated LIN-12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A LIN-12 mutant without an activity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A protein that gains a new function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A protein that needs to act through another protein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A protein that act through the endogenous LIN-12 protein</a:t>
            </a:r>
          </a:p>
          <a:p>
            <a:pPr marL="514350" indent="-514350">
              <a:buAutoNum type="alphaUcPeriod"/>
            </a:pP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b="1" dirty="0"/>
              <a:t>Delta is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/>
              <a:t>A Notch-like receptor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A putative Notch </a:t>
            </a:r>
            <a:r>
              <a:rPr lang="en-US" b="1" dirty="0" err="1"/>
              <a:t>ligand</a:t>
            </a: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A protein that acts downstream of Notch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A protein that antagonizes Notch activity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None of the above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b="1" dirty="0"/>
              <a:t>Notch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/>
              <a:t>is a membrane protein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can be in the nucleus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acts downstream of Delta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Normally suppresses the neural fate</a:t>
            </a:r>
          </a:p>
          <a:p>
            <a:pPr marL="514350" indent="-514350">
              <a:buNone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All of the above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did you really learn from reading this paper?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/>
              <a:t>How </a:t>
            </a:r>
            <a:r>
              <a:rPr lang="en-US" b="1" dirty="0" err="1"/>
              <a:t>neurogenesis</a:t>
            </a:r>
            <a:r>
              <a:rPr lang="en-US" b="1" dirty="0"/>
              <a:t> is regulated in flies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How vulva development is regulated in worms.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Notch and LIN-12 have a conserved acting mechanism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LIN-12 and Notch look alike in structure</a:t>
            </a:r>
          </a:p>
          <a:p>
            <a:pPr marL="514350" indent="-514350">
              <a:buNone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All of the above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the most interesting question that is not resolved in this paper?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/>
              <a:t>How does LIN-12 specify the AC and VU cell fate?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How does Notch suppress the neural fate?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How do Notch and LIN-12 acquire a conserved acting mechanism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How do LIN-12 and Notch evolve to have similar structures</a:t>
            </a:r>
          </a:p>
          <a:p>
            <a:pPr marL="514350" indent="-514350">
              <a:buNone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Why is Notch observed on both plasma membrane and the nucleus? 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95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258</Words>
  <Application>Microsoft Macintosh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</vt:lpstr>
      <vt:lpstr>Office Theme</vt:lpstr>
      <vt:lpstr>PowerPoint Presentation</vt:lpstr>
      <vt:lpstr>PowerPoint Presentation</vt:lpstr>
      <vt:lpstr>LIN-12(intra) acts like</vt:lpstr>
      <vt:lpstr>Delta is</vt:lpstr>
      <vt:lpstr>Notch </vt:lpstr>
      <vt:lpstr>What did you really learn from reading this paper?</vt:lpstr>
      <vt:lpstr>What is the most interesting question that is not resolved in this paper?</vt:lpstr>
    </vt:vector>
  </TitlesOfParts>
  <Company>CU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25</cp:revision>
  <dcterms:created xsi:type="dcterms:W3CDTF">2011-01-27T21:07:37Z</dcterms:created>
  <dcterms:modified xsi:type="dcterms:W3CDTF">2020-03-05T22:18:35Z</dcterms:modified>
</cp:coreProperties>
</file>