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perm cell&#10;&#10;Description automatically generated">
            <a:extLst>
              <a:ext uri="{FF2B5EF4-FFF2-40B4-BE49-F238E27FC236}">
                <a16:creationId xmlns:a16="http://schemas.microsoft.com/office/drawing/2014/main" id="{F64CCE1D-40C2-D84F-EF60-F450CE6B0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" b="1"/>
          <a:stretch/>
        </p:blipFill>
        <p:spPr>
          <a:xfrm>
            <a:off x="176281" y="598714"/>
            <a:ext cx="8791438" cy="54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787400" y="65314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88269" y="1018822"/>
            <a:ext cx="751590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i="1" dirty="0"/>
              <a:t>C. elegans </a:t>
            </a:r>
            <a:r>
              <a:rPr lang="en-US" sz="2800" b="1" dirty="0"/>
              <a:t>germ cells divide?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dirty="0" err="1"/>
              <a:t>germline</a:t>
            </a:r>
            <a:r>
              <a:rPr lang="en-US" sz="2800" b="1" dirty="0"/>
              <a:t> specification is achieved?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What is the function of the MEX-3 protein?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Where are </a:t>
            </a:r>
            <a:r>
              <a:rPr lang="en-US" sz="2800" b="1" i="1" dirty="0"/>
              <a:t>mex-3 </a:t>
            </a:r>
            <a:r>
              <a:rPr lang="en-US" sz="2800" b="1" dirty="0"/>
              <a:t>and </a:t>
            </a:r>
            <a:r>
              <a:rPr lang="en-US" sz="2800" b="1" i="1" dirty="0"/>
              <a:t>gld-1 </a:t>
            </a:r>
            <a:r>
              <a:rPr lang="en-US" sz="2800" b="1" dirty="0"/>
              <a:t>proteins localized?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totipotency of germ cells is maintained?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endParaRPr lang="en-US" sz="2800" b="1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3999" y="178198"/>
            <a:ext cx="8556171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600" b="1" dirty="0"/>
              <a:t>In </a:t>
            </a:r>
            <a:r>
              <a:rPr lang="en-US" sz="3600" b="1" i="1" dirty="0"/>
              <a:t>mex-3 gld-1 </a:t>
            </a:r>
            <a:r>
              <a:rPr lang="en-US" sz="3600" b="1" dirty="0"/>
              <a:t>double mutant some germ cells can transdifferentiate into</a:t>
            </a:r>
          </a:p>
          <a:p>
            <a:pPr marL="457200" indent="-457200" algn="ctr"/>
            <a:endParaRPr lang="en-US" sz="16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Neurons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Intestine cells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Muscle cells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Neurons and muscle cells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All of the above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6857" y="5948330"/>
            <a:ext cx="907143" cy="90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286755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What is the most important concept 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36868" y="1578073"/>
            <a:ext cx="8653725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400" b="1" dirty="0"/>
              <a:t>The localization patterns of MEX-3 and GLD-1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How pluripotency of a germ cell can be maintained by translational regulators at the level of RNA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What kind of protein GLD-1 is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C. elegans is a good animal model for studying germ cell maintenance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PAL-1 and HLH-1 play an important role in </a:t>
            </a:r>
            <a:r>
              <a:rPr lang="en-US" sz="2400" b="1" dirty="0" err="1"/>
              <a:t>transdifferentiation</a:t>
            </a:r>
            <a:r>
              <a:rPr lang="en-US" sz="2400" b="1" dirty="0"/>
              <a:t> of germ cells in the </a:t>
            </a:r>
            <a:r>
              <a:rPr lang="en-US" sz="2400" b="1" i="1" dirty="0"/>
              <a:t>mex-3 gld-1 </a:t>
            </a:r>
            <a:r>
              <a:rPr lang="en-US" sz="2400" b="1" dirty="0"/>
              <a:t>double mutant 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3849"/>
            <a:ext cx="9093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loss of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MEX-3 or GLD-1 by itself exhibits very mild or no germ cell </a:t>
            </a:r>
            <a:r>
              <a:rPr lang="en-US" sz="2800" b="1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transdifferentiation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defect?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0478" y="1284951"/>
            <a:ext cx="87030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because there is a third, more important gene that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maintains germ cell totipotency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r>
              <a:rPr lang="en-US" sz="2800" b="1" dirty="0"/>
              <a:t>B.  because MEX-3 and GLD-1 act in parallel to prevent  	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germ cell </a:t>
            </a:r>
            <a:r>
              <a:rPr lang="en-US" sz="2800" b="1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transdifferentiation</a:t>
            </a:r>
            <a:endParaRPr lang="en-US" sz="2800" b="1" dirty="0"/>
          </a:p>
          <a:p>
            <a:endParaRPr lang="en-US" b="1" dirty="0"/>
          </a:p>
          <a:p>
            <a:r>
              <a:rPr lang="en-US" sz="2800" b="1" dirty="0"/>
              <a:t>C.  because MEX-3 and GLD-1 need to act in the same 	pathway to prevent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germ cell </a:t>
            </a:r>
            <a:r>
              <a:rPr lang="en-US" sz="2800" b="1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transdifferentiation</a:t>
            </a:r>
            <a:endParaRPr lang="en-US" sz="2800" b="1" dirty="0"/>
          </a:p>
          <a:p>
            <a:endParaRPr lang="en-US" b="1" dirty="0"/>
          </a:p>
          <a:p>
            <a:pPr marL="514350" indent="-514350">
              <a:buAutoNum type="alphaUcPeriod" startAt="4"/>
            </a:pPr>
            <a:r>
              <a:rPr lang="en-US" sz="2800" b="1" dirty="0"/>
              <a:t>None of the above</a:t>
            </a:r>
          </a:p>
          <a:p>
            <a:pPr marL="514350" indent="-514350">
              <a:buAutoNum type="alphaUcPeriod" startAt="4"/>
            </a:pPr>
            <a:endParaRPr lang="en-US" b="1" dirty="0"/>
          </a:p>
          <a:p>
            <a:r>
              <a:rPr lang="en-US" sz="2800" b="1" dirty="0"/>
              <a:t>E.   All of the above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0" y="1143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 are the important questions that remain to be addressed and need to be analyzed in subsequent study?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320" y="1490294"/>
            <a:ext cx="82593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A.  How does MEX-3 function?</a:t>
            </a:r>
          </a:p>
          <a:p>
            <a:pPr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What are factors beside MEX-3 and GLD-1 that play a role in maintaining germ cell totipotency?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MEX-3 and GLD-1 coordinate to prevent differentiation of germ cells?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What are the targets of MEX-3 and GLD-1?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All of the above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292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Xue</dc:creator>
  <cp:lastModifiedBy>Ding Xue</cp:lastModifiedBy>
  <cp:revision>22</cp:revision>
  <dcterms:created xsi:type="dcterms:W3CDTF">2020-01-28T20:51:52Z</dcterms:created>
  <dcterms:modified xsi:type="dcterms:W3CDTF">2023-09-18T05:38:13Z</dcterms:modified>
</cp:coreProperties>
</file>