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95"/>
  </p:normalViewPr>
  <p:slideViewPr>
    <p:cSldViewPr snapToObjects="1">
      <p:cViewPr varScale="1">
        <p:scale>
          <a:sx n="166" d="100"/>
          <a:sy n="166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5C3E-B73E-6346-8BFA-4D06694E747C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BAK </a:t>
            </a:r>
            <a:r>
              <a:rPr lang="en-US" sz="3600" b="1" dirty="0" err="1"/>
              <a:t>oligomerization</a:t>
            </a:r>
            <a:r>
              <a:rPr lang="en-US" sz="3600" b="1" dirty="0"/>
              <a:t> in cells treated by UV 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3528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Cell death independent</a:t>
            </a:r>
          </a:p>
          <a:p>
            <a:pPr marL="514350" indent="-514350">
              <a:buAutoNum type="alphaUcPeriod"/>
            </a:pPr>
            <a:r>
              <a:rPr lang="en-US" dirty="0" err="1"/>
              <a:t>Caspase</a:t>
            </a:r>
            <a:r>
              <a:rPr lang="en-US" dirty="0"/>
              <a:t> independent</a:t>
            </a:r>
          </a:p>
          <a:p>
            <a:pPr marL="514350" indent="-514350">
              <a:buAutoNum type="alphaUcPeriod"/>
            </a:pPr>
            <a:r>
              <a:rPr lang="en-US" dirty="0"/>
              <a:t>Cytochrome c release independent</a:t>
            </a:r>
          </a:p>
          <a:p>
            <a:pPr marL="514350" indent="-514350">
              <a:buAutoNum type="alphaUcPeriod"/>
            </a:pPr>
            <a:r>
              <a:rPr lang="en-US" dirty="0"/>
              <a:t>Caspase-2 independent</a:t>
            </a:r>
          </a:p>
          <a:p>
            <a:pPr marL="514350" indent="-514350">
              <a:buAutoNum type="alphaUcPeriod"/>
            </a:pPr>
            <a:r>
              <a:rPr lang="en-US" dirty="0"/>
              <a:t>All of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authors identify </a:t>
            </a:r>
            <a:r>
              <a:rPr lang="en-US" err="1"/>
              <a:t>Mcl</a:t>
            </a:r>
            <a:r>
              <a:rPr lang="en-US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Biochemical purification</a:t>
            </a:r>
          </a:p>
          <a:p>
            <a:pPr marL="514350" indent="-514350">
              <a:buAutoNum type="alphaUcPeriod"/>
            </a:pPr>
            <a:r>
              <a:rPr lang="en-US" dirty="0"/>
              <a:t>By guessing</a:t>
            </a:r>
          </a:p>
          <a:p>
            <a:pPr marL="514350" indent="-514350">
              <a:buAutoNum type="alphaUcPeriod"/>
            </a:pPr>
            <a:r>
              <a:rPr lang="en-US" dirty="0"/>
              <a:t>By both biochemical purification and candidate testing</a:t>
            </a:r>
          </a:p>
          <a:p>
            <a:pPr marL="514350" indent="-514350">
              <a:buAutoNum type="alphaUcPeriod"/>
            </a:pPr>
            <a:r>
              <a:rPr lang="en-US" dirty="0"/>
              <a:t>By genetic cloning</a:t>
            </a:r>
          </a:p>
          <a:p>
            <a:pPr marL="514350" indent="-514350">
              <a:buAutoNum type="alphaUcPeriod"/>
            </a:pPr>
            <a:r>
              <a:rPr lang="en-US" dirty="0"/>
              <a:t>None of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Mcl-1 elimination upon UV irradiation is due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Blocking of protein synthesis</a:t>
            </a:r>
          </a:p>
          <a:p>
            <a:pPr marL="514350" indent="-514350">
              <a:buAutoNum type="alphaUcPeriod"/>
            </a:pPr>
            <a:r>
              <a:rPr lang="en-US" dirty="0"/>
              <a:t>Accelerated protein degradation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Both blocking of protein synthesis and accelerated protein degradation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An unknown reason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None of above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Overexpression of </a:t>
            </a:r>
            <a:r>
              <a:rPr lang="en-US" dirty="0" err="1"/>
              <a:t>Bcl-xL</a:t>
            </a:r>
            <a:r>
              <a:rPr lang="en-US" dirty="0"/>
              <a:t> can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Inhibit UV-induced </a:t>
            </a:r>
            <a:r>
              <a:rPr lang="en-US" dirty="0" err="1"/>
              <a:t>Bax</a:t>
            </a:r>
            <a:r>
              <a:rPr lang="en-US" dirty="0"/>
              <a:t> translocation to mitochondria</a:t>
            </a:r>
          </a:p>
          <a:p>
            <a:pPr marL="0" indent="0">
              <a:buNone/>
            </a:pPr>
            <a:r>
              <a:rPr lang="en-US" dirty="0"/>
              <a:t>B. Inhibit UV-induced Mcl-1 degradation</a:t>
            </a:r>
          </a:p>
          <a:p>
            <a:pPr marL="0" indent="0">
              <a:buNone/>
            </a:pPr>
            <a:r>
              <a:rPr lang="en-US" dirty="0"/>
              <a:t>C. Inhibit UV-induced </a:t>
            </a:r>
            <a:r>
              <a:rPr lang="en-US" dirty="0" err="1"/>
              <a:t>Bax</a:t>
            </a:r>
            <a:r>
              <a:rPr lang="en-US" dirty="0"/>
              <a:t> oligomerization on mitochondria</a:t>
            </a:r>
          </a:p>
          <a:p>
            <a:pPr marL="0" indent="0">
              <a:buNone/>
            </a:pPr>
            <a:r>
              <a:rPr lang="en-US" dirty="0"/>
              <a:t>D. Inhibit UV-induced </a:t>
            </a:r>
            <a:r>
              <a:rPr lang="en-US" dirty="0" err="1"/>
              <a:t>Bak</a:t>
            </a:r>
            <a:r>
              <a:rPr lang="en-US" dirty="0"/>
              <a:t> translocation to mitochondria</a:t>
            </a:r>
          </a:p>
          <a:p>
            <a:pPr marL="0" indent="0">
              <a:buNone/>
            </a:pPr>
            <a:r>
              <a:rPr lang="en-US" dirty="0"/>
              <a:t>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2076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paper, the role of </a:t>
            </a:r>
            <a:r>
              <a:rPr lang="en-US" dirty="0" err="1"/>
              <a:t>Bcl-xL</a:t>
            </a:r>
            <a:r>
              <a:rPr lang="en-US" dirty="0"/>
              <a:t> in UV-induced apoptosis is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A. to promote Mcl-1 degradation</a:t>
            </a:r>
          </a:p>
          <a:p>
            <a:pPr marL="0" indent="0">
              <a:buNone/>
            </a:pPr>
            <a:r>
              <a:rPr lang="en-US" dirty="0"/>
              <a:t>B. to help translocation of </a:t>
            </a:r>
            <a:r>
              <a:rPr lang="en-US" dirty="0" err="1"/>
              <a:t>Bax</a:t>
            </a:r>
            <a:r>
              <a:rPr lang="en-US" dirty="0"/>
              <a:t> to mitochondria</a:t>
            </a:r>
          </a:p>
          <a:p>
            <a:pPr marL="0" indent="0">
              <a:buNone/>
            </a:pPr>
            <a:r>
              <a:rPr lang="en-US" dirty="0"/>
              <a:t>C. to mediate </a:t>
            </a:r>
            <a:r>
              <a:rPr lang="en-US" dirty="0" err="1"/>
              <a:t>Bax</a:t>
            </a:r>
            <a:r>
              <a:rPr lang="en-US" dirty="0"/>
              <a:t> oligomerization on mitochondria</a:t>
            </a:r>
          </a:p>
          <a:p>
            <a:pPr marL="0" indent="0">
              <a:buNone/>
            </a:pPr>
            <a:r>
              <a:rPr lang="en-US" dirty="0"/>
              <a:t>D. not understood</a:t>
            </a:r>
          </a:p>
          <a:p>
            <a:pPr marL="0" indent="0">
              <a:buNone/>
            </a:pPr>
            <a:r>
              <a:rPr lang="en-US" dirty="0"/>
              <a:t>E. to mediate cytochrome </a:t>
            </a:r>
            <a:r>
              <a:rPr lang="en-US"/>
              <a:t>c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9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162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BAK oligomerization in cells treated by UV is </vt:lpstr>
      <vt:lpstr>How did the authors identify Mcl-1</vt:lpstr>
      <vt:lpstr>Mcl-1 elimination upon UV irradiation is due to</vt:lpstr>
      <vt:lpstr>Overexpression of Bcl-xL can  </vt:lpstr>
      <vt:lpstr>Based on the paper, the role of Bcl-xL in UV-induced apoptosis is  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15</cp:revision>
  <dcterms:created xsi:type="dcterms:W3CDTF">2011-04-12T16:17:03Z</dcterms:created>
  <dcterms:modified xsi:type="dcterms:W3CDTF">2019-04-11T08:04:47Z</dcterms:modified>
</cp:coreProperties>
</file>