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/>
    <p:restoredTop sz="94710"/>
  </p:normalViewPr>
  <p:slideViewPr>
    <p:cSldViewPr snapToGrid="0" snapToObjects="1">
      <p:cViewPr varScale="1">
        <p:scale>
          <a:sx n="101" d="100"/>
          <a:sy n="101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BFC-817C-7D4A-A0D4-97EBB3D7B414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24C6-2C3F-AF44-B874-48BC359F2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997857" y="0"/>
            <a:ext cx="800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What is the major issue of this paper?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353628" y="584200"/>
            <a:ext cx="8304143" cy="610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are paternal mitochondria eliminated in fertilized eggs?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does the lysosomal pathway work in C. </a:t>
            </a:r>
            <a:r>
              <a:rPr lang="en-US" sz="2800" b="1" dirty="0" err="1"/>
              <a:t>elegans</a:t>
            </a:r>
            <a:r>
              <a:rPr lang="en-US" sz="2800" b="1" dirty="0"/>
              <a:t>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When are paternal mitochondria removed during embryo development?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Where are paternal mitochondria distributed in embryos?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How are mitochondria with a </a:t>
            </a:r>
            <a:r>
              <a:rPr lang="en-US" sz="2800" b="1" dirty="0" err="1"/>
              <a:t>mtDNA</a:t>
            </a:r>
            <a:r>
              <a:rPr lang="en-US" sz="2800" b="1" dirty="0"/>
              <a:t> deletion  degraded in embryos? 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0875" y="57023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1" y="169794"/>
            <a:ext cx="85344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3200" b="1" dirty="0"/>
              <a:t>uaDf5 was used in this paper to?</a:t>
            </a:r>
          </a:p>
          <a:p>
            <a:pPr marL="457200" indent="-457200" algn="ctr"/>
            <a:endParaRPr lang="en-US" sz="32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demonstrate the importance of </a:t>
            </a:r>
            <a:r>
              <a:rPr lang="en-US" sz="2800" b="1" dirty="0" err="1"/>
              <a:t>mtDNA</a:t>
            </a: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distinguish paternal and maternal mitochondria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knock out genes important for paternal mitochondrial elimination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demonstrate that paternal mitochondria are dispensable</a:t>
            </a:r>
          </a:p>
          <a:p>
            <a:pPr marL="457200" indent="-457200">
              <a:buFont typeface="Arial" pitchFamily="26" charset="0"/>
              <a:buAutoNum type="alphaUcParenR"/>
            </a:pPr>
            <a:endParaRPr lang="en-US" sz="2800" b="1" dirty="0"/>
          </a:p>
          <a:p>
            <a:pPr marL="457200" indent="-457200">
              <a:buFont typeface="Arial" pitchFamily="26" charset="0"/>
              <a:buAutoNum type="alphaUcParenR"/>
            </a:pPr>
            <a:r>
              <a:rPr lang="en-US" sz="2800" b="1" dirty="0"/>
              <a:t>determine the copy number of </a:t>
            </a:r>
            <a:r>
              <a:rPr lang="en-US" sz="2800" b="1" dirty="0" err="1"/>
              <a:t>mtDNA</a:t>
            </a:r>
            <a:r>
              <a:rPr lang="en-US" sz="2800" b="1" dirty="0"/>
              <a:t> in embryos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972" y="5927386"/>
            <a:ext cx="928028" cy="93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-59988" y="0"/>
            <a:ext cx="92039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How were normal paternal mitochondria tracked in this study ?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453571" y="1113784"/>
            <a:ext cx="8236857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sz="3200" b="1" dirty="0"/>
              <a:t>by PCR analyses</a:t>
            </a:r>
          </a:p>
          <a:p>
            <a:pPr marL="457200" indent="-457200">
              <a:buFontTx/>
              <a:buAutoNum type="alphaUcPeriod"/>
            </a:pPr>
            <a:endParaRPr lang="en-US" sz="3200" b="1" dirty="0"/>
          </a:p>
          <a:p>
            <a:pPr marL="457200" indent="-457200">
              <a:buFontTx/>
              <a:buAutoNum type="alphaUcPeriod"/>
            </a:pPr>
            <a:r>
              <a:rPr lang="en-US" sz="3200" b="1" dirty="0"/>
              <a:t>by mitochondrial dye, </a:t>
            </a:r>
            <a:r>
              <a:rPr lang="en-US" sz="3200" b="1" dirty="0" err="1"/>
              <a:t>MitoTracker</a:t>
            </a:r>
            <a:r>
              <a:rPr lang="en-US" sz="3200" b="1" dirty="0"/>
              <a:t> Red </a:t>
            </a:r>
          </a:p>
          <a:p>
            <a:pPr marL="457200" indent="-457200">
              <a:buFontTx/>
              <a:buAutoNum type="alphaUcPeriod"/>
            </a:pPr>
            <a:endParaRPr lang="en-US" sz="3200" b="1" dirty="0"/>
          </a:p>
          <a:p>
            <a:pPr marL="457200" indent="-457200">
              <a:buFontTx/>
              <a:buAutoNum type="alphaUcPeriod"/>
            </a:pPr>
            <a:r>
              <a:rPr lang="en-US" sz="3200" b="1" dirty="0"/>
              <a:t>by time lapse movie</a:t>
            </a:r>
          </a:p>
          <a:p>
            <a:pPr marL="457200" indent="-457200">
              <a:buFontTx/>
              <a:buAutoNum type="alphaUcPeriod"/>
            </a:pPr>
            <a:endParaRPr lang="en-US" sz="3200" b="1" dirty="0"/>
          </a:p>
          <a:p>
            <a:pPr marL="457200" indent="-457200">
              <a:buFontTx/>
              <a:buAutoNum type="alphaUcPeriod"/>
            </a:pPr>
            <a:r>
              <a:rPr lang="en-US" sz="3200" b="1" dirty="0"/>
              <a:t>by genetic analyses</a:t>
            </a:r>
          </a:p>
          <a:p>
            <a:pPr marL="457200" indent="-457200">
              <a:buFontTx/>
              <a:buAutoNum type="alphaUcPeriod"/>
            </a:pPr>
            <a:endParaRPr lang="en-US" sz="3200" b="1" dirty="0"/>
          </a:p>
          <a:p>
            <a:pPr marL="457200" indent="-457200">
              <a:buFontTx/>
              <a:buAutoNum type="alphaUcPeriod"/>
            </a:pPr>
            <a:r>
              <a:rPr lang="en-US" sz="3200" b="1" dirty="0"/>
              <a:t>By RNAi knockdown of genes important for paternal mitochondrial degradation</a:t>
            </a:r>
          </a:p>
          <a:p>
            <a:pPr marL="457200" indent="-457200">
              <a:buFontTx/>
              <a:buAutoNum type="alphaUcPeriod"/>
            </a:pPr>
            <a:endParaRPr lang="en-US" sz="3200" b="1" dirty="0"/>
          </a:p>
          <a:p>
            <a:pPr marL="457200" indent="-457200">
              <a:buFontTx/>
              <a:buAutoNum type="alphaUcPeriod"/>
            </a:pPr>
            <a:endParaRPr lang="en-US" sz="3200" b="1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77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Paternal mitochondria are eliminated 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922" y="1263724"/>
            <a:ext cx="69195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A.  the autophagy process</a:t>
            </a:r>
          </a:p>
          <a:p>
            <a:endParaRPr lang="en-US" sz="3200" b="1" dirty="0"/>
          </a:p>
          <a:p>
            <a:r>
              <a:rPr lang="en-US" sz="3200" b="1" dirty="0"/>
              <a:t>B.  the proteasome-mediated process</a:t>
            </a:r>
          </a:p>
          <a:p>
            <a:endParaRPr lang="en-US" sz="3200" b="1" dirty="0"/>
          </a:p>
          <a:p>
            <a:r>
              <a:rPr lang="en-US" sz="3200" b="1" dirty="0"/>
              <a:t>C.  the lysosomal pathway</a:t>
            </a:r>
          </a:p>
          <a:p>
            <a:endParaRPr lang="en-US" sz="3200" b="1" dirty="0"/>
          </a:p>
          <a:p>
            <a:r>
              <a:rPr lang="en-US" sz="3200" b="1" dirty="0"/>
              <a:t>D.  All of the above</a:t>
            </a:r>
          </a:p>
          <a:p>
            <a:endParaRPr lang="en-US" sz="3200" b="1" dirty="0"/>
          </a:p>
          <a:p>
            <a:r>
              <a:rPr lang="en-US" sz="3200" b="1" dirty="0"/>
              <a:t>E.  unknown pathway</a:t>
            </a:r>
          </a:p>
          <a:p>
            <a:r>
              <a:rPr lang="en-US" sz="32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DB20AE-08AC-F842-BF3D-2D643DD8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What are the important questions that remain to be addressed in the future study?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766" y="1478105"/>
            <a:ext cx="857363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eriod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are paternal mitochondria recognized and targeted for degradation</a:t>
            </a:r>
          </a:p>
          <a:p>
            <a:pPr marL="342900" indent="-342900">
              <a:buAutoNum type="alphaUcPeriod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342900" indent="-342900">
              <a:buAutoNum type="alphaUcPeriod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are maternal mitochondria protected from degradation</a:t>
            </a:r>
          </a:p>
          <a:p>
            <a:pPr marL="342900" indent="-342900">
              <a:buAutoNum type="alphaUcPeriod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342900" indent="-342900">
              <a:buAutoNum type="alphaUcPeriod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is proteasome involved in degrading paternal mitochondria</a:t>
            </a:r>
          </a:p>
          <a:p>
            <a:pPr marL="342900" indent="-342900">
              <a:buAutoNum type="alphaUcPeriod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342900" indent="-342900">
              <a:buAutoNum type="alphaUcPeriod"/>
              <a:defRPr/>
            </a:pPr>
            <a:r>
              <a:rPr lang="en-US" sz="2400" b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How does the </a:t>
            </a: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autophagy </a:t>
            </a:r>
            <a:r>
              <a:rPr lang="en-US" sz="2400" b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process act </a:t>
            </a: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to degrade paternal mitochondria</a:t>
            </a:r>
          </a:p>
          <a:p>
            <a:pPr marL="342900" indent="-342900">
              <a:buAutoNum type="alphaUcPeriod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342900" indent="-342900">
              <a:buAutoNum type="alphaUcPeriod"/>
              <a:defRPr/>
            </a:pPr>
            <a:r>
              <a:rPr lang="en-US" sz="24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All of the above</a:t>
            </a: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57200" indent="-457200">
              <a:buFontTx/>
              <a:buAutoNum type="alphaUcPeriod" startAt="2"/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219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24</cp:revision>
  <dcterms:created xsi:type="dcterms:W3CDTF">2011-01-20T21:23:35Z</dcterms:created>
  <dcterms:modified xsi:type="dcterms:W3CDTF">2020-02-04T20:57:37Z</dcterms:modified>
</cp:coreProperties>
</file>