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2"/>
    <p:restoredTop sz="94689"/>
  </p:normalViewPr>
  <p:slideViewPr>
    <p:cSldViewPr snapToGrid="0" snapToObjects="1">
      <p:cViewPr varScale="1">
        <p:scale>
          <a:sx n="184" d="100"/>
          <a:sy n="184" d="100"/>
        </p:scale>
        <p:origin x="7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0AEE-4DBC-3F48-9AC1-B131A3CAFF92}" type="datetimeFigureOut">
              <a:rPr lang="en-US" smtClean="0"/>
              <a:pPr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143B-ADA3-4C43-B942-CC3937235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0AEE-4DBC-3F48-9AC1-B131A3CAFF92}" type="datetimeFigureOut">
              <a:rPr lang="en-US" smtClean="0"/>
              <a:pPr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143B-ADA3-4C43-B942-CC3937235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0AEE-4DBC-3F48-9AC1-B131A3CAFF92}" type="datetimeFigureOut">
              <a:rPr lang="en-US" smtClean="0"/>
              <a:pPr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143B-ADA3-4C43-B942-CC3937235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0AEE-4DBC-3F48-9AC1-B131A3CAFF92}" type="datetimeFigureOut">
              <a:rPr lang="en-US" smtClean="0"/>
              <a:pPr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143B-ADA3-4C43-B942-CC3937235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0AEE-4DBC-3F48-9AC1-B131A3CAFF92}" type="datetimeFigureOut">
              <a:rPr lang="en-US" smtClean="0"/>
              <a:pPr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143B-ADA3-4C43-B942-CC3937235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0AEE-4DBC-3F48-9AC1-B131A3CAFF92}" type="datetimeFigureOut">
              <a:rPr lang="en-US" smtClean="0"/>
              <a:pPr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143B-ADA3-4C43-B942-CC3937235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0AEE-4DBC-3F48-9AC1-B131A3CAFF92}" type="datetimeFigureOut">
              <a:rPr lang="en-US" smtClean="0"/>
              <a:pPr/>
              <a:t>3/10/20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143B-ADA3-4C43-B942-CC3937235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0AEE-4DBC-3F48-9AC1-B131A3CAFF92}" type="datetimeFigureOut">
              <a:rPr lang="en-US" smtClean="0"/>
              <a:pPr/>
              <a:t>3/10/20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143B-ADA3-4C43-B942-CC3937235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0AEE-4DBC-3F48-9AC1-B131A3CAFF92}" type="datetimeFigureOut">
              <a:rPr lang="en-US" smtClean="0"/>
              <a:pPr/>
              <a:t>3/10/20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143B-ADA3-4C43-B942-CC3937235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0AEE-4DBC-3F48-9AC1-B131A3CAFF92}" type="datetimeFigureOut">
              <a:rPr lang="en-US" smtClean="0"/>
              <a:pPr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143B-ADA3-4C43-B942-CC3937235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0AEE-4DBC-3F48-9AC1-B131A3CAFF92}" type="datetimeFigureOut">
              <a:rPr lang="en-US" smtClean="0"/>
              <a:pPr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143B-ADA3-4C43-B942-CC3937235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20AEE-4DBC-3F48-9AC1-B131A3CAFF92}" type="datetimeFigureOut">
              <a:rPr lang="en-US" smtClean="0"/>
              <a:pPr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F143B-ADA3-4C43-B942-CC3937235E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_symXB5KU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8248" y="40528"/>
            <a:ext cx="75801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What is the major conclusion of this paper?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6415" y="1256428"/>
            <a:ext cx="8657585" cy="655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eriod"/>
            </a:pPr>
            <a:r>
              <a:rPr lang="en-US" sz="2800" b="1" dirty="0" err="1"/>
              <a:t>presenilin</a:t>
            </a:r>
            <a:r>
              <a:rPr lang="en-US" sz="2800" b="1" dirty="0"/>
              <a:t> 1 is likely the </a:t>
            </a:r>
            <a:r>
              <a:rPr lang="en-US" sz="2800" b="1" dirty="0" err="1">
                <a:latin typeface="Lucida Grande"/>
                <a:ea typeface="Lucida Grande"/>
                <a:cs typeface="Lucida Grande"/>
              </a:rPr>
              <a:t>ϒ</a:t>
            </a:r>
            <a:r>
              <a:rPr lang="en-US" sz="2800" b="1" dirty="0" err="1"/>
              <a:t>-secretase</a:t>
            </a:r>
            <a:endParaRPr lang="en-US" sz="2800" b="1" dirty="0"/>
          </a:p>
          <a:p>
            <a:pPr marL="514350" indent="-514350">
              <a:buAutoNum type="alphaUcPeriod"/>
            </a:pPr>
            <a:endParaRPr lang="en-US" sz="2800" b="1" dirty="0"/>
          </a:p>
          <a:p>
            <a:pPr marL="514350" indent="-514350">
              <a:buAutoNum type="alphaUcPeriod"/>
            </a:pPr>
            <a:r>
              <a:rPr lang="en-US" sz="2800" b="1" dirty="0" err="1"/>
              <a:t>Presenilin</a:t>
            </a:r>
            <a:r>
              <a:rPr lang="en-US" sz="2800" b="1" dirty="0"/>
              <a:t> 1 can cleave Notch</a:t>
            </a:r>
          </a:p>
          <a:p>
            <a:pPr marL="514350" indent="-514350">
              <a:buAutoNum type="alphaUcPeriod"/>
            </a:pPr>
            <a:endParaRPr lang="en-US" sz="2800" b="1" dirty="0"/>
          </a:p>
          <a:p>
            <a:pPr marL="514350" indent="-514350">
              <a:buFontTx/>
              <a:buAutoNum type="alphaUcPeriod"/>
            </a:pPr>
            <a:r>
              <a:rPr lang="en-US" sz="2800" b="1" dirty="0" err="1"/>
              <a:t>Presenilin</a:t>
            </a:r>
            <a:r>
              <a:rPr lang="en-US" sz="2800" b="1" dirty="0"/>
              <a:t> 1 can cleave APP</a:t>
            </a:r>
          </a:p>
          <a:p>
            <a:pPr marL="514350" indent="-514350">
              <a:buFontTx/>
              <a:buAutoNum type="alphaUcPeriod"/>
            </a:pPr>
            <a:endParaRPr lang="en-US" sz="2800" b="1" dirty="0"/>
          </a:p>
          <a:p>
            <a:pPr marL="514350" indent="-514350">
              <a:buFontTx/>
              <a:buAutoNum type="alphaUcPeriod"/>
            </a:pPr>
            <a:r>
              <a:rPr lang="en-US" sz="2800" b="1" dirty="0" err="1"/>
              <a:t>Presenilin</a:t>
            </a:r>
            <a:r>
              <a:rPr lang="en-US" sz="2800" b="1" dirty="0"/>
              <a:t> 1 is important for </a:t>
            </a:r>
            <a:r>
              <a:rPr lang="en-US" sz="2800" b="1" dirty="0" err="1"/>
              <a:t>intramembranous</a:t>
            </a:r>
            <a:r>
              <a:rPr lang="en-US" sz="2800" b="1" dirty="0"/>
              <a:t> cleavage of Notch</a:t>
            </a:r>
          </a:p>
          <a:p>
            <a:pPr marL="514350" indent="-514350">
              <a:buFontTx/>
              <a:buAutoNum type="alphaUcPeriod"/>
            </a:pPr>
            <a:endParaRPr lang="en-US" sz="2800" b="1" dirty="0"/>
          </a:p>
          <a:p>
            <a:pPr marL="514350" indent="-514350">
              <a:buFontTx/>
              <a:buAutoNum type="alphaUcPeriod"/>
            </a:pPr>
            <a:r>
              <a:rPr lang="en-US" sz="2800" b="1" dirty="0"/>
              <a:t>None of the above</a:t>
            </a:r>
          </a:p>
          <a:p>
            <a:pPr marL="514350" indent="-514350">
              <a:buAutoNum type="alphaUcPeriod"/>
            </a:pPr>
            <a:endParaRPr lang="en-US" sz="2800" b="1" dirty="0"/>
          </a:p>
          <a:p>
            <a:pPr marL="514350" indent="-514350">
              <a:buAutoNum type="alphaUcPeriod"/>
            </a:pPr>
            <a:endParaRPr lang="en-US" sz="2800" b="1" dirty="0"/>
          </a:p>
          <a:p>
            <a:pPr marL="514350" indent="-514350">
              <a:buAutoNum type="alphaUcPeriod"/>
            </a:pPr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10" y="-4066"/>
            <a:ext cx="8229600" cy="1143000"/>
          </a:xfrm>
        </p:spPr>
        <p:txBody>
          <a:bodyPr/>
          <a:lstStyle/>
          <a:p>
            <a:r>
              <a:rPr lang="en-US" b="1" dirty="0"/>
              <a:t>Pulse-chase experiments 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24" y="1316008"/>
            <a:ext cx="8229600" cy="4525963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US" b="1" dirty="0"/>
              <a:t>To monitor the fate, stability, or movement of a molecule over a period of time</a:t>
            </a:r>
          </a:p>
          <a:p>
            <a:pPr marL="514350" indent="-514350">
              <a:buAutoNum type="alphaUcPeriod"/>
            </a:pPr>
            <a:r>
              <a:rPr lang="en-US" b="1" dirty="0"/>
              <a:t>To monitor the cleavage of a protein by a protease</a:t>
            </a:r>
          </a:p>
          <a:p>
            <a:pPr marL="514350" indent="-514350">
              <a:buAutoNum type="alphaUcPeriod"/>
            </a:pPr>
            <a:r>
              <a:rPr lang="en-US" b="1" dirty="0"/>
              <a:t>To label a protein with radioactive isotopes</a:t>
            </a:r>
          </a:p>
          <a:p>
            <a:pPr marL="514350" indent="-514350">
              <a:buAutoNum type="alphaUcPeriod"/>
            </a:pPr>
            <a:r>
              <a:rPr lang="en-US" b="1" dirty="0"/>
              <a:t>To detect proteins expressed at very low levels</a:t>
            </a:r>
          </a:p>
          <a:p>
            <a:pPr marL="514350" indent="-514350">
              <a:buAutoNum type="alphaUcPeriod"/>
            </a:pPr>
            <a:r>
              <a:rPr lang="en-US" b="1" dirty="0"/>
              <a:t>None of the above.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152" y="16655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/>
              <a:t>The authors used protease inhibitors to provide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lphaUcPeriod"/>
            </a:pPr>
            <a:r>
              <a:rPr lang="en-US" b="1" dirty="0"/>
              <a:t>definitive evidence that </a:t>
            </a:r>
            <a:r>
              <a:rPr lang="en-US" b="1" dirty="0" err="1">
                <a:latin typeface="Lucida Grande"/>
                <a:ea typeface="Lucida Grande"/>
                <a:cs typeface="Lucida Grande"/>
              </a:rPr>
              <a:t>ϒ</a:t>
            </a:r>
            <a:r>
              <a:rPr lang="en-US" b="1" dirty="0"/>
              <a:t>-secretase is involved in Notch processing</a:t>
            </a:r>
          </a:p>
          <a:p>
            <a:pPr marL="514350" indent="-514350">
              <a:buAutoNum type="alphaUcPeriod"/>
            </a:pPr>
            <a:r>
              <a:rPr lang="en-US" b="1" dirty="0"/>
              <a:t>correlative evidence that </a:t>
            </a:r>
            <a:r>
              <a:rPr lang="en-US" b="1" dirty="0" err="1">
                <a:latin typeface="Lucida Grande"/>
                <a:ea typeface="Lucida Grande"/>
                <a:cs typeface="Lucida Grande"/>
              </a:rPr>
              <a:t>ϒ</a:t>
            </a:r>
            <a:r>
              <a:rPr lang="en-US" b="1" dirty="0"/>
              <a:t>-secretase is involved in Notch processing</a:t>
            </a:r>
          </a:p>
          <a:p>
            <a:pPr marL="514350" indent="-514350">
              <a:buAutoNum type="alphaUcPeriod"/>
            </a:pPr>
            <a:r>
              <a:rPr lang="en-US" b="1" dirty="0"/>
              <a:t>evidence that a protease is involved in processing of both APP and Notch</a:t>
            </a:r>
          </a:p>
          <a:p>
            <a:pPr marL="514350" indent="-514350">
              <a:buAutoNum type="alphaUcPeriod"/>
            </a:pPr>
            <a:r>
              <a:rPr lang="en-US" b="1" dirty="0"/>
              <a:t>evidence that the proteasome is involved in degradation of APP and Notch</a:t>
            </a:r>
          </a:p>
          <a:p>
            <a:pPr marL="514350" indent="-514350">
              <a:buAutoNum type="alphaUcPeriod"/>
            </a:pPr>
            <a:r>
              <a:rPr lang="en-US" b="1"/>
              <a:t>None of the above</a:t>
            </a:r>
            <a:endParaRPr lang="en-US" b="1" dirty="0"/>
          </a:p>
          <a:p>
            <a:pPr marL="514350" indent="-514350">
              <a:buAutoNum type="alphaUcPeriod"/>
            </a:pP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152" y="16655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/>
              <a:t>This study shows that Notch and APP 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b="1" dirty="0"/>
              <a:t>proteins with similar functions</a:t>
            </a:r>
          </a:p>
          <a:p>
            <a:pPr marL="514350" indent="-514350">
              <a:buAutoNum type="alphaUcPeriod"/>
            </a:pPr>
            <a:r>
              <a:rPr lang="en-US" b="1" dirty="0"/>
              <a:t>likely processed by </a:t>
            </a:r>
            <a:r>
              <a:rPr lang="en-US" b="1" dirty="0" err="1">
                <a:latin typeface="Lucida Grande"/>
                <a:ea typeface="Lucida Grande"/>
                <a:cs typeface="Lucida Grande"/>
              </a:rPr>
              <a:t>ϒ</a:t>
            </a:r>
            <a:r>
              <a:rPr lang="en-US" b="1" dirty="0"/>
              <a:t>-secretase</a:t>
            </a:r>
          </a:p>
          <a:p>
            <a:pPr marL="514350" indent="-514350">
              <a:buAutoNum type="alphaUcPeriod"/>
            </a:pPr>
            <a:r>
              <a:rPr lang="en-US" b="1" dirty="0"/>
              <a:t>both important trans-membrane proteins</a:t>
            </a:r>
          </a:p>
          <a:p>
            <a:pPr marL="514350" indent="-514350">
              <a:buAutoNum type="alphaUcPeriod"/>
            </a:pPr>
            <a:r>
              <a:rPr lang="en-US" b="1" dirty="0"/>
              <a:t>likely processed by </a:t>
            </a:r>
            <a:r>
              <a:rPr lang="en-US" b="1" dirty="0">
                <a:latin typeface="Lucida Grande"/>
                <a:ea typeface="Lucida Grande"/>
                <a:cs typeface="Lucida Grande"/>
              </a:rPr>
              <a:t>α</a:t>
            </a:r>
            <a:r>
              <a:rPr lang="en-US" b="1" dirty="0"/>
              <a:t>-secretase</a:t>
            </a:r>
          </a:p>
          <a:p>
            <a:pPr marL="514350" indent="-514350">
              <a:buAutoNum type="alphaUcPeriod"/>
            </a:pPr>
            <a:r>
              <a:rPr lang="en-US" b="1" dirty="0"/>
              <a:t>related in functions</a:t>
            </a:r>
          </a:p>
          <a:p>
            <a:pPr marL="514350" indent="-514350">
              <a:buAutoNum type="alphaUcPeriod"/>
            </a:pPr>
            <a:endParaRPr lang="en-US" b="1" dirty="0"/>
          </a:p>
          <a:p>
            <a:pPr marL="514350" indent="-514350">
              <a:buAutoNum type="alphaUcPeriod"/>
            </a:pP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1777-F607-2C42-844E-5D3F4EA3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8" y="0"/>
            <a:ext cx="8229600" cy="11430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Pulse-Chase Experiments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F5B231-367B-3941-A01C-9FFC4F398B46}"/>
              </a:ext>
            </a:extLst>
          </p:cNvPr>
          <p:cNvSpPr/>
          <p:nvPr/>
        </p:nvSpPr>
        <p:spPr>
          <a:xfrm>
            <a:off x="1260763" y="3105834"/>
            <a:ext cx="7114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https://www.youtube.com/watch?v=i_symXB5KUw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5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187</Words>
  <Application>Microsoft Macintosh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Lucida Grande</vt:lpstr>
      <vt:lpstr>Office Theme</vt:lpstr>
      <vt:lpstr>PowerPoint Presentation</vt:lpstr>
      <vt:lpstr>Pulse-chase experiments are used</vt:lpstr>
      <vt:lpstr>The authors used protease inhibitors to provide</vt:lpstr>
      <vt:lpstr>This study shows that Notch and APP are </vt:lpstr>
      <vt:lpstr>Pulse-Chase Experiments</vt:lpstr>
    </vt:vector>
  </TitlesOfParts>
  <Company>CU Boulder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Ding Xue</dc:creator>
  <cp:lastModifiedBy>Ding Xue</cp:lastModifiedBy>
  <cp:revision>26</cp:revision>
  <dcterms:created xsi:type="dcterms:W3CDTF">2011-02-10T08:20:05Z</dcterms:created>
  <dcterms:modified xsi:type="dcterms:W3CDTF">2020-03-10T19:47:30Z</dcterms:modified>
</cp:coreProperties>
</file>