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1" autoAdjust="0"/>
    <p:restoredTop sz="94502"/>
  </p:normalViewPr>
  <p:slideViewPr>
    <p:cSldViewPr snapToObjects="1">
      <p:cViewPr varScale="1">
        <p:scale>
          <a:sx n="191" d="100"/>
          <a:sy n="191" d="100"/>
        </p:scale>
        <p:origin x="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2D0D-69F2-4F4C-A403-E344BCC3CAFA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191" y="228600"/>
            <a:ext cx="82289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TTR-52 clusters around apoptotic cells, because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7840608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3600" b="1" dirty="0"/>
              <a:t> It is a membrane protein</a:t>
            </a:r>
          </a:p>
          <a:p>
            <a:pPr marL="342900" indent="-342900">
              <a:buAutoNum type="alphaUcParenR"/>
            </a:pPr>
            <a:endParaRPr lang="en-US" sz="3600" b="1" dirty="0"/>
          </a:p>
          <a:p>
            <a:pPr marL="342900" indent="-342900">
              <a:buAutoNum type="alphaUcParenR"/>
            </a:pPr>
            <a:r>
              <a:rPr lang="en-US" sz="3600" b="1" dirty="0"/>
              <a:t> It is a bridging molecule that binds PS</a:t>
            </a:r>
          </a:p>
          <a:p>
            <a:pPr marL="342900" indent="-342900">
              <a:buAutoNum type="alphaUcParenR"/>
            </a:pPr>
            <a:endParaRPr lang="en-US" sz="3600" b="1" dirty="0"/>
          </a:p>
          <a:p>
            <a:pPr marL="342900" indent="-342900">
              <a:buAutoNum type="alphaUcParenR"/>
            </a:pPr>
            <a:r>
              <a:rPr lang="en-US" sz="3600" b="1" dirty="0"/>
              <a:t> It is made in apoptotic cells</a:t>
            </a:r>
          </a:p>
          <a:p>
            <a:pPr marL="342900" indent="-342900">
              <a:buAutoNum type="alphaUcParenR"/>
            </a:pPr>
            <a:endParaRPr lang="en-US" sz="3600" b="1" dirty="0"/>
          </a:p>
          <a:p>
            <a:pPr marL="342900" indent="-342900">
              <a:buAutoNum type="alphaUcParenR"/>
            </a:pPr>
            <a:r>
              <a:rPr lang="en-US" sz="3600" b="1" dirty="0"/>
              <a:t> It is a receptor for PS</a:t>
            </a:r>
          </a:p>
          <a:p>
            <a:pPr marL="342900" indent="-342900">
              <a:buAutoNum type="alphaUcParenR"/>
            </a:pPr>
            <a:endParaRPr lang="en-US" sz="3600" b="1" dirty="0"/>
          </a:p>
          <a:p>
            <a:pPr marL="342900" indent="-342900">
              <a:buAutoNum type="alphaUcParenR"/>
            </a:pPr>
            <a:r>
              <a:rPr lang="en-US" sz="3600" b="1" dirty="0"/>
              <a:t> None of above</a:t>
            </a:r>
          </a:p>
          <a:p>
            <a:pPr marL="342900" indent="-342900">
              <a:buAutoNum type="alphaUcParenR"/>
            </a:pP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Which of the following is important for TTR-52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The signal sequence</a:t>
            </a:r>
          </a:p>
          <a:p>
            <a:pPr marL="514350" indent="-514350">
              <a:buAutoNum type="alphaUcPeriod"/>
            </a:pPr>
            <a:r>
              <a:rPr lang="en-US" dirty="0"/>
              <a:t>The </a:t>
            </a:r>
            <a:r>
              <a:rPr lang="en-US" dirty="0" err="1"/>
              <a:t>transthyretin</a:t>
            </a:r>
            <a:r>
              <a:rPr lang="en-US" dirty="0"/>
              <a:t>-like domain</a:t>
            </a:r>
          </a:p>
          <a:p>
            <a:pPr marL="514350" indent="-514350">
              <a:buAutoNum type="alphaUcPeriod"/>
            </a:pPr>
            <a:r>
              <a:rPr lang="en-US" dirty="0"/>
              <a:t>Its ability to bind PS</a:t>
            </a:r>
          </a:p>
          <a:p>
            <a:pPr marL="514350" indent="-514350">
              <a:buAutoNum type="alphaUcPeriod"/>
            </a:pPr>
            <a:r>
              <a:rPr lang="en-US" dirty="0"/>
              <a:t>Its ability to bind CED-1</a:t>
            </a:r>
          </a:p>
          <a:p>
            <a:pPr marL="514350" indent="-514350">
              <a:buAutoNum type="alphaUcPeriod"/>
            </a:pPr>
            <a:r>
              <a:rPr lang="en-US" dirty="0"/>
              <a:t>All of the above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TTR-52 was found to act in the ced-1 pathway, because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It can bind CED-1</a:t>
            </a:r>
          </a:p>
          <a:p>
            <a:pPr marL="514350" indent="-514350">
              <a:buAutoNum type="alphaUcPeriod"/>
            </a:pPr>
            <a:r>
              <a:rPr lang="en-US" dirty="0"/>
              <a:t>Inactivation of ttr-52 does not enhance the engulfment defect of the ced-1 mutant</a:t>
            </a:r>
          </a:p>
          <a:p>
            <a:pPr marL="514350" indent="-514350">
              <a:buAutoNum type="alphaUcPeriod"/>
            </a:pPr>
            <a:r>
              <a:rPr lang="en-US" dirty="0"/>
              <a:t>It is a bridging protein that binds PS</a:t>
            </a:r>
          </a:p>
          <a:p>
            <a:pPr marL="514350" indent="-514350">
              <a:buAutoNum type="alphaUcPeriod"/>
            </a:pPr>
            <a:r>
              <a:rPr lang="en-US" dirty="0"/>
              <a:t>It co-localizes with CED-1 to apoptotic cells</a:t>
            </a:r>
          </a:p>
          <a:p>
            <a:pPr marL="514350" indent="-514350"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Based on the paper, the following is observed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CED-1 binds to apoptotic cells before TTR-52 does</a:t>
            </a:r>
          </a:p>
          <a:p>
            <a:pPr marL="514350" indent="-514350">
              <a:buAutoNum type="alphaUcPeriod"/>
            </a:pPr>
            <a:r>
              <a:rPr lang="en-US" dirty="0"/>
              <a:t>TTR-52 binds to apoptotic cells before CED-1 does</a:t>
            </a:r>
          </a:p>
          <a:p>
            <a:pPr marL="514350" indent="-514350">
              <a:buAutoNum type="alphaUcPeriod"/>
            </a:pPr>
            <a:r>
              <a:rPr lang="en-US" dirty="0"/>
              <a:t>CED-1 binds to surface-exposed PS before TTR-52 does</a:t>
            </a:r>
          </a:p>
          <a:p>
            <a:pPr marL="514350" indent="-514350">
              <a:buAutoNum type="alphaUcPeriod"/>
            </a:pPr>
            <a:r>
              <a:rPr lang="en-US" dirty="0"/>
              <a:t>TTR-52 binds to surface-exposed PS </a:t>
            </a:r>
            <a:r>
              <a:rPr lang="en-US"/>
              <a:t>before PSR-1 does</a:t>
            </a:r>
          </a:p>
          <a:p>
            <a:pPr marL="514350" indent="-51435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57696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In Figure 7, </a:t>
            </a:r>
            <a:r>
              <a:rPr lang="en-US" sz="3200" b="1" i="1" dirty="0"/>
              <a:t>ttr-52(lf) </a:t>
            </a:r>
            <a:r>
              <a:rPr lang="en-US" sz="3200" b="1" dirty="0"/>
              <a:t>can block the missing cell phenotype caused by loss of </a:t>
            </a:r>
            <a:r>
              <a:rPr lang="en-US" sz="3200" b="1" i="1" dirty="0"/>
              <a:t>tat-1</a:t>
            </a:r>
            <a:r>
              <a:rPr lang="en-US" sz="3200" b="1" dirty="0"/>
              <a:t>, because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i="1" dirty="0"/>
              <a:t>ttr-52</a:t>
            </a:r>
            <a:r>
              <a:rPr lang="en-US" dirty="0"/>
              <a:t> is required to recognize living cells with surface-exposed PS</a:t>
            </a:r>
          </a:p>
          <a:p>
            <a:pPr marL="514350" indent="-514350">
              <a:buAutoNum type="alphaUcPeriod"/>
            </a:pPr>
            <a:r>
              <a:rPr lang="en-US" dirty="0"/>
              <a:t>ttr-52 is required to externalize PS in the missing cells</a:t>
            </a:r>
          </a:p>
          <a:p>
            <a:pPr marL="514350" indent="-514350">
              <a:buAutoNum type="alphaUcPeriod"/>
            </a:pPr>
            <a:r>
              <a:rPr lang="en-US" dirty="0"/>
              <a:t>ttr-52 is required to recognize a new “eat-me” signal on the living cells</a:t>
            </a:r>
          </a:p>
          <a:p>
            <a:pPr marL="514350" indent="-514350">
              <a:buAutoNum type="alphaUcPeriod"/>
            </a:pPr>
            <a:r>
              <a:rPr lang="en-US" dirty="0"/>
              <a:t>ttr-52 can kill these cells directly</a:t>
            </a:r>
          </a:p>
          <a:p>
            <a:pPr marL="514350" indent="-51435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44797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227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Which of the following is important for TTR-52 activity</vt:lpstr>
      <vt:lpstr>TTR-52 was found to act in the ced-1 pathway, because </vt:lpstr>
      <vt:lpstr>Based on the paper, the following is observed</vt:lpstr>
      <vt:lpstr>In Figure 7, ttr-52(lf) can block the missing cell phenotype caused by loss of tat-1, because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14</cp:revision>
  <dcterms:created xsi:type="dcterms:W3CDTF">2011-04-21T07:17:10Z</dcterms:created>
  <dcterms:modified xsi:type="dcterms:W3CDTF">2020-04-23T20:23:36Z</dcterms:modified>
</cp:coreProperties>
</file>