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5"/>
    <p:restoredTop sz="94626"/>
  </p:normalViewPr>
  <p:slideViewPr>
    <p:cSldViewPr snapToGrid="0" snapToObjects="1">
      <p:cViewPr varScale="1">
        <p:scale>
          <a:sx n="116" d="100"/>
          <a:sy n="116" d="100"/>
        </p:scale>
        <p:origin x="20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CBFC-817C-7D4A-A0D4-97EBB3D7B414}" type="datetimeFigureOut">
              <a:rPr lang="en-US" smtClean="0"/>
              <a:pPr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21692" y="0"/>
            <a:ext cx="902230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/>
              <a:t>How was </a:t>
            </a:r>
            <a:r>
              <a:rPr lang="en-US" sz="3200" b="1" i="1" dirty="0"/>
              <a:t>cps-6</a:t>
            </a:r>
            <a:r>
              <a:rPr lang="en-US" sz="3200" b="1" dirty="0"/>
              <a:t> identified as a factor important for paternal mitochondrial elimination (PME) ?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039813" y="1439863"/>
            <a:ext cx="544367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By genetic screen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By candidate-based RNAi screen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By educational guess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By pure luck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By biochemical purification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15885" y="295867"/>
            <a:ext cx="8715234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3200" b="1" dirty="0"/>
              <a:t>Where does cps-6 act to promote PME?</a:t>
            </a:r>
          </a:p>
          <a:p>
            <a:pPr marL="457200" indent="-457200" algn="ctr"/>
            <a:endParaRPr lang="en-US" sz="32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In the oocyte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In paternal mitochondria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In maternal mitochondria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In the </a:t>
            </a:r>
            <a:r>
              <a:rPr lang="en-US" sz="2800" b="1" dirty="0" err="1"/>
              <a:t>autophagosome</a:t>
            </a: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In the nucleus of the sperm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230306" y="298133"/>
            <a:ext cx="8683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Based on the results in the paper, CPS-6 is important for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633497" y="1392853"/>
            <a:ext cx="809291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AutoNum type="alphaUcPeriod"/>
            </a:pPr>
            <a:r>
              <a:rPr lang="en-US" sz="2800" b="1" dirty="0"/>
              <a:t>Degradation of paternal </a:t>
            </a:r>
            <a:r>
              <a:rPr lang="en-US" sz="2800" b="1" dirty="0" err="1"/>
              <a:t>mtDNA</a:t>
            </a:r>
            <a:endParaRPr lang="en-US" sz="2800" b="1" dirty="0"/>
          </a:p>
          <a:p>
            <a:pPr marL="457200" indent="-457200">
              <a:buFontTx/>
              <a:buAutoNum type="alphaUcPeriod"/>
            </a:pPr>
            <a:endParaRPr lang="en-US" sz="2800" b="1" dirty="0"/>
          </a:p>
          <a:p>
            <a:pPr marL="457200" indent="-457200">
              <a:buFontTx/>
              <a:buAutoNum type="alphaUcPeriod"/>
            </a:pPr>
            <a:r>
              <a:rPr lang="en-US" sz="2800" b="1" dirty="0"/>
              <a:t>Recruitment of the </a:t>
            </a:r>
            <a:r>
              <a:rPr lang="en-US" sz="2800" b="1" dirty="0" err="1"/>
              <a:t>autophagosome</a:t>
            </a:r>
            <a:r>
              <a:rPr lang="en-US" sz="2800" b="1" dirty="0"/>
              <a:t> to paternal mitochondria </a:t>
            </a:r>
          </a:p>
          <a:p>
            <a:pPr marL="457200" indent="-457200">
              <a:buFontTx/>
              <a:buAutoNum type="alphaUcPeriod"/>
            </a:pPr>
            <a:endParaRPr lang="en-US" sz="2800" b="1" dirty="0"/>
          </a:p>
          <a:p>
            <a:pPr marL="457200" indent="-457200">
              <a:buFontTx/>
              <a:buAutoNum type="alphaUcPeriod"/>
            </a:pPr>
            <a:r>
              <a:rPr lang="en-US" sz="2800" b="1" dirty="0"/>
              <a:t>Degradation of paternal mitochondrial proteins</a:t>
            </a:r>
          </a:p>
          <a:p>
            <a:pPr marL="457200" indent="-457200">
              <a:buFontTx/>
              <a:buAutoNum type="alphaUcPeriod"/>
            </a:pPr>
            <a:endParaRPr lang="en-US" sz="2800" b="1" dirty="0"/>
          </a:p>
          <a:p>
            <a:pPr marL="457200" indent="-457200">
              <a:buFontTx/>
              <a:buAutoNum type="alphaUcPeriod"/>
            </a:pPr>
            <a:r>
              <a:rPr lang="en-US" sz="2800" b="1" dirty="0"/>
              <a:t>All of the above</a:t>
            </a:r>
          </a:p>
          <a:p>
            <a:pPr marL="457200" indent="-457200">
              <a:buFontTx/>
              <a:buAutoNum type="alphaUcPeriod"/>
            </a:pPr>
            <a:endParaRPr lang="en-US" sz="2800" b="1" dirty="0"/>
          </a:p>
          <a:p>
            <a:pPr marL="457200" indent="-457200">
              <a:buFontTx/>
              <a:buAutoNum type="alphaUcPeriod"/>
            </a:pPr>
            <a:r>
              <a:rPr lang="en-US" sz="2800" b="1" dirty="0"/>
              <a:t>A &amp; B</a:t>
            </a:r>
          </a:p>
          <a:p>
            <a:pPr marL="457200" indent="-457200">
              <a:buFontTx/>
              <a:buAutoNum type="alphaUcPeriod"/>
            </a:pPr>
            <a:endParaRPr lang="en-US" sz="2800" b="1" dirty="0"/>
          </a:p>
          <a:p>
            <a:pPr marL="457200" indent="-457200">
              <a:buFontTx/>
              <a:buAutoNum type="alphaUcPeriod"/>
            </a:pPr>
            <a:endParaRPr lang="en-US" sz="2800" b="1" dirty="0"/>
          </a:p>
          <a:p>
            <a:pPr marL="457200" indent="-457200">
              <a:buFontTx/>
              <a:buAutoNum type="alphaUcPeriod"/>
            </a:pPr>
            <a:endParaRPr lang="en-US" sz="2800" b="1" dirty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3633" y="1353778"/>
            <a:ext cx="81582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/>
            <a:r>
              <a:rPr lang="en-US" sz="2200" b="1" dirty="0"/>
              <a:t>A.  They look different from maternal mitochondria</a:t>
            </a:r>
          </a:p>
          <a:p>
            <a:pPr marL="347663" indent="-347663"/>
            <a:endParaRPr lang="en-US" sz="2200" b="1" dirty="0"/>
          </a:p>
          <a:p>
            <a:pPr marL="347663" indent="-347663"/>
            <a:r>
              <a:rPr lang="en-US" sz="2200" b="1" dirty="0"/>
              <a:t>B.  Both paternal and maternal mitochondria are targeted for degradation</a:t>
            </a:r>
          </a:p>
          <a:p>
            <a:pPr marL="347663" indent="-347663"/>
            <a:endParaRPr lang="en-US" sz="2200" b="1" dirty="0"/>
          </a:p>
          <a:p>
            <a:pPr marL="347663" indent="-347663"/>
            <a:r>
              <a:rPr lang="en-US" sz="2200" b="1" dirty="0"/>
              <a:t>C.  Paternal mitochondria are depolarized and damaged soon after their entry into the oocyte and thus are marked for degradation</a:t>
            </a:r>
          </a:p>
          <a:p>
            <a:pPr marL="347663" indent="-347663"/>
            <a:endParaRPr lang="en-US" sz="2200" b="1" dirty="0"/>
          </a:p>
          <a:p>
            <a:pPr marL="347663" indent="-347663">
              <a:buAutoNum type="alphaUcPeriod" startAt="4"/>
            </a:pPr>
            <a:r>
              <a:rPr lang="en-US" sz="2200" b="1" dirty="0"/>
              <a:t>Paternal mitochondria are smaller than maternal mitochondria and thus are easier to be degraded by the autophagosome</a:t>
            </a:r>
          </a:p>
          <a:p>
            <a:pPr marL="347663" indent="-347663">
              <a:buAutoNum type="alphaUcPeriod" startAt="4"/>
            </a:pPr>
            <a:endParaRPr lang="en-US" sz="2200" b="1" dirty="0"/>
          </a:p>
          <a:p>
            <a:pPr marL="347663" indent="-347663">
              <a:buAutoNum type="alphaUcPeriod" startAt="4"/>
            </a:pPr>
            <a:r>
              <a:rPr lang="en-US" sz="2200" b="1" dirty="0"/>
              <a:t>Paternal mitochondria are larger than maternal mitochondria and thus can be readily recognized and degraded.</a:t>
            </a:r>
          </a:p>
          <a:p>
            <a:r>
              <a:rPr lang="en-US" sz="2200" b="1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28" y="95535"/>
            <a:ext cx="8922442" cy="96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How are paternal mitochondria selectively targeted for degradation in </a:t>
            </a:r>
            <a:r>
              <a:rPr lang="en-US" sz="2800" b="1"/>
              <a:t>the fertilized eggs?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943" y="1001462"/>
            <a:ext cx="8793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/>
              <a:t>What are the important questions that remain to be addressed?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968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191</Words>
  <Application>Microsoft Macintosh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34</cp:revision>
  <dcterms:created xsi:type="dcterms:W3CDTF">2011-01-20T21:23:35Z</dcterms:created>
  <dcterms:modified xsi:type="dcterms:W3CDTF">2020-02-06T06:25:56Z</dcterms:modified>
</cp:coreProperties>
</file>