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9" d="100"/>
          <a:sy n="189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61EF-A97C-9247-9296-CD9B512E5858}" type="datetimeFigureOut">
              <a:rPr lang="en-US" smtClean="0"/>
              <a:pPr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F86E-EC0E-3741-89E6-428A5F67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858" y="0"/>
            <a:ext cx="88542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/>
              <a:t>The major issue that the authors set out to address is</a:t>
            </a:r>
            <a:endParaRPr lang="en-US" sz="3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632" y="1136331"/>
            <a:ext cx="8133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 smtClean="0"/>
              <a:t>How Bid acts to induce apoptosis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How Bcl-2 acts to prevent apoptosis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What is </a:t>
            </a:r>
            <a:r>
              <a:rPr lang="en-US" sz="2800" b="1" dirty="0" err="1" smtClean="0"/>
              <a:t>cytochrome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</a:t>
            </a:r>
            <a:r>
              <a:rPr lang="en-US" sz="2800" b="1" dirty="0" smtClean="0"/>
              <a:t> releasing factor?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How does the death receptor relay the apoptosis signal to mitochondria?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None of the above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00" y="192146"/>
            <a:ext cx="9353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cytochrome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</a:t>
            </a:r>
            <a:r>
              <a:rPr lang="en-US" sz="3200" b="1" dirty="0" smtClean="0"/>
              <a:t> releasing activity of Bid comes from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632" y="1136331"/>
            <a:ext cx="8133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 smtClean="0"/>
              <a:t> its amino terminus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the full-length protein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the carboxyl terminus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the BH3 motif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r>
              <a:rPr lang="en-US" sz="2800" b="1" dirty="0" smtClean="0"/>
              <a:t>None of the above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189" y="192146"/>
            <a:ext cx="64812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Bid(G94E) mutant is incapable of 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632" y="1136331"/>
            <a:ext cx="8133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 smtClean="0"/>
              <a:t> binding mitochondria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being cleaved by caspase-8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inducing </a:t>
            </a:r>
            <a:r>
              <a:rPr lang="en-US" sz="2800" b="1" dirty="0" err="1" smtClean="0"/>
              <a:t>cytochrome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</a:t>
            </a:r>
            <a:r>
              <a:rPr lang="en-US" sz="2800" b="1" dirty="0" smtClean="0"/>
              <a:t> release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being inhibited by </a:t>
            </a:r>
            <a:r>
              <a:rPr lang="en-US" sz="2800" b="1" dirty="0" err="1" smtClean="0"/>
              <a:t>crm</a:t>
            </a:r>
            <a:r>
              <a:rPr lang="en-US" sz="2800" b="1" dirty="0" err="1"/>
              <a:t>A</a:t>
            </a:r>
            <a:endParaRPr lang="en-US" sz="2800" b="1" dirty="0" smtClean="0"/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None of the above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189" y="192146"/>
            <a:ext cx="65325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Bid(D59A) mutant is incapable of 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632" y="1136331"/>
            <a:ext cx="813341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 smtClean="0"/>
              <a:t> binding mitochondria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being cleaved by caspase-8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inducing </a:t>
            </a:r>
            <a:r>
              <a:rPr lang="en-US" sz="2800" b="1" dirty="0" err="1" smtClean="0"/>
              <a:t>cytochrome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</a:t>
            </a:r>
            <a:r>
              <a:rPr lang="en-US" sz="2800" b="1" dirty="0" smtClean="0"/>
              <a:t> release</a:t>
            </a:r>
          </a:p>
          <a:p>
            <a:pPr marL="342900" indent="-342900"/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All of the above</a:t>
            </a:r>
          </a:p>
          <a:p>
            <a:pPr marL="342900" indent="-342900"/>
            <a:endParaRPr lang="en-US" sz="28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141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10</cp:revision>
  <dcterms:created xsi:type="dcterms:W3CDTF">2011-04-07T16:43:01Z</dcterms:created>
  <dcterms:modified xsi:type="dcterms:W3CDTF">2016-04-05T05:09:20Z</dcterms:modified>
</cp:coreProperties>
</file>