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E9C85-21A7-DC49-84E1-9180E5BE8552}" type="datetimeFigureOut">
              <a:rPr lang="en-US" smtClean="0"/>
              <a:pPr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641B-B20A-6A4B-9330-162CCAFF4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381000"/>
            <a:ext cx="1735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Dicer is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924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200" b="1" dirty="0" smtClean="0"/>
              <a:t> A </a:t>
            </a:r>
            <a:r>
              <a:rPr lang="en-US" sz="3200" b="1" dirty="0" err="1" smtClean="0"/>
              <a:t>DNase</a:t>
            </a:r>
            <a:endParaRPr lang="en-US" sz="3200" b="1" dirty="0" smtClean="0"/>
          </a:p>
          <a:p>
            <a:pPr marL="342900" indent="-342900">
              <a:buAutoNum type="alphaUcPeriod"/>
            </a:pPr>
            <a:endParaRPr lang="en-US" sz="3200" b="1" dirty="0" smtClean="0"/>
          </a:p>
          <a:p>
            <a:pPr marL="342900" indent="-342900">
              <a:buAutoNum type="alphaUcPeriod"/>
            </a:pPr>
            <a:r>
              <a:rPr lang="en-US" sz="3200" b="1" dirty="0" smtClean="0"/>
              <a:t> An </a:t>
            </a:r>
            <a:r>
              <a:rPr lang="en-US" sz="3200" b="1" dirty="0" err="1" smtClean="0"/>
              <a:t>RNase</a:t>
            </a:r>
            <a:endParaRPr lang="en-US" sz="3200" b="1" dirty="0" smtClean="0"/>
          </a:p>
          <a:p>
            <a:pPr marL="342900" indent="-342900">
              <a:buAutoNum type="alphaUcPeriod"/>
            </a:pPr>
            <a:endParaRPr lang="en-US" sz="3200" b="1" dirty="0" smtClean="0"/>
          </a:p>
          <a:p>
            <a:pPr marL="342900" indent="-342900">
              <a:buAutoNum type="alphaUcPeriod"/>
            </a:pPr>
            <a:r>
              <a:rPr lang="en-US" sz="3200" b="1" dirty="0" smtClean="0"/>
              <a:t> A nuclease found in the RISC complex</a:t>
            </a:r>
          </a:p>
          <a:p>
            <a:pPr marL="342900" indent="-342900">
              <a:buAutoNum type="alphaUcPeriod"/>
            </a:pPr>
            <a:endParaRPr lang="en-US" sz="3200" b="1" dirty="0" smtClean="0"/>
          </a:p>
          <a:p>
            <a:pPr marL="342900" indent="-342900">
              <a:buAutoNum type="alphaUcPeriod"/>
            </a:pPr>
            <a:r>
              <a:rPr lang="en-US" sz="3200" b="1" dirty="0" smtClean="0"/>
              <a:t> A protein involved in recognizing single stranded RNA</a:t>
            </a:r>
          </a:p>
          <a:p>
            <a:pPr marL="342900" indent="-342900">
              <a:buAutoNum type="alphaUcPeriod"/>
            </a:pPr>
            <a:endParaRPr lang="en-US" sz="3200" b="1" dirty="0" smtClean="0"/>
          </a:p>
          <a:p>
            <a:pPr marL="342900" indent="-342900">
              <a:buAutoNum type="alphaUcPeriod"/>
            </a:pPr>
            <a:r>
              <a:rPr lang="en-US" sz="3200" b="1" dirty="0" smtClean="0"/>
              <a:t>  None of the above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Dicer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Cause reduced </a:t>
            </a:r>
            <a:r>
              <a:rPr lang="en-US" dirty="0" err="1" smtClean="0"/>
              <a:t>RNAi</a:t>
            </a:r>
            <a:r>
              <a:rPr lang="en-US" dirty="0" smtClean="0"/>
              <a:t> activity</a:t>
            </a:r>
          </a:p>
          <a:p>
            <a:pPr marL="514350" indent="-514350">
              <a:buAutoNum type="alphaUcPeriod"/>
            </a:pPr>
            <a:r>
              <a:rPr lang="en-US" dirty="0" smtClean="0"/>
              <a:t>Cause reduced production of 22 </a:t>
            </a:r>
            <a:r>
              <a:rPr lang="en-US" dirty="0" err="1" smtClean="0"/>
              <a:t>nt</a:t>
            </a:r>
            <a:r>
              <a:rPr lang="en-US" dirty="0" smtClean="0"/>
              <a:t> guide </a:t>
            </a:r>
            <a:r>
              <a:rPr lang="en-US" dirty="0" err="1" smtClean="0"/>
              <a:t>RNAs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Affect the activity of the RISC complex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of the above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author identified dicer as the nuclease for </a:t>
            </a:r>
            <a:r>
              <a:rPr lang="en-US" dirty="0" err="1" smtClean="0"/>
              <a:t>RNAi</a:t>
            </a:r>
            <a:r>
              <a:rPr lang="en-US" dirty="0" smtClean="0"/>
              <a:t>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the biochemical fractionation and purification approach</a:t>
            </a:r>
          </a:p>
          <a:p>
            <a:pPr marL="514350" indent="-514350">
              <a:buAutoNum type="alphaUcPeriod"/>
            </a:pPr>
            <a:r>
              <a:rPr lang="en-US" dirty="0" smtClean="0"/>
              <a:t>t</a:t>
            </a:r>
            <a:r>
              <a:rPr lang="en-US" dirty="0" smtClean="0"/>
              <a:t>he candidate approach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</a:t>
            </a:r>
            <a:r>
              <a:rPr lang="en-US" dirty="0" smtClean="0"/>
              <a:t>the genetic </a:t>
            </a:r>
            <a:r>
              <a:rPr lang="en-US" dirty="0" smtClean="0"/>
              <a:t>approach</a:t>
            </a:r>
          </a:p>
          <a:p>
            <a:pPr marL="514350" indent="-514350">
              <a:buAutoNum type="alphaUcPeriod"/>
            </a:pPr>
            <a:r>
              <a:rPr lang="en-US" dirty="0" smtClean="0"/>
              <a:t>co-</a:t>
            </a:r>
            <a:r>
              <a:rPr lang="en-US" dirty="0" err="1" smtClean="0"/>
              <a:t>immunoprecipitation</a:t>
            </a:r>
            <a:r>
              <a:rPr lang="en-US" dirty="0" smtClean="0"/>
              <a:t> approach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</a:t>
            </a:r>
            <a:r>
              <a:rPr lang="en-US" smtClean="0"/>
              <a:t>the above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Loss of Dicer</vt:lpstr>
      <vt:lpstr>The author identified dicer as the nuclease for RNAi using</vt:lpstr>
    </vt:vector>
  </TitlesOfParts>
  <Company>CU Boulder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5</cp:revision>
  <dcterms:created xsi:type="dcterms:W3CDTF">2011-02-17T08:08:15Z</dcterms:created>
  <dcterms:modified xsi:type="dcterms:W3CDTF">2011-02-17T08:23:31Z</dcterms:modified>
</cp:coreProperties>
</file>