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96" d="100"/>
          <a:sy n="196" d="100"/>
        </p:scale>
        <p:origin x="-4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2D0D-69F2-4F4C-A403-E344BCC3CAFA}" type="datetimeFigureOut">
              <a:rPr lang="en-US" smtClean="0"/>
              <a:pPr/>
              <a:t>4/23/13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3860-FD03-CB48-B27B-E09AE4BF74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2D0D-69F2-4F4C-A403-E344BCC3CAFA}" type="datetimeFigureOut">
              <a:rPr lang="en-US" smtClean="0"/>
              <a:pPr/>
              <a:t>4/23/13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3860-FD03-CB48-B27B-E09AE4BF74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2D0D-69F2-4F4C-A403-E344BCC3CAFA}" type="datetimeFigureOut">
              <a:rPr lang="en-US" smtClean="0"/>
              <a:pPr/>
              <a:t>4/23/13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3860-FD03-CB48-B27B-E09AE4BF74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2D0D-69F2-4F4C-A403-E344BCC3CAFA}" type="datetimeFigureOut">
              <a:rPr lang="en-US" smtClean="0"/>
              <a:pPr/>
              <a:t>4/23/13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3860-FD03-CB48-B27B-E09AE4BF74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2D0D-69F2-4F4C-A403-E344BCC3CAFA}" type="datetimeFigureOut">
              <a:rPr lang="en-US" smtClean="0"/>
              <a:pPr/>
              <a:t>4/23/13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3860-FD03-CB48-B27B-E09AE4BF74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2D0D-69F2-4F4C-A403-E344BCC3CAFA}" type="datetimeFigureOut">
              <a:rPr lang="en-US" smtClean="0"/>
              <a:pPr/>
              <a:t>4/23/13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3860-FD03-CB48-B27B-E09AE4BF74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2D0D-69F2-4F4C-A403-E344BCC3CAFA}" type="datetimeFigureOut">
              <a:rPr lang="en-US" smtClean="0"/>
              <a:pPr/>
              <a:t>4/23/13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3860-FD03-CB48-B27B-E09AE4BF74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2D0D-69F2-4F4C-A403-E344BCC3CAFA}" type="datetimeFigureOut">
              <a:rPr lang="en-US" smtClean="0"/>
              <a:pPr/>
              <a:t>4/23/13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3860-FD03-CB48-B27B-E09AE4BF74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2D0D-69F2-4F4C-A403-E344BCC3CAFA}" type="datetimeFigureOut">
              <a:rPr lang="en-US" smtClean="0"/>
              <a:pPr/>
              <a:t>4/23/13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3860-FD03-CB48-B27B-E09AE4BF74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2D0D-69F2-4F4C-A403-E344BCC3CAFA}" type="datetimeFigureOut">
              <a:rPr lang="en-US" smtClean="0"/>
              <a:pPr/>
              <a:t>4/23/13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3860-FD03-CB48-B27B-E09AE4BF74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2D0D-69F2-4F4C-A403-E344BCC3CAFA}" type="datetimeFigureOut">
              <a:rPr lang="en-US" smtClean="0"/>
              <a:pPr/>
              <a:t>4/23/13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3860-FD03-CB48-B27B-E09AE4BF74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52D0D-69F2-4F4C-A403-E344BCC3CAFA}" type="datetimeFigureOut">
              <a:rPr lang="en-US" smtClean="0"/>
              <a:pPr/>
              <a:t>4/23/13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F3860-FD03-CB48-B27B-E09AE4BF744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2191" y="228600"/>
            <a:ext cx="805460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CED-1 clusters around apoptotic cells, because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295400"/>
            <a:ext cx="8430513" cy="5632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UcParenR"/>
            </a:pPr>
            <a:r>
              <a:rPr lang="en-US" sz="3600" b="1" dirty="0" smtClean="0"/>
              <a:t> It is a membrane protein</a:t>
            </a:r>
          </a:p>
          <a:p>
            <a:pPr marL="342900" indent="-342900">
              <a:buAutoNum type="alphaUcParenR"/>
            </a:pPr>
            <a:endParaRPr lang="en-US" sz="3600" b="1" dirty="0" smtClean="0"/>
          </a:p>
          <a:p>
            <a:pPr marL="342900" indent="-342900">
              <a:buAutoNum type="alphaUcParenR"/>
            </a:pPr>
            <a:r>
              <a:rPr lang="en-US" sz="3600" b="1" dirty="0" smtClean="0"/>
              <a:t> It recognizes and binds to apoptotic cells</a:t>
            </a:r>
          </a:p>
          <a:p>
            <a:pPr marL="342900" indent="-342900">
              <a:buAutoNum type="alphaUcParenR"/>
            </a:pPr>
            <a:endParaRPr lang="en-US" sz="3600" b="1" dirty="0" smtClean="0"/>
          </a:p>
          <a:p>
            <a:pPr marL="342900" indent="-342900">
              <a:buAutoNum type="alphaUcParenR"/>
            </a:pPr>
            <a:r>
              <a:rPr lang="en-US" sz="3600" b="1" dirty="0" smtClean="0"/>
              <a:t> It is made in apoptotic cells</a:t>
            </a:r>
          </a:p>
          <a:p>
            <a:pPr marL="342900" indent="-342900">
              <a:buAutoNum type="alphaUcParenR"/>
            </a:pPr>
            <a:endParaRPr lang="en-US" sz="3600" b="1" dirty="0" smtClean="0"/>
          </a:p>
          <a:p>
            <a:pPr marL="342900" indent="-342900">
              <a:buAutoNum type="alphaUcParenR"/>
            </a:pPr>
            <a:r>
              <a:rPr lang="en-US" sz="3600" b="1" dirty="0" smtClean="0"/>
              <a:t> It is a receptor for CED-7</a:t>
            </a:r>
          </a:p>
          <a:p>
            <a:pPr marL="342900" indent="-342900">
              <a:buAutoNum type="alphaUcParenR"/>
            </a:pPr>
            <a:endParaRPr lang="en-US" sz="3600" b="1" dirty="0" smtClean="0"/>
          </a:p>
          <a:p>
            <a:pPr marL="342900" indent="-342900">
              <a:buAutoNum type="alphaUcParenR"/>
            </a:pPr>
            <a:r>
              <a:rPr lang="en-US" sz="3600" b="1" dirty="0" smtClean="0"/>
              <a:t> None of above</a:t>
            </a:r>
          </a:p>
          <a:p>
            <a:pPr marL="342900" indent="-342900">
              <a:buAutoNum type="alphaUcParenR"/>
            </a:pPr>
            <a:endParaRPr lang="en-US" sz="3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Which of the following is important for CED-1 activity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UcPeriod"/>
            </a:pPr>
            <a:r>
              <a:rPr lang="en-US" dirty="0" smtClean="0"/>
              <a:t>The intracellular domain</a:t>
            </a:r>
          </a:p>
          <a:p>
            <a:pPr marL="514350" indent="-514350">
              <a:buAutoNum type="alphaUcPeriod"/>
            </a:pPr>
            <a:r>
              <a:rPr lang="en-US" dirty="0" smtClean="0"/>
              <a:t>The </a:t>
            </a:r>
            <a:r>
              <a:rPr lang="en-US" dirty="0" err="1" smtClean="0"/>
              <a:t>transmembrane</a:t>
            </a:r>
            <a:r>
              <a:rPr lang="en-US" dirty="0" smtClean="0"/>
              <a:t> domain</a:t>
            </a:r>
          </a:p>
          <a:p>
            <a:pPr marL="514350" indent="-514350">
              <a:buAutoNum type="alphaUcPeriod"/>
            </a:pPr>
            <a:r>
              <a:rPr lang="en-US" dirty="0" smtClean="0"/>
              <a:t>The extracellular domain</a:t>
            </a:r>
          </a:p>
          <a:p>
            <a:pPr marL="514350" indent="-514350">
              <a:buAutoNum type="alphaUcPeriod"/>
            </a:pPr>
            <a:r>
              <a:rPr lang="en-US" dirty="0" smtClean="0"/>
              <a:t>The PTB binding motif</a:t>
            </a:r>
          </a:p>
          <a:p>
            <a:pPr marL="514350" indent="-514350">
              <a:buAutoNum type="alphaUcPeriod"/>
            </a:pPr>
            <a:r>
              <a:rPr lang="en-US" dirty="0" smtClean="0"/>
              <a:t>All of the above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Which of the following is important for CED-1 </a:t>
            </a:r>
            <a:r>
              <a:rPr lang="en-US" sz="3600" b="1" dirty="0" smtClean="0"/>
              <a:t>clustering around apoptotic cells</a:t>
            </a:r>
            <a:endParaRPr lang="en-US" sz="3600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pPr marL="514350" indent="-514350">
              <a:buAutoNum type="alphaUcPeriod"/>
            </a:pPr>
            <a:r>
              <a:rPr lang="en-US" dirty="0" smtClean="0"/>
              <a:t>The intracellular domain</a:t>
            </a:r>
          </a:p>
          <a:p>
            <a:pPr marL="514350" indent="-514350">
              <a:buAutoNum type="alphaUcPeriod"/>
            </a:pPr>
            <a:r>
              <a:rPr lang="en-US" dirty="0" smtClean="0"/>
              <a:t>The </a:t>
            </a:r>
            <a:r>
              <a:rPr lang="en-US" dirty="0" smtClean="0"/>
              <a:t>extracellular domain</a:t>
            </a:r>
          </a:p>
          <a:p>
            <a:pPr marL="514350" indent="-514350">
              <a:buAutoNum type="alphaUcPeriod"/>
            </a:pPr>
            <a:r>
              <a:rPr lang="en-US" dirty="0" smtClean="0"/>
              <a:t>The PTB binding </a:t>
            </a:r>
            <a:r>
              <a:rPr lang="en-US" dirty="0" smtClean="0"/>
              <a:t>motif</a:t>
            </a:r>
          </a:p>
          <a:p>
            <a:pPr marL="514350" indent="-514350">
              <a:buAutoNum type="alphaUcPeriod"/>
            </a:pPr>
            <a:r>
              <a:rPr lang="en-US" dirty="0" smtClean="0"/>
              <a:t>The SH2 motif</a:t>
            </a:r>
            <a:endParaRPr lang="en-US" dirty="0" smtClean="0"/>
          </a:p>
          <a:p>
            <a:pPr marL="514350" indent="-514350">
              <a:buAutoNum type="alphaUcPeriod"/>
            </a:pPr>
            <a:r>
              <a:rPr lang="en-US" dirty="0" smtClean="0"/>
              <a:t>All of the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77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Which of the following is </a:t>
            </a:r>
            <a:r>
              <a:rPr lang="en-US" sz="3600" b="1" dirty="0" smtClean="0"/>
              <a:t>true </a:t>
            </a:r>
            <a:r>
              <a:rPr lang="en-US" sz="3600" b="1" dirty="0" smtClean="0"/>
              <a:t>for CED</a:t>
            </a:r>
            <a:r>
              <a:rPr lang="en-US" sz="3600" b="1" dirty="0" smtClean="0"/>
              <a:t>-7?</a:t>
            </a:r>
            <a:endParaRPr lang="en-US" sz="3600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514350" indent="-514350">
              <a:buAutoNum type="alphaUcPeriod"/>
            </a:pPr>
            <a:r>
              <a:rPr lang="en-US" dirty="0" smtClean="0"/>
              <a:t>A binding partner of CED-1</a:t>
            </a:r>
            <a:endParaRPr lang="en-US" dirty="0" smtClean="0"/>
          </a:p>
          <a:p>
            <a:pPr marL="514350" indent="-514350">
              <a:buAutoNum type="alphaUcPeriod"/>
            </a:pPr>
            <a:r>
              <a:rPr lang="en-US" dirty="0" smtClean="0"/>
              <a:t>A phagocyte receptor</a:t>
            </a:r>
            <a:endParaRPr lang="en-US" dirty="0" smtClean="0"/>
          </a:p>
          <a:p>
            <a:pPr marL="514350" indent="-514350">
              <a:buAutoNum type="alphaUcPeriod"/>
            </a:pPr>
            <a:r>
              <a:rPr lang="en-US" dirty="0" smtClean="0"/>
              <a:t>A protein with </a:t>
            </a:r>
            <a:r>
              <a:rPr lang="en-US" smtClean="0"/>
              <a:t>SH2 motifs</a:t>
            </a:r>
            <a:endParaRPr lang="en-US" dirty="0" smtClean="0"/>
          </a:p>
          <a:p>
            <a:pPr marL="514350" indent="-514350">
              <a:buAutoNum type="alphaUcPeriod"/>
            </a:pPr>
            <a:r>
              <a:rPr lang="en-US" dirty="0" smtClean="0"/>
              <a:t>A protein required for CED-1 to cluster around apoptotic cells</a:t>
            </a:r>
          </a:p>
          <a:p>
            <a:pPr marL="514350" indent="-514350">
              <a:buAutoNum type="alphaUcPeriod"/>
            </a:pPr>
            <a:r>
              <a:rPr lang="en-US" dirty="0" smtClean="0"/>
              <a:t>All </a:t>
            </a:r>
            <a:r>
              <a:rPr lang="en-US" dirty="0" smtClean="0"/>
              <a:t>of the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904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144</Words>
  <Application>Microsoft Macintosh PowerPoint</Application>
  <PresentationFormat>On-screen Show (4:3)</PresentationFormat>
  <Paragraphs>28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Which of the following is important for CED-1 activity</vt:lpstr>
      <vt:lpstr>Which of the following is important for CED-1 clustering around apoptotic cells</vt:lpstr>
      <vt:lpstr>Which of the following is true for CED-7?</vt:lpstr>
    </vt:vector>
  </TitlesOfParts>
  <Company>CU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Ding Xue</dc:creator>
  <cp:lastModifiedBy>Ding Xue</cp:lastModifiedBy>
  <cp:revision>5</cp:revision>
  <dcterms:created xsi:type="dcterms:W3CDTF">2011-04-19T18:48:59Z</dcterms:created>
  <dcterms:modified xsi:type="dcterms:W3CDTF">2013-04-23T17:47:48Z</dcterms:modified>
</cp:coreProperties>
</file>