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6285-35A7-F841-85F4-145C4679D058}" type="datetimeFigureOut">
              <a:rPr lang="en-US" smtClean="0"/>
              <a:pPr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9BC2-9478-0B41-A206-0ED6D93B0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219200" y="228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Which of the following statements is correct?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1650" y="1295400"/>
            <a:ext cx="8642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Death domain is necessary and sufficient to induce apoptosis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FADD death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effector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domain is sufficient to induce apoptosis 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overexpressed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FADD really does not need the death domain to function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FAS death domain and FADD death domain are interchangeable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charset="0"/>
              <a:buAutoNum type="alphaU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None of the above statement is correct.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CU Boulder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Apaf-1 has a CED-3 homology domain, which suggests</dc:title>
  <dc:creator>Ding Xue</dc:creator>
  <cp:lastModifiedBy>Ding Xue</cp:lastModifiedBy>
  <cp:revision>4</cp:revision>
  <dcterms:created xsi:type="dcterms:W3CDTF">2009-04-02T22:40:02Z</dcterms:created>
  <dcterms:modified xsi:type="dcterms:W3CDTF">2009-04-02T22:40:50Z</dcterms:modified>
</cp:coreProperties>
</file>