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92" d="100"/>
          <a:sy n="192" d="100"/>
        </p:scale>
        <p:origin x="-1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8B16-543E-B443-BF65-D5055F7528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81DE-3533-2F41-905F-40ADF0C61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095" y="152400"/>
            <a:ext cx="85489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				This paper is about</a:t>
            </a:r>
          </a:p>
          <a:p>
            <a:endParaRPr lang="en-US" sz="4400" b="1" dirty="0" smtClean="0"/>
          </a:p>
          <a:p>
            <a:pPr marL="742950" indent="-742950">
              <a:buAutoNum type="alphaUcPeriod"/>
            </a:pPr>
            <a:r>
              <a:rPr lang="en-US" sz="4000" b="1" dirty="0" smtClean="0"/>
              <a:t>RNA can inhibit gene expression</a:t>
            </a:r>
          </a:p>
          <a:p>
            <a:pPr marL="742950" indent="-742950">
              <a:buAutoNum type="alphaUcPeriod"/>
            </a:pPr>
            <a:r>
              <a:rPr lang="en-US" sz="4000" b="1" dirty="0" smtClean="0"/>
              <a:t>RNA can </a:t>
            </a:r>
            <a:r>
              <a:rPr lang="en-US" sz="4000" b="1" dirty="0" smtClean="0"/>
              <a:t>destabilize mRNA</a:t>
            </a:r>
            <a:endParaRPr lang="en-US" sz="4000" b="1" dirty="0" smtClean="0"/>
          </a:p>
          <a:p>
            <a:pPr marL="742950" indent="-742950">
              <a:buAutoNum type="alphaUcPeriod"/>
            </a:pPr>
            <a:r>
              <a:rPr lang="en-US" sz="4000" b="1" dirty="0" smtClean="0"/>
              <a:t>Single stranded RNA can affect gene expression</a:t>
            </a:r>
          </a:p>
          <a:p>
            <a:pPr marL="742950" indent="-742950">
              <a:buAutoNum type="alphaUcPeriod"/>
            </a:pPr>
            <a:r>
              <a:rPr lang="en-US" sz="4000" b="1" dirty="0" smtClean="0"/>
              <a:t>Double stranded RNA can affect gene expression</a:t>
            </a:r>
          </a:p>
          <a:p>
            <a:pPr marL="742950" indent="-742950">
              <a:buAutoNum type="alphaUcPeriod"/>
            </a:pPr>
            <a:r>
              <a:rPr lang="en-US" sz="4000" b="1" dirty="0" smtClean="0"/>
              <a:t>All of </a:t>
            </a:r>
            <a:r>
              <a:rPr lang="en-US" sz="4000" b="1" dirty="0" smtClean="0"/>
              <a:t>above.   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Before their study, it is known that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Single stranded RNA can cause RNA interference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Sense RNA can cause RNA interference</a:t>
            </a:r>
          </a:p>
          <a:p>
            <a:pPr marL="514350" indent="-514350">
              <a:buFont typeface="Arial"/>
              <a:buAutoNum type="alphaUcPeriod"/>
            </a:pPr>
            <a:r>
              <a:rPr lang="en-US" b="1" dirty="0" smtClean="0"/>
              <a:t>Anti-sense RNA can cause RNA interference</a:t>
            </a:r>
          </a:p>
          <a:p>
            <a:pPr marL="514350" indent="-514350">
              <a:buFont typeface="Arial"/>
              <a:buAutoNum type="alphaUcPeriod"/>
            </a:pPr>
            <a:r>
              <a:rPr lang="en-US" b="1" dirty="0" smtClean="0"/>
              <a:t>RNA interference can persist into next generation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b="1" dirty="0" smtClean="0"/>
              <a:t>All of above</a:t>
            </a:r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Potent RNA interference can be caused by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dirty="0" err="1" smtClean="0"/>
              <a:t>dsRNA</a:t>
            </a:r>
            <a:r>
              <a:rPr lang="en-US" dirty="0" smtClean="0"/>
              <a:t> corresponding to any sequence of its target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dsRNA</a:t>
            </a:r>
            <a:r>
              <a:rPr lang="en-US" dirty="0" smtClean="0"/>
              <a:t> corresponding to the coding region of its target</a:t>
            </a:r>
          </a:p>
          <a:p>
            <a:pPr marL="514350" indent="-514350">
              <a:buAutoNum type="alphaUcPeriod"/>
            </a:pPr>
            <a:r>
              <a:rPr lang="en-US" dirty="0" smtClean="0"/>
              <a:t>Anti-sense strand RNA corresponding to the </a:t>
            </a:r>
            <a:r>
              <a:rPr lang="en-US" dirty="0" err="1" smtClean="0"/>
              <a:t>exon</a:t>
            </a:r>
            <a:r>
              <a:rPr lang="en-US" dirty="0" smtClean="0"/>
              <a:t> of its target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S</a:t>
            </a:r>
            <a:r>
              <a:rPr lang="en-US" dirty="0" smtClean="0"/>
              <a:t>ense strand RNA corresponding to the </a:t>
            </a:r>
            <a:r>
              <a:rPr lang="en-US" dirty="0" err="1" smtClean="0"/>
              <a:t>intron</a:t>
            </a:r>
            <a:r>
              <a:rPr lang="en-US" dirty="0" smtClean="0"/>
              <a:t> of its target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None of above</a:t>
            </a:r>
          </a:p>
          <a:p>
            <a:pPr marL="514350" indent="-514350">
              <a:buAutoNum type="alphaUcPeriod"/>
            </a:pPr>
            <a:endParaRPr lang="en-US" dirty="0" smtClean="0"/>
          </a:p>
          <a:p>
            <a:pPr marL="514350" indent="-514350">
              <a:buAutoNum type="alphaUcPeriod"/>
            </a:pPr>
            <a:endParaRPr lang="en-US" dirty="0" smtClean="0"/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this study, we learn that RNA interference can be used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inhibit expression of all C. </a:t>
            </a:r>
            <a:r>
              <a:rPr lang="en-US" dirty="0" err="1" smtClean="0"/>
              <a:t>elegans</a:t>
            </a:r>
            <a:r>
              <a:rPr lang="en-US" dirty="0" smtClean="0"/>
              <a:t> genes</a:t>
            </a:r>
          </a:p>
          <a:p>
            <a:pPr marL="514350" indent="-514350">
              <a:buAutoNum type="alphaUcPeriod"/>
            </a:pPr>
            <a:r>
              <a:rPr lang="en-US" dirty="0" smtClean="0"/>
              <a:t>Inhibit gene expression in other organisms</a:t>
            </a:r>
          </a:p>
          <a:p>
            <a:pPr marL="514350" indent="-514350">
              <a:buAutoNum type="alphaUcPeriod"/>
            </a:pPr>
            <a:r>
              <a:rPr lang="en-US" dirty="0" smtClean="0"/>
              <a:t>Inhibit gene expression in the next generation in C.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Completely eliminate the expression of a C. </a:t>
            </a:r>
            <a:r>
              <a:rPr lang="en-US" dirty="0" err="1" smtClean="0"/>
              <a:t>elegans</a:t>
            </a:r>
            <a:r>
              <a:rPr lang="en-US" dirty="0" smtClean="0"/>
              <a:t> gene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 of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This paper shows that RNA interference results in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A.  Degradation of its target mRNA</a:t>
            </a:r>
          </a:p>
          <a:p>
            <a:pPr>
              <a:buNone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Inhibited transcription of its target gene</a:t>
            </a:r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A defect in RNA splicing</a:t>
            </a:r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Altered chromatin structure of its target gene</a:t>
            </a:r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None of </a:t>
            </a:r>
            <a:r>
              <a:rPr lang="en-US" sz="2800" b="1" smtClean="0"/>
              <a:t>the above</a:t>
            </a:r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176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Before their study, it is known that</vt:lpstr>
      <vt:lpstr>Potent RNA interference can be caused by </vt:lpstr>
      <vt:lpstr>From this study, we learn that RNA interference can be used to</vt:lpstr>
      <vt:lpstr>This paper shows that RNA interference results in 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14</cp:revision>
  <dcterms:created xsi:type="dcterms:W3CDTF">2011-02-15T20:33:15Z</dcterms:created>
  <dcterms:modified xsi:type="dcterms:W3CDTF">2016-03-03T18:34:00Z</dcterms:modified>
</cp:coreProperties>
</file>