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88"/>
  </p:normalViewPr>
  <p:slideViewPr>
    <p:cSldViewPr snapToGrid="0" snapToObjects="1">
      <p:cViewPr varScale="1">
        <p:scale>
          <a:sx n="196" d="100"/>
          <a:sy n="196" d="100"/>
        </p:scale>
        <p:origin x="15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CE0-DB07-AD47-A571-FA75A2AA5DDF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479-4FBE-9946-9A4B-C04BB846E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CE0-DB07-AD47-A571-FA75A2AA5DDF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479-4FBE-9946-9A4B-C04BB846E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CE0-DB07-AD47-A571-FA75A2AA5DDF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479-4FBE-9946-9A4B-C04BB846E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CE0-DB07-AD47-A571-FA75A2AA5DDF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479-4FBE-9946-9A4B-C04BB846E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CE0-DB07-AD47-A571-FA75A2AA5DDF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479-4FBE-9946-9A4B-C04BB846E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CE0-DB07-AD47-A571-FA75A2AA5DDF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479-4FBE-9946-9A4B-C04BB846E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CE0-DB07-AD47-A571-FA75A2AA5DDF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479-4FBE-9946-9A4B-C04BB846E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CE0-DB07-AD47-A571-FA75A2AA5DDF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479-4FBE-9946-9A4B-C04BB846E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CE0-DB07-AD47-A571-FA75A2AA5DDF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479-4FBE-9946-9A4B-C04BB846E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CE0-DB07-AD47-A571-FA75A2AA5DDF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479-4FBE-9946-9A4B-C04BB846E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CE0-DB07-AD47-A571-FA75A2AA5DDF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479-4FBE-9946-9A4B-C04BB846E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93CE0-DB07-AD47-A571-FA75A2AA5DDF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41479-4FBE-9946-9A4B-C04BB846E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1927592" y="214009"/>
            <a:ext cx="6226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What is the major issue of this paper?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288587" y="1411119"/>
            <a:ext cx="8778557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itchFamily="-108" charset="0"/>
              <a:buAutoNum type="alphaUcParenR"/>
            </a:pPr>
            <a:r>
              <a:rPr lang="en-US" sz="2400" b="1" dirty="0"/>
              <a:t>How C. </a:t>
            </a:r>
            <a:r>
              <a:rPr lang="en-US" sz="2400" b="1" dirty="0" err="1"/>
              <a:t>elegans</a:t>
            </a:r>
            <a:r>
              <a:rPr lang="en-US" sz="2400" b="1" dirty="0"/>
              <a:t> embryos divide?</a:t>
            </a:r>
          </a:p>
          <a:p>
            <a:pPr marL="457200" indent="-457200">
              <a:buFont typeface="Arial" pitchFamily="-108" charset="0"/>
              <a:buAutoNum type="alphaUcParenR"/>
            </a:pPr>
            <a:endParaRPr lang="en-US" sz="2400" b="1" dirty="0"/>
          </a:p>
          <a:p>
            <a:pPr marL="457200" indent="-457200">
              <a:buFont typeface="Arial" pitchFamily="-108" charset="0"/>
              <a:buAutoNum type="alphaUcParenR"/>
            </a:pPr>
            <a:r>
              <a:rPr lang="en-US" sz="2400" b="1" dirty="0"/>
              <a:t>Whether gut differentiation dependents on inductive signals?</a:t>
            </a:r>
          </a:p>
          <a:p>
            <a:pPr marL="457200" indent="-457200">
              <a:buFont typeface="Arial" pitchFamily="-108" charset="0"/>
              <a:buAutoNum type="alphaUcParenR"/>
            </a:pPr>
            <a:endParaRPr lang="en-US" sz="2400" b="1" dirty="0"/>
          </a:p>
          <a:p>
            <a:pPr marL="457200" indent="-457200">
              <a:buFont typeface="Arial" pitchFamily="-108" charset="0"/>
              <a:buAutoNum type="alphaUcParenR"/>
            </a:pPr>
            <a:r>
              <a:rPr lang="en-US" sz="2400" b="1" dirty="0"/>
              <a:t>How to separate C. </a:t>
            </a:r>
            <a:r>
              <a:rPr lang="en-US" sz="2400" b="1" dirty="0" err="1"/>
              <a:t>elegans</a:t>
            </a:r>
            <a:r>
              <a:rPr lang="en-US" sz="2400" b="1" dirty="0"/>
              <a:t> </a:t>
            </a:r>
            <a:r>
              <a:rPr lang="en-US" sz="2400" b="1" dirty="0" err="1"/>
              <a:t>blastomeres</a:t>
            </a:r>
            <a:r>
              <a:rPr lang="en-US" sz="2400" b="1" dirty="0"/>
              <a:t>?</a:t>
            </a:r>
          </a:p>
          <a:p>
            <a:pPr marL="457200" indent="-457200">
              <a:buFont typeface="Arial" pitchFamily="-108" charset="0"/>
              <a:buAutoNum type="alphaUcParenR"/>
            </a:pPr>
            <a:endParaRPr lang="en-US" sz="2400" b="1" dirty="0"/>
          </a:p>
          <a:p>
            <a:pPr marL="457200" indent="-457200">
              <a:buFont typeface="Arial" pitchFamily="-108" charset="0"/>
              <a:buAutoNum type="alphaUcParenR"/>
            </a:pPr>
            <a:r>
              <a:rPr lang="en-US" sz="2400" b="1" dirty="0"/>
              <a:t>How to observe gut differentiation</a:t>
            </a:r>
          </a:p>
          <a:p>
            <a:pPr marL="457200" indent="-457200">
              <a:buFont typeface="Arial" pitchFamily="-108" charset="0"/>
              <a:buAutoNum type="alphaUcParenR"/>
            </a:pPr>
            <a:endParaRPr lang="en-US" sz="2400" b="1" dirty="0"/>
          </a:p>
          <a:p>
            <a:pPr marL="457200" indent="-457200">
              <a:buFont typeface="Arial" pitchFamily="-108" charset="0"/>
              <a:buAutoNum type="alphaUcParenR"/>
            </a:pPr>
            <a:r>
              <a:rPr lang="en-US" sz="2400" b="1" dirty="0"/>
              <a:t>Whether gut differentiation dependents on </a:t>
            </a:r>
            <a:r>
              <a:rPr lang="en-US" sz="2400" b="1" dirty="0" smtClean="0"/>
              <a:t>local determinants?</a:t>
            </a:r>
            <a:endParaRPr lang="en-US" sz="2400" b="1" dirty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17770" y="285344"/>
            <a:ext cx="8683558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2800" b="1" dirty="0"/>
              <a:t>What is the major approach that the author used to address his major question?</a:t>
            </a:r>
          </a:p>
          <a:p>
            <a:pPr marL="457200" indent="-457200" algn="ctr"/>
            <a:endParaRPr lang="en-US" sz="2000" b="1" dirty="0"/>
          </a:p>
          <a:p>
            <a:pPr marL="457200" indent="-457200">
              <a:buFont typeface="Arial" pitchFamily="-108" charset="0"/>
              <a:buAutoNum type="alphaUcParenR"/>
            </a:pPr>
            <a:r>
              <a:rPr lang="en-US" sz="2000" b="1" dirty="0"/>
              <a:t>Antibody staining</a:t>
            </a:r>
          </a:p>
          <a:p>
            <a:pPr marL="457200" indent="-457200">
              <a:buFont typeface="Arial" pitchFamily="-108" charset="0"/>
              <a:buAutoNum type="alphaUcParenR"/>
            </a:pPr>
            <a:endParaRPr lang="en-US" sz="2000" b="1" dirty="0"/>
          </a:p>
          <a:p>
            <a:pPr marL="457200" indent="-457200">
              <a:buFont typeface="Arial" pitchFamily="-108" charset="0"/>
              <a:buAutoNum type="alphaUcParenR"/>
            </a:pPr>
            <a:r>
              <a:rPr lang="en-US" sz="2000" b="1" dirty="0"/>
              <a:t>Separation and reconstitution of </a:t>
            </a:r>
            <a:r>
              <a:rPr lang="en-US" sz="2000" b="1" dirty="0" err="1"/>
              <a:t>blastomeres</a:t>
            </a:r>
            <a:endParaRPr lang="en-US" sz="2000" b="1" dirty="0"/>
          </a:p>
          <a:p>
            <a:pPr marL="457200" indent="-457200">
              <a:buFont typeface="Arial" pitchFamily="-108" charset="0"/>
              <a:buAutoNum type="alphaUcParenR"/>
            </a:pPr>
            <a:endParaRPr lang="en-US" sz="2000" b="1" dirty="0"/>
          </a:p>
          <a:p>
            <a:pPr marL="457200" indent="-457200">
              <a:buFont typeface="Arial" pitchFamily="-108" charset="0"/>
              <a:buAutoNum type="alphaUcParenR"/>
            </a:pPr>
            <a:r>
              <a:rPr lang="en-US" sz="2000" b="1" dirty="0"/>
              <a:t>C. </a:t>
            </a:r>
            <a:r>
              <a:rPr lang="en-US" sz="2000" b="1" dirty="0" err="1"/>
              <a:t>elegans</a:t>
            </a:r>
            <a:r>
              <a:rPr lang="en-US" sz="2000" b="1" dirty="0"/>
              <a:t> lineage analysis</a:t>
            </a:r>
          </a:p>
          <a:p>
            <a:pPr marL="457200" indent="-457200">
              <a:buFont typeface="Arial" pitchFamily="-108" charset="0"/>
              <a:buAutoNum type="alphaUcParenR"/>
            </a:pPr>
            <a:endParaRPr lang="en-US" sz="2000" b="1" dirty="0"/>
          </a:p>
          <a:p>
            <a:pPr marL="457200" indent="-457200">
              <a:buFont typeface="Arial" pitchFamily="-108" charset="0"/>
              <a:buAutoNum type="alphaUcParenR"/>
            </a:pPr>
            <a:r>
              <a:rPr lang="en-US" sz="2000" b="1" dirty="0" smtClean="0"/>
              <a:t>Multiple approaches are used and needed. </a:t>
            </a:r>
          </a:p>
          <a:p>
            <a:pPr marL="457200" indent="-457200">
              <a:buFont typeface="Arial" pitchFamily="-108" charset="0"/>
              <a:buAutoNum type="alphaUcParenR"/>
            </a:pPr>
            <a:endParaRPr lang="en-US" sz="2000" b="1" dirty="0"/>
          </a:p>
          <a:p>
            <a:pPr marL="457200" indent="-457200">
              <a:buFont typeface="Arial" pitchFamily="-108" charset="0"/>
              <a:buAutoNum type="alphaUcParenR"/>
            </a:pPr>
            <a:r>
              <a:rPr lang="en-US" sz="2000" b="1" dirty="0" smtClean="0"/>
              <a:t>Genetic analysis</a:t>
            </a:r>
            <a:endParaRPr lang="en-US" sz="2000" b="1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7150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7150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82004" y="152400"/>
            <a:ext cx="86561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Which of the following is important for gut differentiation in </a:t>
            </a:r>
            <a:r>
              <a:rPr lang="en-US" sz="3200" b="1" i="1" dirty="0" smtClean="0"/>
              <a:t>C. </a:t>
            </a:r>
            <a:r>
              <a:rPr lang="en-US" sz="3200" b="1" i="1" dirty="0" err="1" smtClean="0"/>
              <a:t>elegans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89553" y="1817099"/>
            <a:ext cx="45449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b="1" dirty="0" smtClean="0"/>
          </a:p>
          <a:p>
            <a:pPr marL="457200" indent="-457200">
              <a:buFont typeface="Arial" pitchFamily="-108" charset="0"/>
              <a:buAutoNum type="alphaUcParenR"/>
            </a:pPr>
            <a:r>
              <a:rPr lang="en-US" b="1" dirty="0" err="1" smtClean="0"/>
              <a:t>ABa</a:t>
            </a:r>
            <a:endParaRPr lang="en-US" b="1" dirty="0" smtClean="0"/>
          </a:p>
          <a:p>
            <a:pPr marL="457200" indent="-457200">
              <a:buFont typeface="Arial" pitchFamily="-108" charset="0"/>
              <a:buAutoNum type="alphaUcParenR"/>
            </a:pPr>
            <a:endParaRPr lang="en-US" b="1" dirty="0" smtClean="0"/>
          </a:p>
          <a:p>
            <a:pPr marL="457200" indent="-457200">
              <a:buFont typeface="Arial" pitchFamily="-108" charset="0"/>
              <a:buAutoNum type="alphaUcParenR"/>
            </a:pPr>
            <a:r>
              <a:rPr lang="en-US" b="1" dirty="0" err="1" smtClean="0"/>
              <a:t>ABa</a:t>
            </a:r>
            <a:r>
              <a:rPr lang="en-US" b="1" dirty="0" smtClean="0"/>
              <a:t> + </a:t>
            </a:r>
            <a:r>
              <a:rPr lang="en-US" b="1" dirty="0" err="1" smtClean="0"/>
              <a:t>ABp</a:t>
            </a:r>
            <a:endParaRPr lang="en-US" b="1" dirty="0" smtClean="0"/>
          </a:p>
          <a:p>
            <a:pPr marL="457200" indent="-457200">
              <a:buFont typeface="Arial" pitchFamily="-108" charset="0"/>
              <a:buAutoNum type="alphaUcParenR"/>
            </a:pPr>
            <a:endParaRPr lang="en-US" b="1" dirty="0" smtClean="0"/>
          </a:p>
          <a:p>
            <a:pPr marL="457200" indent="-457200">
              <a:buFont typeface="Arial" pitchFamily="-108" charset="0"/>
              <a:buAutoNum type="alphaUcParenR"/>
            </a:pPr>
            <a:r>
              <a:rPr lang="en-US" b="1" dirty="0" err="1" smtClean="0"/>
              <a:t>ABp</a:t>
            </a:r>
            <a:endParaRPr lang="en-US" b="1" dirty="0" smtClean="0"/>
          </a:p>
          <a:p>
            <a:pPr marL="457200" indent="-457200">
              <a:buFont typeface="Arial" pitchFamily="-108" charset="0"/>
              <a:buAutoNum type="alphaUcParenR"/>
            </a:pPr>
            <a:endParaRPr lang="en-US" b="1" dirty="0" smtClean="0"/>
          </a:p>
          <a:p>
            <a:pPr marL="457200" indent="-457200">
              <a:buFont typeface="Arial" pitchFamily="-108" charset="0"/>
              <a:buAutoNum type="alphaUcParenR"/>
            </a:pPr>
            <a:r>
              <a:rPr lang="en-US" b="1" dirty="0" smtClean="0"/>
              <a:t>P2</a:t>
            </a:r>
          </a:p>
          <a:p>
            <a:pPr marL="457200" indent="-457200">
              <a:buFont typeface="Arial" pitchFamily="-108" charset="0"/>
              <a:buAutoNum type="alphaUcParenR"/>
            </a:pPr>
            <a:endParaRPr lang="en-US" b="1" dirty="0" smtClean="0"/>
          </a:p>
          <a:p>
            <a:pPr marL="457200" indent="-457200">
              <a:buFont typeface="Arial" pitchFamily="-108" charset="0"/>
              <a:buAutoNum type="alphaUcParenR"/>
            </a:pPr>
            <a:r>
              <a:rPr lang="en-US" b="1" dirty="0" err="1" smtClean="0"/>
              <a:t>ABp</a:t>
            </a:r>
            <a:r>
              <a:rPr lang="en-US" b="1" dirty="0" smtClean="0"/>
              <a:t> + P2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4880" y="352028"/>
            <a:ext cx="7498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Which of the following is a correct statement?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44881" y="1615440"/>
            <a:ext cx="7294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arenR"/>
            </a:pPr>
            <a:r>
              <a:rPr lang="en-US" b="1" dirty="0" err="1" smtClean="0"/>
              <a:t>Cytoplasmic</a:t>
            </a:r>
            <a:r>
              <a:rPr lang="en-US" b="1" dirty="0" smtClean="0"/>
              <a:t> determinant is not important for gut differentiation</a:t>
            </a:r>
          </a:p>
          <a:p>
            <a:pPr marL="342900" indent="-342900">
              <a:buAutoNum type="alphaUcParenR"/>
            </a:pPr>
            <a:endParaRPr lang="en-US" b="1" dirty="0" smtClean="0"/>
          </a:p>
          <a:p>
            <a:pPr marL="342900" indent="-342900">
              <a:buAutoNum type="alphaUcParenR"/>
            </a:pPr>
            <a:r>
              <a:rPr lang="en-US" b="1" dirty="0" smtClean="0"/>
              <a:t>The interaction between EMS and P2 </a:t>
            </a:r>
            <a:r>
              <a:rPr lang="en-US" b="1" dirty="0" smtClean="0"/>
              <a:t>occurs shortly </a:t>
            </a:r>
            <a:r>
              <a:rPr lang="en-US" b="1" dirty="0" smtClean="0"/>
              <a:t>after cell division</a:t>
            </a:r>
          </a:p>
          <a:p>
            <a:pPr marL="342900" indent="-342900">
              <a:buAutoNum type="alphaUcParenR"/>
            </a:pPr>
            <a:endParaRPr lang="en-US" b="1" dirty="0" smtClean="0"/>
          </a:p>
          <a:p>
            <a:pPr marL="342900" indent="-342900">
              <a:buAutoNum type="alphaUcParenR"/>
            </a:pPr>
            <a:r>
              <a:rPr lang="en-US" b="1" dirty="0" smtClean="0"/>
              <a:t>Recombining isolated EMS and P2 always results in gut differentiation</a:t>
            </a:r>
          </a:p>
          <a:p>
            <a:pPr marL="342900" indent="-342900">
              <a:buAutoNum type="alphaUcParenR"/>
            </a:pPr>
            <a:endParaRPr lang="en-US" b="1" dirty="0" smtClean="0"/>
          </a:p>
          <a:p>
            <a:pPr marL="342900" indent="-342900">
              <a:buAutoNum type="alphaUcParenR"/>
            </a:pPr>
            <a:r>
              <a:rPr lang="en-US" b="1" dirty="0" smtClean="0"/>
              <a:t>Recombining isolated EMS and </a:t>
            </a:r>
            <a:r>
              <a:rPr lang="en-US" b="1" dirty="0" err="1" smtClean="0"/>
              <a:t>ABx</a:t>
            </a:r>
            <a:r>
              <a:rPr lang="en-US" b="1" dirty="0" smtClean="0"/>
              <a:t> always never yields correct gut differentiation</a:t>
            </a:r>
          </a:p>
          <a:p>
            <a:pPr marL="342900" indent="-342900">
              <a:buAutoNum type="alphaUcParenR"/>
            </a:pPr>
            <a:endParaRPr lang="en-US" b="1" dirty="0" smtClean="0"/>
          </a:p>
          <a:p>
            <a:pPr marL="342900" indent="-342900">
              <a:buAutoNum type="alphaUcParenR"/>
            </a:pPr>
            <a:r>
              <a:rPr lang="en-US" b="1" dirty="0" smtClean="0"/>
              <a:t>All of the above</a:t>
            </a:r>
          </a:p>
          <a:p>
            <a:pPr marL="342900" indent="-342900">
              <a:buAutoNum type="alphaUcParenR"/>
            </a:pPr>
            <a:endParaRPr lang="en-US" b="1" dirty="0" smtClean="0"/>
          </a:p>
          <a:p>
            <a:pPr marL="342900" indent="-342900">
              <a:buAutoNum type="alphaUcParenR"/>
            </a:pPr>
            <a:endParaRPr lang="en-US" b="1" dirty="0" smtClean="0"/>
          </a:p>
          <a:p>
            <a:pPr marL="342900" indent="-342900">
              <a:buAutoNum type="arabicParenR"/>
            </a:pPr>
            <a:endParaRPr lang="en-US" b="1" dirty="0" smtClean="0"/>
          </a:p>
          <a:p>
            <a:pPr marL="342900" indent="-342900">
              <a:buAutoNum type="arabicParenR"/>
            </a:pPr>
            <a:endParaRPr lang="en-US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7150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685800" y="0"/>
            <a:ext cx="7620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What is the most important</a:t>
            </a:r>
            <a:r>
              <a:rPr lang="en-US" sz="2800" b="1" dirty="0" smtClean="0"/>
              <a:t> lesson </a:t>
            </a:r>
            <a:r>
              <a:rPr lang="en-US" sz="2800" b="1" dirty="0"/>
              <a:t>that you learn from reading this paper?</a:t>
            </a:r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685800" y="1128683"/>
            <a:ext cx="7924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AutoNum type="alphaUcPeriod"/>
            </a:pPr>
            <a:r>
              <a:rPr lang="en-US" sz="2400" b="1" dirty="0"/>
              <a:t>It is a very cool paper</a:t>
            </a:r>
          </a:p>
          <a:p>
            <a:pPr marL="457200" indent="-457200">
              <a:buFontTx/>
              <a:buAutoNum type="alphaUcPeriod"/>
            </a:pPr>
            <a:endParaRPr lang="en-US" sz="2400" b="1" dirty="0"/>
          </a:p>
          <a:p>
            <a:pPr marL="457200" indent="-457200">
              <a:buFontTx/>
              <a:buAutoNum type="alphaUcPeriod"/>
            </a:pPr>
            <a:r>
              <a:rPr lang="en-US" sz="2400" b="1" dirty="0"/>
              <a:t>Inductive signal is important for C. </a:t>
            </a:r>
            <a:r>
              <a:rPr lang="en-US" sz="2400" b="1" dirty="0" err="1"/>
              <a:t>elegans</a:t>
            </a:r>
            <a:r>
              <a:rPr lang="en-US" sz="2400" b="1" dirty="0"/>
              <a:t> gut differentiation</a:t>
            </a:r>
          </a:p>
          <a:p>
            <a:pPr marL="457200" indent="-457200">
              <a:buFontTx/>
              <a:buAutoNum type="alphaUcPeriod"/>
            </a:pPr>
            <a:endParaRPr lang="en-US" sz="2400" b="1" dirty="0"/>
          </a:p>
          <a:p>
            <a:pPr marL="457200" indent="-457200">
              <a:buFontTx/>
              <a:buAutoNum type="alphaUcPeriod"/>
            </a:pPr>
            <a:r>
              <a:rPr lang="en-US" sz="2400" b="1" dirty="0"/>
              <a:t>One can always question existing or established dogma</a:t>
            </a:r>
          </a:p>
          <a:p>
            <a:pPr marL="457200" indent="-457200">
              <a:buFontTx/>
              <a:buAutoNum type="alphaUcPeriod"/>
            </a:pPr>
            <a:endParaRPr lang="en-US" sz="2400" b="1" dirty="0"/>
          </a:p>
          <a:p>
            <a:pPr marL="457200" indent="-457200">
              <a:buFontTx/>
              <a:buAutoNum type="alphaUcPeriod"/>
            </a:pPr>
            <a:r>
              <a:rPr lang="en-US" sz="2400" b="1" dirty="0"/>
              <a:t>C. </a:t>
            </a:r>
            <a:r>
              <a:rPr lang="en-US" sz="2400" b="1" dirty="0" err="1"/>
              <a:t>elegans</a:t>
            </a:r>
            <a:r>
              <a:rPr lang="en-US" sz="2400" b="1" dirty="0"/>
              <a:t> is a good animal model for studying embryo development</a:t>
            </a:r>
          </a:p>
          <a:p>
            <a:pPr marL="457200" indent="-457200">
              <a:buFontTx/>
              <a:buAutoNum type="alphaUcPeriod"/>
            </a:pPr>
            <a:endParaRPr lang="en-US" sz="2400" b="1" dirty="0"/>
          </a:p>
          <a:p>
            <a:pPr marL="457200" indent="-457200">
              <a:buFontTx/>
              <a:buAutoNum type="alphaUcPeriod"/>
            </a:pPr>
            <a:r>
              <a:rPr lang="en-US" sz="2400" b="1" dirty="0"/>
              <a:t>You need to have very good hands to be a good scientist</a:t>
            </a:r>
          </a:p>
          <a:p>
            <a:pPr marL="457200" indent="-457200">
              <a:buFontTx/>
              <a:buAutoNum type="alphaUcPeriod"/>
            </a:pPr>
            <a:endParaRPr lang="en-US" sz="2400" b="1" dirty="0"/>
          </a:p>
          <a:p>
            <a:pPr marL="457200" indent="-457200">
              <a:buFontTx/>
              <a:buAutoNum type="alphaUcPeriod"/>
            </a:pPr>
            <a:endParaRPr lang="en-US" sz="2400" b="1" dirty="0"/>
          </a:p>
          <a:p>
            <a:pPr marL="457200" indent="-457200">
              <a:buFontTx/>
              <a:buAutoNum type="alphaUcPeriod"/>
            </a:pPr>
            <a:endParaRPr lang="en-US" sz="2400" b="1" dirty="0"/>
          </a:p>
          <a:p>
            <a:pPr marL="457200" indent="-457200">
              <a:buFontTx/>
              <a:buAutoNum type="alphaUcPeriod"/>
            </a:pPr>
            <a:endParaRPr lang="en-US" sz="2400" b="1" dirty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7150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219</Words>
  <Application>Microsoft Macintosh PowerPoint</Application>
  <PresentationFormat>On-screen Show (4:3)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 Boulder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Ding Xue</dc:creator>
  <cp:lastModifiedBy>Ding Xue</cp:lastModifiedBy>
  <cp:revision>11</cp:revision>
  <dcterms:created xsi:type="dcterms:W3CDTF">2011-01-18T06:52:58Z</dcterms:created>
  <dcterms:modified xsi:type="dcterms:W3CDTF">2018-01-25T05:22:58Z</dcterms:modified>
</cp:coreProperties>
</file>