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52" d="100"/>
          <a:sy n="152" d="100"/>
        </p:scale>
        <p:origin x="-1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69E8-D6AF-0444-BA44-44C25A19CC10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69E8-D6AF-0444-BA44-44C25A19CC10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0B80A-7431-D544-98B9-18E73AEBB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-76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Dominant-negative KUZ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393825"/>
            <a:ext cx="73914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600" b="1" dirty="0" smtClean="0"/>
              <a:t> Increases Notch activity</a:t>
            </a:r>
          </a:p>
          <a:p>
            <a:pPr marL="342900" indent="-342900">
              <a:buAutoNum type="alphaUcPeriod"/>
            </a:pPr>
            <a:endParaRPr lang="en-US" sz="3600" b="1" dirty="0" smtClean="0"/>
          </a:p>
          <a:p>
            <a:pPr marL="342900" indent="-342900">
              <a:buAutoNum type="alphaUcPeriod"/>
            </a:pPr>
            <a:r>
              <a:rPr lang="en-US" sz="3600" b="1" dirty="0" smtClean="0"/>
              <a:t> Decreases Notch activity</a:t>
            </a:r>
          </a:p>
          <a:p>
            <a:pPr marL="342900" indent="-342900">
              <a:buAutoNum type="alphaUcPeriod"/>
            </a:pPr>
            <a:endParaRPr lang="en-US" sz="3600" b="1" dirty="0" smtClean="0"/>
          </a:p>
          <a:p>
            <a:pPr marL="342900" indent="-342900">
              <a:buAutoNum type="alphaUcPeriod"/>
            </a:pPr>
            <a:r>
              <a:rPr lang="en-US" sz="3600" b="1" dirty="0" smtClean="0"/>
              <a:t> Has no activity in flies</a:t>
            </a:r>
          </a:p>
          <a:p>
            <a:pPr marL="342900" indent="-342900">
              <a:buAutoNum type="alphaUcPeriod"/>
            </a:pPr>
            <a:endParaRPr lang="en-US" sz="3600" b="1" dirty="0" smtClean="0"/>
          </a:p>
          <a:p>
            <a:pPr marL="342900" indent="-342900">
              <a:buAutoNum type="alphaUcPeriod"/>
            </a:pPr>
            <a:r>
              <a:rPr lang="en-US" sz="3600" b="1" dirty="0" smtClean="0"/>
              <a:t> gain a new function in flies</a:t>
            </a:r>
          </a:p>
          <a:p>
            <a:pPr marL="342900" indent="-342900">
              <a:buAutoNum type="alphaUcPeriod"/>
            </a:pPr>
            <a:endParaRPr lang="en-US" sz="3600" b="1" dirty="0" smtClean="0"/>
          </a:p>
          <a:p>
            <a:pPr marL="342900" indent="-342900">
              <a:buAutoNum type="alphaUcPeriod"/>
            </a:pPr>
            <a:r>
              <a:rPr lang="en-US" sz="3600" b="1" dirty="0" smtClean="0"/>
              <a:t>None of the above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KUZ most likely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Acts upstream </a:t>
            </a:r>
            <a:r>
              <a:rPr lang="en-US" b="1" dirty="0" smtClean="0"/>
              <a:t>of Notch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Acts downstream </a:t>
            </a:r>
            <a:r>
              <a:rPr lang="en-US" b="1" dirty="0" smtClean="0"/>
              <a:t>of Notch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Acts in </a:t>
            </a:r>
            <a:r>
              <a:rPr lang="en-US" b="1" dirty="0" smtClean="0"/>
              <a:t>parallel to Notch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Is not related to Notch pathway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None of the above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Why the authors did the experiments in both flies and frogs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They had extra money for experiments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 smtClean="0"/>
              <a:t>Frog experiments are easy.  Why not do it?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The student used to work on frogs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 smtClean="0"/>
              <a:t>They tried to show that </a:t>
            </a:r>
            <a:r>
              <a:rPr lang="en-US" b="1" dirty="0" err="1" smtClean="0"/>
              <a:t>KUZ’s</a:t>
            </a:r>
            <a:r>
              <a:rPr lang="en-US" b="1" dirty="0" smtClean="0"/>
              <a:t> function in Notch signaling is conserved.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There are some </a:t>
            </a:r>
            <a:r>
              <a:rPr lang="en-US" b="1" dirty="0" smtClean="0"/>
              <a:t>critical experiments </a:t>
            </a:r>
            <a:r>
              <a:rPr lang="en-US" b="1" dirty="0" smtClean="0"/>
              <a:t>that can not be done in flies.</a:t>
            </a:r>
          </a:p>
          <a:p>
            <a:pPr marL="514350" indent="-514350">
              <a:buAutoNum type="arabicPeriod"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KUZ is proposed to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/>
              <a:t>Cleave Notch at the intracellular domain to generate activated Notch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Cleave Notch at the extracellular domain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Form a co-receptor with Notch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Facilitate Notch interaction with Delta</a:t>
            </a:r>
          </a:p>
          <a:p>
            <a:pPr marL="514350" indent="-514350">
              <a:buAutoNum type="alphaUcPeriod"/>
            </a:pPr>
            <a:endParaRPr lang="en-US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None of the above</a:t>
            </a:r>
          </a:p>
          <a:p>
            <a:pPr marL="514350" indent="-514350">
              <a:buAutoNum type="arabicPeriod"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KUZ </a:t>
            </a:r>
            <a:r>
              <a:rPr lang="en-US" b="1" dirty="0" smtClean="0"/>
              <a:t>cleavage of Notch 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b="1" dirty="0"/>
              <a:t>w</a:t>
            </a:r>
            <a:r>
              <a:rPr lang="en-US" b="1" dirty="0" smtClean="0"/>
              <a:t>as demonstrated convincingly</a:t>
            </a:r>
            <a:endParaRPr lang="en-US" b="1" dirty="0" smtClean="0"/>
          </a:p>
          <a:p>
            <a:pPr marL="514350" indent="-514350">
              <a:buAutoNum type="alphaUcPeriod"/>
            </a:pPr>
            <a:endParaRPr lang="en-US" sz="1800" b="1" dirty="0" smtClean="0"/>
          </a:p>
          <a:p>
            <a:pPr marL="514350" indent="-514350">
              <a:buAutoNum type="alphaUcPeriod"/>
            </a:pPr>
            <a:r>
              <a:rPr lang="en-US" b="1" dirty="0" smtClean="0"/>
              <a:t>was not demonstrated convincingly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514350" indent="-514350">
              <a:buAutoNum type="alphaUcPeriod" startAt="3"/>
            </a:pPr>
            <a:r>
              <a:rPr lang="en-US" b="1" dirty="0" smtClean="0"/>
              <a:t>w</a:t>
            </a:r>
            <a:r>
              <a:rPr lang="en-US" b="1" dirty="0" smtClean="0"/>
              <a:t>as a</a:t>
            </a:r>
            <a:r>
              <a:rPr lang="en-US" b="1" dirty="0" smtClean="0"/>
              <a:t> hypothesis not supported by any  </a:t>
            </a:r>
            <a:r>
              <a:rPr lang="en-US" b="1" dirty="0" smtClean="0"/>
              <a:t>experimental </a:t>
            </a:r>
            <a:r>
              <a:rPr lang="en-US" b="1" dirty="0" smtClean="0"/>
              <a:t>evidence</a:t>
            </a:r>
          </a:p>
          <a:p>
            <a:pPr marL="514350" indent="-514350">
              <a:buAutoNum type="alphaUcPeriod" startAt="3"/>
            </a:pPr>
            <a:endParaRPr lang="en-US" sz="1800" b="1" dirty="0" smtClean="0"/>
          </a:p>
          <a:p>
            <a:pPr marL="514350" indent="-514350">
              <a:buAutoNum type="alphaUcPeriod" startAt="3"/>
            </a:pPr>
            <a:r>
              <a:rPr lang="en-US" b="1" dirty="0" smtClean="0"/>
              <a:t>None </a:t>
            </a:r>
            <a:r>
              <a:rPr lang="en-US" b="1" dirty="0" smtClean="0"/>
              <a:t>of the above</a:t>
            </a:r>
          </a:p>
          <a:p>
            <a:pPr marL="514350" indent="-514350">
              <a:buAutoNum type="arabicPeriod"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175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Dominant-negative KUZ</vt:lpstr>
      <vt:lpstr>KUZ most likely</vt:lpstr>
      <vt:lpstr>Why the authors did the experiments in both flies and frogs</vt:lpstr>
      <vt:lpstr>KUZ is proposed to</vt:lpstr>
      <vt:lpstr>KUZ cleavage of Notch 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Dominant-negative KUZ</dc:title>
  <dc:creator>Ding Xue</dc:creator>
  <cp:lastModifiedBy>Ding Xue</cp:lastModifiedBy>
  <cp:revision>7</cp:revision>
  <dcterms:created xsi:type="dcterms:W3CDTF">2011-02-01T10:05:08Z</dcterms:created>
  <dcterms:modified xsi:type="dcterms:W3CDTF">2013-02-19T08:20:52Z</dcterms:modified>
</cp:coreProperties>
</file>