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92" d="100"/>
          <a:sy n="192" d="100"/>
        </p:scale>
        <p:origin x="-2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C8F2-A324-7C48-A906-09ECB0C3FD67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" charset="0"/>
              </a:rPr>
              <a:t>How do equivalent cells acquire different cell fates?</a:t>
            </a:r>
            <a:endParaRPr lang="en-US" sz="3200" b="1" dirty="0">
              <a:latin typeface="Times" charset="0"/>
            </a:endParaRPr>
          </a:p>
        </p:txBody>
      </p:sp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3200400" cy="434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49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391" y="76200"/>
            <a:ext cx="8558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is the major issue that the authors tried to address?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219201"/>
            <a:ext cx="8610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800" b="1" dirty="0" smtClean="0"/>
              <a:t> LIN-12 and Notch are similar proteins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LIN-12 acts differently from Notch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LIN-12 intracellular domain has an intrinsic biological activity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How LIN-12 intracellular domain act to affect cell fate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How Notch works in Drosophila</a:t>
            </a:r>
          </a:p>
          <a:p>
            <a:pPr marL="342900" indent="-342900">
              <a:buAutoNum type="alphaUcPeriod"/>
            </a:pPr>
            <a:endParaRPr lang="en-US" sz="2800" b="1" dirty="0"/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endParaRPr lang="en-US" sz="2800" b="1" dirty="0"/>
          </a:p>
          <a:p>
            <a:pPr marL="342900" indent="-342900">
              <a:buAutoNum type="alphaUcPeriod"/>
            </a:pPr>
            <a:endParaRPr lang="en-US" sz="28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LIN-12(intra) acts like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An activated LIN-12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 LIN-12 mutant without an activity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 protein that gains a new function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 protein that needs to act through another protein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Delta is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A Notch-like receptor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 putative Notch </a:t>
            </a:r>
            <a:r>
              <a:rPr lang="en-US" b="1" dirty="0" err="1" smtClean="0"/>
              <a:t>ligand</a:t>
            </a:r>
            <a:endParaRPr lang="en-US" b="1" dirty="0" smtClean="0"/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 protein that acts downstream of Notch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 protein that antagonizes Notch activity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Notch 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is a membrane protein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can be in the nucleus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acts downstream of Delta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 smtClean="0"/>
              <a:t>Normally suppresses the neural fate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All of the above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did you really learn from reading this paper?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How </a:t>
            </a:r>
            <a:r>
              <a:rPr lang="en-US" b="1" dirty="0" err="1" smtClean="0"/>
              <a:t>neurogenesis</a:t>
            </a:r>
            <a:r>
              <a:rPr lang="en-US" b="1" dirty="0" smtClean="0"/>
              <a:t> is regulated in flies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How vulva development is regulated in worms.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Notch and LIN-12 have a conserved acting mechanism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LIN-12 and Notch look alike in structure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the most interesting question that is not resolved in this paper?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How does LIN-12 specify the AC and VU cell fate?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How does Notch suppress the neural fate?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How do Notch and LIN-12 acquire a conserved acting mechanism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How do LIN-12 and Notch evolve to have similar structures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Why is Notch observed on both </a:t>
            </a:r>
            <a:r>
              <a:rPr lang="en-US" b="1" smtClean="0"/>
              <a:t>plasma membrane </a:t>
            </a:r>
            <a:r>
              <a:rPr lang="en-US" b="1" dirty="0" smtClean="0"/>
              <a:t>and the nucleus? 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95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277</Words>
  <Application>Microsoft Macintosh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LIN-12(intra) acts like</vt:lpstr>
      <vt:lpstr>Delta is</vt:lpstr>
      <vt:lpstr>Notch </vt:lpstr>
      <vt:lpstr>What did you really learn from reading this paper?</vt:lpstr>
      <vt:lpstr>What is the most interesting question that is not resolved in this paper?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19</cp:revision>
  <dcterms:created xsi:type="dcterms:W3CDTF">2011-01-27T21:07:37Z</dcterms:created>
  <dcterms:modified xsi:type="dcterms:W3CDTF">2016-02-25T20:52:20Z</dcterms:modified>
</cp:coreProperties>
</file>