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30" autoAdjust="0"/>
  </p:normalViewPr>
  <p:slideViewPr>
    <p:cSldViewPr snapToObjects="1">
      <p:cViewPr varScale="1">
        <p:scale>
          <a:sx n="190" d="100"/>
          <a:sy n="190" d="100"/>
        </p:scale>
        <p:origin x="-4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4/16/13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4/16/13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4/16/13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047F-6104-5A4C-8C52-6DF890B22C95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047F-6104-5A4C-8C52-6DF890B22C95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05F1-010D-DD44-A7BD-F4CB1CB084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PGAM5 is important for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572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A.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ediating apoptosis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B.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ediating multiple necrotic pathways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C.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itochondria fragmentation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D. </a:t>
            </a:r>
            <a:r>
              <a:rPr lang="en-US" dirty="0" smtClean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ormation of the RIP1/RIP3 complex in 	response to TNF treatment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E. None of above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RIP3 is important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A. mediating apoptosis</a:t>
            </a:r>
          </a:p>
          <a:p>
            <a:pPr marL="0" indent="0">
              <a:buNone/>
            </a:pPr>
            <a:r>
              <a:rPr lang="en-US" dirty="0"/>
              <a:t>B. mediating multiple necrotic pathways </a:t>
            </a:r>
          </a:p>
          <a:p>
            <a:pPr marL="0" indent="0">
              <a:buNone/>
            </a:pPr>
            <a:r>
              <a:rPr lang="en-US" dirty="0"/>
              <a:t>C. mitochondria fragmentation</a:t>
            </a:r>
          </a:p>
          <a:p>
            <a:pPr marL="0" indent="0">
              <a:buNone/>
            </a:pPr>
            <a:r>
              <a:rPr lang="en-US" dirty="0"/>
              <a:t>D. </a:t>
            </a:r>
            <a:r>
              <a:rPr lang="en-US" dirty="0" smtClean="0"/>
              <a:t>TNF-induced necrosis.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E. None of above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MLKL is important for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A. mediating apoptosis</a:t>
            </a:r>
          </a:p>
          <a:p>
            <a:pPr marL="0" indent="0">
              <a:buNone/>
            </a:pPr>
            <a:r>
              <a:rPr lang="en-US" dirty="0"/>
              <a:t>B. mediating multiple necrotic pathways </a:t>
            </a:r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smtClean="0"/>
              <a:t>phosphorylation of DRP1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D. TNF-induced necrosis. </a:t>
            </a:r>
          </a:p>
          <a:p>
            <a:pPr marL="0" indent="0">
              <a:buNone/>
            </a:pPr>
            <a:r>
              <a:rPr lang="en-US" dirty="0"/>
              <a:t>E. None of above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2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PGAM5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 smtClean="0"/>
              <a:t>a protein on the plasma membrane  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a</a:t>
            </a:r>
            <a:r>
              <a:rPr lang="en-US" dirty="0" smtClean="0"/>
              <a:t> protein in the cytoplasm </a:t>
            </a:r>
          </a:p>
          <a:p>
            <a:pPr marL="514350" indent="-514350">
              <a:buAutoNum type="alphaUcPeriod"/>
            </a:pPr>
            <a:r>
              <a:rPr lang="en-US" dirty="0" smtClean="0"/>
              <a:t>a protein on mitochondria 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a</a:t>
            </a:r>
            <a:r>
              <a:rPr lang="en-US" dirty="0" smtClean="0"/>
              <a:t> protein that </a:t>
            </a:r>
            <a:r>
              <a:rPr lang="en-US" dirty="0" err="1" smtClean="0"/>
              <a:t>translocates</a:t>
            </a:r>
            <a:r>
              <a:rPr lang="en-US" dirty="0" smtClean="0"/>
              <a:t> to mitochondria during necrosis.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None of above.</a:t>
            </a:r>
          </a:p>
          <a:p>
            <a:pPr marL="514350" indent="-514350">
              <a:buAutoNum type="alphaUcPeriod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DRP1 is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 smtClean="0"/>
              <a:t>a protein on the plasma membrane  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a</a:t>
            </a:r>
            <a:r>
              <a:rPr lang="en-US" dirty="0" smtClean="0"/>
              <a:t> protein in the cytoplasm </a:t>
            </a:r>
          </a:p>
          <a:p>
            <a:pPr marL="514350" indent="-514350">
              <a:buAutoNum type="alphaUcPeriod"/>
            </a:pPr>
            <a:r>
              <a:rPr lang="en-US" dirty="0" smtClean="0"/>
              <a:t>a protein on mitochondria 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a</a:t>
            </a:r>
            <a:r>
              <a:rPr lang="en-US" dirty="0" smtClean="0"/>
              <a:t> protein that </a:t>
            </a:r>
            <a:r>
              <a:rPr lang="en-US" dirty="0" err="1" smtClean="0"/>
              <a:t>translocates</a:t>
            </a:r>
            <a:r>
              <a:rPr lang="en-US" dirty="0" smtClean="0"/>
              <a:t> to mitochondria during necrosis.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None of above.</a:t>
            </a:r>
          </a:p>
          <a:p>
            <a:pPr marL="514350" indent="-514350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8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DRP1 needs to do the following to </a:t>
            </a:r>
            <a:r>
              <a:rPr lang="en-US" dirty="0" smtClean="0"/>
              <a:t>promote necrosis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/>
              <a:t>b</a:t>
            </a:r>
            <a:r>
              <a:rPr lang="en-US" dirty="0" smtClean="0"/>
              <a:t>e activated by PGAM5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be dephosphorylated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translocate to mitochondria.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/>
              <a:t>h</a:t>
            </a:r>
            <a:r>
              <a:rPr lang="en-US" dirty="0" smtClean="0"/>
              <a:t>ave </a:t>
            </a:r>
            <a:r>
              <a:rPr lang="en-US" dirty="0" err="1" smtClean="0"/>
              <a:t>GTPase</a:t>
            </a:r>
            <a:r>
              <a:rPr lang="en-US" dirty="0" smtClean="0"/>
              <a:t> activity</a:t>
            </a:r>
          </a:p>
          <a:p>
            <a:pPr marL="514350" indent="-514350">
              <a:buAutoNum type="alphaUcPeriod"/>
            </a:pPr>
            <a:r>
              <a:rPr lang="en-US" smtClean="0"/>
              <a:t>All </a:t>
            </a:r>
            <a:r>
              <a:rPr lang="en-US" dirty="0" smtClean="0"/>
              <a:t>of above.</a:t>
            </a:r>
          </a:p>
          <a:p>
            <a:pPr marL="514350" indent="-514350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1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175</Words>
  <Application>Microsoft Macintosh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PGAM5 is important for</vt:lpstr>
      <vt:lpstr>RIP3 is important for</vt:lpstr>
      <vt:lpstr>MLKL is important for </vt:lpstr>
      <vt:lpstr>PGAM5 is</vt:lpstr>
      <vt:lpstr>DRP1 is</vt:lpstr>
      <vt:lpstr>DRP1 needs to do the following to promote necrosis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ced-3 and ced-4 mutations</dc:title>
  <dc:creator>Ding Xue</dc:creator>
  <cp:lastModifiedBy>Ding Xue</cp:lastModifiedBy>
  <cp:revision>15</cp:revision>
  <dcterms:created xsi:type="dcterms:W3CDTF">2009-03-03T20:50:18Z</dcterms:created>
  <dcterms:modified xsi:type="dcterms:W3CDTF">2013-04-16T18:00:07Z</dcterms:modified>
</cp:coreProperties>
</file>