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6285-35A7-F841-85F4-145C4679D058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9BC2-9478-0B41-A206-0ED6D93B0E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Apaf-1 has a CED-3 homology domain, which suggests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772400" cy="4800600"/>
          </a:xfrm>
        </p:spPr>
        <p:txBody>
          <a:bodyPr/>
          <a:lstStyle/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will bind CED-3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will behave like CED-3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may interact with a CED-3-like </a:t>
            </a:r>
            <a:r>
              <a:rPr lang="en-US" dirty="0" err="1" smtClean="0">
                <a:solidFill>
                  <a:schemeClr val="tx1"/>
                </a:solidFill>
              </a:rPr>
              <a:t>caspase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will be able to activate CED-3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None of above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Apaf-1 has a CED-4 homology domain, which suggests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772400" cy="4800600"/>
          </a:xfrm>
        </p:spPr>
        <p:txBody>
          <a:bodyPr/>
          <a:lstStyle/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will bind CED-4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</a:t>
            </a:r>
            <a:r>
              <a:rPr lang="en-US" dirty="0" smtClean="0">
                <a:solidFill>
                  <a:schemeClr val="tx1"/>
                </a:solidFill>
              </a:rPr>
              <a:t>may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behave like CED-4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may interact with a CED-4-like protein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Apaf-1 will be able to activate CED-4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None of above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The WD40 repeat domain of Apaf-1 most likely is involved in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Binding to </a:t>
            </a:r>
            <a:r>
              <a:rPr lang="en-US" dirty="0" err="1" smtClean="0"/>
              <a:t>cytochrome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Binding to itself</a:t>
            </a:r>
          </a:p>
          <a:p>
            <a:pPr marL="514350" indent="-514350">
              <a:buAutoNum type="alphaUcPeriod"/>
            </a:pPr>
            <a:r>
              <a:rPr lang="en-US" dirty="0" smtClean="0"/>
              <a:t>Binding to another </a:t>
            </a:r>
            <a:r>
              <a:rPr lang="en-US" dirty="0" err="1" smtClean="0"/>
              <a:t>caspase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All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Apaf-1 binding to cytochrome c 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4400" b="1" dirty="0" smtClean="0"/>
              <a:t> </a:t>
            </a:r>
            <a:r>
              <a:rPr lang="en-US" sz="4400" b="1" dirty="0" err="1" smtClean="0"/>
              <a:t>dATP</a:t>
            </a:r>
            <a:r>
              <a:rPr lang="en-US" sz="4400" b="1" dirty="0" smtClean="0"/>
              <a:t> dependent</a:t>
            </a:r>
          </a:p>
          <a:p>
            <a:pPr marL="514350" indent="-514350">
              <a:buAutoNum type="alphaUcPeriod"/>
            </a:pPr>
            <a:r>
              <a:rPr lang="en-US" sz="4400" b="1" dirty="0" smtClean="0"/>
              <a:t> Apaf-3 dependent</a:t>
            </a:r>
          </a:p>
          <a:p>
            <a:pPr marL="514350" indent="-514350">
              <a:buAutoNum type="alphaUcPeriod"/>
            </a:pPr>
            <a:r>
              <a:rPr lang="en-US" sz="4400" b="1" dirty="0" smtClean="0"/>
              <a:t> </a:t>
            </a:r>
            <a:r>
              <a:rPr lang="en-US" sz="4400" b="1" dirty="0" err="1" smtClean="0"/>
              <a:t>dATP</a:t>
            </a:r>
            <a:r>
              <a:rPr lang="en-US" sz="4400" b="1" dirty="0" smtClean="0"/>
              <a:t> independent</a:t>
            </a:r>
          </a:p>
          <a:p>
            <a:pPr marL="514350" indent="-514350">
              <a:buAutoNum type="alphaUcPeriod"/>
            </a:pPr>
            <a:r>
              <a:rPr lang="en-US" sz="4400" b="1" dirty="0" smtClean="0"/>
              <a:t> ATP dependent</a:t>
            </a:r>
          </a:p>
          <a:p>
            <a:pPr marL="514350" indent="-514350">
              <a:buAutoNum type="alphaUcPeriod"/>
            </a:pPr>
            <a:r>
              <a:rPr lang="en-US" sz="4400" b="1" dirty="0" smtClean="0"/>
              <a:t> Don’t know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3276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your guess of Apaf-3?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4000" b="1" dirty="0" smtClean="0"/>
              <a:t> A CED-4 homolog</a:t>
            </a:r>
          </a:p>
          <a:p>
            <a:pPr marL="514350" indent="-514350">
              <a:buAutoNum type="alphaUcPeriod"/>
            </a:pPr>
            <a:r>
              <a:rPr lang="en-US" sz="4000" b="1" dirty="0" smtClean="0"/>
              <a:t> A </a:t>
            </a:r>
            <a:r>
              <a:rPr lang="en-US" sz="4000" b="1" dirty="0" err="1" smtClean="0"/>
              <a:t>caspase</a:t>
            </a:r>
            <a:r>
              <a:rPr lang="en-US" sz="4000" b="1" dirty="0" smtClean="0"/>
              <a:t> homolog</a:t>
            </a:r>
          </a:p>
          <a:p>
            <a:pPr marL="514350" indent="-514350">
              <a:buAutoNum type="alphaUcPeriod"/>
            </a:pPr>
            <a:r>
              <a:rPr lang="en-US" sz="4000" b="1" dirty="0" smtClean="0"/>
              <a:t> A </a:t>
            </a:r>
            <a:r>
              <a:rPr lang="en-US" sz="4000" b="1" dirty="0" err="1" smtClean="0"/>
              <a:t>dATP</a:t>
            </a:r>
            <a:r>
              <a:rPr lang="en-US" sz="4000" b="1" dirty="0" smtClean="0"/>
              <a:t> binding protein</a:t>
            </a:r>
          </a:p>
          <a:p>
            <a:pPr marL="514350" indent="-514350">
              <a:buAutoNum type="alphaUcPeriod"/>
            </a:pPr>
            <a:r>
              <a:rPr lang="en-US" sz="4000" b="1" dirty="0" smtClean="0"/>
              <a:t> A protein that can bind WD-40 repeats </a:t>
            </a:r>
          </a:p>
          <a:p>
            <a:pPr marL="514350" indent="-514350">
              <a:buAutoNum type="alphaUcPeriod"/>
            </a:pPr>
            <a:r>
              <a:rPr lang="en-US" sz="4000" b="1" dirty="0" smtClean="0"/>
              <a:t> A protein that binds cytochrome c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529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208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Apaf-1 has a CED-3 homology domain, which suggests</vt:lpstr>
      <vt:lpstr>Apaf-1 has a CED-4 homology domain, which suggests</vt:lpstr>
      <vt:lpstr>The WD40 repeat domain of Apaf-1 most likely is involved in </vt:lpstr>
      <vt:lpstr>Apaf-1 binding to cytochrome c is</vt:lpstr>
      <vt:lpstr>What is your guess of Apaf-3?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Apaf-1 has a CED-3 homology domain, which suggests</dc:title>
  <dc:creator>Ding Xue</dc:creator>
  <cp:lastModifiedBy>Ding Xue</cp:lastModifiedBy>
  <cp:revision>8</cp:revision>
  <dcterms:created xsi:type="dcterms:W3CDTF">2009-03-19T19:41:00Z</dcterms:created>
  <dcterms:modified xsi:type="dcterms:W3CDTF">2013-04-04T20:49:38Z</dcterms:modified>
</cp:coreProperties>
</file>