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61" d="100"/>
          <a:sy n="161" d="100"/>
        </p:scale>
        <p:origin x="-120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2F0A-D343-A64D-9C0A-D1B6168EA668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9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What is the most important message delivered by this paper?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8610600" cy="4419600"/>
          </a:xfrm>
        </p:spPr>
        <p:txBody>
          <a:bodyPr>
            <a:normAutofit/>
          </a:bodyPr>
          <a:lstStyle/>
          <a:p>
            <a:pPr marL="514350" indent="-514350" algn="l">
              <a:buAutoNum type="alphaUcPeriod"/>
            </a:pPr>
            <a:r>
              <a:rPr lang="en-US" sz="3100" b="1" dirty="0" smtClean="0">
                <a:solidFill>
                  <a:schemeClr val="tx1"/>
                </a:solidFill>
              </a:rPr>
              <a:t>ced-1 and ced-2 affect cell death in C. </a:t>
            </a:r>
            <a:r>
              <a:rPr lang="en-US" sz="3100" b="1" dirty="0" err="1" smtClean="0">
                <a:solidFill>
                  <a:schemeClr val="tx1"/>
                </a:solidFill>
              </a:rPr>
              <a:t>elegans</a:t>
            </a:r>
            <a:endParaRPr lang="en-US" sz="3100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sz="3100" b="1" dirty="0">
                <a:solidFill>
                  <a:schemeClr val="tx1"/>
                </a:solidFill>
              </a:rPr>
              <a:t>c</a:t>
            </a:r>
            <a:r>
              <a:rPr lang="en-US" sz="3100" b="1" dirty="0" smtClean="0">
                <a:solidFill>
                  <a:schemeClr val="tx1"/>
                </a:solidFill>
              </a:rPr>
              <a:t>ed-1 and ced-2 affect engulfment of dead cells</a:t>
            </a:r>
          </a:p>
          <a:p>
            <a:pPr marL="514350" indent="-514350" algn="l">
              <a:buAutoNum type="alphaUcPeriod"/>
            </a:pPr>
            <a:r>
              <a:rPr lang="en-US" sz="3100" b="1" dirty="0" smtClean="0">
                <a:solidFill>
                  <a:schemeClr val="tx1"/>
                </a:solidFill>
              </a:rPr>
              <a:t>In programmed cell death, cells probably die by suicide rather than phagocytosis</a:t>
            </a:r>
          </a:p>
          <a:p>
            <a:pPr marL="514350" indent="-514350" algn="l">
              <a:buAutoNum type="alphaUcPeriod"/>
            </a:pPr>
            <a:r>
              <a:rPr lang="en-US" sz="3100" b="1" dirty="0" smtClean="0">
                <a:solidFill>
                  <a:schemeClr val="tx1"/>
                </a:solidFill>
              </a:rPr>
              <a:t>ced-1 and ced-2 are different genes affect </a:t>
            </a:r>
            <a:r>
              <a:rPr lang="en-US" sz="3100" b="1" dirty="0" smtClean="0">
                <a:solidFill>
                  <a:schemeClr val="tx1"/>
                </a:solidFill>
              </a:rPr>
              <a:t>dead </a:t>
            </a:r>
            <a:r>
              <a:rPr lang="en-US" sz="3100" b="1" dirty="0" smtClean="0">
                <a:solidFill>
                  <a:schemeClr val="tx1"/>
                </a:solidFill>
              </a:rPr>
              <a:t>cell engulfment</a:t>
            </a:r>
          </a:p>
          <a:p>
            <a:pPr marL="514350" indent="-514350" algn="l">
              <a:buAutoNum type="alphaUcPeriod"/>
            </a:pPr>
            <a:r>
              <a:rPr lang="en-US" sz="3100" b="1" dirty="0" smtClean="0">
                <a:solidFill>
                  <a:schemeClr val="tx1"/>
                </a:solidFill>
              </a:rPr>
              <a:t>None of the above </a:t>
            </a:r>
          </a:p>
          <a:p>
            <a:pPr marL="514350" indent="-514350" algn="l">
              <a:buAutoNum type="alphaUcPeriod"/>
            </a:pPr>
            <a:endParaRPr lang="en-US" sz="3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nuc-1 is a gene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/>
              <a:t>That is important for killing the cells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That is important for degrading </a:t>
            </a:r>
            <a:r>
              <a:rPr lang="en-US" b="1" dirty="0" smtClean="0"/>
              <a:t>DNA from apoptotic cells and </a:t>
            </a:r>
            <a:r>
              <a:rPr lang="en-US" b="1" dirty="0" smtClean="0"/>
              <a:t>ingested bacteria</a:t>
            </a: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That is important for degrading DNA from apoptotic cells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That is important for cell corpse engulfment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That fact that cells in the ced-1(-/-) mutant die at normal times suggests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037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3600" b="1" dirty="0" smtClean="0"/>
              <a:t>cells do not die by </a:t>
            </a:r>
            <a:r>
              <a:rPr lang="en-US" sz="3600" b="1" dirty="0" err="1" smtClean="0"/>
              <a:t>phagocytosis</a:t>
            </a:r>
            <a:endParaRPr lang="en-US" sz="3600" b="1" dirty="0" smtClean="0"/>
          </a:p>
          <a:p>
            <a:pPr marL="514350" indent="-514350">
              <a:buAutoNum type="alphaUcPeriod"/>
            </a:pPr>
            <a:r>
              <a:rPr lang="en-US" sz="3600" b="1" dirty="0" err="1" smtClean="0"/>
              <a:t>Phagocytosis</a:t>
            </a:r>
            <a:r>
              <a:rPr lang="en-US" sz="3600" b="1" dirty="0" smtClean="0"/>
              <a:t> is dispensable for cell killing</a:t>
            </a:r>
          </a:p>
          <a:p>
            <a:pPr marL="514350" indent="-514350">
              <a:buAutoNum type="alphaUcPeriod"/>
            </a:pPr>
            <a:r>
              <a:rPr lang="en-US" sz="3600" b="1" dirty="0" smtClean="0"/>
              <a:t>ced-1 does not control the timing of cell death</a:t>
            </a:r>
          </a:p>
          <a:p>
            <a:pPr marL="514350" indent="-514350">
              <a:buAutoNum type="alphaUcPeriod"/>
            </a:pPr>
            <a:r>
              <a:rPr lang="en-US" sz="3600" b="1" dirty="0" smtClean="0"/>
              <a:t>All of the above </a:t>
            </a:r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dot indicated by the arrow in Fig. 3 upper right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Apoptotic cell by itself</a:t>
            </a:r>
          </a:p>
          <a:p>
            <a:pPr marL="514350" indent="-514350">
              <a:buAutoNum type="alphaUcPeriod"/>
            </a:pPr>
            <a:r>
              <a:rPr lang="en-US" dirty="0" smtClean="0"/>
              <a:t>A non-apoptotic cell</a:t>
            </a:r>
          </a:p>
          <a:p>
            <a:pPr marL="514350" indent="-514350">
              <a:buAutoNum type="alphaUcPeriod"/>
            </a:pPr>
            <a:r>
              <a:rPr lang="en-US" smtClean="0"/>
              <a:t>Apoptotic </a:t>
            </a:r>
            <a:r>
              <a:rPr lang="en-US" dirty="0" smtClean="0"/>
              <a:t>cell debris inside an engulfing cell</a:t>
            </a:r>
          </a:p>
          <a:p>
            <a:pPr marL="514350" indent="-514350">
              <a:buAutoNum type="alphaUcPeriod"/>
            </a:pPr>
            <a:r>
              <a:rPr lang="en-US" dirty="0" smtClean="0"/>
              <a:t>An engulfing cell</a:t>
            </a:r>
          </a:p>
          <a:p>
            <a:pPr marL="514350" indent="-514350">
              <a:buAutoNum type="alphaUcPeriod"/>
            </a:pPr>
            <a:r>
              <a:rPr lang="en-US" dirty="0" smtClean="0"/>
              <a:t>None of the above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</a:t>
            </a:r>
            <a:r>
              <a:rPr lang="en-US" i="1" dirty="0" smtClean="0"/>
              <a:t>ed-1 </a:t>
            </a:r>
            <a:r>
              <a:rPr lang="en-US" dirty="0" smtClean="0"/>
              <a:t>and </a:t>
            </a:r>
            <a:r>
              <a:rPr lang="en-US" i="1" dirty="0" smtClean="0"/>
              <a:t>ced-2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a</a:t>
            </a:r>
            <a:r>
              <a:rPr lang="en-US" dirty="0" smtClean="0"/>
              <a:t>re the same gene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act in the same pathway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b</a:t>
            </a:r>
            <a:r>
              <a:rPr lang="en-US" dirty="0" smtClean="0"/>
              <a:t>oth promote cell killing</a:t>
            </a:r>
          </a:p>
          <a:p>
            <a:pPr marL="514350" indent="-514350">
              <a:buAutoNum type="alphaUcPeriod"/>
            </a:pPr>
            <a:r>
              <a:rPr lang="en-US" dirty="0" smtClean="0"/>
              <a:t>both promote degradation of DNA in dying cells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smtClean="0"/>
              <a:t>None of </a:t>
            </a:r>
            <a:r>
              <a:rPr lang="en-US" dirty="0" smtClean="0"/>
              <a:t>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228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What is the most important message delivered by this paper?</vt:lpstr>
      <vt:lpstr>nuc-1 is a gene</vt:lpstr>
      <vt:lpstr>That fact that cells in the ced-1(-/-) mutant die at normal times suggests</vt:lpstr>
      <vt:lpstr>The dot indicated by the arrow in Fig. 3 upper right is</vt:lpstr>
      <vt:lpstr>ced-1 and ced-2 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most important message delivered by this paper?</dc:title>
  <dc:creator>Ding Xue</dc:creator>
  <cp:lastModifiedBy>Ding Xue</cp:lastModifiedBy>
  <cp:revision>15</cp:revision>
  <dcterms:created xsi:type="dcterms:W3CDTF">2011-03-15T20:11:24Z</dcterms:created>
  <dcterms:modified xsi:type="dcterms:W3CDTF">2016-03-15T19:04:11Z</dcterms:modified>
</cp:coreProperties>
</file>