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70" d="100"/>
          <a:sy n="170" d="100"/>
        </p:scale>
        <p:origin x="-10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2F0A-D343-A64D-9C0A-D1B6168EA668}" type="datetimeFigureOut">
              <a:rPr lang="en-US" smtClean="0"/>
              <a:pPr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9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CED-1 is a protein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610600" cy="4419600"/>
          </a:xfrm>
        </p:spPr>
        <p:txBody>
          <a:bodyPr>
            <a:normAutofit/>
          </a:bodyPr>
          <a:lstStyle/>
          <a:p>
            <a:pPr marL="514350" indent="-514350" algn="l">
              <a:buAutoNum type="alphaUcPeriod"/>
            </a:pPr>
            <a:r>
              <a:rPr lang="en-US" sz="3100" b="1" dirty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>hat localizes to the plasma membrane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sz="3100" b="1" dirty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>hat affects </a:t>
            </a:r>
            <a:r>
              <a:rPr lang="en-US" sz="3100" b="1" dirty="0" smtClean="0">
                <a:solidFill>
                  <a:schemeClr val="tx1"/>
                </a:solidFill>
              </a:rPr>
              <a:t>engulfment of dead cells</a:t>
            </a:r>
          </a:p>
          <a:p>
            <a:pPr marL="514350" indent="-514350" algn="l">
              <a:buAutoNum type="alphaUcPeriod"/>
            </a:pPr>
            <a:r>
              <a:rPr lang="en-US" sz="3100" b="1" dirty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>hat acts in engulfing cells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>hat recognizes apoptotic cells</a:t>
            </a: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All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of the above </a:t>
            </a:r>
          </a:p>
          <a:p>
            <a:pPr marL="514350" indent="-514350" algn="l">
              <a:buAutoNum type="alphaUcPeriod"/>
            </a:pPr>
            <a:endParaRPr lang="en-US" sz="3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the evidence for CED-1 acting in engulfing cells?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Genetic mosaic analysis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Double mutant analysis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Its molecular </a:t>
            </a:r>
            <a:r>
              <a:rPr lang="en-US" b="1" dirty="0" smtClean="0"/>
              <a:t>identity as a membrane protein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CED-1::GFP</a:t>
            </a:r>
            <a:r>
              <a:rPr lang="en-US" b="1" dirty="0" smtClean="0"/>
              <a:t> clusters around apoptotic cells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Comparison of the rescuing activity of CED-1 when expressed in dying cells or engulfing cells in the ced-1(lf) mutants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CED-1::GFP clustering around apoptotic cells depends 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3600" b="1" dirty="0" smtClean="0"/>
              <a:t>CED-1 interaction with CED-7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CED-1 interaction with CED-6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CED-1 interaction with CED-2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CED-1 interaction with phospholipids on the surface of apoptotic cells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CED-1 extracellular domain and </a:t>
            </a:r>
            <a:r>
              <a:rPr lang="en-US" sz="3600" b="1" dirty="0" err="1" smtClean="0"/>
              <a:t>transmembrane</a:t>
            </a:r>
            <a:r>
              <a:rPr lang="en-US" sz="3600" b="1" dirty="0" smtClean="0"/>
              <a:t> domain.</a:t>
            </a:r>
            <a:endParaRPr lang="en-US" sz="3600" b="1" dirty="0" smtClean="0"/>
          </a:p>
          <a:p>
            <a:pPr marL="514350" indent="-514350">
              <a:buAutoNum type="alphaUcPeriod"/>
            </a:pPr>
            <a:endParaRPr lang="en-US" sz="36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CED-1 intracellular domain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Dispensable for recognition of apoptotic cells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Important for cell corpse engulfment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S</a:t>
            </a:r>
            <a:r>
              <a:rPr lang="en-US" dirty="0" smtClean="0"/>
              <a:t>horter than its extracellular domain</a:t>
            </a:r>
          </a:p>
          <a:p>
            <a:pPr marL="514350" indent="-514350">
              <a:buAutoNum type="alphaUcPeriod"/>
            </a:pPr>
            <a:r>
              <a:rPr lang="en-US" dirty="0" smtClean="0"/>
              <a:t>Potential target </a:t>
            </a:r>
            <a:r>
              <a:rPr lang="en-US" smtClean="0"/>
              <a:t>for phosphorylation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smtClean="0"/>
              <a:t>All</a:t>
            </a:r>
            <a:r>
              <a:rPr lang="en-US" smtClean="0"/>
              <a:t> </a:t>
            </a:r>
            <a:r>
              <a:rPr lang="en-US" dirty="0" smtClean="0"/>
              <a:t>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180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CED-1 is a protein</vt:lpstr>
      <vt:lpstr>What is the evidence for CED-1 acting in engulfing cells?</vt:lpstr>
      <vt:lpstr>CED-1::GFP clustering around apoptotic cells depends on</vt:lpstr>
      <vt:lpstr>CED-1 intracellular domain is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important message delivered by this paper?</dc:title>
  <dc:creator>Ding Xue</dc:creator>
  <cp:lastModifiedBy>Ding Xue</cp:lastModifiedBy>
  <cp:revision>21</cp:revision>
  <dcterms:created xsi:type="dcterms:W3CDTF">2011-03-15T20:11:24Z</dcterms:created>
  <dcterms:modified xsi:type="dcterms:W3CDTF">2016-04-16T23:12:28Z</dcterms:modified>
</cp:coreProperties>
</file>