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93" d="100"/>
          <a:sy n="193" d="100"/>
        </p:scale>
        <p:origin x="-1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047F-6104-5A4C-8C52-6DF890B22C9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ed-3 and ced-4 mutations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572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A. Prevent cell corpses from being visible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B. Prevent cells from undergoing apoptosis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C. Generate cells that look like their sister cells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D. Prevent all cell deaths in C. </a:t>
            </a:r>
            <a:r>
              <a:rPr lang="en-US" dirty="0" err="1" smtClean="0">
                <a:solidFill>
                  <a:schemeClr val="tx1"/>
                </a:solidFill>
              </a:rPr>
              <a:t>elegans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E. None of above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 following is true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UcPeriod"/>
            </a:pPr>
            <a:r>
              <a:rPr lang="en-US" dirty="0" smtClean="0"/>
              <a:t>Undead cells in ced-3(lf) mutants always take on cell fates of their sisters</a:t>
            </a:r>
          </a:p>
          <a:p>
            <a:pPr marL="514350" indent="-514350">
              <a:buAutoNum type="alphaUcPeriod"/>
            </a:pPr>
            <a:r>
              <a:rPr lang="en-US" dirty="0" smtClean="0"/>
              <a:t>Undead cells in ced-3(lf) mutants sometimes will divide to generate more cells</a:t>
            </a:r>
          </a:p>
          <a:p>
            <a:pPr marL="514350" indent="-514350">
              <a:buAutoNum type="alphaUcPeriod"/>
            </a:pPr>
            <a:r>
              <a:rPr lang="en-US" dirty="0" smtClean="0"/>
              <a:t>Undead cells in ced-3(lf) mutants sometime can function properly</a:t>
            </a:r>
          </a:p>
          <a:p>
            <a:pPr marL="514350" indent="-514350">
              <a:buAutoNum type="alphaUcPeriod"/>
            </a:pPr>
            <a:r>
              <a:rPr lang="en-US" dirty="0" smtClean="0"/>
              <a:t>Undead cells in ced-3(lf) mutants will interfere with normal functions of other cells</a:t>
            </a:r>
          </a:p>
          <a:p>
            <a:pPr marL="514350" indent="-514350">
              <a:buAutoNum type="alphaUcPeriod"/>
            </a:pPr>
            <a:r>
              <a:rPr lang="en-US" dirty="0" smtClean="0"/>
              <a:t>All</a:t>
            </a:r>
            <a:r>
              <a:rPr lang="en-US" dirty="0" smtClean="0"/>
              <a:t> </a:t>
            </a:r>
            <a:r>
              <a:rPr lang="en-US" dirty="0" smtClean="0"/>
              <a:t>of above.</a:t>
            </a:r>
          </a:p>
          <a:p>
            <a:pPr marL="514350" indent="-514350">
              <a:buAutoNum type="alphaU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ed-3 acts upstream of ced-1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UcPeriod"/>
            </a:pPr>
            <a:r>
              <a:rPr lang="en-US" dirty="0" smtClean="0"/>
              <a:t>Because ced-3 activity is required for activation of ced-1</a:t>
            </a:r>
          </a:p>
          <a:p>
            <a:pPr marL="514350" indent="-514350">
              <a:buAutoNum type="alphaUcPeriod"/>
            </a:pPr>
            <a:r>
              <a:rPr lang="en-US" dirty="0" smtClean="0"/>
              <a:t>Because loss of ced-3 eliminates cell deaths and thus there is no </a:t>
            </a:r>
            <a:r>
              <a:rPr lang="en-US" smtClean="0"/>
              <a:t>need for </a:t>
            </a:r>
            <a:r>
              <a:rPr lang="en-US" dirty="0" smtClean="0"/>
              <a:t>ced-1</a:t>
            </a:r>
          </a:p>
          <a:p>
            <a:pPr marL="514350" indent="-514350">
              <a:buAutoNum type="alphaUcPeriod"/>
            </a:pPr>
            <a:r>
              <a:rPr lang="en-US" dirty="0" smtClean="0"/>
              <a:t>Because ced-1 activity is required for activation of ced-3</a:t>
            </a:r>
          </a:p>
          <a:p>
            <a:pPr marL="514350" indent="-514350">
              <a:buAutoNum type="alphaUcPeriod"/>
            </a:pPr>
            <a:r>
              <a:rPr lang="en-US" dirty="0" smtClean="0"/>
              <a:t>ced-1 does not affect cell death and ced-3 does</a:t>
            </a:r>
          </a:p>
          <a:p>
            <a:pPr marL="514350" indent="-514350">
              <a:buAutoNum type="alphaUcPeriod"/>
            </a:pPr>
            <a:r>
              <a:rPr lang="en-US" dirty="0" smtClean="0"/>
              <a:t>None of above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195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ced-3 and ced-4 mutations</vt:lpstr>
      <vt:lpstr>Which of the following is true</vt:lpstr>
      <vt:lpstr>ced-3 acts upstream of ced-1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ced-3 and ced-4 mutations</dc:title>
  <dc:creator>Ding Xue</dc:creator>
  <cp:lastModifiedBy>Ding Xue</cp:lastModifiedBy>
  <cp:revision>5</cp:revision>
  <dcterms:created xsi:type="dcterms:W3CDTF">2009-03-03T20:50:18Z</dcterms:created>
  <dcterms:modified xsi:type="dcterms:W3CDTF">2016-03-17T08:00:16Z</dcterms:modified>
</cp:coreProperties>
</file>