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Objects="1">
      <p:cViewPr varScale="1">
        <p:scale>
          <a:sx n="192" d="100"/>
          <a:sy n="192" d="100"/>
        </p:scale>
        <p:origin x="-1816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D0FEC-81C4-8748-9BD0-A46270E39542}" type="datetimeFigureOut">
              <a:rPr lang="en-US" smtClean="0"/>
              <a:pPr/>
              <a:t>3/31/16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8F5F8-1FC6-6A4B-AA90-04BF409030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D0FEC-81C4-8748-9BD0-A46270E39542}" type="datetimeFigureOut">
              <a:rPr lang="en-US" smtClean="0"/>
              <a:pPr/>
              <a:t>3/31/16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8F5F8-1FC6-6A4B-AA90-04BF409030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D0FEC-81C4-8748-9BD0-A46270E39542}" type="datetimeFigureOut">
              <a:rPr lang="en-US" smtClean="0"/>
              <a:pPr/>
              <a:t>3/31/16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8F5F8-1FC6-6A4B-AA90-04BF409030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D0FEC-81C4-8748-9BD0-A46270E39542}" type="datetimeFigureOut">
              <a:rPr lang="en-US" smtClean="0"/>
              <a:pPr/>
              <a:t>3/31/16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8F5F8-1FC6-6A4B-AA90-04BF409030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D0FEC-81C4-8748-9BD0-A46270E39542}" type="datetimeFigureOut">
              <a:rPr lang="en-US" smtClean="0"/>
              <a:pPr/>
              <a:t>3/31/16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8F5F8-1FC6-6A4B-AA90-04BF409030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D0FEC-81C4-8748-9BD0-A46270E39542}" type="datetimeFigureOut">
              <a:rPr lang="en-US" smtClean="0"/>
              <a:pPr/>
              <a:t>3/31/16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8F5F8-1FC6-6A4B-AA90-04BF409030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D0FEC-81C4-8748-9BD0-A46270E39542}" type="datetimeFigureOut">
              <a:rPr lang="en-US" smtClean="0"/>
              <a:pPr/>
              <a:t>3/31/16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8F5F8-1FC6-6A4B-AA90-04BF409030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D0FEC-81C4-8748-9BD0-A46270E39542}" type="datetimeFigureOut">
              <a:rPr lang="en-US" smtClean="0"/>
              <a:pPr/>
              <a:t>3/31/16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8F5F8-1FC6-6A4B-AA90-04BF409030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D0FEC-81C4-8748-9BD0-A46270E39542}" type="datetimeFigureOut">
              <a:rPr lang="en-US" smtClean="0"/>
              <a:pPr/>
              <a:t>3/31/16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8F5F8-1FC6-6A4B-AA90-04BF409030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D0FEC-81C4-8748-9BD0-A46270E39542}" type="datetimeFigureOut">
              <a:rPr lang="en-US" smtClean="0"/>
              <a:pPr/>
              <a:t>3/31/16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8F5F8-1FC6-6A4B-AA90-04BF409030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D0FEC-81C4-8748-9BD0-A46270E39542}" type="datetimeFigureOut">
              <a:rPr lang="en-US" smtClean="0"/>
              <a:pPr/>
              <a:t>3/31/16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8F5F8-1FC6-6A4B-AA90-04BF409030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5D0FEC-81C4-8748-9BD0-A46270E39542}" type="datetimeFigureOut">
              <a:rPr lang="en-US" smtClean="0"/>
              <a:pPr/>
              <a:t>3/31/16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A8F5F8-1FC6-6A4B-AA90-04BF409030E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53975"/>
            <a:ext cx="7772400" cy="1470025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Which of the following is the most crucial experiment in this paper?</a:t>
            </a:r>
            <a:endParaRPr lang="en-US" sz="36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1752600"/>
            <a:ext cx="7924800" cy="4876800"/>
          </a:xfrm>
        </p:spPr>
        <p:txBody>
          <a:bodyPr/>
          <a:lstStyle/>
          <a:p>
            <a:pPr marL="514350" indent="-514350" algn="l">
              <a:buAutoNum type="alphaUcPeriod"/>
            </a:pPr>
            <a:r>
              <a:rPr lang="en-US" b="1" dirty="0" smtClean="0">
                <a:solidFill>
                  <a:srgbClr val="000000"/>
                </a:solidFill>
              </a:rPr>
              <a:t>CPP32 can cleave PARP</a:t>
            </a:r>
          </a:p>
          <a:p>
            <a:pPr marL="514350" indent="-514350" algn="l">
              <a:buAutoNum type="alphaUcPeriod"/>
            </a:pPr>
            <a:r>
              <a:rPr lang="en-US" b="1" dirty="0" smtClean="0">
                <a:solidFill>
                  <a:srgbClr val="000000"/>
                </a:solidFill>
              </a:rPr>
              <a:t>DNA fragmentation experiment</a:t>
            </a:r>
          </a:p>
          <a:p>
            <a:pPr marL="514350" indent="-514350" algn="l">
              <a:buAutoNum type="alphaUcPeriod"/>
            </a:pPr>
            <a:r>
              <a:rPr lang="en-US" b="1" dirty="0" smtClean="0">
                <a:solidFill>
                  <a:srgbClr val="000000"/>
                </a:solidFill>
              </a:rPr>
              <a:t>Addition of </a:t>
            </a:r>
            <a:r>
              <a:rPr lang="en-US" b="1" dirty="0" err="1" smtClean="0">
                <a:solidFill>
                  <a:srgbClr val="000000"/>
                </a:solidFill>
              </a:rPr>
              <a:t>dATP</a:t>
            </a:r>
            <a:r>
              <a:rPr lang="en-US" b="1" dirty="0" smtClean="0">
                <a:solidFill>
                  <a:srgbClr val="000000"/>
                </a:solidFill>
              </a:rPr>
              <a:t> can activate CPP32 in </a:t>
            </a:r>
            <a:r>
              <a:rPr lang="en-US" b="1" dirty="0" err="1" smtClean="0">
                <a:solidFill>
                  <a:srgbClr val="000000"/>
                </a:solidFill>
              </a:rPr>
              <a:t>Hela</a:t>
            </a:r>
            <a:r>
              <a:rPr lang="en-US" b="1" dirty="0" smtClean="0">
                <a:solidFill>
                  <a:srgbClr val="000000"/>
                </a:solidFill>
              </a:rPr>
              <a:t> cell S-100</a:t>
            </a:r>
          </a:p>
          <a:p>
            <a:pPr marL="514350" indent="-514350" algn="l">
              <a:buAutoNum type="alphaUcPeriod"/>
            </a:pPr>
            <a:r>
              <a:rPr lang="en-US" b="1" dirty="0" smtClean="0">
                <a:solidFill>
                  <a:srgbClr val="000000"/>
                </a:solidFill>
              </a:rPr>
              <a:t>Cleavage of SREBP by CPP32</a:t>
            </a:r>
          </a:p>
          <a:p>
            <a:pPr marL="514350" indent="-514350" algn="l">
              <a:buAutoNum type="alphaUcPeriod"/>
            </a:pPr>
            <a:r>
              <a:rPr lang="en-US" b="1" dirty="0" smtClean="0">
                <a:solidFill>
                  <a:srgbClr val="000000"/>
                </a:solidFill>
              </a:rPr>
              <a:t>Equally important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484" y="20638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b="1" dirty="0" smtClean="0"/>
              <a:t>What is Figure 3 trying to show?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lphaUcPeriod"/>
            </a:pPr>
            <a:r>
              <a:rPr lang="en-US" b="1" dirty="0" smtClean="0"/>
              <a:t>S-100 with </a:t>
            </a:r>
            <a:r>
              <a:rPr lang="en-US" b="1" dirty="0" err="1" smtClean="0"/>
              <a:t>dATP</a:t>
            </a:r>
            <a:r>
              <a:rPr lang="en-US" b="1" dirty="0" smtClean="0"/>
              <a:t> can activate CPP32</a:t>
            </a:r>
          </a:p>
          <a:p>
            <a:pPr marL="514350" indent="-514350">
              <a:buAutoNum type="alphaUcPeriod"/>
            </a:pPr>
            <a:r>
              <a:rPr lang="en-US" b="1" dirty="0" smtClean="0"/>
              <a:t>Activation of CPP32 needs multiple factors</a:t>
            </a:r>
          </a:p>
          <a:p>
            <a:pPr marL="514350" indent="-514350">
              <a:buAutoNum type="alphaUcPeriod"/>
            </a:pPr>
            <a:r>
              <a:rPr lang="en-US" b="1" dirty="0" smtClean="0"/>
              <a:t>PC-B is </a:t>
            </a:r>
            <a:r>
              <a:rPr lang="en-US" b="1" dirty="0" err="1" smtClean="0"/>
              <a:t>cytochrome</a:t>
            </a:r>
            <a:r>
              <a:rPr lang="en-US" b="1" dirty="0" smtClean="0"/>
              <a:t> </a:t>
            </a:r>
            <a:r>
              <a:rPr lang="en-US" b="1" dirty="0" err="1" smtClean="0"/>
              <a:t>c</a:t>
            </a:r>
            <a:endParaRPr lang="en-US" b="1" dirty="0" smtClean="0"/>
          </a:p>
          <a:p>
            <a:pPr marL="514350" indent="-514350">
              <a:buAutoNum type="alphaUcPeriod"/>
            </a:pPr>
            <a:r>
              <a:rPr lang="en-US" b="1" dirty="0" smtClean="0"/>
              <a:t>PC-FT contains Apaf-1</a:t>
            </a:r>
          </a:p>
          <a:p>
            <a:pPr marL="514350" indent="-514350">
              <a:buAutoNum type="alphaUcPeriod"/>
            </a:pPr>
            <a:r>
              <a:rPr lang="en-US" b="1" dirty="0" smtClean="0"/>
              <a:t>All of above</a:t>
            </a:r>
            <a:endParaRPr lang="en-US" b="1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 err="1" smtClean="0"/>
              <a:t>Immunodepletion</a:t>
            </a:r>
            <a:r>
              <a:rPr lang="en-US" sz="3600" b="1" dirty="0" smtClean="0"/>
              <a:t> experiment is usually used to show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lphaUcPeriod"/>
            </a:pPr>
            <a:r>
              <a:rPr lang="en-US" b="1" dirty="0" smtClean="0"/>
              <a:t>The size of the protein of interest in the extract</a:t>
            </a:r>
          </a:p>
          <a:p>
            <a:pPr marL="514350" indent="-514350">
              <a:buAutoNum type="alphaUcPeriod"/>
            </a:pPr>
            <a:r>
              <a:rPr lang="en-US" b="1" dirty="0" smtClean="0"/>
              <a:t>The protein of interest is present in the extract</a:t>
            </a:r>
          </a:p>
          <a:p>
            <a:pPr marL="514350" indent="-514350">
              <a:buAutoNum type="alphaUcPeriod"/>
            </a:pPr>
            <a:r>
              <a:rPr lang="en-US" b="1" dirty="0" smtClean="0"/>
              <a:t>The protein of interest acts by itself</a:t>
            </a:r>
          </a:p>
          <a:p>
            <a:pPr marL="514350" indent="-514350">
              <a:buAutoNum type="alphaUcPeriod"/>
            </a:pPr>
            <a:r>
              <a:rPr lang="en-US" b="1" dirty="0" smtClean="0"/>
              <a:t>The protein of interest is important for a certain activity of the extract.</a:t>
            </a:r>
          </a:p>
          <a:p>
            <a:pPr marL="514350" indent="-514350">
              <a:buAutoNum type="alphaUcPeriod"/>
            </a:pPr>
            <a:r>
              <a:rPr lang="en-US" b="1" dirty="0" smtClean="0"/>
              <a:t>All of the above</a:t>
            </a:r>
            <a:endParaRPr lang="en-US" b="1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305800" cy="1143000"/>
          </a:xfrm>
        </p:spPr>
        <p:txBody>
          <a:bodyPr>
            <a:noAutofit/>
          </a:bodyPr>
          <a:lstStyle/>
          <a:p>
            <a:r>
              <a:rPr lang="en-US" sz="3600" b="1" dirty="0" smtClean="0"/>
              <a:t>What is the most important future experiment for this study?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AutoNum type="alphaUcPeriod"/>
            </a:pPr>
            <a:r>
              <a:rPr lang="en-US" b="1" dirty="0" smtClean="0"/>
              <a:t>Demonstrate that cytochrome c works in C. </a:t>
            </a:r>
            <a:r>
              <a:rPr lang="en-US" b="1" dirty="0" err="1" smtClean="0"/>
              <a:t>elegans</a:t>
            </a:r>
            <a:r>
              <a:rPr lang="en-US" b="1" dirty="0" smtClean="0"/>
              <a:t> apoptosis</a:t>
            </a:r>
            <a:endParaRPr lang="en-US" b="1" dirty="0" smtClean="0"/>
          </a:p>
          <a:p>
            <a:pPr marL="514350" indent="-514350">
              <a:buAutoNum type="alphaUcPeriod"/>
            </a:pPr>
            <a:r>
              <a:rPr lang="en-US" b="1" dirty="0"/>
              <a:t>Demonstrate </a:t>
            </a:r>
            <a:r>
              <a:rPr lang="en-US" b="1" dirty="0" smtClean="0"/>
              <a:t>that cytochrome </a:t>
            </a:r>
            <a:r>
              <a:rPr lang="en-US" b="1" dirty="0"/>
              <a:t>c </a:t>
            </a:r>
            <a:r>
              <a:rPr lang="en-US" b="1" dirty="0" smtClean="0"/>
              <a:t>is released from mitochondria during apoptosis</a:t>
            </a:r>
            <a:endParaRPr lang="en-US" b="1" dirty="0"/>
          </a:p>
          <a:p>
            <a:pPr marL="514350" indent="-514350">
              <a:buAutoNum type="alphaUcPeriod"/>
            </a:pPr>
            <a:r>
              <a:rPr lang="en-US" b="1" dirty="0"/>
              <a:t>Demonstrate </a:t>
            </a:r>
            <a:r>
              <a:rPr lang="en-US" b="1" dirty="0" smtClean="0"/>
              <a:t>that genetic inactivation of cytochrome </a:t>
            </a:r>
            <a:r>
              <a:rPr lang="en-US" b="1" dirty="0"/>
              <a:t>c </a:t>
            </a:r>
            <a:r>
              <a:rPr lang="en-US" b="1" dirty="0" smtClean="0"/>
              <a:t>blocks apoptosis</a:t>
            </a:r>
            <a:endParaRPr lang="en-US" b="1" dirty="0"/>
          </a:p>
          <a:p>
            <a:pPr marL="514350" indent="-514350">
              <a:buAutoNum type="alphaUcPeriod"/>
            </a:pPr>
            <a:r>
              <a:rPr lang="en-US" b="1" dirty="0"/>
              <a:t>Demonstrate </a:t>
            </a:r>
            <a:r>
              <a:rPr lang="en-US" b="1" dirty="0" smtClean="0"/>
              <a:t>that there are other factors involved in activation of apoptosis</a:t>
            </a:r>
            <a:endParaRPr lang="en-US" b="1" dirty="0"/>
          </a:p>
          <a:p>
            <a:pPr marL="514350" indent="-514350">
              <a:buAutoNum type="alphaUcPeriod"/>
            </a:pPr>
            <a:r>
              <a:rPr lang="en-US" b="1" dirty="0" smtClean="0"/>
              <a:t>All </a:t>
            </a:r>
            <a:r>
              <a:rPr lang="en-US" b="1" dirty="0" smtClean="0"/>
              <a:t>of the above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989662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183</Words>
  <Application>Microsoft Macintosh PowerPoint</Application>
  <PresentationFormat>On-screen Show (4:3)</PresentationFormat>
  <Paragraphs>24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Which of the following is the most crucial experiment in this paper?</vt:lpstr>
      <vt:lpstr>What is Figure 3 trying to show?</vt:lpstr>
      <vt:lpstr>Immunodepletion experiment is usually used to show</vt:lpstr>
      <vt:lpstr>What is the most important future experiment for this study?</vt:lpstr>
    </vt:vector>
  </TitlesOfParts>
  <Company>CU Boulder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Which of the following is the most crucial experiment in this paper?</dc:title>
  <dc:creator>Ding Xue</dc:creator>
  <cp:lastModifiedBy>Ding Xue</cp:lastModifiedBy>
  <cp:revision>8</cp:revision>
  <dcterms:created xsi:type="dcterms:W3CDTF">2011-03-29T19:43:21Z</dcterms:created>
  <dcterms:modified xsi:type="dcterms:W3CDTF">2016-03-31T06:38:52Z</dcterms:modified>
</cp:coreProperties>
</file>