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490F-1886-E04B-923D-7DFF590C196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524" y="0"/>
            <a:ext cx="7772400" cy="1470025"/>
          </a:xfrm>
        </p:spPr>
        <p:txBody>
          <a:bodyPr/>
          <a:lstStyle/>
          <a:p>
            <a:r>
              <a:rPr lang="en-US" b="1" dirty="0" smtClean="0"/>
              <a:t>Let-7 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529" y="1470024"/>
            <a:ext cx="7802802" cy="4717543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 err="1" smtClean="0">
                <a:solidFill>
                  <a:schemeClr val="tx1"/>
                </a:solidFill>
              </a:rPr>
              <a:t>siRNA</a:t>
            </a:r>
            <a:r>
              <a:rPr lang="en-US" b="1" dirty="0" smtClean="0">
                <a:solidFill>
                  <a:schemeClr val="tx1"/>
                </a:solidFill>
              </a:rPr>
              <a:t> that inhibits transcription of its target gene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 err="1" smtClean="0">
                <a:solidFill>
                  <a:schemeClr val="tx1"/>
                </a:solidFill>
              </a:rPr>
              <a:t>siRNA</a:t>
            </a:r>
            <a:r>
              <a:rPr lang="en-US" b="1" dirty="0" smtClean="0">
                <a:solidFill>
                  <a:schemeClr val="tx1"/>
                </a:solidFill>
              </a:rPr>
              <a:t> that inhibits translation of its target mRNA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Likely a small RNA that inhibits translation of its target mRNA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A small RNA that inhibits transcription of its target gene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None of the above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Let-7 was discovered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By looking for interesting </a:t>
            </a:r>
            <a:r>
              <a:rPr lang="en-US" b="1" dirty="0" err="1" smtClean="0"/>
              <a:t>RNAs</a:t>
            </a:r>
            <a:r>
              <a:rPr lang="en-US" b="1" dirty="0" smtClean="0"/>
              <a:t> that might affect developmental timing in C. </a:t>
            </a:r>
            <a:r>
              <a:rPr lang="en-US" b="1" dirty="0" err="1" smtClean="0"/>
              <a:t>elegans</a:t>
            </a:r>
            <a:r>
              <a:rPr lang="en-US" b="1" dirty="0" smtClean="0"/>
              <a:t>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By genetic screens for mutations that affect developmental timing in C. </a:t>
            </a:r>
            <a:r>
              <a:rPr lang="en-US" b="1" dirty="0" err="1" smtClean="0"/>
              <a:t>elegans</a:t>
            </a:r>
            <a:r>
              <a:rPr lang="en-US" b="1" dirty="0" smtClean="0"/>
              <a:t>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By examining all the lethality genes that affect developmental timing in C. </a:t>
            </a:r>
            <a:r>
              <a:rPr lang="en-US" b="1" dirty="0" err="1" smtClean="0"/>
              <a:t>elegans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By looking for lin-4-like small </a:t>
            </a:r>
            <a:r>
              <a:rPr lang="en-US" b="1" dirty="0" err="1" smtClean="0"/>
              <a:t>RNAs</a:t>
            </a:r>
            <a:r>
              <a:rPr lang="en-US" b="1" dirty="0" smtClean="0"/>
              <a:t> that affect developmental timing in C. </a:t>
            </a:r>
            <a:r>
              <a:rPr lang="en-US" b="1" dirty="0" err="1" smtClean="0"/>
              <a:t>elegans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All of the above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Let-7 likely acts by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A.  </a:t>
            </a:r>
            <a:r>
              <a:rPr lang="en-US" b="1" dirty="0" err="1" smtClean="0"/>
              <a:t>Antagonzing</a:t>
            </a:r>
            <a:r>
              <a:rPr lang="en-US" b="1" dirty="0" smtClean="0"/>
              <a:t> the activity of lin-4 small RNA</a:t>
            </a:r>
          </a:p>
          <a:p>
            <a:endParaRPr lang="en-US" b="1" dirty="0" smtClean="0"/>
          </a:p>
          <a:p>
            <a:r>
              <a:rPr lang="en-US" b="1" dirty="0" smtClean="0"/>
              <a:t>B. inhibiting the translation of lin-41</a:t>
            </a:r>
          </a:p>
          <a:p>
            <a:endParaRPr lang="en-US" b="1" dirty="0" smtClean="0"/>
          </a:p>
          <a:p>
            <a:r>
              <a:rPr lang="en-US" b="1" dirty="0" smtClean="0"/>
              <a:t>C. directly activating the translation of lin-29</a:t>
            </a:r>
          </a:p>
          <a:p>
            <a:endParaRPr lang="en-US" b="1" dirty="0" smtClean="0"/>
          </a:p>
          <a:p>
            <a:r>
              <a:rPr lang="en-US" b="1" dirty="0" smtClean="0"/>
              <a:t>D. inhibiting the translation of lin-14</a:t>
            </a:r>
          </a:p>
          <a:p>
            <a:endParaRPr lang="en-US" b="1" dirty="0" smtClean="0"/>
          </a:p>
          <a:p>
            <a:r>
              <a:rPr lang="en-US" b="1" dirty="0" smtClean="0"/>
              <a:t>E. none of the above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0" y="110138"/>
            <a:ext cx="88077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this paper, you learn that microRNA acts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 smtClean="0"/>
              <a:t>binding to the target protein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</a:t>
            </a:r>
            <a:r>
              <a:rPr lang="en-US" dirty="0" smtClean="0"/>
              <a:t>inding to the 3’ UTR of the target transcript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</a:t>
            </a:r>
            <a:r>
              <a:rPr lang="en-US" dirty="0" smtClean="0"/>
              <a:t>inding to the promoter of the target gene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</a:t>
            </a:r>
            <a:r>
              <a:rPr lang="en-US" dirty="0" smtClean="0"/>
              <a:t>inding to the intron of </a:t>
            </a:r>
            <a:r>
              <a:rPr lang="en-US" dirty="0"/>
              <a:t>the target </a:t>
            </a:r>
            <a:r>
              <a:rPr lang="en-US" dirty="0" smtClean="0"/>
              <a:t>transcript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 smtClean="0"/>
              <a:t>Binding to the coding region of </a:t>
            </a:r>
            <a:r>
              <a:rPr lang="en-US" dirty="0"/>
              <a:t>the target transcript</a:t>
            </a:r>
          </a:p>
        </p:txBody>
      </p:sp>
    </p:spTree>
    <p:extLst>
      <p:ext uri="{BB962C8B-B14F-4D97-AF65-F5344CB8AC3E}">
        <p14:creationId xmlns:p14="http://schemas.microsoft.com/office/powerpoint/2010/main" val="347651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218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Let-7 is</vt:lpstr>
      <vt:lpstr>Let-7 was discovered</vt:lpstr>
      <vt:lpstr>Let-7 likely acts by </vt:lpstr>
      <vt:lpstr>From this paper, you learn that microRNA acts by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Let-7 is</dc:title>
  <dc:creator>Ding Xue</dc:creator>
  <cp:lastModifiedBy>Ding Xue</cp:lastModifiedBy>
  <cp:revision>15</cp:revision>
  <dcterms:created xsi:type="dcterms:W3CDTF">2011-02-24T07:29:05Z</dcterms:created>
  <dcterms:modified xsi:type="dcterms:W3CDTF">2016-03-08T20:58:24Z</dcterms:modified>
</cp:coreProperties>
</file>