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BFC-817C-7D4A-A0D4-97EBB3D7B414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838200" y="76200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What is the major issue of this paper?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039813" y="1439863"/>
            <a:ext cx="66736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C. </a:t>
            </a:r>
            <a:r>
              <a:rPr lang="en-US" sz="2800" b="1" dirty="0" err="1"/>
              <a:t>elegans</a:t>
            </a:r>
            <a:r>
              <a:rPr lang="en-US" sz="2800" b="1" dirty="0"/>
              <a:t> embryos divide?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</a:t>
            </a:r>
            <a:r>
              <a:rPr lang="en-US" sz="2800" b="1" dirty="0" err="1"/>
              <a:t>germline</a:t>
            </a:r>
            <a:r>
              <a:rPr lang="en-US" sz="2800" b="1" dirty="0"/>
              <a:t> specification is </a:t>
            </a:r>
            <a:r>
              <a:rPr lang="en-US" sz="2800" b="1" dirty="0" smtClean="0"/>
              <a:t>achieved</a:t>
            </a:r>
            <a:r>
              <a:rPr lang="en-US" sz="2800" b="1" dirty="0" smtClean="0"/>
              <a:t>?</a:t>
            </a: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What is PIE-1 protein?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Where is </a:t>
            </a:r>
            <a:r>
              <a:rPr lang="en-US" sz="2800" b="1" i="1" dirty="0"/>
              <a:t>pie-1</a:t>
            </a:r>
            <a:r>
              <a:rPr lang="en-US" sz="2800" b="1" dirty="0"/>
              <a:t> mRNA is localized?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 smtClean="0"/>
              <a:t>How the EMS </a:t>
            </a:r>
            <a:r>
              <a:rPr lang="en-US" sz="2800" b="1" dirty="0" err="1" smtClean="0"/>
              <a:t>blastomere</a:t>
            </a:r>
            <a:r>
              <a:rPr lang="en-US" sz="2800" b="1" dirty="0" smtClean="0"/>
              <a:t> arise? </a:t>
            </a:r>
            <a:endParaRPr lang="en-US" sz="2800" b="1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630238"/>
            <a:ext cx="85344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3200" b="1" dirty="0"/>
              <a:t>How did the authors clone the </a:t>
            </a:r>
            <a:r>
              <a:rPr lang="en-US" sz="3200" b="1" i="1" dirty="0"/>
              <a:t>pie-1</a:t>
            </a:r>
            <a:r>
              <a:rPr lang="en-US" sz="3200" b="1" dirty="0"/>
              <a:t> gene?</a:t>
            </a:r>
          </a:p>
          <a:p>
            <a:pPr marL="457200" indent="-457200" algn="ctr"/>
            <a:endParaRPr lang="en-US" sz="32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Through Antibody staining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Tc1 transposon insertion or tagging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C. </a:t>
            </a:r>
            <a:r>
              <a:rPr lang="en-US" sz="2800" b="1" dirty="0" err="1"/>
              <a:t>elegans</a:t>
            </a:r>
            <a:r>
              <a:rPr lang="en-US" sz="2800" b="1" dirty="0"/>
              <a:t> lineage analysis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They cloned the gene by pure </a:t>
            </a:r>
            <a:r>
              <a:rPr lang="en-US" sz="2800" b="1" dirty="0" smtClean="0"/>
              <a:t>luck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 smtClean="0"/>
              <a:t>They cloned th</a:t>
            </a:r>
            <a:r>
              <a:rPr lang="en-US" sz="2800" b="1" dirty="0" smtClean="0"/>
              <a:t>e gene by a candidate screen</a:t>
            </a:r>
            <a:endParaRPr lang="en-US" sz="28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685800" y="286755"/>
            <a:ext cx="7620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What is the most important concept that you learn from reading this paper?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762000" y="1607270"/>
            <a:ext cx="7924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b="1" dirty="0"/>
              <a:t>The localization patterns of PIE-1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r>
              <a:rPr lang="en-US" b="1" dirty="0"/>
              <a:t>How </a:t>
            </a:r>
            <a:r>
              <a:rPr lang="en-US" b="1" dirty="0" err="1"/>
              <a:t>pluripotency</a:t>
            </a:r>
            <a:r>
              <a:rPr lang="en-US" b="1" dirty="0"/>
              <a:t> of a stem cell is maintained by a general repressor 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r>
              <a:rPr lang="en-US" b="1" dirty="0"/>
              <a:t>What kind of protein is PIE-1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r>
              <a:rPr lang="en-US" b="1" dirty="0"/>
              <a:t>C. </a:t>
            </a:r>
            <a:r>
              <a:rPr lang="en-US" b="1" dirty="0" err="1"/>
              <a:t>elegans</a:t>
            </a:r>
            <a:r>
              <a:rPr lang="en-US" b="1" dirty="0"/>
              <a:t> is a good animal model for studying embryo development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r>
              <a:rPr lang="en-US" b="1" dirty="0"/>
              <a:t>PIE-1 associates with </a:t>
            </a:r>
            <a:r>
              <a:rPr lang="en-US" b="1" dirty="0" err="1"/>
              <a:t>centrosomes</a:t>
            </a:r>
            <a:r>
              <a:rPr lang="en-US" b="1" dirty="0"/>
              <a:t> during cell division</a:t>
            </a:r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endParaRPr lang="en-US" b="1" dirty="0"/>
          </a:p>
          <a:p>
            <a:pPr marL="457200" indent="-457200">
              <a:buFontTx/>
              <a:buAutoNum type="alphaUcPeriod"/>
            </a:pPr>
            <a:endParaRPr lang="en-US" b="1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19" y="195372"/>
            <a:ext cx="8669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 did the authors reach the conclusion that PIE-1 might be a transcriptional repressor?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1180" y="1838273"/>
            <a:ext cx="6919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A.  </a:t>
            </a:r>
            <a:r>
              <a:rPr lang="en-US" b="1" dirty="0" smtClean="0"/>
              <a:t>from antibody staining</a:t>
            </a:r>
          </a:p>
          <a:p>
            <a:endParaRPr lang="en-US" b="1" dirty="0" smtClean="0"/>
          </a:p>
          <a:p>
            <a:r>
              <a:rPr lang="en-US" b="1" dirty="0" smtClean="0"/>
              <a:t>B.  </a:t>
            </a:r>
            <a:r>
              <a:rPr lang="en-US" b="1" dirty="0" smtClean="0"/>
              <a:t>from cell lineage analysis</a:t>
            </a:r>
          </a:p>
          <a:p>
            <a:endParaRPr lang="en-US" b="1" dirty="0" smtClean="0"/>
          </a:p>
          <a:p>
            <a:r>
              <a:rPr lang="en-US" b="1" dirty="0" smtClean="0"/>
              <a:t>C.  </a:t>
            </a:r>
            <a:r>
              <a:rPr lang="en-US" b="1" dirty="0" smtClean="0"/>
              <a:t>from protein sequence</a:t>
            </a:r>
          </a:p>
          <a:p>
            <a:endParaRPr lang="en-US" b="1" dirty="0" smtClean="0"/>
          </a:p>
          <a:p>
            <a:r>
              <a:rPr lang="en-US" b="1" dirty="0" smtClean="0"/>
              <a:t>D.  </a:t>
            </a:r>
            <a:r>
              <a:rPr lang="en-US" b="1" dirty="0" smtClean="0"/>
              <a:t>it is just a wild guess</a:t>
            </a:r>
          </a:p>
          <a:p>
            <a:endParaRPr lang="en-US" b="1" dirty="0" smtClean="0"/>
          </a:p>
          <a:p>
            <a:r>
              <a:rPr lang="en-US" b="1" dirty="0" smtClean="0"/>
              <a:t>E.  </a:t>
            </a:r>
            <a:r>
              <a:rPr lang="en-US" b="1" dirty="0" smtClean="0"/>
              <a:t>from its interaction with other somatic-determining genes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What</a:t>
            </a:r>
            <a:r>
              <a:rPr lang="en-US" sz="2800" b="1" dirty="0" smtClean="0"/>
              <a:t> are the important questions that the </a:t>
            </a:r>
            <a:r>
              <a:rPr lang="en-US" sz="2800" b="1" dirty="0"/>
              <a:t>paper did not </a:t>
            </a:r>
            <a:r>
              <a:rPr lang="en-US" sz="2800" b="1" dirty="0" smtClean="0"/>
              <a:t>address </a:t>
            </a:r>
            <a:r>
              <a:rPr lang="en-US" sz="2800" b="1" dirty="0" smtClean="0"/>
              <a:t>and </a:t>
            </a:r>
            <a:r>
              <a:rPr lang="en-US" sz="2800" b="1" dirty="0"/>
              <a:t>need to</a:t>
            </a:r>
            <a:r>
              <a:rPr lang="en-US" sz="2800" b="1" dirty="0" smtClean="0"/>
              <a:t> be analyzed </a:t>
            </a:r>
            <a:r>
              <a:rPr lang="en-US" sz="2800" b="1" dirty="0"/>
              <a:t>in</a:t>
            </a:r>
            <a:r>
              <a:rPr lang="en-US" sz="2800" b="1" dirty="0" smtClean="0"/>
              <a:t> subsequent study?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8138" y="1447800"/>
            <a:ext cx="6712094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A.  Whether PIE-1 is a transcription repressor</a:t>
            </a:r>
          </a:p>
          <a:p>
            <a:pPr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is PIE-1 selectively degraded in somatic daughters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does PIE-1 associate with </a:t>
            </a:r>
            <a:r>
              <a:rPr lang="en-US" b="1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centrosomes</a:t>
            </a: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What are the repression targets of PIE-1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r>
              <a:rPr lang="en-US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All of the above</a:t>
            </a: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endParaRPr lang="en-US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259</Words>
  <Application>Microsoft Macintosh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11</cp:revision>
  <dcterms:created xsi:type="dcterms:W3CDTF">2011-01-20T21:23:35Z</dcterms:created>
  <dcterms:modified xsi:type="dcterms:W3CDTF">2016-02-01T04:52:44Z</dcterms:modified>
</cp:coreProperties>
</file>