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96" autoAdjust="0"/>
    <p:restoredTop sz="86464" autoAdjust="0"/>
  </p:normalViewPr>
  <p:slideViewPr>
    <p:cSldViewPr snapToObjects="1">
      <p:cViewPr varScale="1">
        <p:scale>
          <a:sx n="85" d="100"/>
          <a:sy n="85" d="100"/>
        </p:scale>
        <p:origin x="-11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5F21-6532-3548-A276-3A14EA665935}" type="datetimeFigureOut">
              <a:rPr lang="en-US" smtClean="0"/>
              <a:pPr/>
              <a:t>2/3/09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4E1B-2F30-4C4A-8A42-6009F0144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7903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How did the author identify the sel-12 gene?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676400"/>
            <a:ext cx="8323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A.  Pure luck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B.  Because it is similar to S182, the gene implicated in 	Alzheimer’s disease</a:t>
            </a:r>
          </a:p>
          <a:p>
            <a:endParaRPr lang="en-US" sz="2400" b="1" dirty="0" smtClean="0"/>
          </a:p>
          <a:p>
            <a:pPr marL="457200" indent="-457200">
              <a:buAutoNum type="alphaUcPeriod" startAt="3"/>
            </a:pPr>
            <a:r>
              <a:rPr lang="en-US" sz="2400" b="1" dirty="0" smtClean="0"/>
              <a:t>By a suppressor screen of lin-12(gf) mutant</a:t>
            </a:r>
          </a:p>
          <a:p>
            <a:pPr marL="457200" indent="-457200">
              <a:buAutoNum type="alphaUcPeriod" startAt="3"/>
            </a:pPr>
            <a:endParaRPr lang="en-US" sz="2400" b="1" dirty="0" smtClean="0"/>
          </a:p>
          <a:p>
            <a:pPr marL="457200" indent="-457200">
              <a:buAutoNum type="alphaUcPeriod" startAt="3"/>
            </a:pPr>
            <a:endParaRPr lang="en-US" sz="2400" b="1" dirty="0" smtClean="0"/>
          </a:p>
          <a:p>
            <a:pPr marL="457200" indent="-457200">
              <a:buAutoNum type="alphaUcPeriod" startAt="3"/>
            </a:pPr>
            <a:r>
              <a:rPr lang="en-US" sz="2400" b="1" dirty="0" smtClean="0"/>
              <a:t>By a suppressor screen of lin-12(lf) mutant</a:t>
            </a:r>
          </a:p>
          <a:p>
            <a:pPr marL="457200" indent="-457200">
              <a:buAutoNum type="alphaUcPeriod" startAt="3"/>
            </a:pPr>
            <a:endParaRPr lang="en-US" sz="2400" b="1" dirty="0" smtClean="0"/>
          </a:p>
          <a:p>
            <a:pPr marL="457200" indent="-457200">
              <a:buAutoNum type="alphaUcPeriod" startAt="3"/>
            </a:pPr>
            <a:endParaRPr lang="en-US" sz="2400" b="1" dirty="0" smtClean="0"/>
          </a:p>
          <a:p>
            <a:pPr marL="457200" indent="-457200">
              <a:buAutoNum type="alphaUcPeriod" startAt="3"/>
            </a:pPr>
            <a:r>
              <a:rPr lang="en-US" sz="2400" b="1" dirty="0" smtClean="0"/>
              <a:t>By brilliant guessing work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How did they find out where sel-12 works?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A.  by mosaic analysis</a:t>
            </a:r>
          </a:p>
          <a:p>
            <a:pPr>
              <a:buNone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by laser ablation experiments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By antibody staining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By genetic analysis</a:t>
            </a:r>
          </a:p>
          <a:p>
            <a:pPr marL="514350" indent="-514350">
              <a:buAutoNum type="alphaUcPeriod" startAt="2"/>
            </a:pPr>
            <a:endParaRPr lang="en-US" sz="2800" b="1" dirty="0" smtClean="0"/>
          </a:p>
          <a:p>
            <a:pPr marL="514350" indent="-514350">
              <a:buAutoNum type="alphaUcPeriod" startAt="2"/>
            </a:pPr>
            <a:r>
              <a:rPr lang="en-US" sz="2800" b="1" dirty="0" smtClean="0"/>
              <a:t>Again by guessing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Lin-12(lf) animals have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more AC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Less AC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More VU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Less VU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None of above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Lin-12 acts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in signal sending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In signal receiving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b="1" dirty="0"/>
              <a:t>b</a:t>
            </a:r>
            <a:r>
              <a:rPr lang="en-US" sz="2800" b="1" dirty="0" smtClean="0"/>
              <a:t>etween the signal sending and receiving cells</a:t>
            </a:r>
          </a:p>
          <a:p>
            <a:pPr marL="514350" indent="-514350">
              <a:buNone/>
            </a:pPr>
            <a:endParaRPr lang="en-US" sz="2800" b="1" dirty="0"/>
          </a:p>
          <a:p>
            <a:pPr marL="514350" indent="-514350">
              <a:buNone/>
            </a:pPr>
            <a:r>
              <a:rPr lang="en-US" sz="2800" b="1" dirty="0" smtClean="0"/>
              <a:t>D. In both signal sending and receiving cells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514350" indent="-514350">
              <a:buNone/>
            </a:pPr>
            <a:r>
              <a:rPr lang="en-US" sz="2800" b="1" dirty="0" smtClean="0"/>
              <a:t>E. None of the above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sel-12 act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in signal sending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In signal receiving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Font typeface="Arial"/>
              <a:buAutoNum type="alphaUcPeriod"/>
            </a:pPr>
            <a:r>
              <a:rPr lang="en-US" sz="2800" b="1" dirty="0"/>
              <a:t>b</a:t>
            </a:r>
            <a:r>
              <a:rPr lang="en-US" sz="2800" b="1" dirty="0" smtClean="0"/>
              <a:t>etween the signal sending and receiving cells</a:t>
            </a:r>
          </a:p>
          <a:p>
            <a:pPr marL="514350" indent="-514350">
              <a:buNone/>
            </a:pPr>
            <a:endParaRPr lang="en-US" sz="2800" b="1" dirty="0"/>
          </a:p>
          <a:p>
            <a:pPr marL="514350" indent="-514350">
              <a:buNone/>
            </a:pPr>
            <a:r>
              <a:rPr lang="en-US" sz="2800" b="1" dirty="0" smtClean="0"/>
              <a:t>D. In both signal sending and receiving cells</a:t>
            </a:r>
          </a:p>
          <a:p>
            <a:pPr marL="514350" indent="-514350">
              <a:buNone/>
            </a:pPr>
            <a:endParaRPr lang="en-US" sz="2800" b="1" dirty="0" smtClean="0"/>
          </a:p>
          <a:p>
            <a:pPr marL="514350" indent="-514350">
              <a:buNone/>
            </a:pPr>
            <a:r>
              <a:rPr lang="en-US" sz="2800" b="1" dirty="0" smtClean="0"/>
              <a:t>E. None of the above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el-12 acts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increase lin-12 signaling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smtClean="0"/>
              <a:t>decrease</a:t>
            </a:r>
            <a:r>
              <a:rPr lang="en-US" b="1" smtClean="0"/>
              <a:t> </a:t>
            </a:r>
            <a:r>
              <a:rPr lang="en-US" b="1" dirty="0" smtClean="0"/>
              <a:t>lin-12 signaling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err="1"/>
              <a:t>t</a:t>
            </a:r>
            <a:r>
              <a:rPr lang="en-US" b="1" dirty="0" err="1" smtClean="0"/>
              <a:t>ransduce</a:t>
            </a:r>
            <a:r>
              <a:rPr lang="en-US" b="1" dirty="0" smtClean="0"/>
              <a:t> signal to lin-12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block signaling to lin-12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This major message delivered by this paper 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For the first time, we have an effectiv</a:t>
            </a:r>
            <a:r>
              <a:rPr lang="en-US" sz="2800" b="1" dirty="0"/>
              <a:t>e</a:t>
            </a:r>
            <a:r>
              <a:rPr lang="en-US" sz="2800" b="1" dirty="0" smtClean="0"/>
              <a:t> way to study Alzheimer’s disease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SEL-12 is a novel protein involved in Notch signaling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SEL-12 is a very important membrane protein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SEL-12 is very important for making AC and VPC cells</a:t>
            </a:r>
          </a:p>
          <a:p>
            <a:pPr marL="514350" indent="-514350">
              <a:buAutoNum type="alphaUcPeriod"/>
            </a:pPr>
            <a:endParaRPr lang="en-US" sz="2800" b="1" dirty="0" smtClean="0"/>
          </a:p>
          <a:p>
            <a:pPr marL="514350" indent="-514350">
              <a:buAutoNum type="alphaUcPeriod"/>
            </a:pPr>
            <a:r>
              <a:rPr lang="en-US" sz="2800" b="1" dirty="0" smtClean="0"/>
              <a:t>All of </a:t>
            </a:r>
            <a:r>
              <a:rPr lang="en-US" sz="2800" b="1" smtClean="0"/>
              <a:t>the above.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How did they find out where sel-12 works?</vt:lpstr>
      <vt:lpstr>Lin-12(lf) animals have</vt:lpstr>
      <vt:lpstr>Lin-12 acts </vt:lpstr>
      <vt:lpstr>sel-12 act</vt:lpstr>
      <vt:lpstr>sel-12 acts to</vt:lpstr>
      <vt:lpstr>This major message delivered by this paper is</vt:lpstr>
    </vt:vector>
  </TitlesOfParts>
  <Company>CU Boulder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6</cp:revision>
  <dcterms:created xsi:type="dcterms:W3CDTF">2009-02-03T21:09:16Z</dcterms:created>
  <dcterms:modified xsi:type="dcterms:W3CDTF">2009-02-03T21:36:24Z</dcterms:modified>
</cp:coreProperties>
</file>