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60" d="100"/>
          <a:sy n="160" d="100"/>
        </p:scale>
        <p:origin x="-112" y="-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2F0A-D343-A64D-9C0A-D1B6168EA668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27DB-692A-E645-8710-BE29FBA0A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9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the most important message delivered by this paper?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752600"/>
            <a:ext cx="8610600" cy="4419600"/>
          </a:xfrm>
        </p:spPr>
        <p:txBody>
          <a:bodyPr>
            <a:normAutofit lnSpcReduction="10000"/>
          </a:bodyPr>
          <a:lstStyle/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ced-1 is important for removing cells with surface exposed PS in C. </a:t>
            </a:r>
            <a:r>
              <a:rPr lang="en-US" sz="3100" b="1" dirty="0" err="1" smtClean="0">
                <a:solidFill>
                  <a:schemeClr val="tx1"/>
                </a:solidFill>
              </a:rPr>
              <a:t>elegans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psr-1 is important for removing cells with surface exposed PS in C. </a:t>
            </a:r>
            <a:r>
              <a:rPr lang="en-US" sz="3100" b="1" dirty="0" err="1" smtClean="0">
                <a:solidFill>
                  <a:schemeClr val="tx1"/>
                </a:solidFill>
              </a:rPr>
              <a:t>elegans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tat-1 is important for maintaining PS asymmetry on plasma membrane</a:t>
            </a:r>
          </a:p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tat-1 is important for removing cells with surface exposed PS in C. </a:t>
            </a:r>
            <a:r>
              <a:rPr lang="en-US" sz="3100" b="1" dirty="0" err="1" smtClean="0">
                <a:solidFill>
                  <a:schemeClr val="tx1"/>
                </a:solidFill>
              </a:rPr>
              <a:t>elegans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lphaUcPeriod"/>
            </a:pPr>
            <a:r>
              <a:rPr lang="en-US" sz="3100" b="1" dirty="0" smtClean="0">
                <a:solidFill>
                  <a:schemeClr val="tx1"/>
                </a:solidFill>
              </a:rPr>
              <a:t>None of the above </a:t>
            </a:r>
          </a:p>
          <a:p>
            <a:pPr marL="514350" indent="-514350" algn="l">
              <a:buAutoNum type="alphaUcPeriod"/>
            </a:pPr>
            <a:endParaRPr lang="en-US" sz="3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tat-1 is a gene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/>
              <a:t>that is important for killing the cells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that is important for cell corpse engulfment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that is important for removing cells with surface exposed PS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that is important for keeping PS in the inner leaflet of plasma membrane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All of the above</a:t>
            </a:r>
          </a:p>
          <a:p>
            <a:pPr marL="514350" indent="-514350">
              <a:buAutoNum type="alphaU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296400" cy="12192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The fact that cells with surface exposed PS are randomly </a:t>
            </a:r>
            <a:r>
              <a:rPr lang="en-US" sz="3600" b="1" dirty="0" smtClean="0"/>
              <a:t>lost at a low percentage suggests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52596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3600" b="1" dirty="0" smtClean="0"/>
              <a:t>PS is a signal that can induce </a:t>
            </a:r>
            <a:r>
              <a:rPr lang="en-US" sz="3600" b="1" dirty="0" err="1" smtClean="0"/>
              <a:t>phagocytosis</a:t>
            </a:r>
            <a:endParaRPr lang="en-US" sz="3600" b="1" dirty="0" smtClean="0"/>
          </a:p>
          <a:p>
            <a:pPr marL="514350" indent="-514350">
              <a:buAutoNum type="alphaUcPeriod"/>
            </a:pPr>
            <a:r>
              <a:rPr lang="en-US" sz="3600" b="1" dirty="0" smtClean="0"/>
              <a:t>PS is a signal that will induce phagocytosis</a:t>
            </a:r>
          </a:p>
          <a:p>
            <a:pPr marL="514350" indent="-514350">
              <a:buAutoNum type="alphaUcPeriod"/>
            </a:pPr>
            <a:r>
              <a:rPr lang="en-US" sz="3600" b="1" dirty="0" smtClean="0"/>
              <a:t>PS is an efficient signal for cell corpse </a:t>
            </a:r>
            <a:r>
              <a:rPr lang="en-US" sz="3600" b="1" dirty="0" smtClean="0"/>
              <a:t>engulfment</a:t>
            </a:r>
          </a:p>
          <a:p>
            <a:pPr marL="514350" indent="-514350">
              <a:buAutoNum type="alphaUcPeriod"/>
            </a:pPr>
            <a:r>
              <a:rPr lang="en-US" sz="3600" b="1" dirty="0" smtClean="0"/>
              <a:t>PS is an efficient signal for cell killing</a:t>
            </a:r>
            <a:endParaRPr lang="en-US" sz="3600" b="1" dirty="0" smtClean="0"/>
          </a:p>
          <a:p>
            <a:pPr marL="514350" indent="-514350">
              <a:buAutoNum type="alphaUcPeriod"/>
            </a:pPr>
            <a:r>
              <a:rPr lang="en-US" sz="3600" b="1" dirty="0" smtClean="0"/>
              <a:t>All of the above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Loss of </a:t>
            </a:r>
            <a:r>
              <a:rPr lang="en-US" b="1" i="1" dirty="0" smtClean="0"/>
              <a:t>ced-1 </a:t>
            </a:r>
            <a:r>
              <a:rPr lang="en-US" b="1" dirty="0" smtClean="0"/>
              <a:t>can block missing cell phenotype of </a:t>
            </a:r>
            <a:r>
              <a:rPr lang="en-US" b="1" i="1" dirty="0" smtClean="0"/>
              <a:t>tat-1(lf) </a:t>
            </a:r>
            <a:r>
              <a:rPr lang="en-US" b="1" dirty="0" smtClean="0"/>
              <a:t>animals, because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dirty="0" smtClean="0"/>
              <a:t>  </a:t>
            </a:r>
            <a:r>
              <a:rPr lang="en-US" i="1" dirty="0" smtClean="0"/>
              <a:t>ced-1</a:t>
            </a:r>
            <a:r>
              <a:rPr lang="en-US" dirty="0" smtClean="0"/>
              <a:t> promotes cell death</a:t>
            </a:r>
          </a:p>
          <a:p>
            <a:pPr marL="396875" indent="-396875">
              <a:buNone/>
            </a:pPr>
            <a:r>
              <a:rPr lang="en-US" b="1" dirty="0" smtClean="0"/>
              <a:t>B</a:t>
            </a:r>
            <a:r>
              <a:rPr lang="en-US" dirty="0" smtClean="0"/>
              <a:t>  </a:t>
            </a:r>
            <a:r>
              <a:rPr lang="en-US" i="1" dirty="0"/>
              <a:t>ced-1</a:t>
            </a:r>
            <a:r>
              <a:rPr lang="en-US" dirty="0"/>
              <a:t> </a:t>
            </a:r>
            <a:r>
              <a:rPr lang="en-US" dirty="0" smtClean="0"/>
              <a:t>is important for recognizing surface-exposed PS and phagocytosis of PS-exposed cells</a:t>
            </a:r>
            <a:endParaRPr lang="en-US" dirty="0"/>
          </a:p>
          <a:p>
            <a:pPr marL="396875" indent="-396875">
              <a:buNone/>
            </a:pPr>
            <a:r>
              <a:rPr lang="en-US" b="1" dirty="0" smtClean="0"/>
              <a:t>C</a:t>
            </a:r>
            <a:r>
              <a:rPr lang="en-US" dirty="0" smtClean="0"/>
              <a:t>  </a:t>
            </a:r>
            <a:r>
              <a:rPr lang="en-US" i="1" dirty="0"/>
              <a:t>ced-1</a:t>
            </a:r>
            <a:r>
              <a:rPr lang="en-US" dirty="0"/>
              <a:t> is important for </a:t>
            </a:r>
            <a:r>
              <a:rPr lang="en-US" dirty="0" smtClean="0"/>
              <a:t>PS externalization in </a:t>
            </a:r>
            <a:r>
              <a:rPr lang="en-US" i="1" dirty="0" smtClean="0"/>
              <a:t>tat-1(lf) </a:t>
            </a:r>
            <a:r>
              <a:rPr lang="en-US" dirty="0" smtClean="0"/>
              <a:t>animals</a:t>
            </a:r>
          </a:p>
          <a:p>
            <a:pPr marL="0" indent="0">
              <a:buNone/>
            </a:pPr>
            <a:r>
              <a:rPr lang="en-US" b="1" dirty="0" smtClean="0"/>
              <a:t>D</a:t>
            </a:r>
            <a:r>
              <a:rPr lang="en-US" dirty="0" smtClean="0"/>
              <a:t>  </a:t>
            </a:r>
            <a:r>
              <a:rPr lang="en-US" i="1" dirty="0"/>
              <a:t>ced-1</a:t>
            </a:r>
            <a:r>
              <a:rPr lang="en-US" dirty="0"/>
              <a:t> is important for </a:t>
            </a:r>
            <a:r>
              <a:rPr lang="en-US" dirty="0" smtClean="0"/>
              <a:t>cell corpses engulfment</a:t>
            </a:r>
          </a:p>
          <a:p>
            <a:pPr marL="0" indent="0">
              <a:buNone/>
            </a:pPr>
            <a:r>
              <a:rPr lang="en-US" b="1" dirty="0" smtClean="0"/>
              <a:t>E</a:t>
            </a:r>
            <a:r>
              <a:rPr lang="en-US" dirty="0" smtClean="0"/>
              <a:t>  All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2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253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What is the most important message delivered by this paper?</vt:lpstr>
      <vt:lpstr>tat-1 is a gene</vt:lpstr>
      <vt:lpstr>The fact that cells with surface exposed PS are randomly lost at a low percentage suggests</vt:lpstr>
      <vt:lpstr>Loss of ced-1 can block missing cell phenotype of tat-1(lf) animals, because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most important message delivered by this paper?</dc:title>
  <dc:creator>Ding Xue</dc:creator>
  <cp:lastModifiedBy>Ding Xue</cp:lastModifiedBy>
  <cp:revision>25</cp:revision>
  <dcterms:created xsi:type="dcterms:W3CDTF">2010-04-27T19:08:27Z</dcterms:created>
  <dcterms:modified xsi:type="dcterms:W3CDTF">2016-04-26T04:29:50Z</dcterms:modified>
</cp:coreProperties>
</file>