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3"/>
    <p:restoredTop sz="94643"/>
  </p:normalViewPr>
  <p:slideViewPr>
    <p:cSldViewPr snapToGrid="0" snapToObjects="1">
      <p:cViewPr varScale="1">
        <p:scale>
          <a:sx n="203" d="100"/>
          <a:sy n="203" d="100"/>
        </p:scale>
        <p:origin x="11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490F-1886-E04B-923D-7DFF590C1965}" type="datetimeFigureOut">
              <a:rPr lang="en-US" smtClean="0"/>
              <a:pPr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D8FC-65BA-704F-9036-1B604369F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7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524" y="0"/>
            <a:ext cx="7772400" cy="1470025"/>
          </a:xfrm>
        </p:spPr>
        <p:txBody>
          <a:bodyPr/>
          <a:lstStyle/>
          <a:p>
            <a:r>
              <a:rPr lang="en-US" b="1" dirty="0" smtClean="0"/>
              <a:t>Let-7 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529" y="1470024"/>
            <a:ext cx="7802802" cy="4717543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a small DNA molecule that inhibits transcription of its target gene</a:t>
            </a:r>
          </a:p>
          <a:p>
            <a:pPr marL="514350" indent="-514350" algn="l">
              <a:buAutoNum type="alphaU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>
                <a:solidFill>
                  <a:schemeClr val="tx1"/>
                </a:solidFill>
              </a:rPr>
              <a:t>a small DNA molecule that </a:t>
            </a:r>
            <a:r>
              <a:rPr lang="en-US" b="1" dirty="0" smtClean="0">
                <a:solidFill>
                  <a:schemeClr val="tx1"/>
                </a:solidFill>
              </a:rPr>
              <a:t>inhibits translation of its target mRNA</a:t>
            </a:r>
          </a:p>
          <a:p>
            <a:pPr marL="514350" indent="-514350" algn="l">
              <a:buAutoNum type="alphaU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Possib</a:t>
            </a:r>
            <a:r>
              <a:rPr lang="en-US" b="1" dirty="0" smtClean="0">
                <a:solidFill>
                  <a:schemeClr val="tx1"/>
                </a:solidFill>
              </a:rPr>
              <a:t>ly </a:t>
            </a:r>
            <a:r>
              <a:rPr lang="en-US" b="1" dirty="0" smtClean="0">
                <a:solidFill>
                  <a:schemeClr val="tx1"/>
                </a:solidFill>
              </a:rPr>
              <a:t>a small RNA that inhibits translation of its target mRNA</a:t>
            </a:r>
          </a:p>
          <a:p>
            <a:pPr marL="514350" indent="-514350" algn="l">
              <a:buAutoNum type="alphaU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A small RNA that inhibits transcription of its target gene</a:t>
            </a:r>
          </a:p>
          <a:p>
            <a:pPr marL="514350" indent="-514350" algn="l">
              <a:buAutoNum type="alphaU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chemeClr val="tx1"/>
                </a:solidFill>
              </a:rPr>
              <a:t>None of the above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Let-7 was discovered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b</a:t>
            </a:r>
            <a:r>
              <a:rPr lang="en-US" b="1" dirty="0" smtClean="0"/>
              <a:t>y </a:t>
            </a:r>
            <a:r>
              <a:rPr lang="en-US" b="1" dirty="0" smtClean="0"/>
              <a:t>looking for interesting RNAs that might affect developmental timing in C. </a:t>
            </a:r>
            <a:r>
              <a:rPr lang="en-US" b="1" dirty="0" err="1" smtClean="0"/>
              <a:t>elegans</a:t>
            </a:r>
            <a:r>
              <a:rPr lang="en-US" b="1" dirty="0" smtClean="0"/>
              <a:t>.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/>
              <a:t>b</a:t>
            </a:r>
            <a:r>
              <a:rPr lang="en-US" b="1" dirty="0" smtClean="0"/>
              <a:t>y </a:t>
            </a:r>
            <a:r>
              <a:rPr lang="en-US" b="1" dirty="0" smtClean="0"/>
              <a:t>genetic screens for mutations that affect developmental timing in C. </a:t>
            </a:r>
            <a:r>
              <a:rPr lang="en-US" b="1" dirty="0" err="1" smtClean="0"/>
              <a:t>elegans</a:t>
            </a:r>
            <a:r>
              <a:rPr lang="en-US" b="1" dirty="0" smtClean="0"/>
              <a:t>.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/>
              <a:t>b</a:t>
            </a:r>
            <a:r>
              <a:rPr lang="en-US" b="1" dirty="0" smtClean="0"/>
              <a:t>y </a:t>
            </a:r>
            <a:r>
              <a:rPr lang="en-US" b="1" dirty="0" smtClean="0"/>
              <a:t>examining all the lethality genes that affect developmental timing in C. </a:t>
            </a:r>
            <a:r>
              <a:rPr lang="en-US" b="1" dirty="0" err="1" smtClean="0"/>
              <a:t>elegans</a:t>
            </a: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/>
              <a:t>b</a:t>
            </a:r>
            <a:r>
              <a:rPr lang="en-US" b="1" dirty="0" smtClean="0"/>
              <a:t>y </a:t>
            </a:r>
            <a:r>
              <a:rPr lang="en-US" b="1" dirty="0" smtClean="0"/>
              <a:t>looking for lin-4-like small RNAs that affect developmental timing in C. </a:t>
            </a:r>
            <a:r>
              <a:rPr lang="en-US" b="1" dirty="0" err="1" smtClean="0"/>
              <a:t>elegans</a:t>
            </a: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All of the above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Let-7 likely acts by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A. </a:t>
            </a:r>
            <a:r>
              <a:rPr lang="en-US" b="1" dirty="0" err="1" smtClean="0"/>
              <a:t>a</a:t>
            </a:r>
            <a:r>
              <a:rPr lang="en-US" b="1" dirty="0" err="1" smtClean="0"/>
              <a:t>ntagonzing</a:t>
            </a:r>
            <a:r>
              <a:rPr lang="en-US" b="1" dirty="0" smtClean="0"/>
              <a:t> </a:t>
            </a:r>
            <a:r>
              <a:rPr lang="en-US" b="1" dirty="0" smtClean="0"/>
              <a:t>the activity of lin-4 small RNA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B. inhibiting the translation of </a:t>
            </a:r>
            <a:r>
              <a:rPr lang="en-US" b="1" dirty="0" smtClean="0"/>
              <a:t>lin-41 mRNA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C. directly activating the translation of lin-29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D. inhibiting the translation of lin-14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E. </a:t>
            </a:r>
            <a:r>
              <a:rPr lang="en-US" b="1" dirty="0" smtClean="0"/>
              <a:t>None</a:t>
            </a:r>
            <a:r>
              <a:rPr lang="en-US" b="1" dirty="0" smtClean="0"/>
              <a:t> </a:t>
            </a:r>
            <a:r>
              <a:rPr lang="en-US" b="1" dirty="0" smtClean="0"/>
              <a:t>of the above</a:t>
            </a:r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30" y="110138"/>
            <a:ext cx="88077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this paper, you learn that microRNA acts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 smtClean="0"/>
              <a:t>binding to the target protein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</a:t>
            </a:r>
            <a:r>
              <a:rPr lang="en-US" dirty="0" smtClean="0"/>
              <a:t>inding to the 3’ UTR of the target </a:t>
            </a:r>
            <a:r>
              <a:rPr lang="en-US" dirty="0" smtClean="0"/>
              <a:t>mRNA</a:t>
            </a:r>
            <a:endParaRPr lang="en-US" dirty="0" smtClean="0"/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</a:t>
            </a:r>
            <a:r>
              <a:rPr lang="en-US" dirty="0" smtClean="0"/>
              <a:t>inding to the promoter of the target gene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</a:t>
            </a:r>
            <a:r>
              <a:rPr lang="en-US" dirty="0" smtClean="0"/>
              <a:t>inding to the intron of </a:t>
            </a:r>
            <a:r>
              <a:rPr lang="en-US" dirty="0"/>
              <a:t>the target </a:t>
            </a:r>
            <a:r>
              <a:rPr lang="en-US" dirty="0" smtClean="0"/>
              <a:t>transcript</a:t>
            </a:r>
          </a:p>
          <a:p>
            <a:pPr marL="514350" indent="-514350">
              <a:spcBef>
                <a:spcPts val="2568"/>
              </a:spcBef>
              <a:buAutoNum type="alphaUcPeriod"/>
            </a:pPr>
            <a:r>
              <a:rPr lang="en-US" dirty="0"/>
              <a:t>b</a:t>
            </a:r>
            <a:r>
              <a:rPr lang="en-US" dirty="0" smtClean="0"/>
              <a:t>inding </a:t>
            </a:r>
            <a:r>
              <a:rPr lang="en-US" dirty="0" smtClean="0"/>
              <a:t>to the coding region of </a:t>
            </a:r>
            <a:r>
              <a:rPr lang="en-US" dirty="0"/>
              <a:t>the target transcript</a:t>
            </a:r>
          </a:p>
        </p:txBody>
      </p:sp>
    </p:spTree>
    <p:extLst>
      <p:ext uri="{BB962C8B-B14F-4D97-AF65-F5344CB8AC3E}">
        <p14:creationId xmlns:p14="http://schemas.microsoft.com/office/powerpoint/2010/main" val="347651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570"/>
            <a:ext cx="9098280" cy="10839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What are the next most important experiments that need to be done with let-7?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1476102"/>
            <a:ext cx="8647611" cy="465037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A  Whether similar microRNAs exist and act to regulate gene expression in other organisms?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B  What are </a:t>
            </a:r>
            <a:r>
              <a:rPr lang="en-US" sz="2800" b="1" dirty="0" smtClean="0"/>
              <a:t>other</a:t>
            </a:r>
            <a:r>
              <a:rPr lang="en-US" sz="2800" b="1" dirty="0" smtClean="0"/>
              <a:t> </a:t>
            </a:r>
            <a:r>
              <a:rPr lang="en-US" sz="2800" b="1" dirty="0" smtClean="0"/>
              <a:t>in vivo targets of let-7?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  How let-7 regulates gene expression in C. </a:t>
            </a:r>
            <a:r>
              <a:rPr lang="en-US" sz="2800" b="1" dirty="0" err="1" smtClean="0"/>
              <a:t>elegans</a:t>
            </a:r>
            <a:r>
              <a:rPr lang="en-US" sz="2800" b="1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D  How let-7 activity is regulated?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E  </a:t>
            </a:r>
            <a:r>
              <a:rPr lang="en-US" sz="2800" b="1" dirty="0" smtClean="0"/>
              <a:t>Whether let-7 is modified in different developmental stages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450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272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Let-7 is</vt:lpstr>
      <vt:lpstr>Let-7 was discovered</vt:lpstr>
      <vt:lpstr>Let-7 likely acts by </vt:lpstr>
      <vt:lpstr>From this paper, you learn that microRNA acts by</vt:lpstr>
      <vt:lpstr>What are the next most important experiments that need to be done with let-7? </vt:lpstr>
    </vt:vector>
  </TitlesOfParts>
  <Company>CU Boulder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Let-7 is</dc:title>
  <dc:creator>Ding Xue</dc:creator>
  <cp:lastModifiedBy>Ding Xue</cp:lastModifiedBy>
  <cp:revision>32</cp:revision>
  <dcterms:created xsi:type="dcterms:W3CDTF">2011-02-24T07:29:05Z</dcterms:created>
  <dcterms:modified xsi:type="dcterms:W3CDTF">2019-02-14T06:56:09Z</dcterms:modified>
</cp:coreProperties>
</file>