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57"/>
  </p:notesMasterIdLst>
  <p:handoutMasterIdLst>
    <p:handoutMasterId r:id="rId58"/>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287" r:id="rId31"/>
    <p:sldId id="316" r:id="rId32"/>
    <p:sldId id="334" r:id="rId33"/>
    <p:sldId id="292" r:id="rId34"/>
    <p:sldId id="302" r:id="rId35"/>
    <p:sldId id="317" r:id="rId36"/>
    <p:sldId id="260" r:id="rId37"/>
    <p:sldId id="261" r:id="rId38"/>
    <p:sldId id="318" r:id="rId39"/>
    <p:sldId id="319" r:id="rId40"/>
    <p:sldId id="320" r:id="rId41"/>
    <p:sldId id="321" r:id="rId42"/>
    <p:sldId id="262" r:id="rId43"/>
    <p:sldId id="323" r:id="rId44"/>
    <p:sldId id="324" r:id="rId45"/>
    <p:sldId id="322" r:id="rId46"/>
    <p:sldId id="263" r:id="rId47"/>
    <p:sldId id="325" r:id="rId48"/>
    <p:sldId id="326" r:id="rId49"/>
    <p:sldId id="327" r:id="rId50"/>
    <p:sldId id="339" r:id="rId51"/>
    <p:sldId id="337" r:id="rId52"/>
    <p:sldId id="336" r:id="rId53"/>
    <p:sldId id="338" r:id="rId54"/>
    <p:sldId id="332" r:id="rId55"/>
    <p:sldId id="333"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8658B1-1C3A-4F0D-B875-25A642F866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414"/>
            <a:ext cx="9906000" cy="6858000"/>
          </a:xfrm>
          <a:prstGeom prst="rect">
            <a:avLst/>
          </a:prstGeom>
        </p:spPr>
      </p:pic>
      <p:sp>
        <p:nvSpPr>
          <p:cNvPr id="2" name="Title 1"/>
          <p:cNvSpPr>
            <a:spLocks noGrp="1"/>
          </p:cNvSpPr>
          <p:nvPr>
            <p:ph type="ctrTitle"/>
          </p:nvPr>
        </p:nvSpPr>
        <p:spPr>
          <a:xfrm>
            <a:off x="685800" y="1122363"/>
            <a:ext cx="7772400" cy="2387600"/>
          </a:xfrm>
        </p:spPr>
        <p:txBody>
          <a:bodyPr anchor="b"/>
          <a:lstStyle>
            <a:lvl1pPr algn="ctr">
              <a:defRPr sz="5539" b="1">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215" b="1">
                <a:solidFill>
                  <a:schemeClr val="bg1"/>
                </a:solidFill>
              </a:defRPr>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30/10/2014</a:t>
            </a:r>
          </a:p>
        </p:txBody>
      </p:sp>
      <p:sp>
        <p:nvSpPr>
          <p:cNvPr id="5" name="Footer Placeholder 4"/>
          <p:cNvSpPr>
            <a:spLocks noGrp="1"/>
          </p:cNvSpPr>
          <p:nvPr>
            <p:ph type="ftr" sz="quarter" idx="11"/>
          </p:nvPr>
        </p:nvSpPr>
        <p:spPr/>
        <p:txBody>
          <a:bodyPr/>
          <a:lstStyle/>
          <a:p>
            <a:r>
              <a:rPr lang="en-US"/>
              <a:t>Chapter 1 Introduction</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157099861"/>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30/10/2014</a:t>
            </a:r>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1849868144"/>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30/10/2014</a:t>
            </a:r>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348398472"/>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r>
              <a:rPr lang="en-US"/>
              <a:t>30/10/2014</a:t>
            </a:r>
          </a:p>
        </p:txBody>
      </p:sp>
      <p:sp>
        <p:nvSpPr>
          <p:cNvPr id="5" name="Rectangle 5"/>
          <p:cNvSpPr>
            <a:spLocks noGrp="1" noChangeArrowheads="1"/>
          </p:cNvSpPr>
          <p:nvPr>
            <p:ph type="ftr" sz="quarter" idx="11"/>
          </p:nvPr>
        </p:nvSpPr>
        <p:spPr>
          <a:ln/>
        </p:spPr>
        <p:txBody>
          <a:bodyPr/>
          <a:lstStyle>
            <a:lvl1pPr>
              <a:defRPr/>
            </a:lvl1pPr>
          </a:lstStyle>
          <a:p>
            <a:r>
              <a:rPr lang="en-US"/>
              <a:t>Chapter 1 Introduction</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D5CD492-2BC6-F348-9965-EC1D86DF57A8}" type="slidenum">
              <a:rPr lang="en-US" smtClean="0"/>
              <a:t>‹#›</a:t>
            </a:fld>
            <a:endParaRPr lang="en-US"/>
          </a:p>
        </p:txBody>
      </p:sp>
    </p:spTree>
    <p:extLst>
      <p:ext uri="{BB962C8B-B14F-4D97-AF65-F5344CB8AC3E}">
        <p14:creationId xmlns:p14="http://schemas.microsoft.com/office/powerpoint/2010/main" val="370255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30/10/2014</a:t>
            </a:r>
          </a:p>
        </p:txBody>
      </p:sp>
      <p:sp>
        <p:nvSpPr>
          <p:cNvPr id="5" name="Footer Placeholder 4"/>
          <p:cNvSpPr>
            <a:spLocks noGrp="1"/>
          </p:cNvSpPr>
          <p:nvPr>
            <p:ph type="ftr" sz="quarter" idx="11"/>
          </p:nvPr>
        </p:nvSpPr>
        <p:spPr/>
        <p:txBody>
          <a:bodyPr/>
          <a:lstStyle/>
          <a:p>
            <a:r>
              <a:rPr lang="en-US"/>
              <a:t>Chapter 1 Introduction</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169634255"/>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1"/>
            <a:ext cx="7886700" cy="2852737"/>
          </a:xfrm>
        </p:spPr>
        <p:txBody>
          <a:bodyPr anchor="b"/>
          <a:lstStyle>
            <a:lvl1pPr>
              <a:defRPr sz="5539"/>
            </a:lvl1pPr>
          </a:lstStyle>
          <a:p>
            <a:r>
              <a:rPr lang="en-US"/>
              <a:t>Click to edit Master title style</a:t>
            </a:r>
            <a:endParaRPr lang="en-US" dirty="0"/>
          </a:p>
        </p:txBody>
      </p:sp>
      <p:sp>
        <p:nvSpPr>
          <p:cNvPr id="3" name="Text Placeholder 2"/>
          <p:cNvSpPr>
            <a:spLocks noGrp="1"/>
          </p:cNvSpPr>
          <p:nvPr>
            <p:ph type="body" idx="1"/>
          </p:nvPr>
        </p:nvSpPr>
        <p:spPr>
          <a:xfrm>
            <a:off x="623889" y="4589466"/>
            <a:ext cx="7886700" cy="1500187"/>
          </a:xfrm>
        </p:spPr>
        <p:txBody>
          <a:bodyPr/>
          <a:lstStyle>
            <a:lvl1pPr marL="0" indent="0">
              <a:buNone/>
              <a:defRPr sz="2215">
                <a:solidFill>
                  <a:schemeClr val="tx1"/>
                </a:solidFill>
              </a:defRPr>
            </a:lvl1pPr>
            <a:lvl2pPr marL="422041" indent="0">
              <a:buNone/>
              <a:defRPr sz="1846">
                <a:solidFill>
                  <a:schemeClr val="tx1">
                    <a:tint val="75000"/>
                  </a:schemeClr>
                </a:solidFill>
              </a:defRPr>
            </a:lvl2pPr>
            <a:lvl3pPr marL="844083" indent="0">
              <a:buNone/>
              <a:defRPr sz="1662">
                <a:solidFill>
                  <a:schemeClr val="tx1">
                    <a:tint val="75000"/>
                  </a:schemeClr>
                </a:solidFill>
              </a:defRPr>
            </a:lvl3pPr>
            <a:lvl4pPr marL="1266124" indent="0">
              <a:buNone/>
              <a:defRPr sz="1477">
                <a:solidFill>
                  <a:schemeClr val="tx1">
                    <a:tint val="75000"/>
                  </a:schemeClr>
                </a:solidFill>
              </a:defRPr>
            </a:lvl4pPr>
            <a:lvl5pPr marL="1688165" indent="0">
              <a:buNone/>
              <a:defRPr sz="1477">
                <a:solidFill>
                  <a:schemeClr val="tx1">
                    <a:tint val="75000"/>
                  </a:schemeClr>
                </a:solidFill>
              </a:defRPr>
            </a:lvl5pPr>
            <a:lvl6pPr marL="2110207" indent="0">
              <a:buNone/>
              <a:defRPr sz="1477">
                <a:solidFill>
                  <a:schemeClr val="tx1">
                    <a:tint val="75000"/>
                  </a:schemeClr>
                </a:solidFill>
              </a:defRPr>
            </a:lvl6pPr>
            <a:lvl7pPr marL="2532248" indent="0">
              <a:buNone/>
              <a:defRPr sz="1477">
                <a:solidFill>
                  <a:schemeClr val="tx1">
                    <a:tint val="75000"/>
                  </a:schemeClr>
                </a:solidFill>
              </a:defRPr>
            </a:lvl7pPr>
            <a:lvl8pPr marL="2954289" indent="0">
              <a:buNone/>
              <a:defRPr sz="1477">
                <a:solidFill>
                  <a:schemeClr val="tx1">
                    <a:tint val="75000"/>
                  </a:schemeClr>
                </a:solidFill>
              </a:defRPr>
            </a:lvl8pPr>
            <a:lvl9pPr marL="3376331" indent="0">
              <a:buNone/>
              <a:defRPr sz="147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30/10/2014</a:t>
            </a:r>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1977114470"/>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30/10/2014</a:t>
            </a:r>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1007342494"/>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30/10/2014</a:t>
            </a:r>
          </a:p>
        </p:txBody>
      </p:sp>
      <p:sp>
        <p:nvSpPr>
          <p:cNvPr id="8" name="Footer Placeholder 7"/>
          <p:cNvSpPr>
            <a:spLocks noGrp="1"/>
          </p:cNvSpPr>
          <p:nvPr>
            <p:ph type="ftr" sz="quarter" idx="11"/>
          </p:nvPr>
        </p:nvSpPr>
        <p:spPr/>
        <p:txBody>
          <a:bodyPr/>
          <a:lstStyle/>
          <a:p>
            <a:pPr>
              <a:defRPr/>
            </a:pPr>
            <a:r>
              <a:rPr lang="en-US"/>
              <a:t>Chapter 1 Introduction</a:t>
            </a:r>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3782378040"/>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30/10/2014</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24661732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30/10/2014</a:t>
            </a:r>
          </a:p>
        </p:txBody>
      </p:sp>
      <p:sp>
        <p:nvSpPr>
          <p:cNvPr id="3" name="Footer Placeholder 2"/>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695833861"/>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2954"/>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30/10/2014</a:t>
            </a:r>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3768943620"/>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2954"/>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a:t>Click icon to add picture</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30/10/2014</a:t>
            </a:r>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390067708"/>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58B87E-4662-404B-B0C6-25FF2D85FB5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2" name="Title Placeholder 1"/>
          <p:cNvSpPr>
            <a:spLocks noGrp="1"/>
          </p:cNvSpPr>
          <p:nvPr>
            <p:ph type="title"/>
          </p:nvPr>
        </p:nvSpPr>
        <p:spPr>
          <a:xfrm>
            <a:off x="628651"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108">
                <a:solidFill>
                  <a:schemeClr val="tx1">
                    <a:tint val="75000"/>
                  </a:schemeClr>
                </a:solidFill>
              </a:defRPr>
            </a:lvl1pPr>
          </a:lstStyle>
          <a:p>
            <a:r>
              <a:rPr lang="en-US"/>
              <a:t>30/10/2014</a:t>
            </a:r>
          </a:p>
        </p:txBody>
      </p:sp>
      <p:sp>
        <p:nvSpPr>
          <p:cNvPr id="5" name="Footer Placeholder 4"/>
          <p:cNvSpPr>
            <a:spLocks noGrp="1"/>
          </p:cNvSpPr>
          <p:nvPr>
            <p:ph type="ftr" sz="quarter" idx="3"/>
          </p:nvPr>
        </p:nvSpPr>
        <p:spPr>
          <a:xfrm>
            <a:off x="3028951" y="6356353"/>
            <a:ext cx="3086100" cy="365125"/>
          </a:xfrm>
          <a:prstGeom prst="rect">
            <a:avLst/>
          </a:prstGeom>
        </p:spPr>
        <p:txBody>
          <a:bodyPr vert="horz" lIns="91440" tIns="45720" rIns="91440" bIns="45720" rtlCol="0" anchor="ctr"/>
          <a:lstStyle>
            <a:lvl1pPr algn="ctr">
              <a:defRPr sz="1108">
                <a:solidFill>
                  <a:schemeClr val="tx1">
                    <a:tint val="75000"/>
                  </a:schemeClr>
                </a:solidFill>
              </a:defRPr>
            </a:lvl1pPr>
          </a:lstStyle>
          <a:p>
            <a:r>
              <a:rPr lang="en-US"/>
              <a:t>Chapter 1 Introduction</a:t>
            </a:r>
            <a:endParaRPr lang="en-US" dirty="0"/>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108">
                <a:solidFill>
                  <a:schemeClr val="tx1">
                    <a:tint val="75000"/>
                  </a:schemeClr>
                </a:solidFill>
              </a:defRPr>
            </a:lvl1pPr>
          </a:lstStyle>
          <a:p>
            <a:fld id="{1D5CD492-2BC6-F348-9965-EC1D86DF57A8}" type="slidenum">
              <a:rPr lang="en-US" smtClean="0"/>
              <a:t>‹#›</a:t>
            </a:fld>
            <a:endParaRPr lang="en-US"/>
          </a:p>
        </p:txBody>
      </p:sp>
      <p:cxnSp>
        <p:nvCxnSpPr>
          <p:cNvPr id="8" name="Straight Connector 7">
            <a:extLst>
              <a:ext uri="{FF2B5EF4-FFF2-40B4-BE49-F238E27FC236}">
                <a16:creationId xmlns:a16="http://schemas.microsoft.com/office/drawing/2014/main" id="{900F4559-6884-4DAF-BBF0-A388AFDB327A}"/>
              </a:ext>
            </a:extLst>
          </p:cNvPr>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400312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transition spd="med">
    <p:wipe dir="r"/>
  </p:transition>
  <p:hf hdr="0" ftr="0" dt="0"/>
  <p:txStyles>
    <p:titleStyle>
      <a:lvl1pPr algn="l" defTabSz="844083" rtl="0" eaLnBrk="1" latinLnBrk="0" hangingPunct="1">
        <a:lnSpc>
          <a:spcPct val="90000"/>
        </a:lnSpc>
        <a:spcBef>
          <a:spcPct val="0"/>
        </a:spcBef>
        <a:buNone/>
        <a:defRPr sz="4062" kern="1200">
          <a:solidFill>
            <a:schemeClr val="tx1"/>
          </a:solidFill>
          <a:latin typeface="+mj-lt"/>
          <a:ea typeface="+mj-ea"/>
          <a:cs typeface="+mj-cs"/>
        </a:defRPr>
      </a:lvl1pPr>
    </p:titleStyle>
    <p:bodyStyle>
      <a:lvl1pPr marL="211021" indent="-211021" algn="l" defTabSz="844083" rtl="0" eaLnBrk="1" latinLnBrk="0" hangingPunct="1">
        <a:lnSpc>
          <a:spcPct val="90000"/>
        </a:lnSpc>
        <a:spcBef>
          <a:spcPts val="923"/>
        </a:spcBef>
        <a:buFont typeface="Arial" panose="020B0604020202020204" pitchFamily="34" charset="0"/>
        <a:buChar char="•"/>
        <a:defRPr sz="2585" kern="1200">
          <a:solidFill>
            <a:schemeClr val="tx1"/>
          </a:solidFill>
          <a:latin typeface="+mn-lt"/>
          <a:ea typeface="+mn-ea"/>
          <a:cs typeface="+mn-cs"/>
        </a:defRPr>
      </a:lvl1pPr>
      <a:lvl2pPr marL="633062" indent="-211021" algn="l" defTabSz="844083" rtl="0" eaLnBrk="1" latinLnBrk="0" hangingPunct="1">
        <a:lnSpc>
          <a:spcPct val="90000"/>
        </a:lnSpc>
        <a:spcBef>
          <a:spcPts val="462"/>
        </a:spcBef>
        <a:buFont typeface="Arial" panose="020B0604020202020204" pitchFamily="34" charset="0"/>
        <a:buChar char="•"/>
        <a:defRPr sz="2215" kern="1200">
          <a:solidFill>
            <a:schemeClr val="tx1"/>
          </a:solidFill>
          <a:latin typeface="+mn-lt"/>
          <a:ea typeface="+mn-ea"/>
          <a:cs typeface="+mn-cs"/>
        </a:defRPr>
      </a:lvl2pPr>
      <a:lvl3pPr marL="1055103" indent="-211021" algn="l" defTabSz="844083" rtl="0" eaLnBrk="1" latinLnBrk="0" hangingPunct="1">
        <a:lnSpc>
          <a:spcPct val="90000"/>
        </a:lnSpc>
        <a:spcBef>
          <a:spcPts val="462"/>
        </a:spcBef>
        <a:buFont typeface="Arial" panose="020B0604020202020204" pitchFamily="34" charset="0"/>
        <a:buChar char="•"/>
        <a:defRPr sz="1846" kern="1200">
          <a:solidFill>
            <a:schemeClr val="tx1"/>
          </a:solidFill>
          <a:latin typeface="+mn-lt"/>
          <a:ea typeface="+mn-ea"/>
          <a:cs typeface="+mn-cs"/>
        </a:defRPr>
      </a:lvl3pPr>
      <a:lvl4pPr marL="1477145"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4pPr>
      <a:lvl5pPr marL="1899186"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and agile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31</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Case studies</a:t>
            </a:r>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7" name="Slide Number Placeholder 6"/>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9" name="Slide Number Placeholder 8"/>
          <p:cNvSpPr>
            <a:spLocks noGrp="1"/>
          </p:cNvSpPr>
          <p:nvPr>
            <p:ph type="sldNum" sz="quarter" idx="12"/>
          </p:nvPr>
        </p:nvSpPr>
        <p:spPr/>
        <p:txBody>
          <a:bodyPr/>
          <a:lstStyle/>
          <a:p>
            <a:fld id="{1D5CD492-2BC6-F348-9965-EC1D86DF57A8}" type="slidenum">
              <a:rPr lang="en-US" smtClean="0"/>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9" name="Slide Number Placeholder 8"/>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36</a:t>
            </a:fld>
            <a:endParaRPr lang="en-US"/>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37</a:t>
            </a:fld>
            <a:endParaRPr lang="en-US"/>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a:t>Mentcare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42</a:t>
            </a:fld>
            <a:endParaRPr lang="en-US"/>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457200" y="1600200"/>
            <a:ext cx="8473992" cy="4525963"/>
          </a:xfrm>
        </p:spPr>
        <p:txBody>
          <a:bodyPr>
            <a:normAutofit lnSpcReduction="10000"/>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normAutofit fontScale="92500"/>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46</a:t>
            </a:fld>
            <a:endParaRPr lang="en-US"/>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 digital learning environment</a:t>
            </a:r>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p>
          <a:p>
            <a:r>
              <a:rPr lang="en-GB" dirty="0"/>
              <a:t>The tools included in each version of the environment are chosen by teachers and learners to suit their specific needs. </a:t>
            </a:r>
          </a:p>
          <a:p>
            <a:pPr lvl="1"/>
            <a:r>
              <a:rPr lang="en-GB" dirty="0"/>
              <a:t>These 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normAutofit lnSpcReduction="10000"/>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systems</a:t>
            </a:r>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p>
          <a:p>
            <a:r>
              <a:rPr lang="en-GB" dirty="0"/>
              <a:t>This allows the system to be updated incrementally as new services become available.</a:t>
            </a:r>
          </a:p>
          <a:p>
            <a:r>
              <a:rPr lang="en-GB" dirty="0"/>
              <a:t>It also makes it possible to rapidly configure the system to create versions of the environment for different groups such as very young children who cannot read, senior students, etc.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services</a:t>
            </a:r>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p>
          <a:p>
            <a:r>
              <a:rPr lang="en-GB" i="1" dirty="0"/>
              <a:t>Application services</a:t>
            </a:r>
            <a:r>
              <a:rPr lang="en-GB" dirty="0"/>
              <a:t> that provide specific applications such as email, conferencing, photo sharing etc. and access to specific educational content such as scientific films or historical resources. </a:t>
            </a:r>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architecture</a:t>
            </a:r>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Tree>
    <p:extLst>
      <p:ext uri="{BB962C8B-B14F-4D97-AF65-F5344CB8AC3E}">
        <p14:creationId xmlns:p14="http://schemas.microsoft.com/office/powerpoint/2010/main" val="2004859144"/>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 integration</a:t>
            </a:r>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normAutofit fontScale="90000"/>
          </a:bodyPr>
          <a:lstStyle/>
          <a:p>
            <a:pPr eaLnBrk="1" hangingPunct="1"/>
            <a:r>
              <a:rPr lang="en-GB" dirty="0"/>
              <a:t>Frequently asked questions about software engineering</a:t>
            </a:r>
            <a:br>
              <a:rPr lang="en-GB" dirty="0"/>
            </a:b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tworkDesignMethod" id="{FA1B6F0F-C8FF-4A93-96C7-1ED22AAC33B2}" vid="{27908763-A8EC-462E-8489-E20A105869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Temp.Cue</Template>
  <TotalTime>1947</TotalTime>
  <Words>3901</Words>
  <Application>Microsoft Office PowerPoint</Application>
  <PresentationFormat>On-screen Show (4:3)</PresentationFormat>
  <Paragraphs>319</Paragraphs>
  <Slides>55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Theme1</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cuew</cp:lastModifiedBy>
  <cp:revision>31</cp:revision>
  <dcterms:created xsi:type="dcterms:W3CDTF">2009-12-29T10:39:27Z</dcterms:created>
  <dcterms:modified xsi:type="dcterms:W3CDTF">2023-09-18T17:58:15Z</dcterms:modified>
</cp:coreProperties>
</file>