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7e9156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7e9156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7e9156b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7e9156b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ERP y CRM en empresas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BENEFICIOS DE LOS SISTEMAS ERP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7F7F8"/>
                </a:highlight>
                <a:latin typeface="Impact"/>
                <a:ea typeface="Impact"/>
                <a:cs typeface="Impact"/>
                <a:sym typeface="Impact"/>
              </a:rPr>
              <a:t>Mejora la eficiencia operativa:</a:t>
            </a:r>
            <a:r>
              <a:rPr lang="e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Los sistemas ERP integran y automatizan una amplia variedad de procesos empresariales.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7F7F8"/>
                </a:highlight>
                <a:latin typeface="Impact"/>
                <a:ea typeface="Impact"/>
                <a:cs typeface="Impact"/>
                <a:sym typeface="Impact"/>
              </a:rPr>
              <a:t>Optimiza la gestión de recursos:</a:t>
            </a:r>
            <a:r>
              <a:rPr lang="e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Los ERP proporcionan una visión integral de los recursos de la empresa, incluyendo personal, equipos, materiales y financiamiento.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7F7F8"/>
                </a:highlight>
                <a:latin typeface="Impact"/>
                <a:ea typeface="Impact"/>
                <a:cs typeface="Impact"/>
                <a:sym typeface="Impact"/>
              </a:rPr>
              <a:t>Reduce costos y desperdicios:</a:t>
            </a:r>
            <a:r>
              <a:rPr lang="e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La eficiencia mejorada en la cadena de suministro y la gestión de inventario ayuda a reducir los costos de almacenamiento y minimiza los niveles de inventario no vendido.</a:t>
            </a:r>
            <a:endParaRPr sz="2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BENEFICIOS DE LOS SISTEMAS CRM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7F7F8"/>
                </a:highlight>
                <a:latin typeface="Impact"/>
                <a:ea typeface="Impact"/>
                <a:cs typeface="Impact"/>
                <a:sym typeface="Impact"/>
              </a:rPr>
              <a:t>Mejora la satisfacción del cliente:</a:t>
            </a:r>
            <a:r>
              <a:rPr lang="es" sz="2000">
                <a:solidFill>
                  <a:srgbClr val="374151"/>
                </a:solidFill>
                <a:highlight>
                  <a:srgbClr val="F7F7F8"/>
                </a:highlight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Los sistemas CRM almacenan y organizan la información de los clientes, lo que permite a las empresas brindar un servicio más personalizado.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7F7F8"/>
                </a:highlight>
                <a:latin typeface="Impact"/>
                <a:ea typeface="Impact"/>
                <a:cs typeface="Impact"/>
                <a:sym typeface="Impact"/>
              </a:rPr>
              <a:t>Facilita la colaboración interna:</a:t>
            </a:r>
            <a:r>
              <a:rPr lang="e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Los sistemas CRM fomentan la colaboración entre los equipos de ventas, marketing y servicio al cliente.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7F7F8"/>
                </a:highlight>
                <a:latin typeface="Impact"/>
                <a:ea typeface="Impact"/>
                <a:cs typeface="Impact"/>
                <a:sym typeface="Impact"/>
              </a:rPr>
              <a:t>Mejora la retención de clientes:</a:t>
            </a:r>
            <a:r>
              <a:rPr lang="e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Al mantener un registro completo de las interacciones con los clientes, los CRM ayudan a las empresas a identificar áreas de mejora y a responder proactivamente a las necesidades de los clientes.</a:t>
            </a:r>
            <a:endParaRPr sz="2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