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9" r:id="rId6"/>
    <p:sldId id="263" r:id="rId7"/>
    <p:sldId id="264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2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9EE4BA-FD2C-4E57-B64C-9713C18EF3E4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2D1AFF-9855-4598-8BA1-F530AB700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1481" y="498046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Sujina Maharjan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500" dirty="0" smtClean="0"/>
              <a:t>Routing Information Protocol(RIP)</a:t>
            </a:r>
            <a:br>
              <a:rPr lang="en-US" sz="4500" dirty="0" smtClean="0"/>
            </a:br>
            <a:r>
              <a:rPr lang="en-US" sz="4500" dirty="0" smtClean="0"/>
              <a:t>AND</a:t>
            </a:r>
            <a:br>
              <a:rPr lang="en-US" sz="4500" dirty="0" smtClean="0"/>
            </a:br>
            <a:r>
              <a:rPr lang="en-US" sz="4500" dirty="0" smtClean="0"/>
              <a:t>Open Shortest Path First(OSPF)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xmlns="" val="1408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Routing Information Protocol (RIP)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6603" y="1825625"/>
            <a:ext cx="1106719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dynamic protocol used to find the best route or path from end-to-end (source to destination) over a </a:t>
            </a:r>
            <a:r>
              <a:rPr lang="en-US" dirty="0" smtClean="0"/>
              <a:t>network.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revents </a:t>
            </a:r>
            <a:r>
              <a:rPr lang="en-US" dirty="0"/>
              <a:t>routing loops by implementing a limit on the number of hops allowed in a path from source to destination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maximum number of hops allowed for RIP is 15, which limits the size of networks that RIP can support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routing metric/hop count </a:t>
            </a:r>
            <a:r>
              <a:rPr lang="en-US" dirty="0" smtClean="0"/>
              <a:t>algorithm which is </a:t>
            </a:r>
            <a:r>
              <a:rPr lang="en-US" dirty="0"/>
              <a:t>used to determine the shortest path from the source to </a:t>
            </a:r>
            <a:r>
              <a:rPr lang="en-US" dirty="0" smtClean="0"/>
              <a:t>destination.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2908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3468" y="1470784"/>
            <a:ext cx="1150506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hop is the step towards the next existing device, which could be a router, computer or other device.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Once the length of the hop is determined, the information is stored in a routing table for future use. </a:t>
            </a:r>
          </a:p>
          <a:p>
            <a:endParaRPr lang="en-US" dirty="0" smtClean="0"/>
          </a:p>
          <a:p>
            <a:r>
              <a:rPr lang="en-US" dirty="0" smtClean="0"/>
              <a:t>used in both local and wide area networks and is generally considered to be easily configured and implemented.</a:t>
            </a: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Comparing to OSPF and others RIP is not considered as protocol with good scalable and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46" y="315515"/>
            <a:ext cx="10515600" cy="963217"/>
          </a:xfrm>
        </p:spPr>
        <p:txBody>
          <a:bodyPr/>
          <a:lstStyle/>
          <a:p>
            <a:pPr algn="ctr"/>
            <a:r>
              <a:rPr lang="en-US" dirty="0" smtClean="0"/>
              <a:t>Versions Of RIP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144" y="1067991"/>
            <a:ext cx="4723073" cy="823912"/>
          </a:xfrm>
        </p:spPr>
        <p:txBody>
          <a:bodyPr/>
          <a:lstStyle/>
          <a:p>
            <a:r>
              <a:rPr lang="en-US" dirty="0" smtClean="0"/>
              <a:t>RIP version1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72200" y="1067991"/>
            <a:ext cx="5183188" cy="823912"/>
          </a:xfrm>
        </p:spPr>
        <p:txBody>
          <a:bodyPr/>
          <a:lstStyle/>
          <a:p>
            <a:r>
              <a:rPr lang="en-US" dirty="0" smtClean="0"/>
              <a:t>RIP Version2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6" y="2038742"/>
            <a:ext cx="5157787" cy="4607717"/>
          </a:xfrm>
        </p:spPr>
        <p:txBody>
          <a:bodyPr>
            <a:normAutofit/>
          </a:bodyPr>
          <a:lstStyle/>
          <a:p>
            <a:r>
              <a:rPr lang="en-US" dirty="0" smtClean="0"/>
              <a:t>was published in 1988 and uses classful routing.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The periodic routing updates do not carry subnet information,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6172200" y="2038742"/>
            <a:ext cx="5183188" cy="3684588"/>
          </a:xfrm>
        </p:spPr>
        <p:txBody>
          <a:bodyPr/>
          <a:lstStyle/>
          <a:p>
            <a:r>
              <a:rPr lang="en-US" dirty="0" smtClean="0"/>
              <a:t>was developed in 1993 and last standardized in 1998.</a:t>
            </a:r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dirty="0" smtClean="0"/>
              <a:t>It included the ability to carry subnet information,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78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hop count cannot exceed 15, or routes will be dropped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 RIP networks are flat. There is no concept of areas or boundaries in RIP </a:t>
            </a:r>
            <a:r>
              <a:rPr lang="en-US" dirty="0" smtClean="0"/>
              <a:t>networks.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 Length Subnet Masks are not supported by RIP version 1 (which is obsolete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RIP has slow convergence and count to infinity problems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18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Shortest Path First OSPF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dirty="0"/>
              <a:t> routing protocol for Internet Protocol (IP) networks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uses a link state routing algorithm and falls into the group of interior routing protocols, operating within a single autonomous system (AS).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OSPF is an interior gateway protocol (IGP) for routing Internet Protocol (IP) packets solely within a single routing domain.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125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5"/>
            <a:ext cx="10515600" cy="1160250"/>
          </a:xfrm>
        </p:spPr>
        <p:txBody>
          <a:bodyPr/>
          <a:lstStyle/>
          <a:p>
            <a:r>
              <a:rPr lang="en-US" dirty="0" smtClean="0"/>
              <a:t>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47953"/>
            <a:ext cx="10515600" cy="521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gathers link state information from available routers and constructs a topology map of the network.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OSPF </a:t>
            </a:r>
            <a:r>
              <a:rPr lang="en-US" dirty="0"/>
              <a:t>supports Internet Protocol Version 4 (IPv4) and Internet Protocol Version 6 (IPv6) </a:t>
            </a:r>
            <a:r>
              <a:rPr lang="en-US" dirty="0" smtClean="0"/>
              <a:t>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features both variable-length </a:t>
            </a:r>
            <a:r>
              <a:rPr lang="en-US" dirty="0"/>
              <a:t>subnet masking (VLSM) and Classless Inter-Domain Routing (CIDR) addressing models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7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RIP and OSPD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difference between OSPF and RIP is that RIP only keeps track of the closest router for each destination address, while OSPF keeps track of a complete topological database of all connections in the local network.</a:t>
            </a:r>
          </a:p>
          <a:p>
            <a:endParaRPr lang="en-US" dirty="0" smtClean="0"/>
          </a:p>
          <a:p>
            <a:r>
              <a:rPr lang="en-US" dirty="0" smtClean="0"/>
              <a:t>RIP takes hop count into consideration but OSPF takes Path Cost into consideration to exchange routing information between the routers.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RIP serves good when small network is taken care of while OSPF is mostly used for large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79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0503" y="1554480"/>
            <a:ext cx="7929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Berlin Sans FB Demi" pitchFamily="34" charset="0"/>
              </a:rPr>
              <a:t>Thank You</a:t>
            </a:r>
            <a:endParaRPr lang="en-US" sz="60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22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</TotalTime>
  <Words>322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Routing Information Protocol(RIP) AND Open Shortest Path First(OSPF)</vt:lpstr>
      <vt:lpstr>Routing Information Protocol (RIP)</vt:lpstr>
      <vt:lpstr>Cont.……</vt:lpstr>
      <vt:lpstr>Versions Of RIP</vt:lpstr>
      <vt:lpstr>Limitations</vt:lpstr>
      <vt:lpstr>Open Shortest Path First OSPF</vt:lpstr>
      <vt:lpstr>Cont.….</vt:lpstr>
      <vt:lpstr>Difference between RIP and OSPD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dipesh</cp:lastModifiedBy>
  <cp:revision>32</cp:revision>
  <dcterms:created xsi:type="dcterms:W3CDTF">2016-05-04T11:09:23Z</dcterms:created>
  <dcterms:modified xsi:type="dcterms:W3CDTF">2016-05-06T03:38:54Z</dcterms:modified>
</cp:coreProperties>
</file>