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5"/>
  </p:handoutMasterIdLst>
  <p:sldIdLst>
    <p:sldId id="678" r:id="rId3"/>
    <p:sldId id="1356" r:id="rId5"/>
    <p:sldId id="849" r:id="rId6"/>
    <p:sldId id="856" r:id="rId7"/>
    <p:sldId id="855" r:id="rId8"/>
    <p:sldId id="857" r:id="rId9"/>
    <p:sldId id="858" r:id="rId10"/>
    <p:sldId id="680" r:id="rId11"/>
    <p:sldId id="854" r:id="rId12"/>
    <p:sldId id="681" r:id="rId13"/>
    <p:sldId id="682" r:id="rId14"/>
    <p:sldId id="683" r:id="rId15"/>
    <p:sldId id="684" r:id="rId16"/>
    <p:sldId id="685" r:id="rId17"/>
    <p:sldId id="686" r:id="rId18"/>
    <p:sldId id="687" r:id="rId19"/>
    <p:sldId id="688" r:id="rId20"/>
    <p:sldId id="689" r:id="rId21"/>
    <p:sldId id="690" r:id="rId22"/>
    <p:sldId id="691" r:id="rId23"/>
    <p:sldId id="692" r:id="rId24"/>
    <p:sldId id="693" r:id="rId25"/>
    <p:sldId id="694" r:id="rId26"/>
    <p:sldId id="695" r:id="rId27"/>
    <p:sldId id="696" r:id="rId28"/>
    <p:sldId id="697" r:id="rId29"/>
    <p:sldId id="698" r:id="rId30"/>
    <p:sldId id="699" r:id="rId31"/>
    <p:sldId id="700" r:id="rId32"/>
    <p:sldId id="701" r:id="rId33"/>
    <p:sldId id="702" r:id="rId34"/>
    <p:sldId id="703" r:id="rId35"/>
    <p:sldId id="704" r:id="rId36"/>
    <p:sldId id="705" r:id="rId37"/>
    <p:sldId id="706" r:id="rId38"/>
    <p:sldId id="707" r:id="rId39"/>
    <p:sldId id="708" r:id="rId40"/>
    <p:sldId id="709" r:id="rId41"/>
    <p:sldId id="710" r:id="rId42"/>
    <p:sldId id="727" r:id="rId43"/>
    <p:sldId id="728" r:id="rId44"/>
    <p:sldId id="729" r:id="rId45"/>
    <p:sldId id="730" r:id="rId46"/>
    <p:sldId id="731" r:id="rId47"/>
    <p:sldId id="732" r:id="rId48"/>
    <p:sldId id="733" r:id="rId49"/>
    <p:sldId id="734" r:id="rId50"/>
    <p:sldId id="735" r:id="rId51"/>
    <p:sldId id="736" r:id="rId52"/>
    <p:sldId id="737" r:id="rId53"/>
    <p:sldId id="738" r:id="rId54"/>
    <p:sldId id="739" r:id="rId55"/>
    <p:sldId id="740" r:id="rId56"/>
    <p:sldId id="741" r:id="rId57"/>
    <p:sldId id="742" r:id="rId58"/>
    <p:sldId id="743" r:id="rId59"/>
    <p:sldId id="744" r:id="rId60"/>
    <p:sldId id="745" r:id="rId61"/>
    <p:sldId id="746" r:id="rId62"/>
    <p:sldId id="747" r:id="rId63"/>
    <p:sldId id="748" r:id="rId64"/>
  </p:sldIdLst>
  <p:sldSz cx="9144000" cy="6858000" type="screen4x3"/>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112" d="100"/>
          <a:sy n="112" d="100"/>
        </p:scale>
        <p:origin x="-144" y="942"/>
      </p:cViewPr>
      <p:guideLst>
        <p:guide orient="horz" pos="2160"/>
        <p:guide pos="2880"/>
      </p:guideLst>
    </p:cSldViewPr>
  </p:slideViewPr>
  <p:notesTextViewPr>
    <p:cViewPr>
      <p:scale>
        <a:sx n="100" d="100"/>
        <a:sy n="100" d="100"/>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1.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8F3004-5DAC-4430-8118-496B63E91DEE}" type="doc">
      <dgm:prSet loTypeId="urn:microsoft.com/office/officeart/2005/8/layout/list1" loCatId="list" qsTypeId="urn:microsoft.com/office/officeart/2005/8/quickstyle/3d1" qsCatId="3D" csTypeId="urn:microsoft.com/office/officeart/2005/8/colors/accent2_1" csCatId="accent2"/>
      <dgm:spPr/>
      <dgm:t>
        <a:bodyPr/>
        <a:lstStyle/>
        <a:p>
          <a:endParaRPr lang="zh-CN" altLang="en-US"/>
        </a:p>
      </dgm:t>
    </dgm:pt>
    <dgm:pt modelId="{CE8E5967-A99B-4AA1-AA7D-A2A687C038ED}">
      <dgm:prSet custT="1"/>
      <dgm:spPr/>
      <dgm:t>
        <a:bodyPr/>
        <a:lstStyle/>
        <a:p>
          <a:pPr rtl="0"/>
          <a:r>
            <a:rPr lang="zh-CN" sz="2400" dirty="0" smtClean="0">
              <a:solidFill>
                <a:srgbClr val="FF0000"/>
              </a:solidFill>
            </a:rPr>
            <a:t>一、薪酬导论</a:t>
          </a:r>
          <a:endParaRPr lang="en-US" sz="2400" dirty="0">
            <a:solidFill>
              <a:srgbClr val="FF0000"/>
            </a:solidFill>
          </a:endParaRPr>
        </a:p>
      </dgm:t>
    </dgm:pt>
    <dgm:pt modelId="{C42251D7-2876-48E9-AAB3-F0604227283C}" cxnId="{3DD5DA5C-F6E6-474A-8201-0DA6571D29BD}" type="parTrans">
      <dgm:prSet/>
      <dgm:spPr/>
      <dgm:t>
        <a:bodyPr/>
        <a:lstStyle/>
        <a:p>
          <a:endParaRPr lang="zh-CN" altLang="en-US" sz="4000"/>
        </a:p>
      </dgm:t>
    </dgm:pt>
    <dgm:pt modelId="{8FA39DF1-9BD6-4A0D-96A1-3CA6A15B9DB9}" cxnId="{3DD5DA5C-F6E6-474A-8201-0DA6571D29BD}" type="sibTrans">
      <dgm:prSet/>
      <dgm:spPr/>
      <dgm:t>
        <a:bodyPr/>
        <a:lstStyle/>
        <a:p>
          <a:endParaRPr lang="zh-CN" altLang="en-US" sz="4000"/>
        </a:p>
      </dgm:t>
    </dgm:pt>
    <dgm:pt modelId="{1AABA9F5-F603-4688-A6D7-F407C159A24D}">
      <dgm:prSet custT="1"/>
      <dgm:spPr/>
      <dgm:t>
        <a:bodyPr/>
        <a:lstStyle/>
        <a:p>
          <a:pPr rtl="0"/>
          <a:r>
            <a:rPr lang="zh-CN" sz="2400" dirty="0" smtClean="0"/>
            <a:t>二、基本薪酬管理</a:t>
          </a:r>
          <a:endParaRPr lang="en-US" sz="2400" dirty="0"/>
        </a:p>
      </dgm:t>
    </dgm:pt>
    <dgm:pt modelId="{9A0C70B8-5EB7-4E54-A19F-1705592C10CB}" cxnId="{CA3DAD94-B8DA-4FDB-843E-6FFD95571AE9}" type="parTrans">
      <dgm:prSet/>
      <dgm:spPr/>
      <dgm:t>
        <a:bodyPr/>
        <a:lstStyle/>
        <a:p>
          <a:endParaRPr lang="zh-CN" altLang="en-US" sz="4000"/>
        </a:p>
      </dgm:t>
    </dgm:pt>
    <dgm:pt modelId="{91598818-6F5F-4AD3-B88D-DB33B15C2C64}" cxnId="{CA3DAD94-B8DA-4FDB-843E-6FFD95571AE9}" type="sibTrans">
      <dgm:prSet/>
      <dgm:spPr/>
      <dgm:t>
        <a:bodyPr/>
        <a:lstStyle/>
        <a:p>
          <a:endParaRPr lang="zh-CN" altLang="en-US" sz="4000"/>
        </a:p>
      </dgm:t>
    </dgm:pt>
    <dgm:pt modelId="{E3DA51FF-0EF7-47BF-B3C0-9A4E819D4DA7}">
      <dgm:prSet custT="1"/>
      <dgm:spPr/>
      <dgm:t>
        <a:bodyPr/>
        <a:lstStyle/>
        <a:p>
          <a:pPr rtl="0"/>
          <a:r>
            <a:rPr lang="zh-CN" sz="2400" dirty="0" smtClean="0"/>
            <a:t>三、奖金管理</a:t>
          </a:r>
          <a:endParaRPr lang="en-US" sz="2400" dirty="0"/>
        </a:p>
      </dgm:t>
    </dgm:pt>
    <dgm:pt modelId="{2DF883D3-88C0-4924-AF05-3ED90A8C874C}" cxnId="{FF5393ED-91F9-4DB1-A739-57E597359D4F}" type="parTrans">
      <dgm:prSet/>
      <dgm:spPr/>
      <dgm:t>
        <a:bodyPr/>
        <a:lstStyle/>
        <a:p>
          <a:endParaRPr lang="zh-CN" altLang="en-US" sz="4000"/>
        </a:p>
      </dgm:t>
    </dgm:pt>
    <dgm:pt modelId="{666A1C65-322D-48AE-BF91-6C1380E8A06B}" cxnId="{FF5393ED-91F9-4DB1-A739-57E597359D4F}" type="sibTrans">
      <dgm:prSet/>
      <dgm:spPr/>
      <dgm:t>
        <a:bodyPr/>
        <a:lstStyle/>
        <a:p>
          <a:endParaRPr lang="zh-CN" altLang="en-US" sz="4000"/>
        </a:p>
      </dgm:t>
    </dgm:pt>
    <dgm:pt modelId="{DAA8A5E3-78CF-4A1A-8942-E3F9293147FF}">
      <dgm:prSet custT="1"/>
      <dgm:spPr/>
      <dgm:t>
        <a:bodyPr/>
        <a:lstStyle/>
        <a:p>
          <a:pPr rtl="0"/>
          <a:r>
            <a:rPr lang="zh-CN" sz="2400" dirty="0" smtClean="0"/>
            <a:t>四、福利管理</a:t>
          </a:r>
          <a:endParaRPr lang="en-US" sz="2400" dirty="0"/>
        </a:p>
      </dgm:t>
    </dgm:pt>
    <dgm:pt modelId="{C39E41AB-634B-4BB4-BE38-F252AC0E4A68}" cxnId="{AF6E59B5-8C6E-4003-8EF9-D7414320F85B}" type="parTrans">
      <dgm:prSet/>
      <dgm:spPr/>
      <dgm:t>
        <a:bodyPr/>
        <a:lstStyle/>
        <a:p>
          <a:endParaRPr lang="zh-CN" altLang="en-US" sz="4000"/>
        </a:p>
      </dgm:t>
    </dgm:pt>
    <dgm:pt modelId="{FBA56626-FF66-44F0-BA3F-6E12FD03E01A}" cxnId="{AF6E59B5-8C6E-4003-8EF9-D7414320F85B}" type="sibTrans">
      <dgm:prSet/>
      <dgm:spPr/>
      <dgm:t>
        <a:bodyPr/>
        <a:lstStyle/>
        <a:p>
          <a:endParaRPr lang="zh-CN" altLang="en-US" sz="4000"/>
        </a:p>
      </dgm:t>
    </dgm:pt>
    <dgm:pt modelId="{5C21DD36-EB2A-42DE-A927-F29E8637114D}">
      <dgm:prSet custT="1"/>
      <dgm:spPr/>
      <dgm:t>
        <a:bodyPr/>
        <a:lstStyle/>
        <a:p>
          <a:pPr rtl="0"/>
          <a:r>
            <a:rPr lang="zh-CN" altLang="en-US" sz="2400" dirty="0" smtClean="0"/>
            <a:t>五、薪酬制度化</a:t>
          </a:r>
          <a:endParaRPr lang="zh-CN" altLang="en-US" sz="2400" dirty="0"/>
        </a:p>
      </dgm:t>
    </dgm:pt>
    <dgm:pt modelId="{4A0927C7-8A3F-4E4E-ABA8-6D9772F48F55}" cxnId="{97C5F8B6-BBE8-4711-A02B-8417ECEF319E}" type="parTrans">
      <dgm:prSet/>
      <dgm:spPr/>
      <dgm:t>
        <a:bodyPr/>
        <a:lstStyle/>
        <a:p>
          <a:endParaRPr lang="zh-CN" altLang="en-US" sz="4000"/>
        </a:p>
      </dgm:t>
    </dgm:pt>
    <dgm:pt modelId="{42B522D3-DA7B-478D-BEEB-94FB2BB00D24}" cxnId="{97C5F8B6-BBE8-4711-A02B-8417ECEF319E}" type="sibTrans">
      <dgm:prSet/>
      <dgm:spPr/>
      <dgm:t>
        <a:bodyPr/>
        <a:lstStyle/>
        <a:p>
          <a:endParaRPr lang="zh-CN" altLang="en-US" sz="4000"/>
        </a:p>
      </dgm:t>
    </dgm:pt>
    <dgm:pt modelId="{67C66087-7DF2-4C3B-9A15-DD455151F6DC}" type="pres">
      <dgm:prSet presAssocID="{BC8F3004-5DAC-4430-8118-496B63E91DEE}" presName="linear" presStyleCnt="0">
        <dgm:presLayoutVars>
          <dgm:dir/>
          <dgm:animLvl val="lvl"/>
          <dgm:resizeHandles val="exact"/>
        </dgm:presLayoutVars>
      </dgm:prSet>
      <dgm:spPr/>
      <dgm:t>
        <a:bodyPr/>
        <a:lstStyle/>
        <a:p>
          <a:endParaRPr lang="zh-CN" altLang="en-US"/>
        </a:p>
      </dgm:t>
    </dgm:pt>
    <dgm:pt modelId="{A58CF6DA-7F2A-4E6F-8406-EEDD721CB6E5}" type="pres">
      <dgm:prSet presAssocID="{CE8E5967-A99B-4AA1-AA7D-A2A687C038ED}" presName="parentLin" presStyleCnt="0"/>
      <dgm:spPr/>
    </dgm:pt>
    <dgm:pt modelId="{4CEDED23-7CC3-4F50-8F8D-2873C23EB4C1}" type="pres">
      <dgm:prSet presAssocID="{CE8E5967-A99B-4AA1-AA7D-A2A687C038ED}" presName="parentLeftMargin" presStyleLbl="node1" presStyleIdx="0" presStyleCnt="5"/>
      <dgm:spPr/>
      <dgm:t>
        <a:bodyPr/>
        <a:lstStyle/>
        <a:p>
          <a:endParaRPr lang="zh-CN" altLang="en-US"/>
        </a:p>
      </dgm:t>
    </dgm:pt>
    <dgm:pt modelId="{C77653CD-9761-4511-8993-B9BF7EE1AC7F}" type="pres">
      <dgm:prSet presAssocID="{CE8E5967-A99B-4AA1-AA7D-A2A687C038ED}" presName="parentText" presStyleLbl="node1" presStyleIdx="0" presStyleCnt="5">
        <dgm:presLayoutVars>
          <dgm:chMax val="0"/>
          <dgm:bulletEnabled val="1"/>
        </dgm:presLayoutVars>
      </dgm:prSet>
      <dgm:spPr/>
      <dgm:t>
        <a:bodyPr/>
        <a:lstStyle/>
        <a:p>
          <a:endParaRPr lang="zh-CN" altLang="en-US"/>
        </a:p>
      </dgm:t>
    </dgm:pt>
    <dgm:pt modelId="{89A1012A-C975-4E4E-A0E1-E35DF0434A67}" type="pres">
      <dgm:prSet presAssocID="{CE8E5967-A99B-4AA1-AA7D-A2A687C038ED}" presName="negativeSpace" presStyleCnt="0"/>
      <dgm:spPr/>
    </dgm:pt>
    <dgm:pt modelId="{BA46271F-0A32-4B1D-818D-12E98822AD87}" type="pres">
      <dgm:prSet presAssocID="{CE8E5967-A99B-4AA1-AA7D-A2A687C038ED}" presName="childText" presStyleLbl="conFgAcc1" presStyleIdx="0" presStyleCnt="5">
        <dgm:presLayoutVars>
          <dgm:bulletEnabled val="1"/>
        </dgm:presLayoutVars>
      </dgm:prSet>
      <dgm:spPr/>
    </dgm:pt>
    <dgm:pt modelId="{C2C6B032-7988-4713-BDF1-A146523E1C39}" type="pres">
      <dgm:prSet presAssocID="{8FA39DF1-9BD6-4A0D-96A1-3CA6A15B9DB9}" presName="spaceBetweenRectangles" presStyleCnt="0"/>
      <dgm:spPr/>
    </dgm:pt>
    <dgm:pt modelId="{0A181066-3E70-4B2D-8A03-90792BB1D69B}" type="pres">
      <dgm:prSet presAssocID="{1AABA9F5-F603-4688-A6D7-F407C159A24D}" presName="parentLin" presStyleCnt="0"/>
      <dgm:spPr/>
    </dgm:pt>
    <dgm:pt modelId="{6C576BEB-1F97-41D9-A83D-D5AFF3DAFC92}" type="pres">
      <dgm:prSet presAssocID="{1AABA9F5-F603-4688-A6D7-F407C159A24D}" presName="parentLeftMargin" presStyleLbl="node1" presStyleIdx="0" presStyleCnt="5"/>
      <dgm:spPr/>
      <dgm:t>
        <a:bodyPr/>
        <a:lstStyle/>
        <a:p>
          <a:endParaRPr lang="zh-CN" altLang="en-US"/>
        </a:p>
      </dgm:t>
    </dgm:pt>
    <dgm:pt modelId="{D051AC5C-F056-4AB0-90F6-B89C3E1BC41B}" type="pres">
      <dgm:prSet presAssocID="{1AABA9F5-F603-4688-A6D7-F407C159A24D}" presName="parentText" presStyleLbl="node1" presStyleIdx="1" presStyleCnt="5">
        <dgm:presLayoutVars>
          <dgm:chMax val="0"/>
          <dgm:bulletEnabled val="1"/>
        </dgm:presLayoutVars>
      </dgm:prSet>
      <dgm:spPr/>
      <dgm:t>
        <a:bodyPr/>
        <a:lstStyle/>
        <a:p>
          <a:endParaRPr lang="zh-CN" altLang="en-US"/>
        </a:p>
      </dgm:t>
    </dgm:pt>
    <dgm:pt modelId="{9F50B94B-2A69-4E47-8E50-9A0605B39A09}" type="pres">
      <dgm:prSet presAssocID="{1AABA9F5-F603-4688-A6D7-F407C159A24D}" presName="negativeSpace" presStyleCnt="0"/>
      <dgm:spPr/>
    </dgm:pt>
    <dgm:pt modelId="{046734EA-BF26-4371-85F2-644E0D8C1BEC}" type="pres">
      <dgm:prSet presAssocID="{1AABA9F5-F603-4688-A6D7-F407C159A24D}" presName="childText" presStyleLbl="conFgAcc1" presStyleIdx="1" presStyleCnt="5">
        <dgm:presLayoutVars>
          <dgm:bulletEnabled val="1"/>
        </dgm:presLayoutVars>
      </dgm:prSet>
      <dgm:spPr/>
    </dgm:pt>
    <dgm:pt modelId="{8F017810-64B9-44CE-8B3B-CA6D69C16D72}" type="pres">
      <dgm:prSet presAssocID="{91598818-6F5F-4AD3-B88D-DB33B15C2C64}" presName="spaceBetweenRectangles" presStyleCnt="0"/>
      <dgm:spPr/>
    </dgm:pt>
    <dgm:pt modelId="{DCA1278D-C767-411D-9AE8-7AFC65AE653C}" type="pres">
      <dgm:prSet presAssocID="{E3DA51FF-0EF7-47BF-B3C0-9A4E819D4DA7}" presName="parentLin" presStyleCnt="0"/>
      <dgm:spPr/>
    </dgm:pt>
    <dgm:pt modelId="{4AE9C823-1F63-4570-AEC9-B80A3263B7F5}" type="pres">
      <dgm:prSet presAssocID="{E3DA51FF-0EF7-47BF-B3C0-9A4E819D4DA7}" presName="parentLeftMargin" presStyleLbl="node1" presStyleIdx="1" presStyleCnt="5"/>
      <dgm:spPr/>
      <dgm:t>
        <a:bodyPr/>
        <a:lstStyle/>
        <a:p>
          <a:endParaRPr lang="zh-CN" altLang="en-US"/>
        </a:p>
      </dgm:t>
    </dgm:pt>
    <dgm:pt modelId="{B6883E21-DFF0-471F-A08A-C07555B8643C}" type="pres">
      <dgm:prSet presAssocID="{E3DA51FF-0EF7-47BF-B3C0-9A4E819D4DA7}" presName="parentText" presStyleLbl="node1" presStyleIdx="2" presStyleCnt="5">
        <dgm:presLayoutVars>
          <dgm:chMax val="0"/>
          <dgm:bulletEnabled val="1"/>
        </dgm:presLayoutVars>
      </dgm:prSet>
      <dgm:spPr/>
      <dgm:t>
        <a:bodyPr/>
        <a:lstStyle/>
        <a:p>
          <a:endParaRPr lang="zh-CN" altLang="en-US"/>
        </a:p>
      </dgm:t>
    </dgm:pt>
    <dgm:pt modelId="{8A36CF71-5F97-4343-95C6-6BC2D8EE765C}" type="pres">
      <dgm:prSet presAssocID="{E3DA51FF-0EF7-47BF-B3C0-9A4E819D4DA7}" presName="negativeSpace" presStyleCnt="0"/>
      <dgm:spPr/>
    </dgm:pt>
    <dgm:pt modelId="{73EF9E7F-FA2A-44A4-AB80-8D236BF3F081}" type="pres">
      <dgm:prSet presAssocID="{E3DA51FF-0EF7-47BF-B3C0-9A4E819D4DA7}" presName="childText" presStyleLbl="conFgAcc1" presStyleIdx="2" presStyleCnt="5">
        <dgm:presLayoutVars>
          <dgm:bulletEnabled val="1"/>
        </dgm:presLayoutVars>
      </dgm:prSet>
      <dgm:spPr/>
    </dgm:pt>
    <dgm:pt modelId="{A25E0337-01A4-4350-97A0-7DF18D9CBF81}" type="pres">
      <dgm:prSet presAssocID="{666A1C65-322D-48AE-BF91-6C1380E8A06B}" presName="spaceBetweenRectangles" presStyleCnt="0"/>
      <dgm:spPr/>
    </dgm:pt>
    <dgm:pt modelId="{75E2599A-7FFA-458C-96E8-E4B781AC4954}" type="pres">
      <dgm:prSet presAssocID="{DAA8A5E3-78CF-4A1A-8942-E3F9293147FF}" presName="parentLin" presStyleCnt="0"/>
      <dgm:spPr/>
    </dgm:pt>
    <dgm:pt modelId="{E164E132-B258-47B3-9332-3A0F402A77FC}" type="pres">
      <dgm:prSet presAssocID="{DAA8A5E3-78CF-4A1A-8942-E3F9293147FF}" presName="parentLeftMargin" presStyleLbl="node1" presStyleIdx="2" presStyleCnt="5"/>
      <dgm:spPr/>
      <dgm:t>
        <a:bodyPr/>
        <a:lstStyle/>
        <a:p>
          <a:endParaRPr lang="zh-CN" altLang="en-US"/>
        </a:p>
      </dgm:t>
    </dgm:pt>
    <dgm:pt modelId="{21177905-180B-41CE-A6C8-725CE0C0A78C}" type="pres">
      <dgm:prSet presAssocID="{DAA8A5E3-78CF-4A1A-8942-E3F9293147FF}" presName="parentText" presStyleLbl="node1" presStyleIdx="3" presStyleCnt="5">
        <dgm:presLayoutVars>
          <dgm:chMax val="0"/>
          <dgm:bulletEnabled val="1"/>
        </dgm:presLayoutVars>
      </dgm:prSet>
      <dgm:spPr/>
      <dgm:t>
        <a:bodyPr/>
        <a:lstStyle/>
        <a:p>
          <a:endParaRPr lang="zh-CN" altLang="en-US"/>
        </a:p>
      </dgm:t>
    </dgm:pt>
    <dgm:pt modelId="{88C7DFC1-1BC8-4357-93B5-3F808AA8A8D6}" type="pres">
      <dgm:prSet presAssocID="{DAA8A5E3-78CF-4A1A-8942-E3F9293147FF}" presName="negativeSpace" presStyleCnt="0"/>
      <dgm:spPr/>
    </dgm:pt>
    <dgm:pt modelId="{8AD0FB4D-0368-4262-B783-3021E0079CA8}" type="pres">
      <dgm:prSet presAssocID="{DAA8A5E3-78CF-4A1A-8942-E3F9293147FF}" presName="childText" presStyleLbl="conFgAcc1" presStyleIdx="3" presStyleCnt="5">
        <dgm:presLayoutVars>
          <dgm:bulletEnabled val="1"/>
        </dgm:presLayoutVars>
      </dgm:prSet>
      <dgm:spPr/>
    </dgm:pt>
    <dgm:pt modelId="{126F482E-8EDA-42BF-AD9C-5CED62D3AC91}" type="pres">
      <dgm:prSet presAssocID="{FBA56626-FF66-44F0-BA3F-6E12FD03E01A}" presName="spaceBetweenRectangles" presStyleCnt="0"/>
      <dgm:spPr/>
    </dgm:pt>
    <dgm:pt modelId="{786472EB-9A87-4FF3-AEE6-C37C0B41F18D}" type="pres">
      <dgm:prSet presAssocID="{5C21DD36-EB2A-42DE-A927-F29E8637114D}" presName="parentLin" presStyleCnt="0"/>
      <dgm:spPr/>
    </dgm:pt>
    <dgm:pt modelId="{07299447-698F-444D-98C5-1E20914F25C4}" type="pres">
      <dgm:prSet presAssocID="{5C21DD36-EB2A-42DE-A927-F29E8637114D}" presName="parentLeftMargin" presStyleLbl="node1" presStyleIdx="3" presStyleCnt="5"/>
      <dgm:spPr/>
      <dgm:t>
        <a:bodyPr/>
        <a:lstStyle/>
        <a:p>
          <a:endParaRPr lang="zh-CN" altLang="en-US"/>
        </a:p>
      </dgm:t>
    </dgm:pt>
    <dgm:pt modelId="{FA35E2B3-830F-4E20-9EF8-FCD4CCACEEB9}" type="pres">
      <dgm:prSet presAssocID="{5C21DD36-EB2A-42DE-A927-F29E8637114D}" presName="parentText" presStyleLbl="node1" presStyleIdx="4" presStyleCnt="5">
        <dgm:presLayoutVars>
          <dgm:chMax val="0"/>
          <dgm:bulletEnabled val="1"/>
        </dgm:presLayoutVars>
      </dgm:prSet>
      <dgm:spPr/>
      <dgm:t>
        <a:bodyPr/>
        <a:lstStyle/>
        <a:p>
          <a:endParaRPr lang="zh-CN" altLang="en-US"/>
        </a:p>
      </dgm:t>
    </dgm:pt>
    <dgm:pt modelId="{15181DEB-D2A1-420E-A0BB-7F3E18DDE8E4}" type="pres">
      <dgm:prSet presAssocID="{5C21DD36-EB2A-42DE-A927-F29E8637114D}" presName="negativeSpace" presStyleCnt="0"/>
      <dgm:spPr/>
    </dgm:pt>
    <dgm:pt modelId="{4B289443-A99F-4A3A-BABB-8480583B6D0E}" type="pres">
      <dgm:prSet presAssocID="{5C21DD36-EB2A-42DE-A927-F29E8637114D}" presName="childText" presStyleLbl="conFgAcc1" presStyleIdx="4" presStyleCnt="5">
        <dgm:presLayoutVars>
          <dgm:bulletEnabled val="1"/>
        </dgm:presLayoutVars>
      </dgm:prSet>
      <dgm:spPr/>
    </dgm:pt>
  </dgm:ptLst>
  <dgm:cxnLst>
    <dgm:cxn modelId="{85D98C46-C6C5-45C1-85D0-8F2460C8C624}" type="presOf" srcId="{1AABA9F5-F603-4688-A6D7-F407C159A24D}" destId="{D051AC5C-F056-4AB0-90F6-B89C3E1BC41B}" srcOrd="1" destOrd="0" presId="urn:microsoft.com/office/officeart/2005/8/layout/list1"/>
    <dgm:cxn modelId="{37C88659-F746-468C-A8B3-650477EC013A}" type="presOf" srcId="{DAA8A5E3-78CF-4A1A-8942-E3F9293147FF}" destId="{E164E132-B258-47B3-9332-3A0F402A77FC}" srcOrd="0" destOrd="0" presId="urn:microsoft.com/office/officeart/2005/8/layout/list1"/>
    <dgm:cxn modelId="{DF7D6D1B-1091-431A-A350-2F98BC7FECC3}" type="presOf" srcId="{CE8E5967-A99B-4AA1-AA7D-A2A687C038ED}" destId="{C77653CD-9761-4511-8993-B9BF7EE1AC7F}" srcOrd="1" destOrd="0" presId="urn:microsoft.com/office/officeart/2005/8/layout/list1"/>
    <dgm:cxn modelId="{C34DEDE4-295F-4310-B267-C4AD587C3CE1}" type="presOf" srcId="{CE8E5967-A99B-4AA1-AA7D-A2A687C038ED}" destId="{4CEDED23-7CC3-4F50-8F8D-2873C23EB4C1}" srcOrd="0" destOrd="0" presId="urn:microsoft.com/office/officeart/2005/8/layout/list1"/>
    <dgm:cxn modelId="{97C5F8B6-BBE8-4711-A02B-8417ECEF319E}" srcId="{BC8F3004-5DAC-4430-8118-496B63E91DEE}" destId="{5C21DD36-EB2A-42DE-A927-F29E8637114D}" srcOrd="4" destOrd="0" parTransId="{4A0927C7-8A3F-4E4E-ABA8-6D9772F48F55}" sibTransId="{42B522D3-DA7B-478D-BEEB-94FB2BB00D24}"/>
    <dgm:cxn modelId="{47F560C0-DB76-4F84-AC97-4FDF1A77EBD1}" type="presOf" srcId="{5C21DD36-EB2A-42DE-A927-F29E8637114D}" destId="{FA35E2B3-830F-4E20-9EF8-FCD4CCACEEB9}" srcOrd="1" destOrd="0" presId="urn:microsoft.com/office/officeart/2005/8/layout/list1"/>
    <dgm:cxn modelId="{CA3DAD94-B8DA-4FDB-843E-6FFD95571AE9}" srcId="{BC8F3004-5DAC-4430-8118-496B63E91DEE}" destId="{1AABA9F5-F603-4688-A6D7-F407C159A24D}" srcOrd="1" destOrd="0" parTransId="{9A0C70B8-5EB7-4E54-A19F-1705592C10CB}" sibTransId="{91598818-6F5F-4AD3-B88D-DB33B15C2C64}"/>
    <dgm:cxn modelId="{FAE43CFC-94F3-4F5E-8DEE-38E2C0E2FA31}" type="presOf" srcId="{BC8F3004-5DAC-4430-8118-496B63E91DEE}" destId="{67C66087-7DF2-4C3B-9A15-DD455151F6DC}" srcOrd="0" destOrd="0" presId="urn:microsoft.com/office/officeart/2005/8/layout/list1"/>
    <dgm:cxn modelId="{FF5393ED-91F9-4DB1-A739-57E597359D4F}" srcId="{BC8F3004-5DAC-4430-8118-496B63E91DEE}" destId="{E3DA51FF-0EF7-47BF-B3C0-9A4E819D4DA7}" srcOrd="2" destOrd="0" parTransId="{2DF883D3-88C0-4924-AF05-3ED90A8C874C}" sibTransId="{666A1C65-322D-48AE-BF91-6C1380E8A06B}"/>
    <dgm:cxn modelId="{41E34EE7-DFC8-46CC-A54D-3D248B9FDB07}" type="presOf" srcId="{E3DA51FF-0EF7-47BF-B3C0-9A4E819D4DA7}" destId="{B6883E21-DFF0-471F-A08A-C07555B8643C}" srcOrd="1" destOrd="0" presId="urn:microsoft.com/office/officeart/2005/8/layout/list1"/>
    <dgm:cxn modelId="{AF6E59B5-8C6E-4003-8EF9-D7414320F85B}" srcId="{BC8F3004-5DAC-4430-8118-496B63E91DEE}" destId="{DAA8A5E3-78CF-4A1A-8942-E3F9293147FF}" srcOrd="3" destOrd="0" parTransId="{C39E41AB-634B-4BB4-BE38-F252AC0E4A68}" sibTransId="{FBA56626-FF66-44F0-BA3F-6E12FD03E01A}"/>
    <dgm:cxn modelId="{3DD5DA5C-F6E6-474A-8201-0DA6571D29BD}" srcId="{BC8F3004-5DAC-4430-8118-496B63E91DEE}" destId="{CE8E5967-A99B-4AA1-AA7D-A2A687C038ED}" srcOrd="0" destOrd="0" parTransId="{C42251D7-2876-48E9-AAB3-F0604227283C}" sibTransId="{8FA39DF1-9BD6-4A0D-96A1-3CA6A15B9DB9}"/>
    <dgm:cxn modelId="{1738851E-9E49-44E0-97C6-CDD9C2522CE5}" type="presOf" srcId="{5C21DD36-EB2A-42DE-A927-F29E8637114D}" destId="{07299447-698F-444D-98C5-1E20914F25C4}" srcOrd="0" destOrd="0" presId="urn:microsoft.com/office/officeart/2005/8/layout/list1"/>
    <dgm:cxn modelId="{E0E145C2-2B43-404A-8352-C6E134EE30FB}" type="presOf" srcId="{1AABA9F5-F603-4688-A6D7-F407C159A24D}" destId="{6C576BEB-1F97-41D9-A83D-D5AFF3DAFC92}" srcOrd="0" destOrd="0" presId="urn:microsoft.com/office/officeart/2005/8/layout/list1"/>
    <dgm:cxn modelId="{9F8F5C69-2EAE-4B7D-9CB9-DD468179E705}" type="presOf" srcId="{DAA8A5E3-78CF-4A1A-8942-E3F9293147FF}" destId="{21177905-180B-41CE-A6C8-725CE0C0A78C}" srcOrd="1" destOrd="0" presId="urn:microsoft.com/office/officeart/2005/8/layout/list1"/>
    <dgm:cxn modelId="{D034F76D-BFF2-48E8-95EB-10534ABA5B48}" type="presOf" srcId="{E3DA51FF-0EF7-47BF-B3C0-9A4E819D4DA7}" destId="{4AE9C823-1F63-4570-AEC9-B80A3263B7F5}" srcOrd="0" destOrd="0" presId="urn:microsoft.com/office/officeart/2005/8/layout/list1"/>
    <dgm:cxn modelId="{D9229384-EB94-49E6-BF66-F3DEC5CF6516}" type="presParOf" srcId="{67C66087-7DF2-4C3B-9A15-DD455151F6DC}" destId="{A58CF6DA-7F2A-4E6F-8406-EEDD721CB6E5}" srcOrd="0" destOrd="0" presId="urn:microsoft.com/office/officeart/2005/8/layout/list1"/>
    <dgm:cxn modelId="{D76DB736-30E6-4C3A-B43F-6994FC1EFC46}" type="presParOf" srcId="{A58CF6DA-7F2A-4E6F-8406-EEDD721CB6E5}" destId="{4CEDED23-7CC3-4F50-8F8D-2873C23EB4C1}" srcOrd="0" destOrd="0" presId="urn:microsoft.com/office/officeart/2005/8/layout/list1"/>
    <dgm:cxn modelId="{5B32A74E-A77E-4FCF-9DDA-92409417F734}" type="presParOf" srcId="{A58CF6DA-7F2A-4E6F-8406-EEDD721CB6E5}" destId="{C77653CD-9761-4511-8993-B9BF7EE1AC7F}" srcOrd="1" destOrd="0" presId="urn:microsoft.com/office/officeart/2005/8/layout/list1"/>
    <dgm:cxn modelId="{35AEC6AA-DB4C-44F6-BAA3-F8C6963A5C70}" type="presParOf" srcId="{67C66087-7DF2-4C3B-9A15-DD455151F6DC}" destId="{89A1012A-C975-4E4E-A0E1-E35DF0434A67}" srcOrd="1" destOrd="0" presId="urn:microsoft.com/office/officeart/2005/8/layout/list1"/>
    <dgm:cxn modelId="{30B78A88-B9D9-4C48-8803-A6C87D473B37}" type="presParOf" srcId="{67C66087-7DF2-4C3B-9A15-DD455151F6DC}" destId="{BA46271F-0A32-4B1D-818D-12E98822AD87}" srcOrd="2" destOrd="0" presId="urn:microsoft.com/office/officeart/2005/8/layout/list1"/>
    <dgm:cxn modelId="{C244F677-ECFF-43CE-BB7B-2FCBCDA40F8B}" type="presParOf" srcId="{67C66087-7DF2-4C3B-9A15-DD455151F6DC}" destId="{C2C6B032-7988-4713-BDF1-A146523E1C39}" srcOrd="3" destOrd="0" presId="urn:microsoft.com/office/officeart/2005/8/layout/list1"/>
    <dgm:cxn modelId="{CF96A254-BD0C-4EF8-B1BC-88627630467C}" type="presParOf" srcId="{67C66087-7DF2-4C3B-9A15-DD455151F6DC}" destId="{0A181066-3E70-4B2D-8A03-90792BB1D69B}" srcOrd="4" destOrd="0" presId="urn:microsoft.com/office/officeart/2005/8/layout/list1"/>
    <dgm:cxn modelId="{2F543794-DA79-435F-9ECE-1701A63E4E65}" type="presParOf" srcId="{0A181066-3E70-4B2D-8A03-90792BB1D69B}" destId="{6C576BEB-1F97-41D9-A83D-D5AFF3DAFC92}" srcOrd="0" destOrd="0" presId="urn:microsoft.com/office/officeart/2005/8/layout/list1"/>
    <dgm:cxn modelId="{6E7B94B9-2C9E-48B9-B8BF-BFEA2B845DF6}" type="presParOf" srcId="{0A181066-3E70-4B2D-8A03-90792BB1D69B}" destId="{D051AC5C-F056-4AB0-90F6-B89C3E1BC41B}" srcOrd="1" destOrd="0" presId="urn:microsoft.com/office/officeart/2005/8/layout/list1"/>
    <dgm:cxn modelId="{4C73C79B-23AA-4068-9A6F-855E4ABB9E01}" type="presParOf" srcId="{67C66087-7DF2-4C3B-9A15-DD455151F6DC}" destId="{9F50B94B-2A69-4E47-8E50-9A0605B39A09}" srcOrd="5" destOrd="0" presId="urn:microsoft.com/office/officeart/2005/8/layout/list1"/>
    <dgm:cxn modelId="{908D98DE-FCBE-4C66-9D6E-C2596BBD0666}" type="presParOf" srcId="{67C66087-7DF2-4C3B-9A15-DD455151F6DC}" destId="{046734EA-BF26-4371-85F2-644E0D8C1BEC}" srcOrd="6" destOrd="0" presId="urn:microsoft.com/office/officeart/2005/8/layout/list1"/>
    <dgm:cxn modelId="{C5AE7412-E256-478C-A58D-C7BCDFBDA276}" type="presParOf" srcId="{67C66087-7DF2-4C3B-9A15-DD455151F6DC}" destId="{8F017810-64B9-44CE-8B3B-CA6D69C16D72}" srcOrd="7" destOrd="0" presId="urn:microsoft.com/office/officeart/2005/8/layout/list1"/>
    <dgm:cxn modelId="{8D22795A-4357-4EFE-AA9E-C4C16929B489}" type="presParOf" srcId="{67C66087-7DF2-4C3B-9A15-DD455151F6DC}" destId="{DCA1278D-C767-411D-9AE8-7AFC65AE653C}" srcOrd="8" destOrd="0" presId="urn:microsoft.com/office/officeart/2005/8/layout/list1"/>
    <dgm:cxn modelId="{CBB782E1-FCE6-40D0-9764-2599EC09C230}" type="presParOf" srcId="{DCA1278D-C767-411D-9AE8-7AFC65AE653C}" destId="{4AE9C823-1F63-4570-AEC9-B80A3263B7F5}" srcOrd="0" destOrd="0" presId="urn:microsoft.com/office/officeart/2005/8/layout/list1"/>
    <dgm:cxn modelId="{2786086E-64F5-418C-92AD-3F28C21AD12B}" type="presParOf" srcId="{DCA1278D-C767-411D-9AE8-7AFC65AE653C}" destId="{B6883E21-DFF0-471F-A08A-C07555B8643C}" srcOrd="1" destOrd="0" presId="urn:microsoft.com/office/officeart/2005/8/layout/list1"/>
    <dgm:cxn modelId="{3F481BCF-A22D-44D0-8EA3-A830AA224437}" type="presParOf" srcId="{67C66087-7DF2-4C3B-9A15-DD455151F6DC}" destId="{8A36CF71-5F97-4343-95C6-6BC2D8EE765C}" srcOrd="9" destOrd="0" presId="urn:microsoft.com/office/officeart/2005/8/layout/list1"/>
    <dgm:cxn modelId="{732D480F-6445-4708-AAE9-7BA098785095}" type="presParOf" srcId="{67C66087-7DF2-4C3B-9A15-DD455151F6DC}" destId="{73EF9E7F-FA2A-44A4-AB80-8D236BF3F081}" srcOrd="10" destOrd="0" presId="urn:microsoft.com/office/officeart/2005/8/layout/list1"/>
    <dgm:cxn modelId="{C6DCC9C7-3807-40A2-B852-C9536CEF0F28}" type="presParOf" srcId="{67C66087-7DF2-4C3B-9A15-DD455151F6DC}" destId="{A25E0337-01A4-4350-97A0-7DF18D9CBF81}" srcOrd="11" destOrd="0" presId="urn:microsoft.com/office/officeart/2005/8/layout/list1"/>
    <dgm:cxn modelId="{F1164BD9-BBEA-4C5E-833D-FD1BD8BEF3C8}" type="presParOf" srcId="{67C66087-7DF2-4C3B-9A15-DD455151F6DC}" destId="{75E2599A-7FFA-458C-96E8-E4B781AC4954}" srcOrd="12" destOrd="0" presId="urn:microsoft.com/office/officeart/2005/8/layout/list1"/>
    <dgm:cxn modelId="{0362E347-5FAB-4D9F-BB79-66F4D0F8B93C}" type="presParOf" srcId="{75E2599A-7FFA-458C-96E8-E4B781AC4954}" destId="{E164E132-B258-47B3-9332-3A0F402A77FC}" srcOrd="0" destOrd="0" presId="urn:microsoft.com/office/officeart/2005/8/layout/list1"/>
    <dgm:cxn modelId="{41FE702E-8738-4520-A4B3-A959C2FBB20B}" type="presParOf" srcId="{75E2599A-7FFA-458C-96E8-E4B781AC4954}" destId="{21177905-180B-41CE-A6C8-725CE0C0A78C}" srcOrd="1" destOrd="0" presId="urn:microsoft.com/office/officeart/2005/8/layout/list1"/>
    <dgm:cxn modelId="{658425E8-57A4-4F81-95ED-0502E679036B}" type="presParOf" srcId="{67C66087-7DF2-4C3B-9A15-DD455151F6DC}" destId="{88C7DFC1-1BC8-4357-93B5-3F808AA8A8D6}" srcOrd="13" destOrd="0" presId="urn:microsoft.com/office/officeart/2005/8/layout/list1"/>
    <dgm:cxn modelId="{ECCD5045-0BED-4F52-A611-C1C76179F2E4}" type="presParOf" srcId="{67C66087-7DF2-4C3B-9A15-DD455151F6DC}" destId="{8AD0FB4D-0368-4262-B783-3021E0079CA8}" srcOrd="14" destOrd="0" presId="urn:microsoft.com/office/officeart/2005/8/layout/list1"/>
    <dgm:cxn modelId="{1B5B1144-10F1-4ADE-B245-641E68A9D874}" type="presParOf" srcId="{67C66087-7DF2-4C3B-9A15-DD455151F6DC}" destId="{126F482E-8EDA-42BF-AD9C-5CED62D3AC91}" srcOrd="15" destOrd="0" presId="urn:microsoft.com/office/officeart/2005/8/layout/list1"/>
    <dgm:cxn modelId="{90A7B3D9-5327-47A4-A40E-4A0F4F0D39A5}" type="presParOf" srcId="{67C66087-7DF2-4C3B-9A15-DD455151F6DC}" destId="{786472EB-9A87-4FF3-AEE6-C37C0B41F18D}" srcOrd="16" destOrd="0" presId="urn:microsoft.com/office/officeart/2005/8/layout/list1"/>
    <dgm:cxn modelId="{0FB94505-13CC-47EB-B01F-48ACB67570F6}" type="presParOf" srcId="{786472EB-9A87-4FF3-AEE6-C37C0B41F18D}" destId="{07299447-698F-444D-98C5-1E20914F25C4}" srcOrd="0" destOrd="0" presId="urn:microsoft.com/office/officeart/2005/8/layout/list1"/>
    <dgm:cxn modelId="{148944B0-66DC-421B-8571-980EBD70B6F2}" type="presParOf" srcId="{786472EB-9A87-4FF3-AEE6-C37C0B41F18D}" destId="{FA35E2B3-830F-4E20-9EF8-FCD4CCACEEB9}" srcOrd="1" destOrd="0" presId="urn:microsoft.com/office/officeart/2005/8/layout/list1"/>
    <dgm:cxn modelId="{BB414A8A-8E60-44A4-8608-F0523D0F893F}" type="presParOf" srcId="{67C66087-7DF2-4C3B-9A15-DD455151F6DC}" destId="{15181DEB-D2A1-420E-A0BB-7F3E18DDE8E4}" srcOrd="17" destOrd="0" presId="urn:microsoft.com/office/officeart/2005/8/layout/list1"/>
    <dgm:cxn modelId="{BE659B45-2E4D-451E-B119-9B16021B8A0C}" type="presParOf" srcId="{67C66087-7DF2-4C3B-9A15-DD455151F6DC}" destId="{4B289443-A99F-4A3A-BABB-8480583B6D0E}"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8FA6F45-E941-4EC0-8266-BDE5885608F0}"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zh-CN" altLang="en-US"/>
        </a:p>
      </dgm:t>
    </dgm:pt>
    <dgm:pt modelId="{FCF5CEF9-FF26-4DE2-ACE4-3A4881309261}">
      <dgm:prSet custT="1"/>
      <dgm:spPr/>
      <dgm:t>
        <a:bodyPr/>
        <a:lstStyle/>
        <a:p>
          <a:pPr rtl="0"/>
          <a:r>
            <a:rPr lang="zh-CN" altLang="en-US" sz="2400" b="1" dirty="0" smtClean="0"/>
            <a:t>（</a:t>
          </a:r>
          <a:r>
            <a:rPr lang="en-US" altLang="zh-CN" sz="2400" b="1" dirty="0" smtClean="0"/>
            <a:t>1</a:t>
          </a:r>
          <a:r>
            <a:rPr lang="zh-CN" altLang="en-US" sz="2400" b="1" dirty="0" smtClean="0"/>
            <a:t>）</a:t>
          </a:r>
          <a:r>
            <a:rPr lang="zh-CN" sz="2400" b="1" dirty="0" smtClean="0"/>
            <a:t>从美国薪酬协会改名讲起</a:t>
          </a:r>
          <a:endParaRPr lang="en-US" sz="2400" b="1" dirty="0"/>
        </a:p>
      </dgm:t>
    </dgm:pt>
    <dgm:pt modelId="{ACD8894F-DDC2-4D0C-BE5F-B3498618934F}" cxnId="{C8915D5A-4918-4957-BD23-84EC064E21B7}" type="parTrans">
      <dgm:prSet/>
      <dgm:spPr/>
      <dgm:t>
        <a:bodyPr/>
        <a:lstStyle/>
        <a:p>
          <a:endParaRPr lang="zh-CN" altLang="en-US" sz="2000"/>
        </a:p>
      </dgm:t>
    </dgm:pt>
    <dgm:pt modelId="{05C8AE04-DC0C-4505-BDBF-A95A1993C0FA}" cxnId="{C8915D5A-4918-4957-BD23-84EC064E21B7}" type="sibTrans">
      <dgm:prSet/>
      <dgm:spPr/>
      <dgm:t>
        <a:bodyPr/>
        <a:lstStyle/>
        <a:p>
          <a:endParaRPr lang="zh-CN" altLang="en-US" sz="2000"/>
        </a:p>
      </dgm:t>
    </dgm:pt>
    <dgm:pt modelId="{860CF73A-1879-4557-AB7B-585B6C0F0830}">
      <dgm:prSet custT="1"/>
      <dgm:spPr/>
      <dgm:t>
        <a:bodyPr/>
        <a:lstStyle/>
        <a:p>
          <a:pPr rtl="0"/>
          <a:r>
            <a:rPr lang="zh-CN" altLang="en-US" sz="2400" b="1" dirty="0" smtClean="0"/>
            <a:t>（</a:t>
          </a:r>
          <a:r>
            <a:rPr lang="en-US" altLang="zh-CN" sz="2400" b="1" dirty="0" smtClean="0"/>
            <a:t>2</a:t>
          </a:r>
          <a:r>
            <a:rPr lang="zh-CN" altLang="en-US" sz="2400" b="1" dirty="0" smtClean="0"/>
            <a:t>）</a:t>
          </a:r>
          <a:r>
            <a:rPr lang="zh-CN" sz="2400" b="1" dirty="0" smtClean="0"/>
            <a:t>从用词变化看薪酬概念的内涵</a:t>
          </a:r>
          <a:endParaRPr lang="en-US" sz="2400" b="1" dirty="0"/>
        </a:p>
      </dgm:t>
    </dgm:pt>
    <dgm:pt modelId="{1CB1BA1B-53E3-4FCF-9E72-94F75E0D4090}" cxnId="{D6873702-20F4-4BBA-A0AE-6CDDA4D07DCF}" type="parTrans">
      <dgm:prSet/>
      <dgm:spPr/>
      <dgm:t>
        <a:bodyPr/>
        <a:lstStyle/>
        <a:p>
          <a:endParaRPr lang="zh-CN" altLang="en-US" sz="2000"/>
        </a:p>
      </dgm:t>
    </dgm:pt>
    <dgm:pt modelId="{40175F53-E9FB-404F-ACFB-1052C9981A5A}" cxnId="{D6873702-20F4-4BBA-A0AE-6CDDA4D07DCF}" type="sibTrans">
      <dgm:prSet/>
      <dgm:spPr/>
      <dgm:t>
        <a:bodyPr/>
        <a:lstStyle/>
        <a:p>
          <a:endParaRPr lang="zh-CN" altLang="en-US" sz="2000"/>
        </a:p>
      </dgm:t>
    </dgm:pt>
    <dgm:pt modelId="{0422F979-9EE9-4C60-82C9-8BA75968B536}">
      <dgm:prSet custT="1"/>
      <dgm:spPr/>
      <dgm:t>
        <a:bodyPr/>
        <a:lstStyle/>
        <a:p>
          <a:pPr rtl="0"/>
          <a:r>
            <a:rPr lang="zh-CN" altLang="en-US" sz="2400" b="1" dirty="0" smtClean="0"/>
            <a:t>（</a:t>
          </a:r>
          <a:r>
            <a:rPr lang="en-US" altLang="zh-CN" sz="2400" b="1" dirty="0" smtClean="0"/>
            <a:t>3</a:t>
          </a:r>
          <a:r>
            <a:rPr lang="zh-CN" altLang="en-US" sz="2400" b="1" dirty="0" smtClean="0"/>
            <a:t>）</a:t>
          </a:r>
          <a:r>
            <a:rPr lang="zh-CN" sz="2400" b="1" dirty="0" smtClean="0"/>
            <a:t>什么是总体报酬？</a:t>
          </a:r>
          <a:endParaRPr lang="en-US" sz="2400" b="1" dirty="0"/>
        </a:p>
      </dgm:t>
    </dgm:pt>
    <dgm:pt modelId="{70AD7B9C-D99D-4C80-AC07-8F9C11A1F9FD}" cxnId="{BE4BCDC9-7244-4010-9644-1D3DF696CE6A}" type="parTrans">
      <dgm:prSet/>
      <dgm:spPr/>
      <dgm:t>
        <a:bodyPr/>
        <a:lstStyle/>
        <a:p>
          <a:endParaRPr lang="zh-CN" altLang="en-US" sz="2000"/>
        </a:p>
      </dgm:t>
    </dgm:pt>
    <dgm:pt modelId="{A011FECD-3283-4533-BAEF-003ED2CE9204}" cxnId="{BE4BCDC9-7244-4010-9644-1D3DF696CE6A}" type="sibTrans">
      <dgm:prSet/>
      <dgm:spPr/>
      <dgm:t>
        <a:bodyPr/>
        <a:lstStyle/>
        <a:p>
          <a:endParaRPr lang="zh-CN" altLang="en-US" sz="2000"/>
        </a:p>
      </dgm:t>
    </dgm:pt>
    <dgm:pt modelId="{D0B3DDA2-0F15-4356-ACCF-8849B2A07725}">
      <dgm:prSet custT="1"/>
      <dgm:spPr/>
      <dgm:t>
        <a:bodyPr/>
        <a:lstStyle/>
        <a:p>
          <a:pPr rtl="0"/>
          <a:r>
            <a:rPr lang="zh-CN" altLang="en-US" sz="2400" b="1" dirty="0" smtClean="0"/>
            <a:t>（</a:t>
          </a:r>
          <a:r>
            <a:rPr lang="en-US" altLang="zh-CN" sz="2400" b="1" dirty="0" smtClean="0"/>
            <a:t>4</a:t>
          </a:r>
          <a:r>
            <a:rPr lang="zh-CN" altLang="en-US" sz="2400" b="1" dirty="0" smtClean="0"/>
            <a:t>）</a:t>
          </a:r>
          <a:r>
            <a:rPr lang="zh-CN" sz="2400" b="1" dirty="0" smtClean="0"/>
            <a:t>为什么总体报酬概念越来越流行？</a:t>
          </a:r>
          <a:endParaRPr lang="en-US" sz="2400" b="1" dirty="0"/>
        </a:p>
      </dgm:t>
    </dgm:pt>
    <dgm:pt modelId="{6119DF73-E4EB-407A-894D-524B2A664A1F}" cxnId="{4EF085AF-F99D-4FFF-ABBD-86EACE0AC328}" type="parTrans">
      <dgm:prSet/>
      <dgm:spPr/>
      <dgm:t>
        <a:bodyPr/>
        <a:lstStyle/>
        <a:p>
          <a:endParaRPr lang="zh-CN" altLang="en-US" sz="2000"/>
        </a:p>
      </dgm:t>
    </dgm:pt>
    <dgm:pt modelId="{B6589C6C-0F31-4403-A89B-9841A100F13B}" cxnId="{4EF085AF-F99D-4FFF-ABBD-86EACE0AC328}" type="sibTrans">
      <dgm:prSet/>
      <dgm:spPr/>
      <dgm:t>
        <a:bodyPr/>
        <a:lstStyle/>
        <a:p>
          <a:endParaRPr lang="zh-CN" altLang="en-US" sz="2000"/>
        </a:p>
      </dgm:t>
    </dgm:pt>
    <dgm:pt modelId="{D0F7B52A-7572-4E9C-9A5E-2A4BBB7B06E2}">
      <dgm:prSet custT="1"/>
      <dgm:spPr/>
      <dgm:t>
        <a:bodyPr/>
        <a:lstStyle/>
        <a:p>
          <a:pPr rtl="0"/>
          <a:r>
            <a:rPr lang="zh-CN" altLang="en-US" sz="2400" b="1" dirty="0" smtClean="0"/>
            <a:t>（</a:t>
          </a:r>
          <a:r>
            <a:rPr lang="en-US" altLang="zh-CN" sz="2400" b="1" dirty="0" smtClean="0"/>
            <a:t>5</a:t>
          </a:r>
          <a:r>
            <a:rPr lang="zh-CN" altLang="en-US" sz="2400" b="1" dirty="0" smtClean="0"/>
            <a:t>）</a:t>
          </a:r>
          <a:r>
            <a:rPr lang="zh-CN" sz="2400" b="1" dirty="0" smtClean="0"/>
            <a:t>三个重要的非货币报酬类型</a:t>
          </a:r>
          <a:endParaRPr lang="en-US" sz="2400" b="1" dirty="0"/>
        </a:p>
      </dgm:t>
    </dgm:pt>
    <dgm:pt modelId="{D16CB688-39F8-4DCF-8FA6-3984C636E9FA}" cxnId="{16E3BA7C-6BE3-46CB-A767-9C5BA72C2969}" type="parTrans">
      <dgm:prSet/>
      <dgm:spPr/>
      <dgm:t>
        <a:bodyPr/>
        <a:lstStyle/>
        <a:p>
          <a:endParaRPr lang="zh-CN" altLang="en-US" sz="2000"/>
        </a:p>
      </dgm:t>
    </dgm:pt>
    <dgm:pt modelId="{7333CE6F-6DA7-4588-996A-3BE88842FFBC}" cxnId="{16E3BA7C-6BE3-46CB-A767-9C5BA72C2969}" type="sibTrans">
      <dgm:prSet/>
      <dgm:spPr/>
      <dgm:t>
        <a:bodyPr/>
        <a:lstStyle/>
        <a:p>
          <a:endParaRPr lang="zh-CN" altLang="en-US" sz="2000"/>
        </a:p>
      </dgm:t>
    </dgm:pt>
    <dgm:pt modelId="{FCB483BC-F154-4FF3-8D7B-0C6DABFEBBCB}">
      <dgm:prSet custT="1"/>
      <dgm:spPr/>
      <dgm:t>
        <a:bodyPr/>
        <a:lstStyle/>
        <a:p>
          <a:pPr rtl="0"/>
          <a:r>
            <a:rPr lang="zh-CN" sz="1800" dirty="0" smtClean="0"/>
            <a:t>（</a:t>
          </a:r>
          <a:r>
            <a:rPr lang="en-US" sz="1800" dirty="0" smtClean="0"/>
            <a:t>1</a:t>
          </a:r>
          <a:r>
            <a:rPr lang="zh-CN" sz="1800" dirty="0" smtClean="0"/>
            <a:t>）工作生活平衡</a:t>
          </a:r>
          <a:endParaRPr lang="en-US" sz="1800" dirty="0"/>
        </a:p>
      </dgm:t>
    </dgm:pt>
    <dgm:pt modelId="{32898EDC-F67D-40D6-94F4-032A29982B92}" cxnId="{C586773A-FBE7-4AC7-8396-6965D06CAD25}" type="parTrans">
      <dgm:prSet/>
      <dgm:spPr/>
      <dgm:t>
        <a:bodyPr/>
        <a:lstStyle/>
        <a:p>
          <a:endParaRPr lang="zh-CN" altLang="en-US" sz="2000"/>
        </a:p>
      </dgm:t>
    </dgm:pt>
    <dgm:pt modelId="{63F1EB03-766F-427A-9A4F-006FC9454851}" cxnId="{C586773A-FBE7-4AC7-8396-6965D06CAD25}" type="sibTrans">
      <dgm:prSet/>
      <dgm:spPr/>
      <dgm:t>
        <a:bodyPr/>
        <a:lstStyle/>
        <a:p>
          <a:endParaRPr lang="zh-CN" altLang="en-US" sz="2000"/>
        </a:p>
      </dgm:t>
    </dgm:pt>
    <dgm:pt modelId="{309AA28B-23B7-4943-B5CD-1BFCF77B6249}">
      <dgm:prSet custT="1"/>
      <dgm:spPr/>
      <dgm:t>
        <a:bodyPr/>
        <a:lstStyle/>
        <a:p>
          <a:pPr rtl="0"/>
          <a:r>
            <a:rPr lang="zh-CN" sz="1800" dirty="0" smtClean="0"/>
            <a:t>（</a:t>
          </a:r>
          <a:r>
            <a:rPr lang="en-US" sz="1800" dirty="0" smtClean="0"/>
            <a:t>2</a:t>
          </a:r>
          <a:r>
            <a:rPr lang="zh-CN" sz="1800" dirty="0" smtClean="0"/>
            <a:t>）认可激励计划</a:t>
          </a:r>
          <a:endParaRPr lang="en-US" sz="1800" dirty="0"/>
        </a:p>
      </dgm:t>
    </dgm:pt>
    <dgm:pt modelId="{E166FAB5-BC2C-428B-9070-D65F2BD7B307}" cxnId="{31010371-88A1-4C60-BE40-306D1331FF04}" type="parTrans">
      <dgm:prSet/>
      <dgm:spPr/>
      <dgm:t>
        <a:bodyPr/>
        <a:lstStyle/>
        <a:p>
          <a:endParaRPr lang="zh-CN" altLang="en-US" sz="2000"/>
        </a:p>
      </dgm:t>
    </dgm:pt>
    <dgm:pt modelId="{C52540FB-FDFF-49A6-ACE2-DA0711107066}" cxnId="{31010371-88A1-4C60-BE40-306D1331FF04}" type="sibTrans">
      <dgm:prSet/>
      <dgm:spPr/>
      <dgm:t>
        <a:bodyPr/>
        <a:lstStyle/>
        <a:p>
          <a:endParaRPr lang="zh-CN" altLang="en-US" sz="2000"/>
        </a:p>
      </dgm:t>
    </dgm:pt>
    <dgm:pt modelId="{8F10F272-15C5-4D61-801E-0B2FE685918D}">
      <dgm:prSet custT="1"/>
      <dgm:spPr/>
      <dgm:t>
        <a:bodyPr/>
        <a:lstStyle/>
        <a:p>
          <a:pPr rtl="0"/>
          <a:r>
            <a:rPr lang="zh-CN" sz="1800" dirty="0" smtClean="0"/>
            <a:t>（</a:t>
          </a:r>
          <a:r>
            <a:rPr lang="en-US" sz="1800" dirty="0" smtClean="0"/>
            <a:t>3</a:t>
          </a:r>
          <a:r>
            <a:rPr lang="zh-CN" sz="1800" dirty="0" smtClean="0"/>
            <a:t>）学习与发展机会</a:t>
          </a:r>
          <a:endParaRPr lang="en-US" sz="1800" dirty="0"/>
        </a:p>
      </dgm:t>
    </dgm:pt>
    <dgm:pt modelId="{63FD7897-6584-4935-8184-566DC71C6370}" cxnId="{955FB0B4-4488-47B6-9C95-6D38C3F9F40D}" type="parTrans">
      <dgm:prSet/>
      <dgm:spPr/>
      <dgm:t>
        <a:bodyPr/>
        <a:lstStyle/>
        <a:p>
          <a:endParaRPr lang="zh-CN" altLang="en-US" sz="2000"/>
        </a:p>
      </dgm:t>
    </dgm:pt>
    <dgm:pt modelId="{CC0C3BA4-66A2-45C1-9170-9BAA35DDCD57}" cxnId="{955FB0B4-4488-47B6-9C95-6D38C3F9F40D}" type="sibTrans">
      <dgm:prSet/>
      <dgm:spPr/>
      <dgm:t>
        <a:bodyPr/>
        <a:lstStyle/>
        <a:p>
          <a:endParaRPr lang="zh-CN" altLang="en-US" sz="2000"/>
        </a:p>
      </dgm:t>
    </dgm:pt>
    <dgm:pt modelId="{A0F8216E-D8FB-4B06-BEA0-035A9C5A8F87}" type="pres">
      <dgm:prSet presAssocID="{B8FA6F45-E941-4EC0-8266-BDE5885608F0}" presName="linear" presStyleCnt="0">
        <dgm:presLayoutVars>
          <dgm:animLvl val="lvl"/>
          <dgm:resizeHandles val="exact"/>
        </dgm:presLayoutVars>
      </dgm:prSet>
      <dgm:spPr/>
      <dgm:t>
        <a:bodyPr/>
        <a:lstStyle/>
        <a:p>
          <a:endParaRPr lang="zh-CN" altLang="en-US"/>
        </a:p>
      </dgm:t>
    </dgm:pt>
    <dgm:pt modelId="{279A5044-3A08-42FB-89DA-8E35E389D9DE}" type="pres">
      <dgm:prSet presAssocID="{FCF5CEF9-FF26-4DE2-ACE4-3A4881309261}" presName="parentText" presStyleLbl="node1" presStyleIdx="0" presStyleCnt="5">
        <dgm:presLayoutVars>
          <dgm:chMax val="0"/>
          <dgm:bulletEnabled val="1"/>
        </dgm:presLayoutVars>
      </dgm:prSet>
      <dgm:spPr/>
      <dgm:t>
        <a:bodyPr/>
        <a:lstStyle/>
        <a:p>
          <a:endParaRPr lang="zh-CN" altLang="en-US"/>
        </a:p>
      </dgm:t>
    </dgm:pt>
    <dgm:pt modelId="{627B2D3C-6B69-4DFF-A868-861F17F13C26}" type="pres">
      <dgm:prSet presAssocID="{05C8AE04-DC0C-4505-BDBF-A95A1993C0FA}" presName="spacer" presStyleCnt="0"/>
      <dgm:spPr/>
    </dgm:pt>
    <dgm:pt modelId="{E00269B4-FEBB-4012-9FB4-1B02F6B505CD}" type="pres">
      <dgm:prSet presAssocID="{860CF73A-1879-4557-AB7B-585B6C0F0830}" presName="parentText" presStyleLbl="node1" presStyleIdx="1" presStyleCnt="5">
        <dgm:presLayoutVars>
          <dgm:chMax val="0"/>
          <dgm:bulletEnabled val="1"/>
        </dgm:presLayoutVars>
      </dgm:prSet>
      <dgm:spPr/>
      <dgm:t>
        <a:bodyPr/>
        <a:lstStyle/>
        <a:p>
          <a:endParaRPr lang="zh-CN" altLang="en-US"/>
        </a:p>
      </dgm:t>
    </dgm:pt>
    <dgm:pt modelId="{E49F1532-5166-44DC-ADA7-1F8159D24712}" type="pres">
      <dgm:prSet presAssocID="{40175F53-E9FB-404F-ACFB-1052C9981A5A}" presName="spacer" presStyleCnt="0"/>
      <dgm:spPr/>
    </dgm:pt>
    <dgm:pt modelId="{6A0595C1-E0D3-4824-A49C-7BA12DCDE4B1}" type="pres">
      <dgm:prSet presAssocID="{0422F979-9EE9-4C60-82C9-8BA75968B536}" presName="parentText" presStyleLbl="node1" presStyleIdx="2" presStyleCnt="5">
        <dgm:presLayoutVars>
          <dgm:chMax val="0"/>
          <dgm:bulletEnabled val="1"/>
        </dgm:presLayoutVars>
      </dgm:prSet>
      <dgm:spPr/>
      <dgm:t>
        <a:bodyPr/>
        <a:lstStyle/>
        <a:p>
          <a:endParaRPr lang="zh-CN" altLang="en-US"/>
        </a:p>
      </dgm:t>
    </dgm:pt>
    <dgm:pt modelId="{505FF490-EFFE-41F0-8379-C6775D1D6F2B}" type="pres">
      <dgm:prSet presAssocID="{A011FECD-3283-4533-BAEF-003ED2CE9204}" presName="spacer" presStyleCnt="0"/>
      <dgm:spPr/>
    </dgm:pt>
    <dgm:pt modelId="{B9BBAEAF-261F-4D9C-98BD-B6DF319561C8}" type="pres">
      <dgm:prSet presAssocID="{D0B3DDA2-0F15-4356-ACCF-8849B2A07725}" presName="parentText" presStyleLbl="node1" presStyleIdx="3" presStyleCnt="5">
        <dgm:presLayoutVars>
          <dgm:chMax val="0"/>
          <dgm:bulletEnabled val="1"/>
        </dgm:presLayoutVars>
      </dgm:prSet>
      <dgm:spPr/>
      <dgm:t>
        <a:bodyPr/>
        <a:lstStyle/>
        <a:p>
          <a:endParaRPr lang="zh-CN" altLang="en-US"/>
        </a:p>
      </dgm:t>
    </dgm:pt>
    <dgm:pt modelId="{3BC2F32E-E55D-4A3D-8131-FECDB8B96207}" type="pres">
      <dgm:prSet presAssocID="{B6589C6C-0F31-4403-A89B-9841A100F13B}" presName="spacer" presStyleCnt="0"/>
      <dgm:spPr/>
    </dgm:pt>
    <dgm:pt modelId="{84E131DF-B3C1-4DB1-A0FA-71ADBD1AA15F}" type="pres">
      <dgm:prSet presAssocID="{D0F7B52A-7572-4E9C-9A5E-2A4BBB7B06E2}" presName="parentText" presStyleLbl="node1" presStyleIdx="4" presStyleCnt="5">
        <dgm:presLayoutVars>
          <dgm:chMax val="0"/>
          <dgm:bulletEnabled val="1"/>
        </dgm:presLayoutVars>
      </dgm:prSet>
      <dgm:spPr/>
      <dgm:t>
        <a:bodyPr/>
        <a:lstStyle/>
        <a:p>
          <a:endParaRPr lang="zh-CN" altLang="en-US"/>
        </a:p>
      </dgm:t>
    </dgm:pt>
    <dgm:pt modelId="{C6D6B9B5-79D9-4F27-A357-6AC94BBDFF18}" type="pres">
      <dgm:prSet presAssocID="{D0F7B52A-7572-4E9C-9A5E-2A4BBB7B06E2}" presName="childText" presStyleLbl="revTx" presStyleIdx="0" presStyleCnt="1">
        <dgm:presLayoutVars>
          <dgm:bulletEnabled val="1"/>
        </dgm:presLayoutVars>
      </dgm:prSet>
      <dgm:spPr/>
      <dgm:t>
        <a:bodyPr/>
        <a:lstStyle/>
        <a:p>
          <a:endParaRPr lang="zh-CN" altLang="en-US"/>
        </a:p>
      </dgm:t>
    </dgm:pt>
  </dgm:ptLst>
  <dgm:cxnLst>
    <dgm:cxn modelId="{31010371-88A1-4C60-BE40-306D1331FF04}" srcId="{D0F7B52A-7572-4E9C-9A5E-2A4BBB7B06E2}" destId="{309AA28B-23B7-4943-B5CD-1BFCF77B6249}" srcOrd="1" destOrd="0" parTransId="{E166FAB5-BC2C-428B-9070-D65F2BD7B307}" sibTransId="{C52540FB-FDFF-49A6-ACE2-DA0711107066}"/>
    <dgm:cxn modelId="{A0F60ED6-AB9B-495E-8053-05E794BC15BF}" type="presOf" srcId="{309AA28B-23B7-4943-B5CD-1BFCF77B6249}" destId="{C6D6B9B5-79D9-4F27-A357-6AC94BBDFF18}" srcOrd="0" destOrd="1" presId="urn:microsoft.com/office/officeart/2005/8/layout/vList2"/>
    <dgm:cxn modelId="{7B9D3A52-C4B7-4893-938B-68522024F8B6}" type="presOf" srcId="{8F10F272-15C5-4D61-801E-0B2FE685918D}" destId="{C6D6B9B5-79D9-4F27-A357-6AC94BBDFF18}" srcOrd="0" destOrd="2" presId="urn:microsoft.com/office/officeart/2005/8/layout/vList2"/>
    <dgm:cxn modelId="{2C46FD66-7854-4986-92C6-9E13D25804A6}" type="presOf" srcId="{FCF5CEF9-FF26-4DE2-ACE4-3A4881309261}" destId="{279A5044-3A08-42FB-89DA-8E35E389D9DE}" srcOrd="0" destOrd="0" presId="urn:microsoft.com/office/officeart/2005/8/layout/vList2"/>
    <dgm:cxn modelId="{C586773A-FBE7-4AC7-8396-6965D06CAD25}" srcId="{D0F7B52A-7572-4E9C-9A5E-2A4BBB7B06E2}" destId="{FCB483BC-F154-4FF3-8D7B-0C6DABFEBBCB}" srcOrd="0" destOrd="0" parTransId="{32898EDC-F67D-40D6-94F4-032A29982B92}" sibTransId="{63F1EB03-766F-427A-9A4F-006FC9454851}"/>
    <dgm:cxn modelId="{955FB0B4-4488-47B6-9C95-6D38C3F9F40D}" srcId="{D0F7B52A-7572-4E9C-9A5E-2A4BBB7B06E2}" destId="{8F10F272-15C5-4D61-801E-0B2FE685918D}" srcOrd="2" destOrd="0" parTransId="{63FD7897-6584-4935-8184-566DC71C6370}" sibTransId="{CC0C3BA4-66A2-45C1-9170-9BAA35DDCD57}"/>
    <dgm:cxn modelId="{D6873702-20F4-4BBA-A0AE-6CDDA4D07DCF}" srcId="{B8FA6F45-E941-4EC0-8266-BDE5885608F0}" destId="{860CF73A-1879-4557-AB7B-585B6C0F0830}" srcOrd="1" destOrd="0" parTransId="{1CB1BA1B-53E3-4FCF-9E72-94F75E0D4090}" sibTransId="{40175F53-E9FB-404F-ACFB-1052C9981A5A}"/>
    <dgm:cxn modelId="{E0B19CFA-3299-4B58-A083-3BEFBE49FF66}" type="presOf" srcId="{0422F979-9EE9-4C60-82C9-8BA75968B536}" destId="{6A0595C1-E0D3-4824-A49C-7BA12DCDE4B1}" srcOrd="0" destOrd="0" presId="urn:microsoft.com/office/officeart/2005/8/layout/vList2"/>
    <dgm:cxn modelId="{D7863261-FA63-433D-A85F-C8E1AA3850E8}" type="presOf" srcId="{860CF73A-1879-4557-AB7B-585B6C0F0830}" destId="{E00269B4-FEBB-4012-9FB4-1B02F6B505CD}" srcOrd="0" destOrd="0" presId="urn:microsoft.com/office/officeart/2005/8/layout/vList2"/>
    <dgm:cxn modelId="{ED7EAFA1-54ED-4298-96DC-491C0F2AC118}" type="presOf" srcId="{D0F7B52A-7572-4E9C-9A5E-2A4BBB7B06E2}" destId="{84E131DF-B3C1-4DB1-A0FA-71ADBD1AA15F}" srcOrd="0" destOrd="0" presId="urn:microsoft.com/office/officeart/2005/8/layout/vList2"/>
    <dgm:cxn modelId="{EB104A6F-700E-4095-AF38-33E7AB89E03E}" type="presOf" srcId="{B8FA6F45-E941-4EC0-8266-BDE5885608F0}" destId="{A0F8216E-D8FB-4B06-BEA0-035A9C5A8F87}" srcOrd="0" destOrd="0" presId="urn:microsoft.com/office/officeart/2005/8/layout/vList2"/>
    <dgm:cxn modelId="{4EF085AF-F99D-4FFF-ABBD-86EACE0AC328}" srcId="{B8FA6F45-E941-4EC0-8266-BDE5885608F0}" destId="{D0B3DDA2-0F15-4356-ACCF-8849B2A07725}" srcOrd="3" destOrd="0" parTransId="{6119DF73-E4EB-407A-894D-524B2A664A1F}" sibTransId="{B6589C6C-0F31-4403-A89B-9841A100F13B}"/>
    <dgm:cxn modelId="{C8915D5A-4918-4957-BD23-84EC064E21B7}" srcId="{B8FA6F45-E941-4EC0-8266-BDE5885608F0}" destId="{FCF5CEF9-FF26-4DE2-ACE4-3A4881309261}" srcOrd="0" destOrd="0" parTransId="{ACD8894F-DDC2-4D0C-BE5F-B3498618934F}" sibTransId="{05C8AE04-DC0C-4505-BDBF-A95A1993C0FA}"/>
    <dgm:cxn modelId="{16E3BA7C-6BE3-46CB-A767-9C5BA72C2969}" srcId="{B8FA6F45-E941-4EC0-8266-BDE5885608F0}" destId="{D0F7B52A-7572-4E9C-9A5E-2A4BBB7B06E2}" srcOrd="4" destOrd="0" parTransId="{D16CB688-39F8-4DCF-8FA6-3984C636E9FA}" sibTransId="{7333CE6F-6DA7-4588-996A-3BE88842FFBC}"/>
    <dgm:cxn modelId="{731767ED-EA7E-4AE0-9575-710C0F15EDC7}" type="presOf" srcId="{D0B3DDA2-0F15-4356-ACCF-8849B2A07725}" destId="{B9BBAEAF-261F-4D9C-98BD-B6DF319561C8}" srcOrd="0" destOrd="0" presId="urn:microsoft.com/office/officeart/2005/8/layout/vList2"/>
    <dgm:cxn modelId="{0126AC4D-EE6A-483E-80B0-0ED5A0628446}" type="presOf" srcId="{FCB483BC-F154-4FF3-8D7B-0C6DABFEBBCB}" destId="{C6D6B9B5-79D9-4F27-A357-6AC94BBDFF18}" srcOrd="0" destOrd="0" presId="urn:microsoft.com/office/officeart/2005/8/layout/vList2"/>
    <dgm:cxn modelId="{BE4BCDC9-7244-4010-9644-1D3DF696CE6A}" srcId="{B8FA6F45-E941-4EC0-8266-BDE5885608F0}" destId="{0422F979-9EE9-4C60-82C9-8BA75968B536}" srcOrd="2" destOrd="0" parTransId="{70AD7B9C-D99D-4C80-AC07-8F9C11A1F9FD}" sibTransId="{A011FECD-3283-4533-BAEF-003ED2CE9204}"/>
    <dgm:cxn modelId="{0D1C2AA5-77AF-44F5-898C-3B37BA093AD6}" type="presParOf" srcId="{A0F8216E-D8FB-4B06-BEA0-035A9C5A8F87}" destId="{279A5044-3A08-42FB-89DA-8E35E389D9DE}" srcOrd="0" destOrd="0" presId="urn:microsoft.com/office/officeart/2005/8/layout/vList2"/>
    <dgm:cxn modelId="{FA504000-6A00-4145-8ADF-206CC3645EE6}" type="presParOf" srcId="{A0F8216E-D8FB-4B06-BEA0-035A9C5A8F87}" destId="{627B2D3C-6B69-4DFF-A868-861F17F13C26}" srcOrd="1" destOrd="0" presId="urn:microsoft.com/office/officeart/2005/8/layout/vList2"/>
    <dgm:cxn modelId="{A7236DEA-DB46-42E7-9513-E4E641092DC7}" type="presParOf" srcId="{A0F8216E-D8FB-4B06-BEA0-035A9C5A8F87}" destId="{E00269B4-FEBB-4012-9FB4-1B02F6B505CD}" srcOrd="2" destOrd="0" presId="urn:microsoft.com/office/officeart/2005/8/layout/vList2"/>
    <dgm:cxn modelId="{EB650D13-3697-4022-9AD3-B90AFE130285}" type="presParOf" srcId="{A0F8216E-D8FB-4B06-BEA0-035A9C5A8F87}" destId="{E49F1532-5166-44DC-ADA7-1F8159D24712}" srcOrd="3" destOrd="0" presId="urn:microsoft.com/office/officeart/2005/8/layout/vList2"/>
    <dgm:cxn modelId="{8C61AD52-F3EB-4DA1-A1AF-700EFF8A3C87}" type="presParOf" srcId="{A0F8216E-D8FB-4B06-BEA0-035A9C5A8F87}" destId="{6A0595C1-E0D3-4824-A49C-7BA12DCDE4B1}" srcOrd="4" destOrd="0" presId="urn:microsoft.com/office/officeart/2005/8/layout/vList2"/>
    <dgm:cxn modelId="{72C3433C-858A-4A38-B7C3-B2B38AE2E387}" type="presParOf" srcId="{A0F8216E-D8FB-4B06-BEA0-035A9C5A8F87}" destId="{505FF490-EFFE-41F0-8379-C6775D1D6F2B}" srcOrd="5" destOrd="0" presId="urn:microsoft.com/office/officeart/2005/8/layout/vList2"/>
    <dgm:cxn modelId="{7FE4CFA2-B9AB-49B5-A1F7-CB10250DBECF}" type="presParOf" srcId="{A0F8216E-D8FB-4B06-BEA0-035A9C5A8F87}" destId="{B9BBAEAF-261F-4D9C-98BD-B6DF319561C8}" srcOrd="6" destOrd="0" presId="urn:microsoft.com/office/officeart/2005/8/layout/vList2"/>
    <dgm:cxn modelId="{EA9CC7E6-7182-4B51-9C9D-210D92A82C72}" type="presParOf" srcId="{A0F8216E-D8FB-4B06-BEA0-035A9C5A8F87}" destId="{3BC2F32E-E55D-4A3D-8131-FECDB8B96207}" srcOrd="7" destOrd="0" presId="urn:microsoft.com/office/officeart/2005/8/layout/vList2"/>
    <dgm:cxn modelId="{FE250186-75DE-4B62-AE17-3BA1564E2A23}" type="presParOf" srcId="{A0F8216E-D8FB-4B06-BEA0-035A9C5A8F87}" destId="{84E131DF-B3C1-4DB1-A0FA-71ADBD1AA15F}" srcOrd="8" destOrd="0" presId="urn:microsoft.com/office/officeart/2005/8/layout/vList2"/>
    <dgm:cxn modelId="{5906ABC0-589B-4008-97EC-372E861D6832}" type="presParOf" srcId="{A0F8216E-D8FB-4B06-BEA0-035A9C5A8F87}" destId="{C6D6B9B5-79D9-4F27-A357-6AC94BBDFF18}" srcOrd="9"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AD56740-DE67-43D0-8EC9-016EFC6AA3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AF2502CB-EEC2-4C2D-9E19-EEB60AE80FE8}">
      <dgm:prSet phldrT="[文本]" custT="1"/>
      <dgm:spPr/>
      <dgm:t>
        <a:bodyPr/>
        <a:lstStyle/>
        <a:p>
          <a:pPr algn="l"/>
          <a:r>
            <a:rPr lang="zh-CN" altLang="en-US" sz="2400" b="1" dirty="0" smtClean="0">
              <a:latin typeface="楷体_GB2312" pitchFamily="49" charset="-122"/>
              <a:ea typeface="楷体_GB2312" pitchFamily="49" charset="-122"/>
            </a:rPr>
            <a:t>①货币报酬</a:t>
          </a:r>
          <a:endParaRPr lang="zh-CN" altLang="en-US" sz="2400" dirty="0"/>
        </a:p>
      </dgm:t>
    </dgm:pt>
    <dgm:pt modelId="{A81F5F01-582D-4B04-A3F9-1162A56B73F3}" cxnId="{3542EBF4-7BFA-4321-B341-654EB05208D3}" type="parTrans">
      <dgm:prSet/>
      <dgm:spPr/>
      <dgm:t>
        <a:bodyPr/>
        <a:lstStyle/>
        <a:p>
          <a:pPr algn="l"/>
          <a:endParaRPr lang="zh-CN" altLang="en-US" sz="1800"/>
        </a:p>
      </dgm:t>
    </dgm:pt>
    <dgm:pt modelId="{69F8C670-FFAC-4B49-A5BC-E890D9747388}" cxnId="{3542EBF4-7BFA-4321-B341-654EB05208D3}" type="sibTrans">
      <dgm:prSet/>
      <dgm:spPr/>
      <dgm:t>
        <a:bodyPr/>
        <a:lstStyle/>
        <a:p>
          <a:pPr algn="l"/>
          <a:endParaRPr lang="zh-CN" altLang="en-US" sz="1800"/>
        </a:p>
      </dgm:t>
    </dgm:pt>
    <dgm:pt modelId="{4F03F34C-A8A6-422D-8035-1BEAD9F0692D}">
      <dgm:prSet phldrT="[文本]" custT="1"/>
      <dgm:spPr/>
      <dgm:t>
        <a:bodyPr/>
        <a:lstStyle/>
        <a:p>
          <a:pPr algn="l"/>
          <a:r>
            <a:rPr lang="zh-CN" altLang="en-US" sz="1800" dirty="0" smtClean="0">
              <a:latin typeface="楷体_GB2312" pitchFamily="49" charset="-122"/>
              <a:ea typeface="楷体_GB2312" pitchFamily="49" charset="-122"/>
            </a:rPr>
            <a:t>基本薪酬、变动报酬、认可奖励计划、股票激励机会</a:t>
          </a:r>
          <a:endParaRPr lang="zh-CN" altLang="en-US" sz="1800" dirty="0"/>
        </a:p>
      </dgm:t>
    </dgm:pt>
    <dgm:pt modelId="{014B72CF-1063-45D6-AD60-2870FE8C91FE}" cxnId="{2163E57E-E4B6-4EBC-B010-A4A86C64A4AB}" type="parTrans">
      <dgm:prSet/>
      <dgm:spPr/>
      <dgm:t>
        <a:bodyPr/>
        <a:lstStyle/>
        <a:p>
          <a:pPr algn="l"/>
          <a:endParaRPr lang="zh-CN" altLang="en-US" sz="1800"/>
        </a:p>
      </dgm:t>
    </dgm:pt>
    <dgm:pt modelId="{037F944B-BA79-43C3-A638-6D4E38551CD8}" cxnId="{2163E57E-E4B6-4EBC-B010-A4A86C64A4AB}" type="sibTrans">
      <dgm:prSet/>
      <dgm:spPr/>
      <dgm:t>
        <a:bodyPr/>
        <a:lstStyle/>
        <a:p>
          <a:pPr algn="l"/>
          <a:endParaRPr lang="zh-CN" altLang="en-US" sz="1800"/>
        </a:p>
      </dgm:t>
    </dgm:pt>
    <dgm:pt modelId="{320D909D-63C5-4E8F-B62F-61817E7BBE24}">
      <dgm:prSet phldrT="[文本]" custT="1"/>
      <dgm:spPr/>
      <dgm:t>
        <a:bodyPr/>
        <a:lstStyle/>
        <a:p>
          <a:pPr algn="l"/>
          <a:r>
            <a:rPr lang="zh-CN" altLang="en-US" sz="2400" b="1" dirty="0" smtClean="0">
              <a:latin typeface="楷体_GB2312" pitchFamily="49" charset="-122"/>
              <a:ea typeface="楷体_GB2312" pitchFamily="49" charset="-122"/>
            </a:rPr>
            <a:t>②福利</a:t>
          </a:r>
          <a:endParaRPr lang="zh-CN" altLang="en-US" sz="2400" dirty="0"/>
        </a:p>
      </dgm:t>
    </dgm:pt>
    <dgm:pt modelId="{9D3244CB-985D-42DF-BB8B-16C0F8E4E7C1}" cxnId="{E548C882-318C-4E5C-9CBF-8663A3D2D89A}" type="parTrans">
      <dgm:prSet/>
      <dgm:spPr/>
      <dgm:t>
        <a:bodyPr/>
        <a:lstStyle/>
        <a:p>
          <a:pPr algn="l"/>
          <a:endParaRPr lang="zh-CN" altLang="en-US" sz="1800"/>
        </a:p>
      </dgm:t>
    </dgm:pt>
    <dgm:pt modelId="{54BEE28B-18ED-4806-8529-67A313DFA27A}" cxnId="{E548C882-318C-4E5C-9CBF-8663A3D2D89A}" type="sibTrans">
      <dgm:prSet/>
      <dgm:spPr/>
      <dgm:t>
        <a:bodyPr/>
        <a:lstStyle/>
        <a:p>
          <a:pPr algn="l"/>
          <a:endParaRPr lang="zh-CN" altLang="en-US" sz="1800"/>
        </a:p>
      </dgm:t>
    </dgm:pt>
    <dgm:pt modelId="{72439909-D109-4F9B-ADF5-21ECBF76323D}">
      <dgm:prSet phldrT="[文本]" custT="1"/>
      <dgm:spPr/>
      <dgm:t>
        <a:bodyPr/>
        <a:lstStyle/>
        <a:p>
          <a:pPr algn="l"/>
          <a:r>
            <a:rPr lang="zh-CN" altLang="en-US" sz="1800" dirty="0" smtClean="0">
              <a:latin typeface="楷体_GB2312" pitchFamily="49" charset="-122"/>
              <a:ea typeface="楷体_GB2312" pitchFamily="49" charset="-122"/>
            </a:rPr>
            <a:t>退休、健康、储蓄、离职</a:t>
          </a:r>
          <a:endParaRPr lang="zh-CN" altLang="en-US" sz="1800" dirty="0"/>
        </a:p>
      </dgm:t>
    </dgm:pt>
    <dgm:pt modelId="{AEC6282F-F89E-4A8F-AF15-BB5AED1E0EF0}" cxnId="{7208EF0E-EAF9-49D0-AC68-D3AEFCE7710D}" type="parTrans">
      <dgm:prSet/>
      <dgm:spPr/>
      <dgm:t>
        <a:bodyPr/>
        <a:lstStyle/>
        <a:p>
          <a:pPr algn="l"/>
          <a:endParaRPr lang="zh-CN" altLang="en-US" sz="1800"/>
        </a:p>
      </dgm:t>
    </dgm:pt>
    <dgm:pt modelId="{FE484941-8B83-44A9-A45A-011064C0D9E4}" cxnId="{7208EF0E-EAF9-49D0-AC68-D3AEFCE7710D}" type="sibTrans">
      <dgm:prSet/>
      <dgm:spPr/>
      <dgm:t>
        <a:bodyPr/>
        <a:lstStyle/>
        <a:p>
          <a:pPr algn="l"/>
          <a:endParaRPr lang="zh-CN" altLang="en-US" sz="1800"/>
        </a:p>
      </dgm:t>
    </dgm:pt>
    <dgm:pt modelId="{89CF7ADD-2692-4232-ABE7-75AB5D057DBE}">
      <dgm:prSet phldrT="[文本]" custT="1"/>
      <dgm:spPr/>
      <dgm:t>
        <a:bodyPr/>
        <a:lstStyle/>
        <a:p>
          <a:pPr algn="l"/>
          <a:r>
            <a:rPr lang="zh-CN" altLang="en-US" sz="2400" b="1" dirty="0" smtClean="0">
              <a:latin typeface="楷体_GB2312" pitchFamily="49" charset="-122"/>
              <a:ea typeface="楷体_GB2312" pitchFamily="49" charset="-122"/>
            </a:rPr>
            <a:t>③学习与发展</a:t>
          </a:r>
          <a:endParaRPr lang="zh-CN" altLang="en-US" sz="2400" dirty="0"/>
        </a:p>
      </dgm:t>
    </dgm:pt>
    <dgm:pt modelId="{F0729A7E-A55E-4CE3-B752-3EE8B4F3A042}" cxnId="{EC6695F3-E8A5-4848-A62A-799DFB20EFA5}" type="parTrans">
      <dgm:prSet/>
      <dgm:spPr/>
      <dgm:t>
        <a:bodyPr/>
        <a:lstStyle/>
        <a:p>
          <a:pPr algn="l"/>
          <a:endParaRPr lang="zh-CN" altLang="en-US" sz="1800"/>
        </a:p>
      </dgm:t>
    </dgm:pt>
    <dgm:pt modelId="{3440E835-3284-4EB1-AA5B-F18B5C29625A}" cxnId="{EC6695F3-E8A5-4848-A62A-799DFB20EFA5}" type="sibTrans">
      <dgm:prSet/>
      <dgm:spPr/>
      <dgm:t>
        <a:bodyPr/>
        <a:lstStyle/>
        <a:p>
          <a:pPr algn="l"/>
          <a:endParaRPr lang="zh-CN" altLang="en-US" sz="1800"/>
        </a:p>
      </dgm:t>
    </dgm:pt>
    <dgm:pt modelId="{2E6B041A-8F89-4A64-862B-EC27E7323504}">
      <dgm:prSet phldrT="[文本]" custT="1"/>
      <dgm:spPr/>
      <dgm:t>
        <a:bodyPr/>
        <a:lstStyle/>
        <a:p>
          <a:pPr algn="l"/>
          <a:r>
            <a:rPr lang="zh-CN" altLang="en-US" sz="1800" dirty="0" smtClean="0">
              <a:latin typeface="楷体_GB2312" pitchFamily="49" charset="-122"/>
              <a:ea typeface="楷体_GB2312" pitchFamily="49" charset="-122"/>
            </a:rPr>
            <a:t>职业生涯、绩效评价、接班人计划、培训</a:t>
          </a:r>
          <a:endParaRPr lang="zh-CN" altLang="en-US" sz="1800" dirty="0"/>
        </a:p>
      </dgm:t>
    </dgm:pt>
    <dgm:pt modelId="{9E410BB0-6874-4780-A94E-6C9166438258}" cxnId="{43CDB5DF-5AE5-4B8D-9619-D933C9C16BF4}" type="parTrans">
      <dgm:prSet/>
      <dgm:spPr/>
      <dgm:t>
        <a:bodyPr/>
        <a:lstStyle/>
        <a:p>
          <a:pPr algn="l"/>
          <a:endParaRPr lang="zh-CN" altLang="en-US" sz="1800"/>
        </a:p>
      </dgm:t>
    </dgm:pt>
    <dgm:pt modelId="{A6E9F259-1C93-47BE-96F1-2C707CD9B819}" cxnId="{43CDB5DF-5AE5-4B8D-9619-D933C9C16BF4}" type="sibTrans">
      <dgm:prSet/>
      <dgm:spPr/>
      <dgm:t>
        <a:bodyPr/>
        <a:lstStyle/>
        <a:p>
          <a:pPr algn="l"/>
          <a:endParaRPr lang="zh-CN" altLang="en-US" sz="1800"/>
        </a:p>
      </dgm:t>
    </dgm:pt>
    <dgm:pt modelId="{A16AB5C2-ACFA-492C-A111-665D01D609BF}">
      <dgm:prSet phldrT="[文本]" custT="1"/>
      <dgm:spPr/>
      <dgm:t>
        <a:bodyPr/>
        <a:lstStyle/>
        <a:p>
          <a:pPr algn="l"/>
          <a:r>
            <a:rPr lang="zh-CN" altLang="en-US" sz="2400" b="1" dirty="0" smtClean="0">
              <a:latin typeface="楷体_GB2312" pitchFamily="49" charset="-122"/>
              <a:ea typeface="楷体_GB2312" pitchFamily="49" charset="-122"/>
            </a:rPr>
            <a:t>③工作生活平衡</a:t>
          </a:r>
          <a:endParaRPr lang="zh-CN" altLang="en-US" sz="2400" dirty="0"/>
        </a:p>
      </dgm:t>
    </dgm:pt>
    <dgm:pt modelId="{4E984070-1505-48A4-8CD7-1B560682662D}" cxnId="{3C8A0CD5-8FFE-4D94-A432-AB4EAB91A729}" type="parTrans">
      <dgm:prSet/>
      <dgm:spPr/>
      <dgm:t>
        <a:bodyPr/>
        <a:lstStyle/>
        <a:p>
          <a:pPr algn="l"/>
          <a:endParaRPr lang="zh-CN" altLang="en-US" sz="1800"/>
        </a:p>
      </dgm:t>
    </dgm:pt>
    <dgm:pt modelId="{32BDDA90-E745-4A54-B31F-EA297128C498}" cxnId="{3C8A0CD5-8FFE-4D94-A432-AB4EAB91A729}" type="sibTrans">
      <dgm:prSet/>
      <dgm:spPr/>
      <dgm:t>
        <a:bodyPr/>
        <a:lstStyle/>
        <a:p>
          <a:pPr algn="l"/>
          <a:endParaRPr lang="zh-CN" altLang="en-US" sz="1800"/>
        </a:p>
      </dgm:t>
    </dgm:pt>
    <dgm:pt modelId="{25645F76-B9B5-4B22-BCC1-5B32AC63DBF3}">
      <dgm:prSet phldrT="[文本]" custT="1"/>
      <dgm:spPr/>
      <dgm:t>
        <a:bodyPr/>
        <a:lstStyle/>
        <a:p>
          <a:pPr algn="l"/>
          <a:r>
            <a:rPr lang="zh-CN" altLang="en-US" sz="1800" dirty="0" smtClean="0">
              <a:latin typeface="楷体_GB2312" pitchFamily="49" charset="-122"/>
              <a:ea typeface="楷体_GB2312" pitchFamily="49" charset="-122"/>
            </a:rPr>
            <a:t>工作氛围、绩效支持、领导力、工作和生活平衡</a:t>
          </a:r>
          <a:endParaRPr lang="zh-CN" altLang="en-US" sz="1800" dirty="0"/>
        </a:p>
      </dgm:t>
    </dgm:pt>
    <dgm:pt modelId="{E388A178-DD10-463D-8140-AADD27366FBC}" cxnId="{42C602FF-392C-43B6-915F-459AC4A0DBE4}" type="parTrans">
      <dgm:prSet/>
      <dgm:spPr/>
      <dgm:t>
        <a:bodyPr/>
        <a:lstStyle/>
        <a:p>
          <a:pPr algn="l"/>
          <a:endParaRPr lang="zh-CN" altLang="en-US" sz="1800"/>
        </a:p>
      </dgm:t>
    </dgm:pt>
    <dgm:pt modelId="{502760CE-2A05-4756-8CDD-A647722AD5E0}" cxnId="{42C602FF-392C-43B6-915F-459AC4A0DBE4}" type="sibTrans">
      <dgm:prSet/>
      <dgm:spPr/>
      <dgm:t>
        <a:bodyPr/>
        <a:lstStyle/>
        <a:p>
          <a:pPr algn="l"/>
          <a:endParaRPr lang="zh-CN" altLang="en-US" sz="1800"/>
        </a:p>
      </dgm:t>
    </dgm:pt>
    <dgm:pt modelId="{B0C1E4BC-8483-4AF4-B449-4C6A4F2E0A14}">
      <dgm:prSet phldrT="[文本]" custT="1"/>
      <dgm:spPr/>
      <dgm:t>
        <a:bodyPr/>
        <a:lstStyle/>
        <a:p>
          <a:pPr algn="l"/>
          <a:r>
            <a:rPr lang="zh-CN" altLang="en-US" sz="2400" b="1" dirty="0" smtClean="0">
              <a:latin typeface="楷体_GB2312" pitchFamily="49" charset="-122"/>
              <a:ea typeface="楷体_GB2312" pitchFamily="49" charset="-122"/>
            </a:rPr>
            <a:t>⑤工作内容</a:t>
          </a:r>
          <a:endParaRPr lang="zh-CN" altLang="en-US" sz="2400" dirty="0"/>
        </a:p>
      </dgm:t>
    </dgm:pt>
    <dgm:pt modelId="{94F5FEB2-8C6B-449F-9AB7-E079DCAF7CDF}" cxnId="{09F28E33-B777-453F-9496-1432BE9168CB}" type="parTrans">
      <dgm:prSet/>
      <dgm:spPr/>
      <dgm:t>
        <a:bodyPr/>
        <a:lstStyle/>
        <a:p>
          <a:pPr algn="l"/>
          <a:endParaRPr lang="zh-CN" altLang="en-US" sz="1800"/>
        </a:p>
      </dgm:t>
    </dgm:pt>
    <dgm:pt modelId="{1D776923-799B-4681-B432-60B2BE1F7C80}" cxnId="{09F28E33-B777-453F-9496-1432BE9168CB}" type="sibTrans">
      <dgm:prSet/>
      <dgm:spPr/>
      <dgm:t>
        <a:bodyPr/>
        <a:lstStyle/>
        <a:p>
          <a:pPr algn="l"/>
          <a:endParaRPr lang="zh-CN" altLang="en-US" sz="1800"/>
        </a:p>
      </dgm:t>
    </dgm:pt>
    <dgm:pt modelId="{B4913C8B-5AE0-45A0-ACC4-39403C5FDD78}">
      <dgm:prSet phldrT="[文本]" custT="1"/>
      <dgm:spPr/>
      <dgm:t>
        <a:bodyPr/>
        <a:lstStyle/>
        <a:p>
          <a:pPr algn="l"/>
          <a:r>
            <a:rPr lang="zh-CN" altLang="en-US" sz="1800" dirty="0" smtClean="0">
              <a:latin typeface="楷体_GB2312" pitchFamily="49" charset="-122"/>
              <a:ea typeface="楷体_GB2312" pitchFamily="49" charset="-122"/>
            </a:rPr>
            <a:t>工作丰富化、工作轮换</a:t>
          </a:r>
          <a:endParaRPr lang="zh-CN" altLang="en-US" sz="1800" dirty="0"/>
        </a:p>
      </dgm:t>
    </dgm:pt>
    <dgm:pt modelId="{D6A11D8D-6BED-4FD2-BF0D-C4A6C95F6B80}" cxnId="{85ABDAE8-7A59-4FD8-9D5E-B10944D053C8}" type="parTrans">
      <dgm:prSet/>
      <dgm:spPr/>
      <dgm:t>
        <a:bodyPr/>
        <a:lstStyle/>
        <a:p>
          <a:pPr algn="l"/>
          <a:endParaRPr lang="zh-CN" altLang="en-US" sz="1800"/>
        </a:p>
      </dgm:t>
    </dgm:pt>
    <dgm:pt modelId="{124F2828-526F-4613-BCFF-20BEB47C7315}" cxnId="{85ABDAE8-7A59-4FD8-9D5E-B10944D053C8}" type="sibTrans">
      <dgm:prSet/>
      <dgm:spPr/>
      <dgm:t>
        <a:bodyPr/>
        <a:lstStyle/>
        <a:p>
          <a:pPr algn="l"/>
          <a:endParaRPr lang="zh-CN" altLang="en-US" sz="1800"/>
        </a:p>
      </dgm:t>
    </dgm:pt>
    <dgm:pt modelId="{ECA37D25-7129-477D-AEF6-CDA06FB8E6A2}">
      <dgm:prSet phldrT="[文本]" custT="1"/>
      <dgm:spPr/>
      <dgm:t>
        <a:bodyPr/>
        <a:lstStyle/>
        <a:p>
          <a:pPr algn="l"/>
          <a:r>
            <a:rPr lang="zh-CN" altLang="en-US" sz="2400" b="1" dirty="0" smtClean="0">
              <a:latin typeface="楷体_GB2312" pitchFamily="49" charset="-122"/>
              <a:ea typeface="楷体_GB2312" pitchFamily="49" charset="-122"/>
            </a:rPr>
            <a:t>⑥组织声誉</a:t>
          </a:r>
          <a:endParaRPr lang="zh-CN" altLang="en-US" sz="2400" dirty="0"/>
        </a:p>
      </dgm:t>
    </dgm:pt>
    <dgm:pt modelId="{4C0EC1C3-9624-4D2F-A322-F0A565C99198}" cxnId="{2DE48CE9-50D3-40F2-B730-B4E5429754E1}" type="parTrans">
      <dgm:prSet/>
      <dgm:spPr/>
      <dgm:t>
        <a:bodyPr/>
        <a:lstStyle/>
        <a:p>
          <a:pPr algn="l"/>
          <a:endParaRPr lang="zh-CN" altLang="en-US" sz="1800"/>
        </a:p>
      </dgm:t>
    </dgm:pt>
    <dgm:pt modelId="{D49F4C8A-C86C-4809-B267-F438BF845400}" cxnId="{2DE48CE9-50D3-40F2-B730-B4E5429754E1}" type="sibTrans">
      <dgm:prSet/>
      <dgm:spPr/>
      <dgm:t>
        <a:bodyPr/>
        <a:lstStyle/>
        <a:p>
          <a:pPr algn="l"/>
          <a:endParaRPr lang="zh-CN" altLang="en-US" sz="1800"/>
        </a:p>
      </dgm:t>
    </dgm:pt>
    <dgm:pt modelId="{DC3A7FC4-406D-4140-A12F-B3F435895529}">
      <dgm:prSet phldrT="[文本]" custT="1"/>
      <dgm:spPr/>
      <dgm:t>
        <a:bodyPr/>
        <a:lstStyle/>
        <a:p>
          <a:pPr algn="l"/>
          <a:r>
            <a:rPr lang="zh-CN" altLang="en-US" sz="1800" dirty="0" smtClean="0">
              <a:latin typeface="楷体_GB2312" pitchFamily="49" charset="-122"/>
              <a:ea typeface="楷体_GB2312" pitchFamily="49" charset="-122"/>
            </a:rPr>
            <a:t>组织的声望也很重要</a:t>
          </a:r>
          <a:endParaRPr lang="zh-CN" altLang="en-US" sz="1800" dirty="0"/>
        </a:p>
      </dgm:t>
    </dgm:pt>
    <dgm:pt modelId="{CD47A302-88EC-4E3D-8874-C2723E1F2FD9}" cxnId="{FD5C66B5-76BC-49E9-B3E1-9A618D117D36}" type="parTrans">
      <dgm:prSet/>
      <dgm:spPr/>
      <dgm:t>
        <a:bodyPr/>
        <a:lstStyle/>
        <a:p>
          <a:pPr algn="l"/>
          <a:endParaRPr lang="zh-CN" altLang="en-US" sz="1800"/>
        </a:p>
      </dgm:t>
    </dgm:pt>
    <dgm:pt modelId="{7704E225-41FD-4652-AF45-4886E3EFE5DB}" cxnId="{FD5C66B5-76BC-49E9-B3E1-9A618D117D36}" type="sibTrans">
      <dgm:prSet/>
      <dgm:spPr/>
      <dgm:t>
        <a:bodyPr/>
        <a:lstStyle/>
        <a:p>
          <a:pPr algn="l"/>
          <a:endParaRPr lang="zh-CN" altLang="en-US" sz="1800"/>
        </a:p>
      </dgm:t>
    </dgm:pt>
    <dgm:pt modelId="{F78CC1E1-34AC-42C7-B2A3-C4B60589CBEF}" type="pres">
      <dgm:prSet presAssocID="{0AD56740-DE67-43D0-8EC9-016EFC6AA3AE}" presName="Name0" presStyleCnt="0">
        <dgm:presLayoutVars>
          <dgm:dir/>
          <dgm:animLvl val="lvl"/>
          <dgm:resizeHandles val="exact"/>
        </dgm:presLayoutVars>
      </dgm:prSet>
      <dgm:spPr/>
      <dgm:t>
        <a:bodyPr/>
        <a:lstStyle/>
        <a:p>
          <a:endParaRPr lang="zh-CN" altLang="en-US"/>
        </a:p>
      </dgm:t>
    </dgm:pt>
    <dgm:pt modelId="{56C9E64A-263E-49C2-BC31-6B236A92EE7F}" type="pres">
      <dgm:prSet presAssocID="{AF2502CB-EEC2-4C2D-9E19-EEB60AE80FE8}" presName="linNode" presStyleCnt="0"/>
      <dgm:spPr/>
    </dgm:pt>
    <dgm:pt modelId="{8710EF29-25F4-49D3-AF43-589E9A85C7F2}" type="pres">
      <dgm:prSet presAssocID="{AF2502CB-EEC2-4C2D-9E19-EEB60AE80FE8}" presName="parentText" presStyleLbl="node1" presStyleIdx="0" presStyleCnt="6" custLinFactNeighborY="-1691">
        <dgm:presLayoutVars>
          <dgm:chMax val="1"/>
          <dgm:bulletEnabled val="1"/>
        </dgm:presLayoutVars>
      </dgm:prSet>
      <dgm:spPr/>
      <dgm:t>
        <a:bodyPr/>
        <a:lstStyle/>
        <a:p>
          <a:endParaRPr lang="zh-CN" altLang="en-US"/>
        </a:p>
      </dgm:t>
    </dgm:pt>
    <dgm:pt modelId="{0BF3E969-1DFB-49F4-9E05-EC3EF8F07A00}" type="pres">
      <dgm:prSet presAssocID="{AF2502CB-EEC2-4C2D-9E19-EEB60AE80FE8}" presName="descendantText" presStyleLbl="alignAccFollowNode1" presStyleIdx="0" presStyleCnt="6">
        <dgm:presLayoutVars>
          <dgm:bulletEnabled val="1"/>
        </dgm:presLayoutVars>
      </dgm:prSet>
      <dgm:spPr/>
      <dgm:t>
        <a:bodyPr/>
        <a:lstStyle/>
        <a:p>
          <a:endParaRPr lang="zh-CN" altLang="en-US"/>
        </a:p>
      </dgm:t>
    </dgm:pt>
    <dgm:pt modelId="{BA9A1F1C-2F15-4679-AEBE-B9F46730F368}" type="pres">
      <dgm:prSet presAssocID="{69F8C670-FFAC-4B49-A5BC-E890D9747388}" presName="sp" presStyleCnt="0"/>
      <dgm:spPr/>
    </dgm:pt>
    <dgm:pt modelId="{F535369B-C43B-4DD8-AD2E-1A44B9EBBF22}" type="pres">
      <dgm:prSet presAssocID="{320D909D-63C5-4E8F-B62F-61817E7BBE24}" presName="linNode" presStyleCnt="0"/>
      <dgm:spPr/>
    </dgm:pt>
    <dgm:pt modelId="{0FE164FB-7835-40FF-A3BD-778696B7524D}" type="pres">
      <dgm:prSet presAssocID="{320D909D-63C5-4E8F-B62F-61817E7BBE24}" presName="parentText" presStyleLbl="node1" presStyleIdx="1" presStyleCnt="6">
        <dgm:presLayoutVars>
          <dgm:chMax val="1"/>
          <dgm:bulletEnabled val="1"/>
        </dgm:presLayoutVars>
      </dgm:prSet>
      <dgm:spPr/>
      <dgm:t>
        <a:bodyPr/>
        <a:lstStyle/>
        <a:p>
          <a:endParaRPr lang="zh-CN" altLang="en-US"/>
        </a:p>
      </dgm:t>
    </dgm:pt>
    <dgm:pt modelId="{C29A4E7F-B223-42AE-B761-8C749687EF71}" type="pres">
      <dgm:prSet presAssocID="{320D909D-63C5-4E8F-B62F-61817E7BBE24}" presName="descendantText" presStyleLbl="alignAccFollowNode1" presStyleIdx="1" presStyleCnt="6">
        <dgm:presLayoutVars>
          <dgm:bulletEnabled val="1"/>
        </dgm:presLayoutVars>
      </dgm:prSet>
      <dgm:spPr/>
      <dgm:t>
        <a:bodyPr/>
        <a:lstStyle/>
        <a:p>
          <a:endParaRPr lang="zh-CN" altLang="en-US"/>
        </a:p>
      </dgm:t>
    </dgm:pt>
    <dgm:pt modelId="{5AAEAB7E-3B02-4580-8C5D-79A678636481}" type="pres">
      <dgm:prSet presAssocID="{54BEE28B-18ED-4806-8529-67A313DFA27A}" presName="sp" presStyleCnt="0"/>
      <dgm:spPr/>
    </dgm:pt>
    <dgm:pt modelId="{37681684-5904-4ED5-8F9C-E58682CDED62}" type="pres">
      <dgm:prSet presAssocID="{89CF7ADD-2692-4232-ABE7-75AB5D057DBE}" presName="linNode" presStyleCnt="0"/>
      <dgm:spPr/>
    </dgm:pt>
    <dgm:pt modelId="{EA18364E-98D4-41CD-92E9-FBA373C318AD}" type="pres">
      <dgm:prSet presAssocID="{89CF7ADD-2692-4232-ABE7-75AB5D057DBE}" presName="parentText" presStyleLbl="node1" presStyleIdx="2" presStyleCnt="6">
        <dgm:presLayoutVars>
          <dgm:chMax val="1"/>
          <dgm:bulletEnabled val="1"/>
        </dgm:presLayoutVars>
      </dgm:prSet>
      <dgm:spPr/>
      <dgm:t>
        <a:bodyPr/>
        <a:lstStyle/>
        <a:p>
          <a:endParaRPr lang="zh-CN" altLang="en-US"/>
        </a:p>
      </dgm:t>
    </dgm:pt>
    <dgm:pt modelId="{7E63D5BF-58A8-43CC-92C6-39D268D227AC}" type="pres">
      <dgm:prSet presAssocID="{89CF7ADD-2692-4232-ABE7-75AB5D057DBE}" presName="descendantText" presStyleLbl="alignAccFollowNode1" presStyleIdx="2" presStyleCnt="6">
        <dgm:presLayoutVars>
          <dgm:bulletEnabled val="1"/>
        </dgm:presLayoutVars>
      </dgm:prSet>
      <dgm:spPr/>
      <dgm:t>
        <a:bodyPr/>
        <a:lstStyle/>
        <a:p>
          <a:endParaRPr lang="zh-CN" altLang="en-US"/>
        </a:p>
      </dgm:t>
    </dgm:pt>
    <dgm:pt modelId="{EDDA7CEE-CA58-4169-B0CE-64174E84266B}" type="pres">
      <dgm:prSet presAssocID="{3440E835-3284-4EB1-AA5B-F18B5C29625A}" presName="sp" presStyleCnt="0"/>
      <dgm:spPr/>
    </dgm:pt>
    <dgm:pt modelId="{98DB907D-3AE0-452F-9439-89BB44E6AD0D}" type="pres">
      <dgm:prSet presAssocID="{A16AB5C2-ACFA-492C-A111-665D01D609BF}" presName="linNode" presStyleCnt="0"/>
      <dgm:spPr/>
    </dgm:pt>
    <dgm:pt modelId="{49A489D5-3DFA-4EBE-B48C-4062FD7025DE}" type="pres">
      <dgm:prSet presAssocID="{A16AB5C2-ACFA-492C-A111-665D01D609BF}" presName="parentText" presStyleLbl="node1" presStyleIdx="3" presStyleCnt="6">
        <dgm:presLayoutVars>
          <dgm:chMax val="1"/>
          <dgm:bulletEnabled val="1"/>
        </dgm:presLayoutVars>
      </dgm:prSet>
      <dgm:spPr/>
      <dgm:t>
        <a:bodyPr/>
        <a:lstStyle/>
        <a:p>
          <a:endParaRPr lang="zh-CN" altLang="en-US"/>
        </a:p>
      </dgm:t>
    </dgm:pt>
    <dgm:pt modelId="{D4A796C1-0FD5-4058-99E7-36AEE14E72A3}" type="pres">
      <dgm:prSet presAssocID="{A16AB5C2-ACFA-492C-A111-665D01D609BF}" presName="descendantText" presStyleLbl="alignAccFollowNode1" presStyleIdx="3" presStyleCnt="6">
        <dgm:presLayoutVars>
          <dgm:bulletEnabled val="1"/>
        </dgm:presLayoutVars>
      </dgm:prSet>
      <dgm:spPr/>
      <dgm:t>
        <a:bodyPr/>
        <a:lstStyle/>
        <a:p>
          <a:endParaRPr lang="zh-CN" altLang="en-US"/>
        </a:p>
      </dgm:t>
    </dgm:pt>
    <dgm:pt modelId="{55B6FF3B-4D21-4120-8B82-25F6ADC79901}" type="pres">
      <dgm:prSet presAssocID="{32BDDA90-E745-4A54-B31F-EA297128C498}" presName="sp" presStyleCnt="0"/>
      <dgm:spPr/>
    </dgm:pt>
    <dgm:pt modelId="{A208A9E9-D3CA-48E9-B181-3D4193D43491}" type="pres">
      <dgm:prSet presAssocID="{B0C1E4BC-8483-4AF4-B449-4C6A4F2E0A14}" presName="linNode" presStyleCnt="0"/>
      <dgm:spPr/>
    </dgm:pt>
    <dgm:pt modelId="{FD3812AD-3CCB-41F1-931A-129EF8B4A655}" type="pres">
      <dgm:prSet presAssocID="{B0C1E4BC-8483-4AF4-B449-4C6A4F2E0A14}" presName="parentText" presStyleLbl="node1" presStyleIdx="4" presStyleCnt="6">
        <dgm:presLayoutVars>
          <dgm:chMax val="1"/>
          <dgm:bulletEnabled val="1"/>
        </dgm:presLayoutVars>
      </dgm:prSet>
      <dgm:spPr/>
      <dgm:t>
        <a:bodyPr/>
        <a:lstStyle/>
        <a:p>
          <a:endParaRPr lang="zh-CN" altLang="en-US"/>
        </a:p>
      </dgm:t>
    </dgm:pt>
    <dgm:pt modelId="{BBB4FECA-60EA-4048-9253-455D5F6EEEB6}" type="pres">
      <dgm:prSet presAssocID="{B0C1E4BC-8483-4AF4-B449-4C6A4F2E0A14}" presName="descendantText" presStyleLbl="alignAccFollowNode1" presStyleIdx="4" presStyleCnt="6">
        <dgm:presLayoutVars>
          <dgm:bulletEnabled val="1"/>
        </dgm:presLayoutVars>
      </dgm:prSet>
      <dgm:spPr/>
      <dgm:t>
        <a:bodyPr/>
        <a:lstStyle/>
        <a:p>
          <a:endParaRPr lang="zh-CN" altLang="en-US"/>
        </a:p>
      </dgm:t>
    </dgm:pt>
    <dgm:pt modelId="{CF96751E-B43B-403B-9B9E-32B0A6F69695}" type="pres">
      <dgm:prSet presAssocID="{1D776923-799B-4681-B432-60B2BE1F7C80}" presName="sp" presStyleCnt="0"/>
      <dgm:spPr/>
    </dgm:pt>
    <dgm:pt modelId="{2FC08933-9244-4383-B636-4CADA2375E4E}" type="pres">
      <dgm:prSet presAssocID="{ECA37D25-7129-477D-AEF6-CDA06FB8E6A2}" presName="linNode" presStyleCnt="0"/>
      <dgm:spPr/>
    </dgm:pt>
    <dgm:pt modelId="{7E81CA6A-295B-4141-970D-6CA8831353DD}" type="pres">
      <dgm:prSet presAssocID="{ECA37D25-7129-477D-AEF6-CDA06FB8E6A2}" presName="parentText" presStyleLbl="node1" presStyleIdx="5" presStyleCnt="6">
        <dgm:presLayoutVars>
          <dgm:chMax val="1"/>
          <dgm:bulletEnabled val="1"/>
        </dgm:presLayoutVars>
      </dgm:prSet>
      <dgm:spPr/>
      <dgm:t>
        <a:bodyPr/>
        <a:lstStyle/>
        <a:p>
          <a:endParaRPr lang="zh-CN" altLang="en-US"/>
        </a:p>
      </dgm:t>
    </dgm:pt>
    <dgm:pt modelId="{0F8ABE43-8E52-40E5-BE01-ECAD2F6C6168}" type="pres">
      <dgm:prSet presAssocID="{ECA37D25-7129-477D-AEF6-CDA06FB8E6A2}" presName="descendantText" presStyleLbl="alignAccFollowNode1" presStyleIdx="5" presStyleCnt="6">
        <dgm:presLayoutVars>
          <dgm:bulletEnabled val="1"/>
        </dgm:presLayoutVars>
      </dgm:prSet>
      <dgm:spPr/>
      <dgm:t>
        <a:bodyPr/>
        <a:lstStyle/>
        <a:p>
          <a:endParaRPr lang="zh-CN" altLang="en-US"/>
        </a:p>
      </dgm:t>
    </dgm:pt>
  </dgm:ptLst>
  <dgm:cxnLst>
    <dgm:cxn modelId="{5331B432-0294-46FB-94B5-CA3615BB5CD5}" type="presOf" srcId="{AF2502CB-EEC2-4C2D-9E19-EEB60AE80FE8}" destId="{8710EF29-25F4-49D3-AF43-589E9A85C7F2}" srcOrd="0" destOrd="0" presId="urn:microsoft.com/office/officeart/2005/8/layout/vList5"/>
    <dgm:cxn modelId="{39A90C1C-5848-4994-A5D2-EF5522A10537}" type="presOf" srcId="{72439909-D109-4F9B-ADF5-21ECBF76323D}" destId="{C29A4E7F-B223-42AE-B761-8C749687EF71}" srcOrd="0" destOrd="0" presId="urn:microsoft.com/office/officeart/2005/8/layout/vList5"/>
    <dgm:cxn modelId="{3C8A0CD5-8FFE-4D94-A432-AB4EAB91A729}" srcId="{0AD56740-DE67-43D0-8EC9-016EFC6AA3AE}" destId="{A16AB5C2-ACFA-492C-A111-665D01D609BF}" srcOrd="3" destOrd="0" parTransId="{4E984070-1505-48A4-8CD7-1B560682662D}" sibTransId="{32BDDA90-E745-4A54-B31F-EA297128C498}"/>
    <dgm:cxn modelId="{EC6695F3-E8A5-4848-A62A-799DFB20EFA5}" srcId="{0AD56740-DE67-43D0-8EC9-016EFC6AA3AE}" destId="{89CF7ADD-2692-4232-ABE7-75AB5D057DBE}" srcOrd="2" destOrd="0" parTransId="{F0729A7E-A55E-4CE3-B752-3EE8B4F3A042}" sibTransId="{3440E835-3284-4EB1-AA5B-F18B5C29625A}"/>
    <dgm:cxn modelId="{8473D370-386F-4837-9EE4-43AF51FB6797}" type="presOf" srcId="{ECA37D25-7129-477D-AEF6-CDA06FB8E6A2}" destId="{7E81CA6A-295B-4141-970D-6CA8831353DD}" srcOrd="0" destOrd="0" presId="urn:microsoft.com/office/officeart/2005/8/layout/vList5"/>
    <dgm:cxn modelId="{517905D8-7A9A-4BF0-B81E-FE6033409500}" type="presOf" srcId="{320D909D-63C5-4E8F-B62F-61817E7BBE24}" destId="{0FE164FB-7835-40FF-A3BD-778696B7524D}" srcOrd="0" destOrd="0" presId="urn:microsoft.com/office/officeart/2005/8/layout/vList5"/>
    <dgm:cxn modelId="{D5C1BD35-598E-41FC-9DCD-991F43F395F0}" type="presOf" srcId="{DC3A7FC4-406D-4140-A12F-B3F435895529}" destId="{0F8ABE43-8E52-40E5-BE01-ECAD2F6C6168}" srcOrd="0" destOrd="0" presId="urn:microsoft.com/office/officeart/2005/8/layout/vList5"/>
    <dgm:cxn modelId="{2163E57E-E4B6-4EBC-B010-A4A86C64A4AB}" srcId="{AF2502CB-EEC2-4C2D-9E19-EEB60AE80FE8}" destId="{4F03F34C-A8A6-422D-8035-1BEAD9F0692D}" srcOrd="0" destOrd="0" parTransId="{014B72CF-1063-45D6-AD60-2870FE8C91FE}" sibTransId="{037F944B-BA79-43C3-A638-6D4E38551CD8}"/>
    <dgm:cxn modelId="{C33DBC19-E75F-4B10-B559-81645F5634CC}" type="presOf" srcId="{0AD56740-DE67-43D0-8EC9-016EFC6AA3AE}" destId="{F78CC1E1-34AC-42C7-B2A3-C4B60589CBEF}" srcOrd="0" destOrd="0" presId="urn:microsoft.com/office/officeart/2005/8/layout/vList5"/>
    <dgm:cxn modelId="{42C602FF-392C-43B6-915F-459AC4A0DBE4}" srcId="{A16AB5C2-ACFA-492C-A111-665D01D609BF}" destId="{25645F76-B9B5-4B22-BCC1-5B32AC63DBF3}" srcOrd="0" destOrd="0" parTransId="{E388A178-DD10-463D-8140-AADD27366FBC}" sibTransId="{502760CE-2A05-4756-8CDD-A647722AD5E0}"/>
    <dgm:cxn modelId="{FD5C66B5-76BC-49E9-B3E1-9A618D117D36}" srcId="{ECA37D25-7129-477D-AEF6-CDA06FB8E6A2}" destId="{DC3A7FC4-406D-4140-A12F-B3F435895529}" srcOrd="0" destOrd="0" parTransId="{CD47A302-88EC-4E3D-8874-C2723E1F2FD9}" sibTransId="{7704E225-41FD-4652-AF45-4886E3EFE5DB}"/>
    <dgm:cxn modelId="{2DE48CE9-50D3-40F2-B730-B4E5429754E1}" srcId="{0AD56740-DE67-43D0-8EC9-016EFC6AA3AE}" destId="{ECA37D25-7129-477D-AEF6-CDA06FB8E6A2}" srcOrd="5" destOrd="0" parTransId="{4C0EC1C3-9624-4D2F-A322-F0A565C99198}" sibTransId="{D49F4C8A-C86C-4809-B267-F438BF845400}"/>
    <dgm:cxn modelId="{214D2522-4E8A-4381-B207-C909E705B22B}" type="presOf" srcId="{A16AB5C2-ACFA-492C-A111-665D01D609BF}" destId="{49A489D5-3DFA-4EBE-B48C-4062FD7025DE}" srcOrd="0" destOrd="0" presId="urn:microsoft.com/office/officeart/2005/8/layout/vList5"/>
    <dgm:cxn modelId="{FC1668D5-CA91-4865-A689-59D8BBD4FC63}" type="presOf" srcId="{89CF7ADD-2692-4232-ABE7-75AB5D057DBE}" destId="{EA18364E-98D4-41CD-92E9-FBA373C318AD}" srcOrd="0" destOrd="0" presId="urn:microsoft.com/office/officeart/2005/8/layout/vList5"/>
    <dgm:cxn modelId="{29126EF1-6486-4926-A1DB-55CE194855D0}" type="presOf" srcId="{B0C1E4BC-8483-4AF4-B449-4C6A4F2E0A14}" destId="{FD3812AD-3CCB-41F1-931A-129EF8B4A655}" srcOrd="0" destOrd="0" presId="urn:microsoft.com/office/officeart/2005/8/layout/vList5"/>
    <dgm:cxn modelId="{09F28E33-B777-453F-9496-1432BE9168CB}" srcId="{0AD56740-DE67-43D0-8EC9-016EFC6AA3AE}" destId="{B0C1E4BC-8483-4AF4-B449-4C6A4F2E0A14}" srcOrd="4" destOrd="0" parTransId="{94F5FEB2-8C6B-449F-9AB7-E079DCAF7CDF}" sibTransId="{1D776923-799B-4681-B432-60B2BE1F7C80}"/>
    <dgm:cxn modelId="{7208EF0E-EAF9-49D0-AC68-D3AEFCE7710D}" srcId="{320D909D-63C5-4E8F-B62F-61817E7BBE24}" destId="{72439909-D109-4F9B-ADF5-21ECBF76323D}" srcOrd="0" destOrd="0" parTransId="{AEC6282F-F89E-4A8F-AF15-BB5AED1E0EF0}" sibTransId="{FE484941-8B83-44A9-A45A-011064C0D9E4}"/>
    <dgm:cxn modelId="{43CDB5DF-5AE5-4B8D-9619-D933C9C16BF4}" srcId="{89CF7ADD-2692-4232-ABE7-75AB5D057DBE}" destId="{2E6B041A-8F89-4A64-862B-EC27E7323504}" srcOrd="0" destOrd="0" parTransId="{9E410BB0-6874-4780-A94E-6C9166438258}" sibTransId="{A6E9F259-1C93-47BE-96F1-2C707CD9B819}"/>
    <dgm:cxn modelId="{666F3492-FF43-45D7-A407-72F2C48C3D4D}" type="presOf" srcId="{25645F76-B9B5-4B22-BCC1-5B32AC63DBF3}" destId="{D4A796C1-0FD5-4058-99E7-36AEE14E72A3}" srcOrd="0" destOrd="0" presId="urn:microsoft.com/office/officeart/2005/8/layout/vList5"/>
    <dgm:cxn modelId="{85ABDAE8-7A59-4FD8-9D5E-B10944D053C8}" srcId="{B0C1E4BC-8483-4AF4-B449-4C6A4F2E0A14}" destId="{B4913C8B-5AE0-45A0-ACC4-39403C5FDD78}" srcOrd="0" destOrd="0" parTransId="{D6A11D8D-6BED-4FD2-BF0D-C4A6C95F6B80}" sibTransId="{124F2828-526F-4613-BCFF-20BEB47C7315}"/>
    <dgm:cxn modelId="{11FCC18E-8C32-4847-BC6F-BD3B5B1E55F8}" type="presOf" srcId="{4F03F34C-A8A6-422D-8035-1BEAD9F0692D}" destId="{0BF3E969-1DFB-49F4-9E05-EC3EF8F07A00}" srcOrd="0" destOrd="0" presId="urn:microsoft.com/office/officeart/2005/8/layout/vList5"/>
    <dgm:cxn modelId="{72962112-A487-40CC-B8A7-D01FCB433A7E}" type="presOf" srcId="{2E6B041A-8F89-4A64-862B-EC27E7323504}" destId="{7E63D5BF-58A8-43CC-92C6-39D268D227AC}" srcOrd="0" destOrd="0" presId="urn:microsoft.com/office/officeart/2005/8/layout/vList5"/>
    <dgm:cxn modelId="{3542EBF4-7BFA-4321-B341-654EB05208D3}" srcId="{0AD56740-DE67-43D0-8EC9-016EFC6AA3AE}" destId="{AF2502CB-EEC2-4C2D-9E19-EEB60AE80FE8}" srcOrd="0" destOrd="0" parTransId="{A81F5F01-582D-4B04-A3F9-1162A56B73F3}" sibTransId="{69F8C670-FFAC-4B49-A5BC-E890D9747388}"/>
    <dgm:cxn modelId="{E548C882-318C-4E5C-9CBF-8663A3D2D89A}" srcId="{0AD56740-DE67-43D0-8EC9-016EFC6AA3AE}" destId="{320D909D-63C5-4E8F-B62F-61817E7BBE24}" srcOrd="1" destOrd="0" parTransId="{9D3244CB-985D-42DF-BB8B-16C0F8E4E7C1}" sibTransId="{54BEE28B-18ED-4806-8529-67A313DFA27A}"/>
    <dgm:cxn modelId="{210AE02A-5566-4E77-AB0C-A8E9E3A6F1F9}" type="presOf" srcId="{B4913C8B-5AE0-45A0-ACC4-39403C5FDD78}" destId="{BBB4FECA-60EA-4048-9253-455D5F6EEEB6}" srcOrd="0" destOrd="0" presId="urn:microsoft.com/office/officeart/2005/8/layout/vList5"/>
    <dgm:cxn modelId="{E2B1097C-4645-41F6-8637-EE8F890EC67C}" type="presParOf" srcId="{F78CC1E1-34AC-42C7-B2A3-C4B60589CBEF}" destId="{56C9E64A-263E-49C2-BC31-6B236A92EE7F}" srcOrd="0" destOrd="0" presId="urn:microsoft.com/office/officeart/2005/8/layout/vList5"/>
    <dgm:cxn modelId="{91E247B7-406F-434D-83CE-924D3323A312}" type="presParOf" srcId="{56C9E64A-263E-49C2-BC31-6B236A92EE7F}" destId="{8710EF29-25F4-49D3-AF43-589E9A85C7F2}" srcOrd="0" destOrd="0" presId="urn:microsoft.com/office/officeart/2005/8/layout/vList5"/>
    <dgm:cxn modelId="{97146A4C-2A82-4871-AA29-623065A5AE65}" type="presParOf" srcId="{56C9E64A-263E-49C2-BC31-6B236A92EE7F}" destId="{0BF3E969-1DFB-49F4-9E05-EC3EF8F07A00}" srcOrd="1" destOrd="0" presId="urn:microsoft.com/office/officeart/2005/8/layout/vList5"/>
    <dgm:cxn modelId="{20957365-6873-455B-8654-06EBBA8145CD}" type="presParOf" srcId="{F78CC1E1-34AC-42C7-B2A3-C4B60589CBEF}" destId="{BA9A1F1C-2F15-4679-AEBE-B9F46730F368}" srcOrd="1" destOrd="0" presId="urn:microsoft.com/office/officeart/2005/8/layout/vList5"/>
    <dgm:cxn modelId="{110B473F-CC9D-4697-937B-18578C4BFD10}" type="presParOf" srcId="{F78CC1E1-34AC-42C7-B2A3-C4B60589CBEF}" destId="{F535369B-C43B-4DD8-AD2E-1A44B9EBBF22}" srcOrd="2" destOrd="0" presId="urn:microsoft.com/office/officeart/2005/8/layout/vList5"/>
    <dgm:cxn modelId="{CC3278A7-A9A8-4EA0-A60D-FE46941EE63C}" type="presParOf" srcId="{F535369B-C43B-4DD8-AD2E-1A44B9EBBF22}" destId="{0FE164FB-7835-40FF-A3BD-778696B7524D}" srcOrd="0" destOrd="0" presId="urn:microsoft.com/office/officeart/2005/8/layout/vList5"/>
    <dgm:cxn modelId="{7B0C8753-1782-47B4-BE38-C02E110446D9}" type="presParOf" srcId="{F535369B-C43B-4DD8-AD2E-1A44B9EBBF22}" destId="{C29A4E7F-B223-42AE-B761-8C749687EF71}" srcOrd="1" destOrd="0" presId="urn:microsoft.com/office/officeart/2005/8/layout/vList5"/>
    <dgm:cxn modelId="{12806200-655C-4CC8-A43F-7DF7ABB24C8C}" type="presParOf" srcId="{F78CC1E1-34AC-42C7-B2A3-C4B60589CBEF}" destId="{5AAEAB7E-3B02-4580-8C5D-79A678636481}" srcOrd="3" destOrd="0" presId="urn:microsoft.com/office/officeart/2005/8/layout/vList5"/>
    <dgm:cxn modelId="{7F3B3D4B-6545-42C8-B81C-A50F3C29608F}" type="presParOf" srcId="{F78CC1E1-34AC-42C7-B2A3-C4B60589CBEF}" destId="{37681684-5904-4ED5-8F9C-E58682CDED62}" srcOrd="4" destOrd="0" presId="urn:microsoft.com/office/officeart/2005/8/layout/vList5"/>
    <dgm:cxn modelId="{6CE2E924-E0B7-4F04-A37D-8B85C72D64E3}" type="presParOf" srcId="{37681684-5904-4ED5-8F9C-E58682CDED62}" destId="{EA18364E-98D4-41CD-92E9-FBA373C318AD}" srcOrd="0" destOrd="0" presId="urn:microsoft.com/office/officeart/2005/8/layout/vList5"/>
    <dgm:cxn modelId="{106E2130-8A99-4B37-8F9D-2605F78428AD}" type="presParOf" srcId="{37681684-5904-4ED5-8F9C-E58682CDED62}" destId="{7E63D5BF-58A8-43CC-92C6-39D268D227AC}" srcOrd="1" destOrd="0" presId="urn:microsoft.com/office/officeart/2005/8/layout/vList5"/>
    <dgm:cxn modelId="{0E2A41BC-EA9A-4B98-9810-E0BFB138B089}" type="presParOf" srcId="{F78CC1E1-34AC-42C7-B2A3-C4B60589CBEF}" destId="{EDDA7CEE-CA58-4169-B0CE-64174E84266B}" srcOrd="5" destOrd="0" presId="urn:microsoft.com/office/officeart/2005/8/layout/vList5"/>
    <dgm:cxn modelId="{64486E22-2C7D-49CA-B674-23B0E3D04EB8}" type="presParOf" srcId="{F78CC1E1-34AC-42C7-B2A3-C4B60589CBEF}" destId="{98DB907D-3AE0-452F-9439-89BB44E6AD0D}" srcOrd="6" destOrd="0" presId="urn:microsoft.com/office/officeart/2005/8/layout/vList5"/>
    <dgm:cxn modelId="{EB14C8BC-AD77-4814-8309-F5C09E696BFC}" type="presParOf" srcId="{98DB907D-3AE0-452F-9439-89BB44E6AD0D}" destId="{49A489D5-3DFA-4EBE-B48C-4062FD7025DE}" srcOrd="0" destOrd="0" presId="urn:microsoft.com/office/officeart/2005/8/layout/vList5"/>
    <dgm:cxn modelId="{3C0D7774-9BF0-4A07-AF6D-EDCF4A900F10}" type="presParOf" srcId="{98DB907D-3AE0-452F-9439-89BB44E6AD0D}" destId="{D4A796C1-0FD5-4058-99E7-36AEE14E72A3}" srcOrd="1" destOrd="0" presId="urn:microsoft.com/office/officeart/2005/8/layout/vList5"/>
    <dgm:cxn modelId="{8503354F-57F2-40A2-A7E8-73F715A040D6}" type="presParOf" srcId="{F78CC1E1-34AC-42C7-B2A3-C4B60589CBEF}" destId="{55B6FF3B-4D21-4120-8B82-25F6ADC79901}" srcOrd="7" destOrd="0" presId="urn:microsoft.com/office/officeart/2005/8/layout/vList5"/>
    <dgm:cxn modelId="{0256AD4C-C182-4C53-B1B7-A996D1422142}" type="presParOf" srcId="{F78CC1E1-34AC-42C7-B2A3-C4B60589CBEF}" destId="{A208A9E9-D3CA-48E9-B181-3D4193D43491}" srcOrd="8" destOrd="0" presId="urn:microsoft.com/office/officeart/2005/8/layout/vList5"/>
    <dgm:cxn modelId="{BC981E62-FFD1-4F01-81CC-0C1EF1ADF884}" type="presParOf" srcId="{A208A9E9-D3CA-48E9-B181-3D4193D43491}" destId="{FD3812AD-3CCB-41F1-931A-129EF8B4A655}" srcOrd="0" destOrd="0" presId="urn:microsoft.com/office/officeart/2005/8/layout/vList5"/>
    <dgm:cxn modelId="{C54659AC-3F0C-45CB-A5C8-D145AB46FC1D}" type="presParOf" srcId="{A208A9E9-D3CA-48E9-B181-3D4193D43491}" destId="{BBB4FECA-60EA-4048-9253-455D5F6EEEB6}" srcOrd="1" destOrd="0" presId="urn:microsoft.com/office/officeart/2005/8/layout/vList5"/>
    <dgm:cxn modelId="{450F8AFB-2634-4177-84CF-1B65DFA6D751}" type="presParOf" srcId="{F78CC1E1-34AC-42C7-B2A3-C4B60589CBEF}" destId="{CF96751E-B43B-403B-9B9E-32B0A6F69695}" srcOrd="9" destOrd="0" presId="urn:microsoft.com/office/officeart/2005/8/layout/vList5"/>
    <dgm:cxn modelId="{0FC3E527-6F1E-4ED8-B67B-1358BB0FE7BA}" type="presParOf" srcId="{F78CC1E1-34AC-42C7-B2A3-C4B60589CBEF}" destId="{2FC08933-9244-4383-B636-4CADA2375E4E}" srcOrd="10" destOrd="0" presId="urn:microsoft.com/office/officeart/2005/8/layout/vList5"/>
    <dgm:cxn modelId="{E696F8EB-09F6-4F0F-A5C0-8A6298FFA98F}" type="presParOf" srcId="{2FC08933-9244-4383-B636-4CADA2375E4E}" destId="{7E81CA6A-295B-4141-970D-6CA8831353DD}" srcOrd="0" destOrd="0" presId="urn:microsoft.com/office/officeart/2005/8/layout/vList5"/>
    <dgm:cxn modelId="{D49EB20D-9A7B-4BC9-9906-C6F07DC89995}" type="presParOf" srcId="{2FC08933-9244-4383-B636-4CADA2375E4E}" destId="{0F8ABE43-8E52-40E5-BE01-ECAD2F6C6168}"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608553-45CA-4628-A8E5-59BB80B314C2}"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zh-CN" altLang="en-US"/>
        </a:p>
      </dgm:t>
    </dgm:pt>
    <dgm:pt modelId="{BA315ABA-964C-44B9-8D28-B0903F247A29}">
      <dgm:prSet custT="1"/>
      <dgm:spPr/>
      <dgm:t>
        <a:bodyPr/>
        <a:lstStyle/>
        <a:p>
          <a:pPr rtl="0"/>
          <a:r>
            <a:rPr lang="en-US" altLang="zh-CN" sz="2800" dirty="0" smtClean="0"/>
            <a:t>1</a:t>
          </a:r>
          <a:r>
            <a:rPr lang="zh-CN" sz="2800" dirty="0" smtClean="0"/>
            <a:t>、什么是认可奖励计划</a:t>
          </a:r>
          <a:endParaRPr lang="en-US" sz="2800" dirty="0"/>
        </a:p>
      </dgm:t>
    </dgm:pt>
    <dgm:pt modelId="{382A5880-64D7-4FFA-8187-FC05A11928B1}" cxnId="{2A03B51F-47B3-4C40-B3CD-16412125CA5B}" type="parTrans">
      <dgm:prSet/>
      <dgm:spPr/>
      <dgm:t>
        <a:bodyPr/>
        <a:lstStyle/>
        <a:p>
          <a:endParaRPr lang="zh-CN" altLang="en-US" sz="1200"/>
        </a:p>
      </dgm:t>
    </dgm:pt>
    <dgm:pt modelId="{C25626BA-2080-4D2E-A9B0-9F3B3EA19C75}" cxnId="{2A03B51F-47B3-4C40-B3CD-16412125CA5B}" type="sibTrans">
      <dgm:prSet/>
      <dgm:spPr/>
      <dgm:t>
        <a:bodyPr/>
        <a:lstStyle/>
        <a:p>
          <a:endParaRPr lang="zh-CN" altLang="en-US" sz="1200"/>
        </a:p>
      </dgm:t>
    </dgm:pt>
    <dgm:pt modelId="{C2021503-18D2-4CCA-AA46-D1502427F285}">
      <dgm:prSet custT="1"/>
      <dgm:spPr/>
      <dgm:t>
        <a:bodyPr/>
        <a:lstStyle/>
        <a:p>
          <a:pPr rtl="0"/>
          <a:r>
            <a:rPr lang="en-US" altLang="zh-CN" sz="2800" dirty="0" smtClean="0"/>
            <a:t>2</a:t>
          </a:r>
          <a:r>
            <a:rPr lang="zh-CN" sz="2800" dirty="0" smtClean="0"/>
            <a:t>、认可奖励计划的重要性</a:t>
          </a:r>
          <a:endParaRPr lang="en-US" sz="2800" dirty="0"/>
        </a:p>
      </dgm:t>
    </dgm:pt>
    <dgm:pt modelId="{699D0657-5E37-4D83-AABC-87369B84E848}" cxnId="{FCBEAADD-F9C2-4E63-9734-7E33797AAA69}" type="parTrans">
      <dgm:prSet/>
      <dgm:spPr/>
      <dgm:t>
        <a:bodyPr/>
        <a:lstStyle/>
        <a:p>
          <a:endParaRPr lang="zh-CN" altLang="en-US" sz="1200"/>
        </a:p>
      </dgm:t>
    </dgm:pt>
    <dgm:pt modelId="{A21698DF-F6A4-43DC-8FFA-F56B2E467BA1}" cxnId="{FCBEAADD-F9C2-4E63-9734-7E33797AAA69}" type="sibTrans">
      <dgm:prSet/>
      <dgm:spPr/>
      <dgm:t>
        <a:bodyPr/>
        <a:lstStyle/>
        <a:p>
          <a:endParaRPr lang="zh-CN" altLang="en-US" sz="1200"/>
        </a:p>
      </dgm:t>
    </dgm:pt>
    <dgm:pt modelId="{2F0C01CD-0A26-405E-B2FE-1C5C6FB67FFF}">
      <dgm:prSet custT="1"/>
      <dgm:spPr/>
      <dgm:t>
        <a:bodyPr/>
        <a:lstStyle/>
        <a:p>
          <a:pPr rtl="0"/>
          <a:r>
            <a:rPr lang="en-US" altLang="zh-CN" sz="2800" dirty="0" smtClean="0"/>
            <a:t>3</a:t>
          </a:r>
          <a:r>
            <a:rPr lang="zh-CN" sz="2800" dirty="0" smtClean="0"/>
            <a:t>、认可奖励计划的五大功用</a:t>
          </a:r>
          <a:endParaRPr lang="en-US" sz="2800" dirty="0"/>
        </a:p>
      </dgm:t>
    </dgm:pt>
    <dgm:pt modelId="{9D5568A3-BBB5-4CD7-98A7-C9B2746F1DC2}" cxnId="{2F19D9D0-4426-4934-A3A3-2DE1F749AC0B}" type="parTrans">
      <dgm:prSet/>
      <dgm:spPr/>
      <dgm:t>
        <a:bodyPr/>
        <a:lstStyle/>
        <a:p>
          <a:endParaRPr lang="zh-CN" altLang="en-US" sz="1200"/>
        </a:p>
      </dgm:t>
    </dgm:pt>
    <dgm:pt modelId="{8FB05E3C-E010-41A1-BAAC-1AE2D78768E5}" cxnId="{2F19D9D0-4426-4934-A3A3-2DE1F749AC0B}" type="sibTrans">
      <dgm:prSet/>
      <dgm:spPr/>
      <dgm:t>
        <a:bodyPr/>
        <a:lstStyle/>
        <a:p>
          <a:endParaRPr lang="zh-CN" altLang="en-US" sz="1200"/>
        </a:p>
      </dgm:t>
    </dgm:pt>
    <dgm:pt modelId="{020BF677-5A2C-43FC-AFC7-787943C5F38D}">
      <dgm:prSet custT="1"/>
      <dgm:spPr/>
      <dgm:t>
        <a:bodyPr/>
        <a:lstStyle/>
        <a:p>
          <a:pPr rtl="0"/>
          <a:r>
            <a:rPr lang="en-US" altLang="zh-CN" sz="2800" dirty="0" smtClean="0"/>
            <a:t>4</a:t>
          </a:r>
          <a:r>
            <a:rPr lang="zh-CN" sz="2800" dirty="0" smtClean="0"/>
            <a:t>、如何进行认可奖励计划</a:t>
          </a:r>
          <a:endParaRPr lang="en-US" sz="2800" dirty="0"/>
        </a:p>
      </dgm:t>
    </dgm:pt>
    <dgm:pt modelId="{D4798BD8-F032-48E2-8C8C-66F5E6FA0D52}" cxnId="{2506A31A-42B4-4BD4-88F2-997E58ECD68F}" type="parTrans">
      <dgm:prSet/>
      <dgm:spPr/>
      <dgm:t>
        <a:bodyPr/>
        <a:lstStyle/>
        <a:p>
          <a:endParaRPr lang="zh-CN" altLang="en-US" sz="1200"/>
        </a:p>
      </dgm:t>
    </dgm:pt>
    <dgm:pt modelId="{E9D24F5A-83A5-4669-A0D1-336B397DD408}" cxnId="{2506A31A-42B4-4BD4-88F2-997E58ECD68F}" type="sibTrans">
      <dgm:prSet/>
      <dgm:spPr/>
      <dgm:t>
        <a:bodyPr/>
        <a:lstStyle/>
        <a:p>
          <a:endParaRPr lang="zh-CN" altLang="en-US" sz="1200"/>
        </a:p>
      </dgm:t>
    </dgm:pt>
    <dgm:pt modelId="{B533EA3E-B5B4-40C0-A956-4783429F0614}" type="pres">
      <dgm:prSet presAssocID="{E8608553-45CA-4628-A8E5-59BB80B314C2}" presName="linear" presStyleCnt="0">
        <dgm:presLayoutVars>
          <dgm:animLvl val="lvl"/>
          <dgm:resizeHandles val="exact"/>
        </dgm:presLayoutVars>
      </dgm:prSet>
      <dgm:spPr/>
      <dgm:t>
        <a:bodyPr/>
        <a:lstStyle/>
        <a:p>
          <a:endParaRPr lang="zh-CN" altLang="en-US"/>
        </a:p>
      </dgm:t>
    </dgm:pt>
    <dgm:pt modelId="{3358C2C5-9F16-412E-81EB-5A907565D7AD}" type="pres">
      <dgm:prSet presAssocID="{BA315ABA-964C-44B9-8D28-B0903F247A29}" presName="parentText" presStyleLbl="node1" presStyleIdx="0" presStyleCnt="4">
        <dgm:presLayoutVars>
          <dgm:chMax val="0"/>
          <dgm:bulletEnabled val="1"/>
        </dgm:presLayoutVars>
      </dgm:prSet>
      <dgm:spPr/>
      <dgm:t>
        <a:bodyPr/>
        <a:lstStyle/>
        <a:p>
          <a:endParaRPr lang="zh-CN" altLang="en-US"/>
        </a:p>
      </dgm:t>
    </dgm:pt>
    <dgm:pt modelId="{774BDBC5-D990-4002-8C81-BD170E6A1A26}" type="pres">
      <dgm:prSet presAssocID="{C25626BA-2080-4D2E-A9B0-9F3B3EA19C75}" presName="spacer" presStyleCnt="0"/>
      <dgm:spPr/>
    </dgm:pt>
    <dgm:pt modelId="{779ACF4D-14EA-46DF-B342-DD2855788D5C}" type="pres">
      <dgm:prSet presAssocID="{C2021503-18D2-4CCA-AA46-D1502427F285}" presName="parentText" presStyleLbl="node1" presStyleIdx="1" presStyleCnt="4">
        <dgm:presLayoutVars>
          <dgm:chMax val="0"/>
          <dgm:bulletEnabled val="1"/>
        </dgm:presLayoutVars>
      </dgm:prSet>
      <dgm:spPr/>
      <dgm:t>
        <a:bodyPr/>
        <a:lstStyle/>
        <a:p>
          <a:endParaRPr lang="zh-CN" altLang="en-US"/>
        </a:p>
      </dgm:t>
    </dgm:pt>
    <dgm:pt modelId="{901F02FB-9128-4DED-AA73-319551AF929B}" type="pres">
      <dgm:prSet presAssocID="{A21698DF-F6A4-43DC-8FFA-F56B2E467BA1}" presName="spacer" presStyleCnt="0"/>
      <dgm:spPr/>
    </dgm:pt>
    <dgm:pt modelId="{A619DF94-A282-434C-B1EA-61E7DAFA7348}" type="pres">
      <dgm:prSet presAssocID="{2F0C01CD-0A26-405E-B2FE-1C5C6FB67FFF}" presName="parentText" presStyleLbl="node1" presStyleIdx="2" presStyleCnt="4">
        <dgm:presLayoutVars>
          <dgm:chMax val="0"/>
          <dgm:bulletEnabled val="1"/>
        </dgm:presLayoutVars>
      </dgm:prSet>
      <dgm:spPr/>
      <dgm:t>
        <a:bodyPr/>
        <a:lstStyle/>
        <a:p>
          <a:endParaRPr lang="zh-CN" altLang="en-US"/>
        </a:p>
      </dgm:t>
    </dgm:pt>
    <dgm:pt modelId="{2B784EE5-0A73-4E1A-89CD-9EAFD147701F}" type="pres">
      <dgm:prSet presAssocID="{8FB05E3C-E010-41A1-BAAC-1AE2D78768E5}" presName="spacer" presStyleCnt="0"/>
      <dgm:spPr/>
    </dgm:pt>
    <dgm:pt modelId="{900FA56F-D59E-41BB-B221-8EACD171A7CC}" type="pres">
      <dgm:prSet presAssocID="{020BF677-5A2C-43FC-AFC7-787943C5F38D}" presName="parentText" presStyleLbl="node1" presStyleIdx="3" presStyleCnt="4">
        <dgm:presLayoutVars>
          <dgm:chMax val="0"/>
          <dgm:bulletEnabled val="1"/>
        </dgm:presLayoutVars>
      </dgm:prSet>
      <dgm:spPr/>
      <dgm:t>
        <a:bodyPr/>
        <a:lstStyle/>
        <a:p>
          <a:endParaRPr lang="zh-CN" altLang="en-US"/>
        </a:p>
      </dgm:t>
    </dgm:pt>
  </dgm:ptLst>
  <dgm:cxnLst>
    <dgm:cxn modelId="{CB1EA733-998F-4406-B092-2D9411C8F1AB}" type="presOf" srcId="{E8608553-45CA-4628-A8E5-59BB80B314C2}" destId="{B533EA3E-B5B4-40C0-A956-4783429F0614}" srcOrd="0" destOrd="0" presId="urn:microsoft.com/office/officeart/2005/8/layout/vList2"/>
    <dgm:cxn modelId="{45B83F2A-408D-4FFA-A41E-756F934C2459}" type="presOf" srcId="{2F0C01CD-0A26-405E-B2FE-1C5C6FB67FFF}" destId="{A619DF94-A282-434C-B1EA-61E7DAFA7348}" srcOrd="0" destOrd="0" presId="urn:microsoft.com/office/officeart/2005/8/layout/vList2"/>
    <dgm:cxn modelId="{2114DB01-E724-44EF-8634-82E0AB171EAE}" type="presOf" srcId="{020BF677-5A2C-43FC-AFC7-787943C5F38D}" destId="{900FA56F-D59E-41BB-B221-8EACD171A7CC}" srcOrd="0" destOrd="0" presId="urn:microsoft.com/office/officeart/2005/8/layout/vList2"/>
    <dgm:cxn modelId="{2506A31A-42B4-4BD4-88F2-997E58ECD68F}" srcId="{E8608553-45CA-4628-A8E5-59BB80B314C2}" destId="{020BF677-5A2C-43FC-AFC7-787943C5F38D}" srcOrd="3" destOrd="0" parTransId="{D4798BD8-F032-48E2-8C8C-66F5E6FA0D52}" sibTransId="{E9D24F5A-83A5-4669-A0D1-336B397DD408}"/>
    <dgm:cxn modelId="{2F19D9D0-4426-4934-A3A3-2DE1F749AC0B}" srcId="{E8608553-45CA-4628-A8E5-59BB80B314C2}" destId="{2F0C01CD-0A26-405E-B2FE-1C5C6FB67FFF}" srcOrd="2" destOrd="0" parTransId="{9D5568A3-BBB5-4CD7-98A7-C9B2746F1DC2}" sibTransId="{8FB05E3C-E010-41A1-BAAC-1AE2D78768E5}"/>
    <dgm:cxn modelId="{2A03B51F-47B3-4C40-B3CD-16412125CA5B}" srcId="{E8608553-45CA-4628-A8E5-59BB80B314C2}" destId="{BA315ABA-964C-44B9-8D28-B0903F247A29}" srcOrd="0" destOrd="0" parTransId="{382A5880-64D7-4FFA-8187-FC05A11928B1}" sibTransId="{C25626BA-2080-4D2E-A9B0-9F3B3EA19C75}"/>
    <dgm:cxn modelId="{AEE17183-BEF8-44B7-87D0-ED8B47E10DE4}" type="presOf" srcId="{C2021503-18D2-4CCA-AA46-D1502427F285}" destId="{779ACF4D-14EA-46DF-B342-DD2855788D5C}" srcOrd="0" destOrd="0" presId="urn:microsoft.com/office/officeart/2005/8/layout/vList2"/>
    <dgm:cxn modelId="{D3507EEE-0638-44C2-A5A4-EA5BC9607F54}" type="presOf" srcId="{BA315ABA-964C-44B9-8D28-B0903F247A29}" destId="{3358C2C5-9F16-412E-81EB-5A907565D7AD}" srcOrd="0" destOrd="0" presId="urn:microsoft.com/office/officeart/2005/8/layout/vList2"/>
    <dgm:cxn modelId="{FCBEAADD-F9C2-4E63-9734-7E33797AAA69}" srcId="{E8608553-45CA-4628-A8E5-59BB80B314C2}" destId="{C2021503-18D2-4CCA-AA46-D1502427F285}" srcOrd="1" destOrd="0" parTransId="{699D0657-5E37-4D83-AABC-87369B84E848}" sibTransId="{A21698DF-F6A4-43DC-8FFA-F56B2E467BA1}"/>
    <dgm:cxn modelId="{D5E4EAF6-4745-4473-B20B-73FE4FB443F5}" type="presParOf" srcId="{B533EA3E-B5B4-40C0-A956-4783429F0614}" destId="{3358C2C5-9F16-412E-81EB-5A907565D7AD}" srcOrd="0" destOrd="0" presId="urn:microsoft.com/office/officeart/2005/8/layout/vList2"/>
    <dgm:cxn modelId="{F77342D2-2348-4A13-A147-0D76138CAAB4}" type="presParOf" srcId="{B533EA3E-B5B4-40C0-A956-4783429F0614}" destId="{774BDBC5-D990-4002-8C81-BD170E6A1A26}" srcOrd="1" destOrd="0" presId="urn:microsoft.com/office/officeart/2005/8/layout/vList2"/>
    <dgm:cxn modelId="{39B31473-9594-4FBF-9A51-064B25DA8272}" type="presParOf" srcId="{B533EA3E-B5B4-40C0-A956-4783429F0614}" destId="{779ACF4D-14EA-46DF-B342-DD2855788D5C}" srcOrd="2" destOrd="0" presId="urn:microsoft.com/office/officeart/2005/8/layout/vList2"/>
    <dgm:cxn modelId="{836EB44B-39EC-4BA5-BADD-93846947BA95}" type="presParOf" srcId="{B533EA3E-B5B4-40C0-A956-4783429F0614}" destId="{901F02FB-9128-4DED-AA73-319551AF929B}" srcOrd="3" destOrd="0" presId="urn:microsoft.com/office/officeart/2005/8/layout/vList2"/>
    <dgm:cxn modelId="{C64019FF-1277-482D-A5E9-96E5226540AF}" type="presParOf" srcId="{B533EA3E-B5B4-40C0-A956-4783429F0614}" destId="{A619DF94-A282-434C-B1EA-61E7DAFA7348}" srcOrd="4" destOrd="0" presId="urn:microsoft.com/office/officeart/2005/8/layout/vList2"/>
    <dgm:cxn modelId="{CA13BE34-8539-485E-96CF-6B95C134C5C2}" type="presParOf" srcId="{B533EA3E-B5B4-40C0-A956-4783429F0614}" destId="{2B784EE5-0A73-4E1A-89CD-9EAFD147701F}" srcOrd="5" destOrd="0" presId="urn:microsoft.com/office/officeart/2005/8/layout/vList2"/>
    <dgm:cxn modelId="{F0F30A43-0130-41D6-82C5-4260B4DD6FBC}" type="presParOf" srcId="{B533EA3E-B5B4-40C0-A956-4783429F0614}" destId="{900FA56F-D59E-41BB-B221-8EACD171A7CC}"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2EC17D-F0C9-4EE6-ACA3-5D3994D01279}" type="doc">
      <dgm:prSet loTypeId="urn:microsoft.com/office/officeart/2005/8/layout/vProcess5" loCatId="process" qsTypeId="urn:microsoft.com/office/officeart/2005/8/quickstyle/simple2" qsCatId="simple" csTypeId="urn:microsoft.com/office/officeart/2005/8/colors/accent2_1" csCatId="accent2"/>
      <dgm:spPr/>
      <dgm:t>
        <a:bodyPr/>
        <a:lstStyle/>
        <a:p>
          <a:endParaRPr lang="zh-CN" altLang="en-US"/>
        </a:p>
      </dgm:t>
    </dgm:pt>
    <dgm:pt modelId="{3DADC4A6-4939-4C92-A211-816F7E6C32A2}">
      <dgm:prSet/>
      <dgm:spPr/>
      <dgm:t>
        <a:bodyPr/>
        <a:lstStyle/>
        <a:p>
          <a:pPr rtl="0"/>
          <a:r>
            <a:rPr lang="zh-CN" dirty="0" smtClean="0"/>
            <a:t>（一）理解薪酬的概念</a:t>
          </a:r>
          <a:endParaRPr lang="en-US" dirty="0"/>
        </a:p>
      </dgm:t>
    </dgm:pt>
    <dgm:pt modelId="{AE6419EF-C137-4A74-BF88-3A75D3E113B0}" cxnId="{DE6DCD86-FFB9-4008-A2C1-75F9DC791A37}" type="parTrans">
      <dgm:prSet/>
      <dgm:spPr/>
      <dgm:t>
        <a:bodyPr/>
        <a:lstStyle/>
        <a:p>
          <a:endParaRPr lang="zh-CN" altLang="en-US"/>
        </a:p>
      </dgm:t>
    </dgm:pt>
    <dgm:pt modelId="{354060F0-0CF3-4DBB-99F0-9731430A9C4D}" cxnId="{DE6DCD86-FFB9-4008-A2C1-75F9DC791A37}" type="sibTrans">
      <dgm:prSet/>
      <dgm:spPr/>
      <dgm:t>
        <a:bodyPr/>
        <a:lstStyle/>
        <a:p>
          <a:endParaRPr lang="zh-CN" altLang="en-US"/>
        </a:p>
      </dgm:t>
    </dgm:pt>
    <dgm:pt modelId="{68A93C5B-C976-4EE8-B8BB-62C7D4FD4C13}">
      <dgm:prSet/>
      <dgm:spPr/>
      <dgm:t>
        <a:bodyPr/>
        <a:lstStyle/>
        <a:p>
          <a:pPr rtl="0"/>
          <a:r>
            <a:rPr lang="zh-CN" dirty="0" smtClean="0">
              <a:solidFill>
                <a:srgbClr val="FF0000"/>
              </a:solidFill>
            </a:rPr>
            <a:t>（二）薪酬体系的基本框架与问题</a:t>
          </a:r>
          <a:endParaRPr lang="en-US" dirty="0">
            <a:solidFill>
              <a:srgbClr val="FF0000"/>
            </a:solidFill>
          </a:endParaRPr>
        </a:p>
      </dgm:t>
    </dgm:pt>
    <dgm:pt modelId="{2C7DD031-EC49-4AC2-A63C-5D90113BED08}" cxnId="{AED30FB7-32B5-4C2F-B18E-8B7572523800}" type="parTrans">
      <dgm:prSet/>
      <dgm:spPr/>
      <dgm:t>
        <a:bodyPr/>
        <a:lstStyle/>
        <a:p>
          <a:endParaRPr lang="zh-CN" altLang="en-US"/>
        </a:p>
      </dgm:t>
    </dgm:pt>
    <dgm:pt modelId="{9B0DBBBB-1C44-48B6-BBA1-D5314C8AD5AB}" cxnId="{AED30FB7-32B5-4C2F-B18E-8B7572523800}" type="sibTrans">
      <dgm:prSet/>
      <dgm:spPr/>
      <dgm:t>
        <a:bodyPr/>
        <a:lstStyle/>
        <a:p>
          <a:endParaRPr lang="zh-CN" altLang="en-US"/>
        </a:p>
      </dgm:t>
    </dgm:pt>
    <dgm:pt modelId="{30F8B76E-8286-44EE-A6CF-448313537111}">
      <dgm:prSet/>
      <dgm:spPr/>
      <dgm:t>
        <a:bodyPr/>
        <a:lstStyle/>
        <a:p>
          <a:pPr rtl="0"/>
          <a:r>
            <a:rPr lang="zh-CN" dirty="0" smtClean="0"/>
            <a:t>（三）当前企业薪酬管理面临的问题、挑战与薪酬转型</a:t>
          </a:r>
          <a:endParaRPr lang="zh-CN" dirty="0"/>
        </a:p>
      </dgm:t>
    </dgm:pt>
    <dgm:pt modelId="{648D7323-317E-41F5-962C-BA50BE7BD09C}" cxnId="{9C47E51E-7DA5-4CBA-8C4D-62981502B2BE}" type="parTrans">
      <dgm:prSet/>
      <dgm:spPr/>
      <dgm:t>
        <a:bodyPr/>
        <a:lstStyle/>
        <a:p>
          <a:endParaRPr lang="zh-CN" altLang="en-US"/>
        </a:p>
      </dgm:t>
    </dgm:pt>
    <dgm:pt modelId="{ABD60973-9C3F-4E77-A356-3CA48D3FE286}" cxnId="{9C47E51E-7DA5-4CBA-8C4D-62981502B2BE}" type="sibTrans">
      <dgm:prSet/>
      <dgm:spPr/>
      <dgm:t>
        <a:bodyPr/>
        <a:lstStyle/>
        <a:p>
          <a:endParaRPr lang="zh-CN" altLang="en-US"/>
        </a:p>
      </dgm:t>
    </dgm:pt>
    <dgm:pt modelId="{D0A3D936-FCDA-432B-94F0-B542B09B92E7}" type="pres">
      <dgm:prSet presAssocID="{092EC17D-F0C9-4EE6-ACA3-5D3994D01279}" presName="outerComposite" presStyleCnt="0">
        <dgm:presLayoutVars>
          <dgm:chMax val="5"/>
          <dgm:dir/>
          <dgm:resizeHandles val="exact"/>
        </dgm:presLayoutVars>
      </dgm:prSet>
      <dgm:spPr/>
      <dgm:t>
        <a:bodyPr/>
        <a:lstStyle/>
        <a:p>
          <a:endParaRPr lang="zh-CN" altLang="en-US"/>
        </a:p>
      </dgm:t>
    </dgm:pt>
    <dgm:pt modelId="{40CDC3D2-5150-4138-92D4-97EC87A5B4AC}" type="pres">
      <dgm:prSet presAssocID="{092EC17D-F0C9-4EE6-ACA3-5D3994D01279}" presName="dummyMaxCanvas" presStyleCnt="0">
        <dgm:presLayoutVars/>
      </dgm:prSet>
      <dgm:spPr/>
    </dgm:pt>
    <dgm:pt modelId="{955B9F33-8DAA-42C4-A420-FFB8142DC825}" type="pres">
      <dgm:prSet presAssocID="{092EC17D-F0C9-4EE6-ACA3-5D3994D01279}" presName="ThreeNodes_1" presStyleLbl="node1" presStyleIdx="0" presStyleCnt="3">
        <dgm:presLayoutVars>
          <dgm:bulletEnabled val="1"/>
        </dgm:presLayoutVars>
      </dgm:prSet>
      <dgm:spPr/>
      <dgm:t>
        <a:bodyPr/>
        <a:lstStyle/>
        <a:p>
          <a:endParaRPr lang="zh-CN" altLang="en-US"/>
        </a:p>
      </dgm:t>
    </dgm:pt>
    <dgm:pt modelId="{878B798E-49D9-45B0-8942-58D870598F2D}" type="pres">
      <dgm:prSet presAssocID="{092EC17D-F0C9-4EE6-ACA3-5D3994D01279}" presName="ThreeNodes_2" presStyleLbl="node1" presStyleIdx="1" presStyleCnt="3">
        <dgm:presLayoutVars>
          <dgm:bulletEnabled val="1"/>
        </dgm:presLayoutVars>
      </dgm:prSet>
      <dgm:spPr/>
      <dgm:t>
        <a:bodyPr/>
        <a:lstStyle/>
        <a:p>
          <a:endParaRPr lang="zh-CN" altLang="en-US"/>
        </a:p>
      </dgm:t>
    </dgm:pt>
    <dgm:pt modelId="{903F9C91-3020-45FE-B4E4-0F7E7048596A}" type="pres">
      <dgm:prSet presAssocID="{092EC17D-F0C9-4EE6-ACA3-5D3994D01279}" presName="ThreeNodes_3" presStyleLbl="node1" presStyleIdx="2" presStyleCnt="3">
        <dgm:presLayoutVars>
          <dgm:bulletEnabled val="1"/>
        </dgm:presLayoutVars>
      </dgm:prSet>
      <dgm:spPr/>
      <dgm:t>
        <a:bodyPr/>
        <a:lstStyle/>
        <a:p>
          <a:endParaRPr lang="zh-CN" altLang="en-US"/>
        </a:p>
      </dgm:t>
    </dgm:pt>
    <dgm:pt modelId="{56A0E4F7-C1F3-48AF-A99F-222D7F44F242}" type="pres">
      <dgm:prSet presAssocID="{092EC17D-F0C9-4EE6-ACA3-5D3994D01279}" presName="ThreeConn_1-2" presStyleLbl="fgAccFollowNode1" presStyleIdx="0" presStyleCnt="2">
        <dgm:presLayoutVars>
          <dgm:bulletEnabled val="1"/>
        </dgm:presLayoutVars>
      </dgm:prSet>
      <dgm:spPr/>
      <dgm:t>
        <a:bodyPr/>
        <a:lstStyle/>
        <a:p>
          <a:endParaRPr lang="zh-CN" altLang="en-US"/>
        </a:p>
      </dgm:t>
    </dgm:pt>
    <dgm:pt modelId="{E2834757-1354-4A22-A0EB-FB560E2E44F7}" type="pres">
      <dgm:prSet presAssocID="{092EC17D-F0C9-4EE6-ACA3-5D3994D01279}" presName="ThreeConn_2-3" presStyleLbl="fgAccFollowNode1" presStyleIdx="1" presStyleCnt="2">
        <dgm:presLayoutVars>
          <dgm:bulletEnabled val="1"/>
        </dgm:presLayoutVars>
      </dgm:prSet>
      <dgm:spPr/>
      <dgm:t>
        <a:bodyPr/>
        <a:lstStyle/>
        <a:p>
          <a:endParaRPr lang="zh-CN" altLang="en-US"/>
        </a:p>
      </dgm:t>
    </dgm:pt>
    <dgm:pt modelId="{932B5EDC-66BF-469A-9F84-8C3B49DB7439}" type="pres">
      <dgm:prSet presAssocID="{092EC17D-F0C9-4EE6-ACA3-5D3994D01279}" presName="ThreeNodes_1_text" presStyleLbl="node1" presStyleIdx="2" presStyleCnt="3">
        <dgm:presLayoutVars>
          <dgm:bulletEnabled val="1"/>
        </dgm:presLayoutVars>
      </dgm:prSet>
      <dgm:spPr/>
      <dgm:t>
        <a:bodyPr/>
        <a:lstStyle/>
        <a:p>
          <a:endParaRPr lang="zh-CN" altLang="en-US"/>
        </a:p>
      </dgm:t>
    </dgm:pt>
    <dgm:pt modelId="{9858410A-B915-4248-9B2F-5B40ECC2721D}" type="pres">
      <dgm:prSet presAssocID="{092EC17D-F0C9-4EE6-ACA3-5D3994D01279}" presName="ThreeNodes_2_text" presStyleLbl="node1" presStyleIdx="2" presStyleCnt="3">
        <dgm:presLayoutVars>
          <dgm:bulletEnabled val="1"/>
        </dgm:presLayoutVars>
      </dgm:prSet>
      <dgm:spPr/>
      <dgm:t>
        <a:bodyPr/>
        <a:lstStyle/>
        <a:p>
          <a:endParaRPr lang="zh-CN" altLang="en-US"/>
        </a:p>
      </dgm:t>
    </dgm:pt>
    <dgm:pt modelId="{EE196812-179F-4611-84D6-7D2E81B53930}" type="pres">
      <dgm:prSet presAssocID="{092EC17D-F0C9-4EE6-ACA3-5D3994D01279}" presName="ThreeNodes_3_text" presStyleLbl="node1" presStyleIdx="2" presStyleCnt="3">
        <dgm:presLayoutVars>
          <dgm:bulletEnabled val="1"/>
        </dgm:presLayoutVars>
      </dgm:prSet>
      <dgm:spPr/>
      <dgm:t>
        <a:bodyPr/>
        <a:lstStyle/>
        <a:p>
          <a:endParaRPr lang="zh-CN" altLang="en-US"/>
        </a:p>
      </dgm:t>
    </dgm:pt>
  </dgm:ptLst>
  <dgm:cxnLst>
    <dgm:cxn modelId="{9C47E51E-7DA5-4CBA-8C4D-62981502B2BE}" srcId="{092EC17D-F0C9-4EE6-ACA3-5D3994D01279}" destId="{30F8B76E-8286-44EE-A6CF-448313537111}" srcOrd="2" destOrd="0" parTransId="{648D7323-317E-41F5-962C-BA50BE7BD09C}" sibTransId="{ABD60973-9C3F-4E77-A356-3CA48D3FE286}"/>
    <dgm:cxn modelId="{D35E4CCA-D915-4949-82A4-5AE6060FFA50}" type="presOf" srcId="{354060F0-0CF3-4DBB-99F0-9731430A9C4D}" destId="{56A0E4F7-C1F3-48AF-A99F-222D7F44F242}" srcOrd="0" destOrd="0" presId="urn:microsoft.com/office/officeart/2005/8/layout/vProcess5"/>
    <dgm:cxn modelId="{A9C4CE20-89B7-4919-8B42-E98C500E4EB1}" type="presOf" srcId="{30F8B76E-8286-44EE-A6CF-448313537111}" destId="{EE196812-179F-4611-84D6-7D2E81B53930}" srcOrd="1" destOrd="0" presId="urn:microsoft.com/office/officeart/2005/8/layout/vProcess5"/>
    <dgm:cxn modelId="{1A669B41-BD7D-426F-8E3B-B3FFC3DA6DEB}" type="presOf" srcId="{3DADC4A6-4939-4C92-A211-816F7E6C32A2}" destId="{932B5EDC-66BF-469A-9F84-8C3B49DB7439}" srcOrd="1" destOrd="0" presId="urn:microsoft.com/office/officeart/2005/8/layout/vProcess5"/>
    <dgm:cxn modelId="{FAC94422-2EEF-47A8-AF6A-C804D1CF42F4}" type="presOf" srcId="{9B0DBBBB-1C44-48B6-BBA1-D5314C8AD5AB}" destId="{E2834757-1354-4A22-A0EB-FB560E2E44F7}" srcOrd="0" destOrd="0" presId="urn:microsoft.com/office/officeart/2005/8/layout/vProcess5"/>
    <dgm:cxn modelId="{1555782D-A947-4104-BD06-BEF2218A6DE4}" type="presOf" srcId="{68A93C5B-C976-4EE8-B8BB-62C7D4FD4C13}" destId="{878B798E-49D9-45B0-8942-58D870598F2D}" srcOrd="0" destOrd="0" presId="urn:microsoft.com/office/officeart/2005/8/layout/vProcess5"/>
    <dgm:cxn modelId="{16FF5C8D-E111-4958-8F29-20199F475D04}" type="presOf" srcId="{3DADC4A6-4939-4C92-A211-816F7E6C32A2}" destId="{955B9F33-8DAA-42C4-A420-FFB8142DC825}" srcOrd="0" destOrd="0" presId="urn:microsoft.com/office/officeart/2005/8/layout/vProcess5"/>
    <dgm:cxn modelId="{AED30FB7-32B5-4C2F-B18E-8B7572523800}" srcId="{092EC17D-F0C9-4EE6-ACA3-5D3994D01279}" destId="{68A93C5B-C976-4EE8-B8BB-62C7D4FD4C13}" srcOrd="1" destOrd="0" parTransId="{2C7DD031-EC49-4AC2-A63C-5D90113BED08}" sibTransId="{9B0DBBBB-1C44-48B6-BBA1-D5314C8AD5AB}"/>
    <dgm:cxn modelId="{DE6DCD86-FFB9-4008-A2C1-75F9DC791A37}" srcId="{092EC17D-F0C9-4EE6-ACA3-5D3994D01279}" destId="{3DADC4A6-4939-4C92-A211-816F7E6C32A2}" srcOrd="0" destOrd="0" parTransId="{AE6419EF-C137-4A74-BF88-3A75D3E113B0}" sibTransId="{354060F0-0CF3-4DBB-99F0-9731430A9C4D}"/>
    <dgm:cxn modelId="{5E58CA3F-DDC9-480F-9A41-75FD536E2064}" type="presOf" srcId="{30F8B76E-8286-44EE-A6CF-448313537111}" destId="{903F9C91-3020-45FE-B4E4-0F7E7048596A}" srcOrd="0" destOrd="0" presId="urn:microsoft.com/office/officeart/2005/8/layout/vProcess5"/>
    <dgm:cxn modelId="{8D6B32A2-B19B-4FB2-AEFE-4BF4BC1F706A}" type="presOf" srcId="{092EC17D-F0C9-4EE6-ACA3-5D3994D01279}" destId="{D0A3D936-FCDA-432B-94F0-B542B09B92E7}" srcOrd="0" destOrd="0" presId="urn:microsoft.com/office/officeart/2005/8/layout/vProcess5"/>
    <dgm:cxn modelId="{298A3629-99AE-45CA-B1DB-2801120CE4D8}" type="presOf" srcId="{68A93C5B-C976-4EE8-B8BB-62C7D4FD4C13}" destId="{9858410A-B915-4248-9B2F-5B40ECC2721D}" srcOrd="1" destOrd="0" presId="urn:microsoft.com/office/officeart/2005/8/layout/vProcess5"/>
    <dgm:cxn modelId="{354F9418-84C0-473E-A2DD-A8EF1AD8EE22}" type="presParOf" srcId="{D0A3D936-FCDA-432B-94F0-B542B09B92E7}" destId="{40CDC3D2-5150-4138-92D4-97EC87A5B4AC}" srcOrd="0" destOrd="0" presId="urn:microsoft.com/office/officeart/2005/8/layout/vProcess5"/>
    <dgm:cxn modelId="{5CF8588B-DF91-42DB-AA3F-68C3DCEA3628}" type="presParOf" srcId="{D0A3D936-FCDA-432B-94F0-B542B09B92E7}" destId="{955B9F33-8DAA-42C4-A420-FFB8142DC825}" srcOrd="1" destOrd="0" presId="urn:microsoft.com/office/officeart/2005/8/layout/vProcess5"/>
    <dgm:cxn modelId="{662647B2-C81B-4B0B-BCB4-80EE6ABEA96C}" type="presParOf" srcId="{D0A3D936-FCDA-432B-94F0-B542B09B92E7}" destId="{878B798E-49D9-45B0-8942-58D870598F2D}" srcOrd="2" destOrd="0" presId="urn:microsoft.com/office/officeart/2005/8/layout/vProcess5"/>
    <dgm:cxn modelId="{ADECAE95-6849-49C2-A66F-503FE877CF1A}" type="presParOf" srcId="{D0A3D936-FCDA-432B-94F0-B542B09B92E7}" destId="{903F9C91-3020-45FE-B4E4-0F7E7048596A}" srcOrd="3" destOrd="0" presId="urn:microsoft.com/office/officeart/2005/8/layout/vProcess5"/>
    <dgm:cxn modelId="{CE363159-CE7D-40E0-986B-5C248EFDBBA1}" type="presParOf" srcId="{D0A3D936-FCDA-432B-94F0-B542B09B92E7}" destId="{56A0E4F7-C1F3-48AF-A99F-222D7F44F242}" srcOrd="4" destOrd="0" presId="urn:microsoft.com/office/officeart/2005/8/layout/vProcess5"/>
    <dgm:cxn modelId="{7D8862CE-ABE4-4FF6-8BE0-59EFC2263B2B}" type="presParOf" srcId="{D0A3D936-FCDA-432B-94F0-B542B09B92E7}" destId="{E2834757-1354-4A22-A0EB-FB560E2E44F7}" srcOrd="5" destOrd="0" presId="urn:microsoft.com/office/officeart/2005/8/layout/vProcess5"/>
    <dgm:cxn modelId="{C4F89730-72E3-4D64-B108-68C6168C7682}" type="presParOf" srcId="{D0A3D936-FCDA-432B-94F0-B542B09B92E7}" destId="{932B5EDC-66BF-469A-9F84-8C3B49DB7439}" srcOrd="6" destOrd="0" presId="urn:microsoft.com/office/officeart/2005/8/layout/vProcess5"/>
    <dgm:cxn modelId="{34614869-A019-48C5-B07F-3CDEBAF4B23C}" type="presParOf" srcId="{D0A3D936-FCDA-432B-94F0-B542B09B92E7}" destId="{9858410A-B915-4248-9B2F-5B40ECC2721D}" srcOrd="7" destOrd="0" presId="urn:microsoft.com/office/officeart/2005/8/layout/vProcess5"/>
    <dgm:cxn modelId="{89DBB973-AEE8-430A-B9FE-0F541F5823D9}" type="presParOf" srcId="{D0A3D936-FCDA-432B-94F0-B542B09B92E7}" destId="{EE196812-179F-4611-84D6-7D2E81B53930}"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C9163E5-BB5B-41B4-97FD-2E23E83BF4F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9CC4F868-5C58-48B3-9422-228A318760D7}">
      <dgm:prSet phldrT="[文本]" custT="1"/>
      <dgm:spPr/>
      <dgm:t>
        <a:bodyPr/>
        <a:lstStyle/>
        <a:p>
          <a:r>
            <a:rPr lang="zh-CN" altLang="en-US" sz="3200" dirty="0" smtClean="0"/>
            <a:t>五大板块</a:t>
          </a:r>
          <a:endParaRPr lang="zh-CN" altLang="en-US" sz="3200" dirty="0"/>
        </a:p>
      </dgm:t>
    </dgm:pt>
    <dgm:pt modelId="{0DE6ECA1-4D3B-4940-A26F-2961B0CA757D}" cxnId="{4FB73352-6DA9-415C-9F4F-19063B573922}" type="parTrans">
      <dgm:prSet/>
      <dgm:spPr/>
      <dgm:t>
        <a:bodyPr/>
        <a:lstStyle/>
        <a:p>
          <a:endParaRPr lang="zh-CN" altLang="en-US"/>
        </a:p>
      </dgm:t>
    </dgm:pt>
    <dgm:pt modelId="{43E49D63-EF04-4CED-A5C8-22DBD464AEC2}" cxnId="{4FB73352-6DA9-415C-9F4F-19063B573922}" type="sibTrans">
      <dgm:prSet/>
      <dgm:spPr/>
      <dgm:t>
        <a:bodyPr/>
        <a:lstStyle/>
        <a:p>
          <a:endParaRPr lang="zh-CN" altLang="en-US"/>
        </a:p>
      </dgm:t>
    </dgm:pt>
    <dgm:pt modelId="{7D5C3D87-1A99-4666-9121-0491FEB14BE6}">
      <dgm:prSet phldrT="[文本]" custT="1"/>
      <dgm:spPr/>
      <dgm:t>
        <a:bodyPr/>
        <a:lstStyle/>
        <a:p>
          <a:r>
            <a:rPr lang="zh-CN" altLang="en-US" sz="1600" dirty="0" smtClean="0">
              <a:latin typeface="宋体" panose="02010600030101010101" pitchFamily="2" charset="-122"/>
              <a:ea typeface="宋体" panose="02010600030101010101" pitchFamily="2" charset="-122"/>
            </a:rPr>
            <a:t>薪酬战略、基本薪酬管理、奖金管理、福利管理、薪酬制度化</a:t>
          </a:r>
          <a:endParaRPr lang="zh-CN" altLang="en-US" sz="1600" dirty="0">
            <a:latin typeface="宋体" panose="02010600030101010101" pitchFamily="2" charset="-122"/>
            <a:ea typeface="宋体" panose="02010600030101010101" pitchFamily="2" charset="-122"/>
          </a:endParaRPr>
        </a:p>
      </dgm:t>
    </dgm:pt>
    <dgm:pt modelId="{E25372BD-3DF8-4B63-A6E6-DE9F0C392695}" cxnId="{27078111-A89C-4B94-B0C5-8A4B005FAB86}" type="parTrans">
      <dgm:prSet/>
      <dgm:spPr/>
      <dgm:t>
        <a:bodyPr/>
        <a:lstStyle/>
        <a:p>
          <a:endParaRPr lang="zh-CN" altLang="en-US"/>
        </a:p>
      </dgm:t>
    </dgm:pt>
    <dgm:pt modelId="{163231B1-7DA7-403C-8770-22591813AE2A}" cxnId="{27078111-A89C-4B94-B0C5-8A4B005FAB86}" type="sibTrans">
      <dgm:prSet/>
      <dgm:spPr/>
      <dgm:t>
        <a:bodyPr/>
        <a:lstStyle/>
        <a:p>
          <a:endParaRPr lang="zh-CN" altLang="en-US"/>
        </a:p>
      </dgm:t>
    </dgm:pt>
    <dgm:pt modelId="{BA2C068B-82DD-4E78-98AA-173F448006A8}">
      <dgm:prSet phldrT="[文本]" custT="1"/>
      <dgm:spPr/>
      <dgm:t>
        <a:bodyPr/>
        <a:lstStyle/>
        <a:p>
          <a:r>
            <a:rPr lang="zh-CN" altLang="en-US" sz="3200" dirty="0" smtClean="0"/>
            <a:t>十大问题</a:t>
          </a:r>
          <a:endParaRPr lang="zh-CN" altLang="en-US" sz="3200" dirty="0"/>
        </a:p>
      </dgm:t>
    </dgm:pt>
    <dgm:pt modelId="{FA6089C5-7C82-464D-8E2C-7783E6BD8CD9}" cxnId="{1E048B8E-EDC2-43F1-9248-A763C71BDC41}" type="parTrans">
      <dgm:prSet/>
      <dgm:spPr/>
      <dgm:t>
        <a:bodyPr/>
        <a:lstStyle/>
        <a:p>
          <a:endParaRPr lang="zh-CN" altLang="en-US"/>
        </a:p>
      </dgm:t>
    </dgm:pt>
    <dgm:pt modelId="{8C68E760-17AC-4300-BD09-AACF1DF37266}" cxnId="{1E048B8E-EDC2-43F1-9248-A763C71BDC41}" type="sibTrans">
      <dgm:prSet/>
      <dgm:spPr/>
      <dgm:t>
        <a:bodyPr/>
        <a:lstStyle/>
        <a:p>
          <a:endParaRPr lang="zh-CN" altLang="en-US"/>
        </a:p>
      </dgm:t>
    </dgm:pt>
    <dgm:pt modelId="{023C1297-9C34-4F77-9E73-9EDF2B756945}">
      <dgm:prSet phldrT="[文本]" custT="1"/>
      <dgm:spPr/>
      <dgm:t>
        <a:bodyPr/>
        <a:lstStyle/>
        <a:p>
          <a:r>
            <a:rPr lang="en-US" altLang="zh-CN" sz="1600" b="0" dirty="0" smtClean="0">
              <a:latin typeface="宋体" panose="02010600030101010101" pitchFamily="2" charset="-122"/>
              <a:ea typeface="宋体" panose="02010600030101010101" pitchFamily="2" charset="-122"/>
            </a:rPr>
            <a:t>1</a:t>
          </a:r>
          <a:r>
            <a:rPr lang="zh-CN" altLang="en-US" sz="1600" b="0" dirty="0" smtClean="0">
              <a:latin typeface="宋体" panose="02010600030101010101" pitchFamily="2" charset="-122"/>
              <a:ea typeface="宋体" panose="02010600030101010101" pitchFamily="2" charset="-122"/>
            </a:rPr>
            <a:t>、应该采取什么工资策略以配合企业的策略？</a:t>
          </a:r>
          <a:endParaRPr lang="zh-CN" altLang="en-US" sz="1600" b="0" dirty="0">
            <a:latin typeface="宋体" panose="02010600030101010101" pitchFamily="2" charset="-122"/>
            <a:ea typeface="宋体" panose="02010600030101010101" pitchFamily="2" charset="-122"/>
          </a:endParaRPr>
        </a:p>
      </dgm:t>
    </dgm:pt>
    <dgm:pt modelId="{268DEF10-CA12-4A0F-80FA-5D4FFB6998CF}" cxnId="{57EE974C-1C1D-4032-BB91-5E202007B138}" type="parTrans">
      <dgm:prSet/>
      <dgm:spPr/>
      <dgm:t>
        <a:bodyPr/>
        <a:lstStyle/>
        <a:p>
          <a:endParaRPr lang="zh-CN" altLang="en-US"/>
        </a:p>
      </dgm:t>
    </dgm:pt>
    <dgm:pt modelId="{BED3A520-0018-49F1-9289-1D0CE644453D}" cxnId="{57EE974C-1C1D-4032-BB91-5E202007B138}" type="sibTrans">
      <dgm:prSet/>
      <dgm:spPr/>
      <dgm:t>
        <a:bodyPr/>
        <a:lstStyle/>
        <a:p>
          <a:endParaRPr lang="zh-CN" altLang="en-US"/>
        </a:p>
      </dgm:t>
    </dgm:pt>
    <dgm:pt modelId="{B098CC52-20CC-41E0-A8F2-00AF0D15417A}">
      <dgm:prSet phldrT="[文本]" custT="1"/>
      <dgm:spPr/>
      <dgm:t>
        <a:bodyPr/>
        <a:lstStyle/>
        <a:p>
          <a:r>
            <a:rPr lang="zh-CN" altLang="en-US" sz="3200" dirty="0" smtClean="0"/>
            <a:t>两个工作</a:t>
          </a:r>
          <a:endParaRPr lang="zh-CN" altLang="en-US" sz="3200" dirty="0"/>
        </a:p>
      </dgm:t>
    </dgm:pt>
    <dgm:pt modelId="{5DA74F89-12DA-41E7-9417-E8CDCC7CB9E4}" cxnId="{D6351A12-8C96-437A-A533-BF9B64C2580A}" type="parTrans">
      <dgm:prSet/>
      <dgm:spPr/>
      <dgm:t>
        <a:bodyPr/>
        <a:lstStyle/>
        <a:p>
          <a:endParaRPr lang="zh-CN" altLang="en-US"/>
        </a:p>
      </dgm:t>
    </dgm:pt>
    <dgm:pt modelId="{08CBAA56-6C55-4558-9507-D5CA6B381C1E}" cxnId="{D6351A12-8C96-437A-A533-BF9B64C2580A}" type="sibTrans">
      <dgm:prSet/>
      <dgm:spPr/>
      <dgm:t>
        <a:bodyPr/>
        <a:lstStyle/>
        <a:p>
          <a:endParaRPr lang="zh-CN" altLang="en-US"/>
        </a:p>
      </dgm:t>
    </dgm:pt>
    <dgm:pt modelId="{0915BB11-D6FC-4813-B4C7-93744CC56F32}">
      <dgm:prSet phldrT="[文本]" custT="1"/>
      <dgm:spPr/>
      <dgm:t>
        <a:bodyPr/>
        <a:lstStyle/>
        <a:p>
          <a:r>
            <a:rPr lang="zh-CN" altLang="en-US" sz="1600" dirty="0" smtClean="0">
              <a:latin typeface="宋体" panose="02010600030101010101" pitchFamily="2" charset="-122"/>
              <a:ea typeface="宋体" panose="02010600030101010101" pitchFamily="2" charset="-122"/>
            </a:rPr>
            <a:t>围绕十大问题做两件事：发现企业的薪酬问题在哪里，</a:t>
          </a:r>
          <a:endParaRPr lang="zh-CN" altLang="en-US" sz="1600" dirty="0">
            <a:latin typeface="宋体" panose="02010600030101010101" pitchFamily="2" charset="-122"/>
            <a:ea typeface="宋体" panose="02010600030101010101" pitchFamily="2" charset="-122"/>
          </a:endParaRPr>
        </a:p>
      </dgm:t>
    </dgm:pt>
    <dgm:pt modelId="{BD59C87A-BE5E-4826-B62E-A4E7F93F88DC}" cxnId="{8D2B75C7-A9A0-44DC-B975-2946E9DD2330}" type="parTrans">
      <dgm:prSet/>
      <dgm:spPr/>
      <dgm:t>
        <a:bodyPr/>
        <a:lstStyle/>
        <a:p>
          <a:endParaRPr lang="zh-CN" altLang="en-US"/>
        </a:p>
      </dgm:t>
    </dgm:pt>
    <dgm:pt modelId="{6CD01BFD-099D-4664-A0A0-8DE82EAD4D83}" cxnId="{8D2B75C7-A9A0-44DC-B975-2946E9DD2330}" type="sibTrans">
      <dgm:prSet/>
      <dgm:spPr/>
      <dgm:t>
        <a:bodyPr/>
        <a:lstStyle/>
        <a:p>
          <a:endParaRPr lang="zh-CN" altLang="en-US"/>
        </a:p>
      </dgm:t>
    </dgm:pt>
    <dgm:pt modelId="{85D10ED8-BCF0-4B54-B559-B7CC83CB2427}">
      <dgm:prSet custT="1"/>
      <dgm:spPr/>
      <dgm:t>
        <a:bodyPr/>
        <a:lstStyle/>
        <a:p>
          <a:r>
            <a:rPr lang="en-US" altLang="zh-CN" sz="1600" b="0" dirty="0" smtClean="0">
              <a:latin typeface="宋体" panose="02010600030101010101" pitchFamily="2" charset="-122"/>
              <a:ea typeface="宋体" panose="02010600030101010101" pitchFamily="2" charset="-122"/>
            </a:rPr>
            <a:t>2</a:t>
          </a:r>
          <a:r>
            <a:rPr lang="zh-CN" altLang="en-US" sz="1600" b="0" dirty="0" smtClean="0">
              <a:latin typeface="宋体" panose="02010600030101010101" pitchFamily="2" charset="-122"/>
              <a:ea typeface="宋体" panose="02010600030101010101" pitchFamily="2" charset="-122"/>
            </a:rPr>
            <a:t>、如何对每一个职位和从事这个职位的人准确付酬？</a:t>
          </a:r>
        </a:p>
      </dgm:t>
    </dgm:pt>
    <dgm:pt modelId="{1730A273-70D4-4DDA-A904-B091DC99F2E2}" cxnId="{F92DF57E-2281-4F66-A0C1-55181A2BE8B9}" type="parTrans">
      <dgm:prSet/>
      <dgm:spPr/>
      <dgm:t>
        <a:bodyPr/>
        <a:lstStyle/>
        <a:p>
          <a:endParaRPr lang="zh-CN" altLang="en-US"/>
        </a:p>
      </dgm:t>
    </dgm:pt>
    <dgm:pt modelId="{0F6E85F1-3A72-458E-B7D3-ED36E7699B8B}" cxnId="{F92DF57E-2281-4F66-A0C1-55181A2BE8B9}" type="sibTrans">
      <dgm:prSet/>
      <dgm:spPr/>
      <dgm:t>
        <a:bodyPr/>
        <a:lstStyle/>
        <a:p>
          <a:endParaRPr lang="zh-CN" altLang="en-US"/>
        </a:p>
      </dgm:t>
    </dgm:pt>
    <dgm:pt modelId="{78B69C57-33AD-400B-ADF3-3B97DD064963}">
      <dgm:prSet custT="1"/>
      <dgm:spPr/>
      <dgm:t>
        <a:bodyPr/>
        <a:lstStyle/>
        <a:p>
          <a:r>
            <a:rPr lang="en-US" altLang="zh-CN" sz="1600" b="0" dirty="0" smtClean="0">
              <a:latin typeface="宋体" panose="02010600030101010101" pitchFamily="2" charset="-122"/>
              <a:ea typeface="宋体" panose="02010600030101010101" pitchFamily="2" charset="-122"/>
            </a:rPr>
            <a:t>3</a:t>
          </a:r>
          <a:r>
            <a:rPr lang="zh-CN" altLang="en-US" sz="1600" b="0" dirty="0" smtClean="0">
              <a:latin typeface="宋体" panose="02010600030101010101" pitchFamily="2" charset="-122"/>
              <a:ea typeface="宋体" panose="02010600030101010101" pitchFamily="2" charset="-122"/>
            </a:rPr>
            <a:t>、如何保证外部公平性？</a:t>
          </a:r>
        </a:p>
      </dgm:t>
    </dgm:pt>
    <dgm:pt modelId="{5300B970-98FD-4157-BC13-D893C491D448}" cxnId="{DDA34150-F4B4-4F1C-A565-961FF6F82695}" type="parTrans">
      <dgm:prSet/>
      <dgm:spPr/>
      <dgm:t>
        <a:bodyPr/>
        <a:lstStyle/>
        <a:p>
          <a:endParaRPr lang="zh-CN" altLang="en-US"/>
        </a:p>
      </dgm:t>
    </dgm:pt>
    <dgm:pt modelId="{72A57A0A-5E81-4208-AC4D-9CA2334A11F0}" cxnId="{DDA34150-F4B4-4F1C-A565-961FF6F82695}" type="sibTrans">
      <dgm:prSet/>
      <dgm:spPr/>
      <dgm:t>
        <a:bodyPr/>
        <a:lstStyle/>
        <a:p>
          <a:endParaRPr lang="zh-CN" altLang="en-US"/>
        </a:p>
      </dgm:t>
    </dgm:pt>
    <dgm:pt modelId="{EA40B079-FE66-4203-86F6-5572FD57BEEC}">
      <dgm:prSet custT="1"/>
      <dgm:spPr/>
      <dgm:t>
        <a:bodyPr/>
        <a:lstStyle/>
        <a:p>
          <a:r>
            <a:rPr lang="en-US" altLang="zh-CN" sz="1600" b="0" dirty="0" smtClean="0">
              <a:latin typeface="宋体" panose="02010600030101010101" pitchFamily="2" charset="-122"/>
              <a:ea typeface="宋体" panose="02010600030101010101" pitchFamily="2" charset="-122"/>
            </a:rPr>
            <a:t>4</a:t>
          </a:r>
          <a:r>
            <a:rPr lang="zh-CN" altLang="en-US" sz="1600" b="0" dirty="0" smtClean="0">
              <a:latin typeface="宋体" panose="02010600030101010101" pitchFamily="2" charset="-122"/>
              <a:ea typeface="宋体" panose="02010600030101010101" pitchFamily="2" charset="-122"/>
            </a:rPr>
            <a:t>、如何确立报酬结构？</a:t>
          </a:r>
        </a:p>
      </dgm:t>
    </dgm:pt>
    <dgm:pt modelId="{FC505D64-EA97-4ABC-B060-9B17A6074327}" cxnId="{F193B33E-FAE0-45F7-97CF-7769486D31DF}" type="parTrans">
      <dgm:prSet/>
      <dgm:spPr/>
      <dgm:t>
        <a:bodyPr/>
        <a:lstStyle/>
        <a:p>
          <a:endParaRPr lang="zh-CN" altLang="en-US"/>
        </a:p>
      </dgm:t>
    </dgm:pt>
    <dgm:pt modelId="{32B5A611-3AEF-44A7-8D44-3846125BD424}" cxnId="{F193B33E-FAE0-45F7-97CF-7769486D31DF}" type="sibTrans">
      <dgm:prSet/>
      <dgm:spPr/>
      <dgm:t>
        <a:bodyPr/>
        <a:lstStyle/>
        <a:p>
          <a:endParaRPr lang="zh-CN" altLang="en-US"/>
        </a:p>
      </dgm:t>
    </dgm:pt>
    <dgm:pt modelId="{68888692-5372-444D-921D-3C6309F88B84}">
      <dgm:prSet custT="1"/>
      <dgm:spPr/>
      <dgm:t>
        <a:bodyPr/>
        <a:lstStyle/>
        <a:p>
          <a:r>
            <a:rPr lang="en-US" altLang="zh-CN" sz="1600" b="0" dirty="0" smtClean="0">
              <a:latin typeface="宋体" panose="02010600030101010101" pitchFamily="2" charset="-122"/>
              <a:ea typeface="宋体" panose="02010600030101010101" pitchFamily="2" charset="-122"/>
            </a:rPr>
            <a:t>5</a:t>
          </a:r>
          <a:r>
            <a:rPr lang="zh-CN" altLang="en-US" sz="1600" b="0" dirty="0" smtClean="0">
              <a:latin typeface="宋体" panose="02010600030101010101" pitchFamily="2" charset="-122"/>
              <a:ea typeface="宋体" panose="02010600030101010101" pitchFamily="2" charset="-122"/>
            </a:rPr>
            <a:t>、凭什么支付奖金？</a:t>
          </a:r>
        </a:p>
      </dgm:t>
    </dgm:pt>
    <dgm:pt modelId="{5E8EE5E4-A849-46B3-BA48-9A86EE6AD396}" cxnId="{F6AEB894-B516-48B2-826B-A496907E0B4D}" type="parTrans">
      <dgm:prSet/>
      <dgm:spPr/>
      <dgm:t>
        <a:bodyPr/>
        <a:lstStyle/>
        <a:p>
          <a:endParaRPr lang="zh-CN" altLang="en-US"/>
        </a:p>
      </dgm:t>
    </dgm:pt>
    <dgm:pt modelId="{3F36F7D1-B90C-4A07-AC86-75D98E815167}" cxnId="{F6AEB894-B516-48B2-826B-A496907E0B4D}" type="sibTrans">
      <dgm:prSet/>
      <dgm:spPr/>
      <dgm:t>
        <a:bodyPr/>
        <a:lstStyle/>
        <a:p>
          <a:endParaRPr lang="zh-CN" altLang="en-US"/>
        </a:p>
      </dgm:t>
    </dgm:pt>
    <dgm:pt modelId="{67F12419-D62E-449D-A314-B29FB36DC035}">
      <dgm:prSet custT="1"/>
      <dgm:spPr/>
      <dgm:t>
        <a:bodyPr/>
        <a:lstStyle/>
        <a:p>
          <a:r>
            <a:rPr lang="en-US" altLang="zh-CN" sz="1600" b="0" dirty="0" smtClean="0">
              <a:latin typeface="宋体" panose="02010600030101010101" pitchFamily="2" charset="-122"/>
              <a:ea typeface="宋体" panose="02010600030101010101" pitchFamily="2" charset="-122"/>
            </a:rPr>
            <a:t>6</a:t>
          </a:r>
          <a:r>
            <a:rPr lang="zh-CN" altLang="en-US" sz="1600" b="0" dirty="0" smtClean="0">
              <a:latin typeface="宋体" panose="02010600030101010101" pitchFamily="2" charset="-122"/>
              <a:ea typeface="宋体" panose="02010600030101010101" pitchFamily="2" charset="-122"/>
            </a:rPr>
            <a:t>、支付多少奖金？</a:t>
          </a:r>
        </a:p>
      </dgm:t>
    </dgm:pt>
    <dgm:pt modelId="{F0928799-C41A-4A10-8F69-B35EFCEEE5AA}" cxnId="{2A23B9EA-73C0-4BF9-9E10-86A13276210C}" type="parTrans">
      <dgm:prSet/>
      <dgm:spPr/>
      <dgm:t>
        <a:bodyPr/>
        <a:lstStyle/>
        <a:p>
          <a:endParaRPr lang="zh-CN" altLang="en-US"/>
        </a:p>
      </dgm:t>
    </dgm:pt>
    <dgm:pt modelId="{6E14588A-2BEB-4DF6-A2E0-ABDB552C5EDB}" cxnId="{2A23B9EA-73C0-4BF9-9E10-86A13276210C}" type="sibTrans">
      <dgm:prSet/>
      <dgm:spPr/>
      <dgm:t>
        <a:bodyPr/>
        <a:lstStyle/>
        <a:p>
          <a:endParaRPr lang="zh-CN" altLang="en-US"/>
        </a:p>
      </dgm:t>
    </dgm:pt>
    <dgm:pt modelId="{8E31ED4A-E2AE-4FE1-B796-10F6CB248E72}">
      <dgm:prSet custT="1"/>
      <dgm:spPr/>
      <dgm:t>
        <a:bodyPr/>
        <a:lstStyle/>
        <a:p>
          <a:r>
            <a:rPr lang="en-US" altLang="zh-CN" sz="1600" b="0" dirty="0" smtClean="0">
              <a:latin typeface="宋体" panose="02010600030101010101" pitchFamily="2" charset="-122"/>
              <a:ea typeface="宋体" panose="02010600030101010101" pitchFamily="2" charset="-122"/>
            </a:rPr>
            <a:t>7</a:t>
          </a:r>
          <a:r>
            <a:rPr lang="zh-CN" altLang="en-US" sz="1600" b="0" dirty="0" smtClean="0">
              <a:latin typeface="宋体" panose="02010600030101010101" pitchFamily="2" charset="-122"/>
              <a:ea typeface="宋体" panose="02010600030101010101" pitchFamily="2" charset="-122"/>
            </a:rPr>
            <a:t>、如何支付奖金？</a:t>
          </a:r>
        </a:p>
      </dgm:t>
    </dgm:pt>
    <dgm:pt modelId="{E28130EF-5EBF-4475-8454-5C7915348EF0}" cxnId="{61FEBF01-4F99-4F6C-93FF-D8AD1B9F8AD1}" type="parTrans">
      <dgm:prSet/>
      <dgm:spPr/>
      <dgm:t>
        <a:bodyPr/>
        <a:lstStyle/>
        <a:p>
          <a:endParaRPr lang="zh-CN" altLang="en-US"/>
        </a:p>
      </dgm:t>
    </dgm:pt>
    <dgm:pt modelId="{25550C0D-C24B-49AB-8843-AC7D0A53342E}" cxnId="{61FEBF01-4F99-4F6C-93FF-D8AD1B9F8AD1}" type="sibTrans">
      <dgm:prSet/>
      <dgm:spPr/>
      <dgm:t>
        <a:bodyPr/>
        <a:lstStyle/>
        <a:p>
          <a:endParaRPr lang="zh-CN" altLang="en-US"/>
        </a:p>
      </dgm:t>
    </dgm:pt>
    <dgm:pt modelId="{1A37A93C-59BA-4377-A1F1-85A00ADED397}">
      <dgm:prSet custT="1"/>
      <dgm:spPr/>
      <dgm:t>
        <a:bodyPr/>
        <a:lstStyle/>
        <a:p>
          <a:r>
            <a:rPr lang="en-US" altLang="zh-CN" sz="1600" b="0" dirty="0" smtClean="0">
              <a:latin typeface="宋体" panose="02010600030101010101" pitchFamily="2" charset="-122"/>
              <a:ea typeface="宋体" panose="02010600030101010101" pitchFamily="2" charset="-122"/>
            </a:rPr>
            <a:t>8</a:t>
          </a:r>
          <a:r>
            <a:rPr lang="zh-CN" altLang="en-US" sz="1600" b="0" dirty="0" smtClean="0">
              <a:latin typeface="宋体" panose="02010600030101010101" pitchFamily="2" charset="-122"/>
              <a:ea typeface="宋体" panose="02010600030101010101" pitchFamily="2" charset="-122"/>
            </a:rPr>
            <a:t>、如何设计一套符合法律的福利体系？</a:t>
          </a:r>
        </a:p>
      </dgm:t>
    </dgm:pt>
    <dgm:pt modelId="{048C5602-0F96-4BDF-BBD1-935722CED484}" cxnId="{15CA57F8-284D-4357-BC70-4E3D15E47CA4}" type="parTrans">
      <dgm:prSet/>
      <dgm:spPr/>
      <dgm:t>
        <a:bodyPr/>
        <a:lstStyle/>
        <a:p>
          <a:endParaRPr lang="zh-CN" altLang="en-US"/>
        </a:p>
      </dgm:t>
    </dgm:pt>
    <dgm:pt modelId="{095148B7-2C18-4648-9F92-B547A2338408}" cxnId="{15CA57F8-284D-4357-BC70-4E3D15E47CA4}" type="sibTrans">
      <dgm:prSet/>
      <dgm:spPr/>
      <dgm:t>
        <a:bodyPr/>
        <a:lstStyle/>
        <a:p>
          <a:endParaRPr lang="zh-CN" altLang="en-US"/>
        </a:p>
      </dgm:t>
    </dgm:pt>
    <dgm:pt modelId="{D431E480-FDE2-49E1-86FA-6A6E7E90D289}">
      <dgm:prSet custT="1"/>
      <dgm:spPr/>
      <dgm:t>
        <a:bodyPr/>
        <a:lstStyle/>
        <a:p>
          <a:r>
            <a:rPr lang="en-US" altLang="zh-CN" sz="1600" b="0" dirty="0" smtClean="0">
              <a:latin typeface="宋体" panose="02010600030101010101" pitchFamily="2" charset="-122"/>
              <a:ea typeface="宋体" panose="02010600030101010101" pitchFamily="2" charset="-122"/>
            </a:rPr>
            <a:t>9</a:t>
          </a:r>
          <a:r>
            <a:rPr lang="zh-CN" altLang="en-US" sz="1600" b="0" dirty="0" smtClean="0">
              <a:latin typeface="宋体" panose="02010600030101010101" pitchFamily="2" charset="-122"/>
              <a:ea typeface="宋体" panose="02010600030101010101" pitchFamily="2" charset="-122"/>
            </a:rPr>
            <a:t>、如何设计一套补充福利系统以发挥福利的人力资源管理功能</a:t>
          </a:r>
        </a:p>
      </dgm:t>
    </dgm:pt>
    <dgm:pt modelId="{3D41D29F-0AFE-4627-914A-EDBA91F96162}" cxnId="{2C25B278-2C12-4EF0-97CD-FDA2BC86FA99}" type="parTrans">
      <dgm:prSet/>
      <dgm:spPr/>
      <dgm:t>
        <a:bodyPr/>
        <a:lstStyle/>
        <a:p>
          <a:endParaRPr lang="zh-CN" altLang="en-US"/>
        </a:p>
      </dgm:t>
    </dgm:pt>
    <dgm:pt modelId="{CFFCF2CC-A97F-4908-9622-120D6C3ACB0F}" cxnId="{2C25B278-2C12-4EF0-97CD-FDA2BC86FA99}" type="sibTrans">
      <dgm:prSet/>
      <dgm:spPr/>
      <dgm:t>
        <a:bodyPr/>
        <a:lstStyle/>
        <a:p>
          <a:endParaRPr lang="zh-CN" altLang="en-US"/>
        </a:p>
      </dgm:t>
    </dgm:pt>
    <dgm:pt modelId="{6E10C726-34BF-4500-ABE0-2E7CA5EAC705}">
      <dgm:prSet custT="1"/>
      <dgm:spPr/>
      <dgm:t>
        <a:bodyPr/>
        <a:lstStyle/>
        <a:p>
          <a:r>
            <a:rPr lang="en-US" altLang="zh-CN" sz="1600" b="0" dirty="0" smtClean="0">
              <a:latin typeface="宋体" panose="02010600030101010101" pitchFamily="2" charset="-122"/>
              <a:ea typeface="宋体" panose="02010600030101010101" pitchFamily="2" charset="-122"/>
            </a:rPr>
            <a:t>10</a:t>
          </a:r>
          <a:r>
            <a:rPr lang="zh-CN" altLang="en-US" sz="1600" b="0" dirty="0" smtClean="0">
              <a:latin typeface="宋体" panose="02010600030101010101" pitchFamily="2" charset="-122"/>
              <a:ea typeface="宋体" panose="02010600030101010101" pitchFamily="2" charset="-122"/>
            </a:rPr>
            <a:t>、如何使工资体系制度化？</a:t>
          </a:r>
        </a:p>
      </dgm:t>
    </dgm:pt>
    <dgm:pt modelId="{FFC9C769-6186-44DE-9115-A8A458F264F8}" cxnId="{FB5B1410-4019-4FF2-9DB5-8933A5EDDD75}" type="parTrans">
      <dgm:prSet/>
      <dgm:spPr/>
      <dgm:t>
        <a:bodyPr/>
        <a:lstStyle/>
        <a:p>
          <a:endParaRPr lang="zh-CN" altLang="en-US"/>
        </a:p>
      </dgm:t>
    </dgm:pt>
    <dgm:pt modelId="{852D0B6E-BB7D-4817-A589-14EC964010C1}" cxnId="{FB5B1410-4019-4FF2-9DB5-8933A5EDDD75}" type="sibTrans">
      <dgm:prSet/>
      <dgm:spPr/>
      <dgm:t>
        <a:bodyPr/>
        <a:lstStyle/>
        <a:p>
          <a:endParaRPr lang="zh-CN" altLang="en-US"/>
        </a:p>
      </dgm:t>
    </dgm:pt>
    <dgm:pt modelId="{ABC45EBF-35AB-41A1-BF98-B12DFE736871}">
      <dgm:prSet custT="1"/>
      <dgm:spPr/>
      <dgm:t>
        <a:bodyPr/>
        <a:lstStyle/>
        <a:p>
          <a:r>
            <a:rPr lang="zh-CN" altLang="en-US" sz="1600" dirty="0" smtClean="0">
              <a:latin typeface="宋体" panose="02010600030101010101" pitchFamily="2" charset="-122"/>
              <a:ea typeface="宋体" panose="02010600030101010101" pitchFamily="2" charset="-122"/>
            </a:rPr>
            <a:t>如何解决发现的薪酬问题</a:t>
          </a:r>
          <a:endParaRPr lang="zh-CN" altLang="en-US" sz="1600" dirty="0">
            <a:latin typeface="宋体" panose="02010600030101010101" pitchFamily="2" charset="-122"/>
            <a:ea typeface="宋体" panose="02010600030101010101" pitchFamily="2" charset="-122"/>
          </a:endParaRPr>
        </a:p>
      </dgm:t>
    </dgm:pt>
    <dgm:pt modelId="{B050454B-CBF8-4233-AFBD-4D6E002F19B6}" cxnId="{8F57D52D-A4D1-420A-B73A-BE7F290FB179}" type="parTrans">
      <dgm:prSet/>
      <dgm:spPr/>
      <dgm:t>
        <a:bodyPr/>
        <a:lstStyle/>
        <a:p>
          <a:endParaRPr lang="zh-CN" altLang="en-US"/>
        </a:p>
      </dgm:t>
    </dgm:pt>
    <dgm:pt modelId="{EEE454A1-3553-4B40-A9E8-9F68B2CE8C4F}" cxnId="{8F57D52D-A4D1-420A-B73A-BE7F290FB179}" type="sibTrans">
      <dgm:prSet/>
      <dgm:spPr/>
      <dgm:t>
        <a:bodyPr/>
        <a:lstStyle/>
        <a:p>
          <a:endParaRPr lang="zh-CN" altLang="en-US"/>
        </a:p>
      </dgm:t>
    </dgm:pt>
    <dgm:pt modelId="{883BFE10-798E-43FF-ACB3-D6D82985ACE7}" type="pres">
      <dgm:prSet presAssocID="{9C9163E5-BB5B-41B4-97FD-2E23E83BF4FE}" presName="Name0" presStyleCnt="0">
        <dgm:presLayoutVars>
          <dgm:dir/>
          <dgm:animLvl val="lvl"/>
          <dgm:resizeHandles val="exact"/>
        </dgm:presLayoutVars>
      </dgm:prSet>
      <dgm:spPr/>
      <dgm:t>
        <a:bodyPr/>
        <a:lstStyle/>
        <a:p>
          <a:endParaRPr lang="zh-CN" altLang="en-US"/>
        </a:p>
      </dgm:t>
    </dgm:pt>
    <dgm:pt modelId="{A2DD8F4A-05EC-4E75-A66F-22B58BB43425}" type="pres">
      <dgm:prSet presAssocID="{9CC4F868-5C58-48B3-9422-228A318760D7}" presName="linNode" presStyleCnt="0"/>
      <dgm:spPr/>
    </dgm:pt>
    <dgm:pt modelId="{1530FB71-D961-4C64-8A87-A64F6A5AD288}" type="pres">
      <dgm:prSet presAssocID="{9CC4F868-5C58-48B3-9422-228A318760D7}" presName="parentText" presStyleLbl="node1" presStyleIdx="0" presStyleCnt="3" custScaleX="88096" custScaleY="36007">
        <dgm:presLayoutVars>
          <dgm:chMax val="1"/>
          <dgm:bulletEnabled val="1"/>
        </dgm:presLayoutVars>
      </dgm:prSet>
      <dgm:spPr/>
      <dgm:t>
        <a:bodyPr/>
        <a:lstStyle/>
        <a:p>
          <a:endParaRPr lang="zh-CN" altLang="en-US"/>
        </a:p>
      </dgm:t>
    </dgm:pt>
    <dgm:pt modelId="{737923C7-AB3C-4931-8C58-F5EB6977C557}" type="pres">
      <dgm:prSet presAssocID="{9CC4F868-5C58-48B3-9422-228A318760D7}" presName="descendantText" presStyleLbl="alignAccFollowNode1" presStyleIdx="0" presStyleCnt="3" custScaleY="28414">
        <dgm:presLayoutVars>
          <dgm:bulletEnabled val="1"/>
        </dgm:presLayoutVars>
      </dgm:prSet>
      <dgm:spPr/>
      <dgm:t>
        <a:bodyPr/>
        <a:lstStyle/>
        <a:p>
          <a:endParaRPr lang="zh-CN" altLang="en-US"/>
        </a:p>
      </dgm:t>
    </dgm:pt>
    <dgm:pt modelId="{CB87CF78-BFCB-4628-A2CD-AA0D4AC84C0D}" type="pres">
      <dgm:prSet presAssocID="{43E49D63-EF04-4CED-A5C8-22DBD464AEC2}" presName="sp" presStyleCnt="0"/>
      <dgm:spPr/>
    </dgm:pt>
    <dgm:pt modelId="{8D39261B-ABBE-4CE8-A494-44B1912A7EA6}" type="pres">
      <dgm:prSet presAssocID="{BA2C068B-82DD-4E78-98AA-173F448006A8}" presName="linNode" presStyleCnt="0"/>
      <dgm:spPr/>
    </dgm:pt>
    <dgm:pt modelId="{707D3E1B-2624-45F6-A996-16B5377F9A75}" type="pres">
      <dgm:prSet presAssocID="{BA2C068B-82DD-4E78-98AA-173F448006A8}" presName="parentText" presStyleLbl="node1" presStyleIdx="1" presStyleCnt="3" custScaleX="88465">
        <dgm:presLayoutVars>
          <dgm:chMax val="1"/>
          <dgm:bulletEnabled val="1"/>
        </dgm:presLayoutVars>
      </dgm:prSet>
      <dgm:spPr/>
      <dgm:t>
        <a:bodyPr/>
        <a:lstStyle/>
        <a:p>
          <a:endParaRPr lang="zh-CN" altLang="en-US"/>
        </a:p>
      </dgm:t>
    </dgm:pt>
    <dgm:pt modelId="{E94908F7-DA51-4458-BE3D-8C7E1373FAA8}" type="pres">
      <dgm:prSet presAssocID="{BA2C068B-82DD-4E78-98AA-173F448006A8}" presName="descendantText" presStyleLbl="alignAccFollowNode1" presStyleIdx="1" presStyleCnt="3" custScaleY="170117">
        <dgm:presLayoutVars>
          <dgm:bulletEnabled val="1"/>
        </dgm:presLayoutVars>
      </dgm:prSet>
      <dgm:spPr/>
      <dgm:t>
        <a:bodyPr/>
        <a:lstStyle/>
        <a:p>
          <a:endParaRPr lang="zh-CN" altLang="en-US"/>
        </a:p>
      </dgm:t>
    </dgm:pt>
    <dgm:pt modelId="{0F9C6275-343D-48B0-9FD3-DABAD06FC5C5}" type="pres">
      <dgm:prSet presAssocID="{8C68E760-17AC-4300-BD09-AACF1DF37266}" presName="sp" presStyleCnt="0"/>
      <dgm:spPr/>
    </dgm:pt>
    <dgm:pt modelId="{E80E12C2-6486-40AE-9CEB-B7828487C82D}" type="pres">
      <dgm:prSet presAssocID="{B098CC52-20CC-41E0-A8F2-00AF0D15417A}" presName="linNode" presStyleCnt="0"/>
      <dgm:spPr/>
    </dgm:pt>
    <dgm:pt modelId="{5D17B5B2-C96F-47FA-8D2A-6E421DBB2CFB}" type="pres">
      <dgm:prSet presAssocID="{B098CC52-20CC-41E0-A8F2-00AF0D15417A}" presName="parentText" presStyleLbl="node1" presStyleIdx="2" presStyleCnt="3" custScaleX="88096" custScaleY="41694">
        <dgm:presLayoutVars>
          <dgm:chMax val="1"/>
          <dgm:bulletEnabled val="1"/>
        </dgm:presLayoutVars>
      </dgm:prSet>
      <dgm:spPr/>
      <dgm:t>
        <a:bodyPr/>
        <a:lstStyle/>
        <a:p>
          <a:endParaRPr lang="zh-CN" altLang="en-US"/>
        </a:p>
      </dgm:t>
    </dgm:pt>
    <dgm:pt modelId="{FB7A9FEF-4D81-4B8D-AC16-348FE302E1A4}" type="pres">
      <dgm:prSet presAssocID="{B098CC52-20CC-41E0-A8F2-00AF0D15417A}" presName="descendantText" presStyleLbl="alignAccFollowNode1" presStyleIdx="2" presStyleCnt="3" custScaleY="43559">
        <dgm:presLayoutVars>
          <dgm:bulletEnabled val="1"/>
        </dgm:presLayoutVars>
      </dgm:prSet>
      <dgm:spPr/>
      <dgm:t>
        <a:bodyPr/>
        <a:lstStyle/>
        <a:p>
          <a:endParaRPr lang="zh-CN" altLang="en-US"/>
        </a:p>
      </dgm:t>
    </dgm:pt>
  </dgm:ptLst>
  <dgm:cxnLst>
    <dgm:cxn modelId="{F5D6C778-E86F-4840-87D0-69C46156202D}" type="presOf" srcId="{B098CC52-20CC-41E0-A8F2-00AF0D15417A}" destId="{5D17B5B2-C96F-47FA-8D2A-6E421DBB2CFB}" srcOrd="0" destOrd="0" presId="urn:microsoft.com/office/officeart/2005/8/layout/vList5"/>
    <dgm:cxn modelId="{8F57D52D-A4D1-420A-B73A-BE7F290FB179}" srcId="{B098CC52-20CC-41E0-A8F2-00AF0D15417A}" destId="{ABC45EBF-35AB-41A1-BF98-B12DFE736871}" srcOrd="1" destOrd="0" parTransId="{B050454B-CBF8-4233-AFBD-4D6E002F19B6}" sibTransId="{EEE454A1-3553-4B40-A9E8-9F68B2CE8C4F}"/>
    <dgm:cxn modelId="{146F8E4F-E2A4-44A1-8D02-E0A003B8B23D}" type="presOf" srcId="{6E10C726-34BF-4500-ABE0-2E7CA5EAC705}" destId="{E94908F7-DA51-4458-BE3D-8C7E1373FAA8}" srcOrd="0" destOrd="9" presId="urn:microsoft.com/office/officeart/2005/8/layout/vList5"/>
    <dgm:cxn modelId="{57EE974C-1C1D-4032-BB91-5E202007B138}" srcId="{BA2C068B-82DD-4E78-98AA-173F448006A8}" destId="{023C1297-9C34-4F77-9E73-9EDF2B756945}" srcOrd="0" destOrd="0" parTransId="{268DEF10-CA12-4A0F-80FA-5D4FFB6998CF}" sibTransId="{BED3A520-0018-49F1-9289-1D0CE644453D}"/>
    <dgm:cxn modelId="{9FBD3650-9440-47E4-8546-F86CD87D1425}" type="presOf" srcId="{0915BB11-D6FC-4813-B4C7-93744CC56F32}" destId="{FB7A9FEF-4D81-4B8D-AC16-348FE302E1A4}" srcOrd="0" destOrd="0" presId="urn:microsoft.com/office/officeart/2005/8/layout/vList5"/>
    <dgm:cxn modelId="{15CA57F8-284D-4357-BC70-4E3D15E47CA4}" srcId="{BA2C068B-82DD-4E78-98AA-173F448006A8}" destId="{1A37A93C-59BA-4377-A1F1-85A00ADED397}" srcOrd="7" destOrd="0" parTransId="{048C5602-0F96-4BDF-BBD1-935722CED484}" sibTransId="{095148B7-2C18-4648-9F92-B547A2338408}"/>
    <dgm:cxn modelId="{0D0E107C-B545-4874-AD83-0384F1C8A17B}" type="presOf" srcId="{1A37A93C-59BA-4377-A1F1-85A00ADED397}" destId="{E94908F7-DA51-4458-BE3D-8C7E1373FAA8}" srcOrd="0" destOrd="7" presId="urn:microsoft.com/office/officeart/2005/8/layout/vList5"/>
    <dgm:cxn modelId="{27078111-A89C-4B94-B0C5-8A4B005FAB86}" srcId="{9CC4F868-5C58-48B3-9422-228A318760D7}" destId="{7D5C3D87-1A99-4666-9121-0491FEB14BE6}" srcOrd="0" destOrd="0" parTransId="{E25372BD-3DF8-4B63-A6E6-DE9F0C392695}" sibTransId="{163231B1-7DA7-403C-8770-22591813AE2A}"/>
    <dgm:cxn modelId="{FB5B1410-4019-4FF2-9DB5-8933A5EDDD75}" srcId="{BA2C068B-82DD-4E78-98AA-173F448006A8}" destId="{6E10C726-34BF-4500-ABE0-2E7CA5EAC705}" srcOrd="9" destOrd="0" parTransId="{FFC9C769-6186-44DE-9115-A8A458F264F8}" sibTransId="{852D0B6E-BB7D-4817-A589-14EC964010C1}"/>
    <dgm:cxn modelId="{81BAB7E6-009A-4CAE-8BD9-E811005BFAC8}" type="presOf" srcId="{ABC45EBF-35AB-41A1-BF98-B12DFE736871}" destId="{FB7A9FEF-4D81-4B8D-AC16-348FE302E1A4}" srcOrd="0" destOrd="1" presId="urn:microsoft.com/office/officeart/2005/8/layout/vList5"/>
    <dgm:cxn modelId="{8D2B75C7-A9A0-44DC-B975-2946E9DD2330}" srcId="{B098CC52-20CC-41E0-A8F2-00AF0D15417A}" destId="{0915BB11-D6FC-4813-B4C7-93744CC56F32}" srcOrd="0" destOrd="0" parTransId="{BD59C87A-BE5E-4826-B62E-A4E7F93F88DC}" sibTransId="{6CD01BFD-099D-4664-A0A0-8DE82EAD4D83}"/>
    <dgm:cxn modelId="{F8052588-A300-4363-9393-550A69548828}" type="presOf" srcId="{9C9163E5-BB5B-41B4-97FD-2E23E83BF4FE}" destId="{883BFE10-798E-43FF-ACB3-D6D82985ACE7}" srcOrd="0" destOrd="0" presId="urn:microsoft.com/office/officeart/2005/8/layout/vList5"/>
    <dgm:cxn modelId="{B8E13C06-A16A-41DE-8E21-44AB7444BFAD}" type="presOf" srcId="{68888692-5372-444D-921D-3C6309F88B84}" destId="{E94908F7-DA51-4458-BE3D-8C7E1373FAA8}" srcOrd="0" destOrd="4" presId="urn:microsoft.com/office/officeart/2005/8/layout/vList5"/>
    <dgm:cxn modelId="{7EA9FAF9-6AD1-4A2F-B181-C11DA5E3CE51}" type="presOf" srcId="{85D10ED8-BCF0-4B54-B559-B7CC83CB2427}" destId="{E94908F7-DA51-4458-BE3D-8C7E1373FAA8}" srcOrd="0" destOrd="1" presId="urn:microsoft.com/office/officeart/2005/8/layout/vList5"/>
    <dgm:cxn modelId="{F4DE0918-DB28-4BAE-9C8C-835FC0EE18E6}" type="presOf" srcId="{EA40B079-FE66-4203-86F6-5572FD57BEEC}" destId="{E94908F7-DA51-4458-BE3D-8C7E1373FAA8}" srcOrd="0" destOrd="3" presId="urn:microsoft.com/office/officeart/2005/8/layout/vList5"/>
    <dgm:cxn modelId="{7D3AB5FC-4DD2-4EEA-B409-A466DBCA374E}" type="presOf" srcId="{023C1297-9C34-4F77-9E73-9EDF2B756945}" destId="{E94908F7-DA51-4458-BE3D-8C7E1373FAA8}" srcOrd="0" destOrd="0" presId="urn:microsoft.com/office/officeart/2005/8/layout/vList5"/>
    <dgm:cxn modelId="{DAD673B7-9B93-4A05-982B-BDCBB51CD855}" type="presOf" srcId="{7D5C3D87-1A99-4666-9121-0491FEB14BE6}" destId="{737923C7-AB3C-4931-8C58-F5EB6977C557}" srcOrd="0" destOrd="0" presId="urn:microsoft.com/office/officeart/2005/8/layout/vList5"/>
    <dgm:cxn modelId="{D6351A12-8C96-437A-A533-BF9B64C2580A}" srcId="{9C9163E5-BB5B-41B4-97FD-2E23E83BF4FE}" destId="{B098CC52-20CC-41E0-A8F2-00AF0D15417A}" srcOrd="2" destOrd="0" parTransId="{5DA74F89-12DA-41E7-9417-E8CDCC7CB9E4}" sibTransId="{08CBAA56-6C55-4558-9507-D5CA6B381C1E}"/>
    <dgm:cxn modelId="{2A23B9EA-73C0-4BF9-9E10-86A13276210C}" srcId="{BA2C068B-82DD-4E78-98AA-173F448006A8}" destId="{67F12419-D62E-449D-A314-B29FB36DC035}" srcOrd="5" destOrd="0" parTransId="{F0928799-C41A-4A10-8F69-B35EFCEEE5AA}" sibTransId="{6E14588A-2BEB-4DF6-A2E0-ABDB552C5EDB}"/>
    <dgm:cxn modelId="{DDA34150-F4B4-4F1C-A565-961FF6F82695}" srcId="{BA2C068B-82DD-4E78-98AA-173F448006A8}" destId="{78B69C57-33AD-400B-ADF3-3B97DD064963}" srcOrd="2" destOrd="0" parTransId="{5300B970-98FD-4157-BC13-D893C491D448}" sibTransId="{72A57A0A-5E81-4208-AC4D-9CA2334A11F0}"/>
    <dgm:cxn modelId="{4FB73352-6DA9-415C-9F4F-19063B573922}" srcId="{9C9163E5-BB5B-41B4-97FD-2E23E83BF4FE}" destId="{9CC4F868-5C58-48B3-9422-228A318760D7}" srcOrd="0" destOrd="0" parTransId="{0DE6ECA1-4D3B-4940-A26F-2961B0CA757D}" sibTransId="{43E49D63-EF04-4CED-A5C8-22DBD464AEC2}"/>
    <dgm:cxn modelId="{859AF681-0F75-419C-B2BF-2A488F2CD566}" type="presOf" srcId="{BA2C068B-82DD-4E78-98AA-173F448006A8}" destId="{707D3E1B-2624-45F6-A996-16B5377F9A75}" srcOrd="0" destOrd="0" presId="urn:microsoft.com/office/officeart/2005/8/layout/vList5"/>
    <dgm:cxn modelId="{E3F080B8-F054-4DE0-A0EB-2C88AD86FF8F}" type="presOf" srcId="{D431E480-FDE2-49E1-86FA-6A6E7E90D289}" destId="{E94908F7-DA51-4458-BE3D-8C7E1373FAA8}" srcOrd="0" destOrd="8" presId="urn:microsoft.com/office/officeart/2005/8/layout/vList5"/>
    <dgm:cxn modelId="{209EFEF1-4DFC-4930-9581-91DC49555550}" type="presOf" srcId="{8E31ED4A-E2AE-4FE1-B796-10F6CB248E72}" destId="{E94908F7-DA51-4458-BE3D-8C7E1373FAA8}" srcOrd="0" destOrd="6" presId="urn:microsoft.com/office/officeart/2005/8/layout/vList5"/>
    <dgm:cxn modelId="{2C25B278-2C12-4EF0-97CD-FDA2BC86FA99}" srcId="{BA2C068B-82DD-4E78-98AA-173F448006A8}" destId="{D431E480-FDE2-49E1-86FA-6A6E7E90D289}" srcOrd="8" destOrd="0" parTransId="{3D41D29F-0AFE-4627-914A-EDBA91F96162}" sibTransId="{CFFCF2CC-A97F-4908-9622-120D6C3ACB0F}"/>
    <dgm:cxn modelId="{F193B33E-FAE0-45F7-97CF-7769486D31DF}" srcId="{BA2C068B-82DD-4E78-98AA-173F448006A8}" destId="{EA40B079-FE66-4203-86F6-5572FD57BEEC}" srcOrd="3" destOrd="0" parTransId="{FC505D64-EA97-4ABC-B060-9B17A6074327}" sibTransId="{32B5A611-3AEF-44A7-8D44-3846125BD424}"/>
    <dgm:cxn modelId="{F92DF57E-2281-4F66-A0C1-55181A2BE8B9}" srcId="{BA2C068B-82DD-4E78-98AA-173F448006A8}" destId="{85D10ED8-BCF0-4B54-B559-B7CC83CB2427}" srcOrd="1" destOrd="0" parTransId="{1730A273-70D4-4DDA-A904-B091DC99F2E2}" sibTransId="{0F6E85F1-3A72-458E-B7D3-ED36E7699B8B}"/>
    <dgm:cxn modelId="{A6FF6C99-4D02-430A-8B43-C034F5F2FA74}" type="presOf" srcId="{67F12419-D62E-449D-A314-B29FB36DC035}" destId="{E94908F7-DA51-4458-BE3D-8C7E1373FAA8}" srcOrd="0" destOrd="5" presId="urn:microsoft.com/office/officeart/2005/8/layout/vList5"/>
    <dgm:cxn modelId="{1E048B8E-EDC2-43F1-9248-A763C71BDC41}" srcId="{9C9163E5-BB5B-41B4-97FD-2E23E83BF4FE}" destId="{BA2C068B-82DD-4E78-98AA-173F448006A8}" srcOrd="1" destOrd="0" parTransId="{FA6089C5-7C82-464D-8E2C-7783E6BD8CD9}" sibTransId="{8C68E760-17AC-4300-BD09-AACF1DF37266}"/>
    <dgm:cxn modelId="{F6AEB894-B516-48B2-826B-A496907E0B4D}" srcId="{BA2C068B-82DD-4E78-98AA-173F448006A8}" destId="{68888692-5372-444D-921D-3C6309F88B84}" srcOrd="4" destOrd="0" parTransId="{5E8EE5E4-A849-46B3-BA48-9A86EE6AD396}" sibTransId="{3F36F7D1-B90C-4A07-AC86-75D98E815167}"/>
    <dgm:cxn modelId="{6FA55681-3B86-40E6-A4CC-0EFF77878E7C}" type="presOf" srcId="{9CC4F868-5C58-48B3-9422-228A318760D7}" destId="{1530FB71-D961-4C64-8A87-A64F6A5AD288}" srcOrd="0" destOrd="0" presId="urn:microsoft.com/office/officeart/2005/8/layout/vList5"/>
    <dgm:cxn modelId="{3CFBD606-FE4D-4F28-9506-9082FB183B19}" type="presOf" srcId="{78B69C57-33AD-400B-ADF3-3B97DD064963}" destId="{E94908F7-DA51-4458-BE3D-8C7E1373FAA8}" srcOrd="0" destOrd="2" presId="urn:microsoft.com/office/officeart/2005/8/layout/vList5"/>
    <dgm:cxn modelId="{61FEBF01-4F99-4F6C-93FF-D8AD1B9F8AD1}" srcId="{BA2C068B-82DD-4E78-98AA-173F448006A8}" destId="{8E31ED4A-E2AE-4FE1-B796-10F6CB248E72}" srcOrd="6" destOrd="0" parTransId="{E28130EF-5EBF-4475-8454-5C7915348EF0}" sibTransId="{25550C0D-C24B-49AB-8843-AC7D0A53342E}"/>
    <dgm:cxn modelId="{9284AD4B-287D-4A48-9220-81F0F6D2F1B5}" type="presParOf" srcId="{883BFE10-798E-43FF-ACB3-D6D82985ACE7}" destId="{A2DD8F4A-05EC-4E75-A66F-22B58BB43425}" srcOrd="0" destOrd="0" presId="urn:microsoft.com/office/officeart/2005/8/layout/vList5"/>
    <dgm:cxn modelId="{9F9B3541-95E7-4727-B861-B4A37B6D7CF7}" type="presParOf" srcId="{A2DD8F4A-05EC-4E75-A66F-22B58BB43425}" destId="{1530FB71-D961-4C64-8A87-A64F6A5AD288}" srcOrd="0" destOrd="0" presId="urn:microsoft.com/office/officeart/2005/8/layout/vList5"/>
    <dgm:cxn modelId="{42FFB9F2-64E0-47D8-9112-30D592916439}" type="presParOf" srcId="{A2DD8F4A-05EC-4E75-A66F-22B58BB43425}" destId="{737923C7-AB3C-4931-8C58-F5EB6977C557}" srcOrd="1" destOrd="0" presId="urn:microsoft.com/office/officeart/2005/8/layout/vList5"/>
    <dgm:cxn modelId="{40383B73-E4DD-42C1-A29E-634EDFDA1B50}" type="presParOf" srcId="{883BFE10-798E-43FF-ACB3-D6D82985ACE7}" destId="{CB87CF78-BFCB-4628-A2CD-AA0D4AC84C0D}" srcOrd="1" destOrd="0" presId="urn:microsoft.com/office/officeart/2005/8/layout/vList5"/>
    <dgm:cxn modelId="{6F42F65E-D352-42C0-AE23-7C602B47C493}" type="presParOf" srcId="{883BFE10-798E-43FF-ACB3-D6D82985ACE7}" destId="{8D39261B-ABBE-4CE8-A494-44B1912A7EA6}" srcOrd="2" destOrd="0" presId="urn:microsoft.com/office/officeart/2005/8/layout/vList5"/>
    <dgm:cxn modelId="{1E9356BA-64B7-43F8-B049-FBDF1BA542D6}" type="presParOf" srcId="{8D39261B-ABBE-4CE8-A494-44B1912A7EA6}" destId="{707D3E1B-2624-45F6-A996-16B5377F9A75}" srcOrd="0" destOrd="0" presId="urn:microsoft.com/office/officeart/2005/8/layout/vList5"/>
    <dgm:cxn modelId="{2CACC9F6-A0A8-4FE7-8C2D-1B85F0AF3BDD}" type="presParOf" srcId="{8D39261B-ABBE-4CE8-A494-44B1912A7EA6}" destId="{E94908F7-DA51-4458-BE3D-8C7E1373FAA8}" srcOrd="1" destOrd="0" presId="urn:microsoft.com/office/officeart/2005/8/layout/vList5"/>
    <dgm:cxn modelId="{3B76D694-8FB3-4DAE-B75E-FEED0ABCE66C}" type="presParOf" srcId="{883BFE10-798E-43FF-ACB3-D6D82985ACE7}" destId="{0F9C6275-343D-48B0-9FD3-DABAD06FC5C5}" srcOrd="3" destOrd="0" presId="urn:microsoft.com/office/officeart/2005/8/layout/vList5"/>
    <dgm:cxn modelId="{DFFAE23E-9F76-4DB6-A5CB-0F4FBF27D432}" type="presParOf" srcId="{883BFE10-798E-43FF-ACB3-D6D82985ACE7}" destId="{E80E12C2-6486-40AE-9CEB-B7828487C82D}" srcOrd="4" destOrd="0" presId="urn:microsoft.com/office/officeart/2005/8/layout/vList5"/>
    <dgm:cxn modelId="{D8958002-2B4D-4501-99DC-222AAFBFD5E4}" type="presParOf" srcId="{E80E12C2-6486-40AE-9CEB-B7828487C82D}" destId="{5D17B5B2-C96F-47FA-8D2A-6E421DBB2CFB}" srcOrd="0" destOrd="0" presId="urn:microsoft.com/office/officeart/2005/8/layout/vList5"/>
    <dgm:cxn modelId="{17549CBD-5419-46B3-87C2-BF222383BD49}" type="presParOf" srcId="{E80E12C2-6486-40AE-9CEB-B7828487C82D}" destId="{FB7A9FEF-4D81-4B8D-AC16-348FE302E1A4}"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92EC17D-F0C9-4EE6-ACA3-5D3994D01279}" type="doc">
      <dgm:prSet loTypeId="urn:microsoft.com/office/officeart/2005/8/layout/vProcess5" loCatId="process" qsTypeId="urn:microsoft.com/office/officeart/2005/8/quickstyle/simple2" qsCatId="simple" csTypeId="urn:microsoft.com/office/officeart/2005/8/colors/accent2_1" csCatId="accent2"/>
      <dgm:spPr/>
      <dgm:t>
        <a:bodyPr/>
        <a:lstStyle/>
        <a:p>
          <a:endParaRPr lang="zh-CN" altLang="en-US"/>
        </a:p>
      </dgm:t>
    </dgm:pt>
    <dgm:pt modelId="{3DADC4A6-4939-4C92-A211-816F7E6C32A2}">
      <dgm:prSet/>
      <dgm:spPr/>
      <dgm:t>
        <a:bodyPr/>
        <a:lstStyle/>
        <a:p>
          <a:pPr rtl="0"/>
          <a:r>
            <a:rPr lang="zh-CN" dirty="0" smtClean="0"/>
            <a:t>（一）理解薪酬的概念</a:t>
          </a:r>
          <a:endParaRPr lang="en-US" dirty="0"/>
        </a:p>
      </dgm:t>
    </dgm:pt>
    <dgm:pt modelId="{AE6419EF-C137-4A74-BF88-3A75D3E113B0}" cxnId="{DE6DCD86-FFB9-4008-A2C1-75F9DC791A37}" type="parTrans">
      <dgm:prSet/>
      <dgm:spPr/>
      <dgm:t>
        <a:bodyPr/>
        <a:lstStyle/>
        <a:p>
          <a:endParaRPr lang="zh-CN" altLang="en-US"/>
        </a:p>
      </dgm:t>
    </dgm:pt>
    <dgm:pt modelId="{354060F0-0CF3-4DBB-99F0-9731430A9C4D}" cxnId="{DE6DCD86-FFB9-4008-A2C1-75F9DC791A37}" type="sibTrans">
      <dgm:prSet/>
      <dgm:spPr/>
      <dgm:t>
        <a:bodyPr/>
        <a:lstStyle/>
        <a:p>
          <a:endParaRPr lang="zh-CN" altLang="en-US"/>
        </a:p>
      </dgm:t>
    </dgm:pt>
    <dgm:pt modelId="{68A93C5B-C976-4EE8-B8BB-62C7D4FD4C13}">
      <dgm:prSet/>
      <dgm:spPr/>
      <dgm:t>
        <a:bodyPr/>
        <a:lstStyle/>
        <a:p>
          <a:pPr rtl="0"/>
          <a:r>
            <a:rPr lang="zh-CN" dirty="0" smtClean="0"/>
            <a:t>（二）薪酬体系的基本框架与问题</a:t>
          </a:r>
          <a:endParaRPr lang="en-US" dirty="0"/>
        </a:p>
      </dgm:t>
    </dgm:pt>
    <dgm:pt modelId="{2C7DD031-EC49-4AC2-A63C-5D90113BED08}" cxnId="{AED30FB7-32B5-4C2F-B18E-8B7572523800}" type="parTrans">
      <dgm:prSet/>
      <dgm:spPr/>
      <dgm:t>
        <a:bodyPr/>
        <a:lstStyle/>
        <a:p>
          <a:endParaRPr lang="zh-CN" altLang="en-US"/>
        </a:p>
      </dgm:t>
    </dgm:pt>
    <dgm:pt modelId="{9B0DBBBB-1C44-48B6-BBA1-D5314C8AD5AB}" cxnId="{AED30FB7-32B5-4C2F-B18E-8B7572523800}" type="sibTrans">
      <dgm:prSet/>
      <dgm:spPr/>
      <dgm:t>
        <a:bodyPr/>
        <a:lstStyle/>
        <a:p>
          <a:endParaRPr lang="zh-CN" altLang="en-US"/>
        </a:p>
      </dgm:t>
    </dgm:pt>
    <dgm:pt modelId="{30F8B76E-8286-44EE-A6CF-448313537111}">
      <dgm:prSet/>
      <dgm:spPr/>
      <dgm:t>
        <a:bodyPr/>
        <a:lstStyle/>
        <a:p>
          <a:pPr rtl="0"/>
          <a:r>
            <a:rPr lang="zh-CN" dirty="0" smtClean="0">
              <a:solidFill>
                <a:srgbClr val="FF0000"/>
              </a:solidFill>
            </a:rPr>
            <a:t>（三）当前企业薪酬管理面临的问题、挑战与薪酬转型</a:t>
          </a:r>
          <a:endParaRPr lang="zh-CN" dirty="0">
            <a:solidFill>
              <a:srgbClr val="FF0000"/>
            </a:solidFill>
          </a:endParaRPr>
        </a:p>
      </dgm:t>
    </dgm:pt>
    <dgm:pt modelId="{648D7323-317E-41F5-962C-BA50BE7BD09C}" cxnId="{9C47E51E-7DA5-4CBA-8C4D-62981502B2BE}" type="parTrans">
      <dgm:prSet/>
      <dgm:spPr/>
      <dgm:t>
        <a:bodyPr/>
        <a:lstStyle/>
        <a:p>
          <a:endParaRPr lang="zh-CN" altLang="en-US"/>
        </a:p>
      </dgm:t>
    </dgm:pt>
    <dgm:pt modelId="{ABD60973-9C3F-4E77-A356-3CA48D3FE286}" cxnId="{9C47E51E-7DA5-4CBA-8C4D-62981502B2BE}" type="sibTrans">
      <dgm:prSet/>
      <dgm:spPr/>
      <dgm:t>
        <a:bodyPr/>
        <a:lstStyle/>
        <a:p>
          <a:endParaRPr lang="zh-CN" altLang="en-US"/>
        </a:p>
      </dgm:t>
    </dgm:pt>
    <dgm:pt modelId="{D0A3D936-FCDA-432B-94F0-B542B09B92E7}" type="pres">
      <dgm:prSet presAssocID="{092EC17D-F0C9-4EE6-ACA3-5D3994D01279}" presName="outerComposite" presStyleCnt="0">
        <dgm:presLayoutVars>
          <dgm:chMax val="5"/>
          <dgm:dir/>
          <dgm:resizeHandles val="exact"/>
        </dgm:presLayoutVars>
      </dgm:prSet>
      <dgm:spPr/>
      <dgm:t>
        <a:bodyPr/>
        <a:lstStyle/>
        <a:p>
          <a:endParaRPr lang="zh-CN" altLang="en-US"/>
        </a:p>
      </dgm:t>
    </dgm:pt>
    <dgm:pt modelId="{40CDC3D2-5150-4138-92D4-97EC87A5B4AC}" type="pres">
      <dgm:prSet presAssocID="{092EC17D-F0C9-4EE6-ACA3-5D3994D01279}" presName="dummyMaxCanvas" presStyleCnt="0">
        <dgm:presLayoutVars/>
      </dgm:prSet>
      <dgm:spPr/>
    </dgm:pt>
    <dgm:pt modelId="{955B9F33-8DAA-42C4-A420-FFB8142DC825}" type="pres">
      <dgm:prSet presAssocID="{092EC17D-F0C9-4EE6-ACA3-5D3994D01279}" presName="ThreeNodes_1" presStyleLbl="node1" presStyleIdx="0" presStyleCnt="3">
        <dgm:presLayoutVars>
          <dgm:bulletEnabled val="1"/>
        </dgm:presLayoutVars>
      </dgm:prSet>
      <dgm:spPr/>
      <dgm:t>
        <a:bodyPr/>
        <a:lstStyle/>
        <a:p>
          <a:endParaRPr lang="zh-CN" altLang="en-US"/>
        </a:p>
      </dgm:t>
    </dgm:pt>
    <dgm:pt modelId="{878B798E-49D9-45B0-8942-58D870598F2D}" type="pres">
      <dgm:prSet presAssocID="{092EC17D-F0C9-4EE6-ACA3-5D3994D01279}" presName="ThreeNodes_2" presStyleLbl="node1" presStyleIdx="1" presStyleCnt="3">
        <dgm:presLayoutVars>
          <dgm:bulletEnabled val="1"/>
        </dgm:presLayoutVars>
      </dgm:prSet>
      <dgm:spPr/>
      <dgm:t>
        <a:bodyPr/>
        <a:lstStyle/>
        <a:p>
          <a:endParaRPr lang="zh-CN" altLang="en-US"/>
        </a:p>
      </dgm:t>
    </dgm:pt>
    <dgm:pt modelId="{903F9C91-3020-45FE-B4E4-0F7E7048596A}" type="pres">
      <dgm:prSet presAssocID="{092EC17D-F0C9-4EE6-ACA3-5D3994D01279}" presName="ThreeNodes_3" presStyleLbl="node1" presStyleIdx="2" presStyleCnt="3">
        <dgm:presLayoutVars>
          <dgm:bulletEnabled val="1"/>
        </dgm:presLayoutVars>
      </dgm:prSet>
      <dgm:spPr/>
      <dgm:t>
        <a:bodyPr/>
        <a:lstStyle/>
        <a:p>
          <a:endParaRPr lang="zh-CN" altLang="en-US"/>
        </a:p>
      </dgm:t>
    </dgm:pt>
    <dgm:pt modelId="{56A0E4F7-C1F3-48AF-A99F-222D7F44F242}" type="pres">
      <dgm:prSet presAssocID="{092EC17D-F0C9-4EE6-ACA3-5D3994D01279}" presName="ThreeConn_1-2" presStyleLbl="fgAccFollowNode1" presStyleIdx="0" presStyleCnt="2">
        <dgm:presLayoutVars>
          <dgm:bulletEnabled val="1"/>
        </dgm:presLayoutVars>
      </dgm:prSet>
      <dgm:spPr/>
      <dgm:t>
        <a:bodyPr/>
        <a:lstStyle/>
        <a:p>
          <a:endParaRPr lang="zh-CN" altLang="en-US"/>
        </a:p>
      </dgm:t>
    </dgm:pt>
    <dgm:pt modelId="{E2834757-1354-4A22-A0EB-FB560E2E44F7}" type="pres">
      <dgm:prSet presAssocID="{092EC17D-F0C9-4EE6-ACA3-5D3994D01279}" presName="ThreeConn_2-3" presStyleLbl="fgAccFollowNode1" presStyleIdx="1" presStyleCnt="2">
        <dgm:presLayoutVars>
          <dgm:bulletEnabled val="1"/>
        </dgm:presLayoutVars>
      </dgm:prSet>
      <dgm:spPr/>
      <dgm:t>
        <a:bodyPr/>
        <a:lstStyle/>
        <a:p>
          <a:endParaRPr lang="zh-CN" altLang="en-US"/>
        </a:p>
      </dgm:t>
    </dgm:pt>
    <dgm:pt modelId="{932B5EDC-66BF-469A-9F84-8C3B49DB7439}" type="pres">
      <dgm:prSet presAssocID="{092EC17D-F0C9-4EE6-ACA3-5D3994D01279}" presName="ThreeNodes_1_text" presStyleLbl="node1" presStyleIdx="2" presStyleCnt="3">
        <dgm:presLayoutVars>
          <dgm:bulletEnabled val="1"/>
        </dgm:presLayoutVars>
      </dgm:prSet>
      <dgm:spPr/>
      <dgm:t>
        <a:bodyPr/>
        <a:lstStyle/>
        <a:p>
          <a:endParaRPr lang="zh-CN" altLang="en-US"/>
        </a:p>
      </dgm:t>
    </dgm:pt>
    <dgm:pt modelId="{9858410A-B915-4248-9B2F-5B40ECC2721D}" type="pres">
      <dgm:prSet presAssocID="{092EC17D-F0C9-4EE6-ACA3-5D3994D01279}" presName="ThreeNodes_2_text" presStyleLbl="node1" presStyleIdx="2" presStyleCnt="3">
        <dgm:presLayoutVars>
          <dgm:bulletEnabled val="1"/>
        </dgm:presLayoutVars>
      </dgm:prSet>
      <dgm:spPr/>
      <dgm:t>
        <a:bodyPr/>
        <a:lstStyle/>
        <a:p>
          <a:endParaRPr lang="zh-CN" altLang="en-US"/>
        </a:p>
      </dgm:t>
    </dgm:pt>
    <dgm:pt modelId="{EE196812-179F-4611-84D6-7D2E81B53930}" type="pres">
      <dgm:prSet presAssocID="{092EC17D-F0C9-4EE6-ACA3-5D3994D01279}" presName="ThreeNodes_3_text" presStyleLbl="node1" presStyleIdx="2" presStyleCnt="3">
        <dgm:presLayoutVars>
          <dgm:bulletEnabled val="1"/>
        </dgm:presLayoutVars>
      </dgm:prSet>
      <dgm:spPr/>
      <dgm:t>
        <a:bodyPr/>
        <a:lstStyle/>
        <a:p>
          <a:endParaRPr lang="zh-CN" altLang="en-US"/>
        </a:p>
      </dgm:t>
    </dgm:pt>
  </dgm:ptLst>
  <dgm:cxnLst>
    <dgm:cxn modelId="{9C47E51E-7DA5-4CBA-8C4D-62981502B2BE}" srcId="{092EC17D-F0C9-4EE6-ACA3-5D3994D01279}" destId="{30F8B76E-8286-44EE-A6CF-448313537111}" srcOrd="2" destOrd="0" parTransId="{648D7323-317E-41F5-962C-BA50BE7BD09C}" sibTransId="{ABD60973-9C3F-4E77-A356-3CA48D3FE286}"/>
    <dgm:cxn modelId="{185B322A-6BB9-489E-940E-B87120E3404F}" type="presOf" srcId="{3DADC4A6-4939-4C92-A211-816F7E6C32A2}" destId="{932B5EDC-66BF-469A-9F84-8C3B49DB7439}" srcOrd="1" destOrd="0" presId="urn:microsoft.com/office/officeart/2005/8/layout/vProcess5"/>
    <dgm:cxn modelId="{5E5EC143-104D-4C71-83E2-869AF92E31F1}" type="presOf" srcId="{30F8B76E-8286-44EE-A6CF-448313537111}" destId="{EE196812-179F-4611-84D6-7D2E81B53930}" srcOrd="1" destOrd="0" presId="urn:microsoft.com/office/officeart/2005/8/layout/vProcess5"/>
    <dgm:cxn modelId="{57F83B7D-3546-4114-A194-AAAC6DD4C80E}" type="presOf" srcId="{354060F0-0CF3-4DBB-99F0-9731430A9C4D}" destId="{56A0E4F7-C1F3-48AF-A99F-222D7F44F242}" srcOrd="0" destOrd="0" presId="urn:microsoft.com/office/officeart/2005/8/layout/vProcess5"/>
    <dgm:cxn modelId="{C580220D-A7A3-4A70-AD9E-BDC4D205EDB4}" type="presOf" srcId="{68A93C5B-C976-4EE8-B8BB-62C7D4FD4C13}" destId="{9858410A-B915-4248-9B2F-5B40ECC2721D}" srcOrd="1" destOrd="0" presId="urn:microsoft.com/office/officeart/2005/8/layout/vProcess5"/>
    <dgm:cxn modelId="{629718A3-7FE3-4D80-AD96-67DCEBA619E2}" type="presOf" srcId="{30F8B76E-8286-44EE-A6CF-448313537111}" destId="{903F9C91-3020-45FE-B4E4-0F7E7048596A}" srcOrd="0" destOrd="0" presId="urn:microsoft.com/office/officeart/2005/8/layout/vProcess5"/>
    <dgm:cxn modelId="{20CDEAD5-22D0-474D-90B2-ACD6A3452357}" type="presOf" srcId="{3DADC4A6-4939-4C92-A211-816F7E6C32A2}" destId="{955B9F33-8DAA-42C4-A420-FFB8142DC825}" srcOrd="0" destOrd="0" presId="urn:microsoft.com/office/officeart/2005/8/layout/vProcess5"/>
    <dgm:cxn modelId="{6A74D7B5-0F54-4D33-88C8-53454950A974}" type="presOf" srcId="{68A93C5B-C976-4EE8-B8BB-62C7D4FD4C13}" destId="{878B798E-49D9-45B0-8942-58D870598F2D}" srcOrd="0" destOrd="0" presId="urn:microsoft.com/office/officeart/2005/8/layout/vProcess5"/>
    <dgm:cxn modelId="{AED30FB7-32B5-4C2F-B18E-8B7572523800}" srcId="{092EC17D-F0C9-4EE6-ACA3-5D3994D01279}" destId="{68A93C5B-C976-4EE8-B8BB-62C7D4FD4C13}" srcOrd="1" destOrd="0" parTransId="{2C7DD031-EC49-4AC2-A63C-5D90113BED08}" sibTransId="{9B0DBBBB-1C44-48B6-BBA1-D5314C8AD5AB}"/>
    <dgm:cxn modelId="{DE6DCD86-FFB9-4008-A2C1-75F9DC791A37}" srcId="{092EC17D-F0C9-4EE6-ACA3-5D3994D01279}" destId="{3DADC4A6-4939-4C92-A211-816F7E6C32A2}" srcOrd="0" destOrd="0" parTransId="{AE6419EF-C137-4A74-BF88-3A75D3E113B0}" sibTransId="{354060F0-0CF3-4DBB-99F0-9731430A9C4D}"/>
    <dgm:cxn modelId="{65AA0741-B0CB-496D-AD73-7618D6DF42A6}" type="presOf" srcId="{9B0DBBBB-1C44-48B6-BBA1-D5314C8AD5AB}" destId="{E2834757-1354-4A22-A0EB-FB560E2E44F7}" srcOrd="0" destOrd="0" presId="urn:microsoft.com/office/officeart/2005/8/layout/vProcess5"/>
    <dgm:cxn modelId="{648D430F-AD3C-447F-8087-87A83F7F54AB}" type="presOf" srcId="{092EC17D-F0C9-4EE6-ACA3-5D3994D01279}" destId="{D0A3D936-FCDA-432B-94F0-B542B09B92E7}" srcOrd="0" destOrd="0" presId="urn:microsoft.com/office/officeart/2005/8/layout/vProcess5"/>
    <dgm:cxn modelId="{26A21ADF-0179-45D0-BE50-20CC3FF7C04B}" type="presParOf" srcId="{D0A3D936-FCDA-432B-94F0-B542B09B92E7}" destId="{40CDC3D2-5150-4138-92D4-97EC87A5B4AC}" srcOrd="0" destOrd="0" presId="urn:microsoft.com/office/officeart/2005/8/layout/vProcess5"/>
    <dgm:cxn modelId="{80189CFC-3D28-4FE9-A076-69E3279E9215}" type="presParOf" srcId="{D0A3D936-FCDA-432B-94F0-B542B09B92E7}" destId="{955B9F33-8DAA-42C4-A420-FFB8142DC825}" srcOrd="1" destOrd="0" presId="urn:microsoft.com/office/officeart/2005/8/layout/vProcess5"/>
    <dgm:cxn modelId="{7D22A769-358D-4029-9E19-7C56D7139003}" type="presParOf" srcId="{D0A3D936-FCDA-432B-94F0-B542B09B92E7}" destId="{878B798E-49D9-45B0-8942-58D870598F2D}" srcOrd="2" destOrd="0" presId="urn:microsoft.com/office/officeart/2005/8/layout/vProcess5"/>
    <dgm:cxn modelId="{5528981A-BECB-4C8C-B049-62B8455FC56B}" type="presParOf" srcId="{D0A3D936-FCDA-432B-94F0-B542B09B92E7}" destId="{903F9C91-3020-45FE-B4E4-0F7E7048596A}" srcOrd="3" destOrd="0" presId="urn:microsoft.com/office/officeart/2005/8/layout/vProcess5"/>
    <dgm:cxn modelId="{81A8356C-34F7-4124-8D9E-60662B74C9DD}" type="presParOf" srcId="{D0A3D936-FCDA-432B-94F0-B542B09B92E7}" destId="{56A0E4F7-C1F3-48AF-A99F-222D7F44F242}" srcOrd="4" destOrd="0" presId="urn:microsoft.com/office/officeart/2005/8/layout/vProcess5"/>
    <dgm:cxn modelId="{356E8A43-01AA-4C20-BDDA-315116EBA1E4}" type="presParOf" srcId="{D0A3D936-FCDA-432B-94F0-B542B09B92E7}" destId="{E2834757-1354-4A22-A0EB-FB560E2E44F7}" srcOrd="5" destOrd="0" presId="urn:microsoft.com/office/officeart/2005/8/layout/vProcess5"/>
    <dgm:cxn modelId="{96FD7652-A1DB-4B2E-8703-3B2B770B5653}" type="presParOf" srcId="{D0A3D936-FCDA-432B-94F0-B542B09B92E7}" destId="{932B5EDC-66BF-469A-9F84-8C3B49DB7439}" srcOrd="6" destOrd="0" presId="urn:microsoft.com/office/officeart/2005/8/layout/vProcess5"/>
    <dgm:cxn modelId="{ED2BF103-5E2B-4094-AEF7-233655667D64}" type="presParOf" srcId="{D0A3D936-FCDA-432B-94F0-B542B09B92E7}" destId="{9858410A-B915-4248-9B2F-5B40ECC2721D}" srcOrd="7" destOrd="0" presId="urn:microsoft.com/office/officeart/2005/8/layout/vProcess5"/>
    <dgm:cxn modelId="{D9AD2227-94EE-4C79-9A37-55EC26BA6BD5}" type="presParOf" srcId="{D0A3D936-FCDA-432B-94F0-B542B09B92E7}" destId="{EE196812-179F-4611-84D6-7D2E81B53930}"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4625EA-93AB-4291-94C3-2ED842A89862}"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zh-CN" altLang="en-US"/>
        </a:p>
      </dgm:t>
    </dgm:pt>
    <dgm:pt modelId="{644B06A2-3B8B-4EBB-B133-15D11E7FE29E}">
      <dgm:prSet phldrT="[文本]" custT="1"/>
      <dgm:spPr/>
      <dgm:t>
        <a:bodyPr/>
        <a:lstStyle/>
        <a:p>
          <a:r>
            <a:rPr lang="zh-CN" altLang="en-US" sz="3600" dirty="0" smtClean="0"/>
            <a:t> 一、薪酬导论</a:t>
          </a:r>
          <a:endParaRPr lang="zh-CN" altLang="en-US" sz="3600" dirty="0"/>
        </a:p>
      </dgm:t>
    </dgm:pt>
    <dgm:pt modelId="{EEC15037-394A-46D8-BF62-3CB43FA784DF}" cxnId="{6E06EF09-9361-45F4-8DBE-3334A02D1C60}" type="parTrans">
      <dgm:prSet/>
      <dgm:spPr/>
      <dgm:t>
        <a:bodyPr/>
        <a:lstStyle/>
        <a:p>
          <a:endParaRPr lang="zh-CN" altLang="en-US"/>
        </a:p>
      </dgm:t>
    </dgm:pt>
    <dgm:pt modelId="{9575D24E-B701-4BF6-B613-14D3A8D60C96}" cxnId="{6E06EF09-9361-45F4-8DBE-3334A02D1C60}" type="sibTrans">
      <dgm:prSet/>
      <dgm:spPr/>
      <dgm:t>
        <a:bodyPr/>
        <a:lstStyle/>
        <a:p>
          <a:endParaRPr lang="zh-CN" altLang="en-US"/>
        </a:p>
      </dgm:t>
    </dgm:pt>
    <dgm:pt modelId="{25016C26-C94C-4CA7-BEEB-CA7933850670}">
      <dgm:prSet phldrT="[文本]" phldr="0" custT="0"/>
      <dgm:spPr/>
      <dgm:t>
        <a:bodyPr vert="horz" wrap="square"/>
        <a:p>
          <a:pPr>
            <a:lnSpc>
              <a:spcPct val="100000"/>
            </a:lnSpc>
            <a:spcBef>
              <a:spcPct val="0"/>
            </a:spcBef>
            <a:spcAft>
              <a:spcPct val="15000"/>
            </a:spcAft>
          </a:pPr>
          <a:r>
            <a:rPr lang="zh-CN" altLang="en-US" dirty="0" smtClean="0"/>
            <a:t>（一）理解薪酬的概念</a:t>
          </a:r>
          <a:r>
            <a:rPr lang="zh-CN" altLang="en-US" dirty="0"/>
            <a:t/>
          </a:r>
          <a:endParaRPr lang="zh-CN" altLang="en-US" dirty="0"/>
        </a:p>
      </dgm:t>
    </dgm:pt>
    <dgm:pt modelId="{7EFB62AB-C437-4652-9CAC-2A27E64FCDB6}" cxnId="{09AF2CEC-999B-4A01-90CB-3DA25443D372}" type="parTrans">
      <dgm:prSet/>
      <dgm:spPr/>
      <dgm:t>
        <a:bodyPr/>
        <a:lstStyle/>
        <a:p>
          <a:endParaRPr lang="zh-CN" altLang="en-US"/>
        </a:p>
      </dgm:t>
    </dgm:pt>
    <dgm:pt modelId="{A8A71C7B-938B-4CA5-B8D7-B3D4C343B561}" cxnId="{09AF2CEC-999B-4A01-90CB-3DA25443D372}" type="sibTrans">
      <dgm:prSet/>
      <dgm:spPr/>
      <dgm:t>
        <a:bodyPr/>
        <a:lstStyle/>
        <a:p>
          <a:endParaRPr lang="zh-CN" altLang="en-US"/>
        </a:p>
      </dgm:t>
    </dgm:pt>
    <dgm:pt modelId="{264E537A-C3B5-4D3A-93CF-E0716145EC7C}">
      <dgm:prSet phldr="0" custT="0"/>
      <dgm:spPr/>
      <dgm:t>
        <a:bodyPr vert="horz" wrap="square"/>
        <a:p>
          <a:pPr>
            <a:lnSpc>
              <a:spcPct val="100000"/>
            </a:lnSpc>
            <a:spcBef>
              <a:spcPct val="0"/>
            </a:spcBef>
            <a:spcAft>
              <a:spcPct val="15000"/>
            </a:spcAft>
          </a:pPr>
          <a:r>
            <a:rPr lang="en-US" altLang="zh-CN" dirty="0" smtClean="0"/>
            <a:t>1</a:t>
          </a:r>
          <a:r>
            <a:rPr lang="zh-CN" altLang="en-US" dirty="0" smtClean="0"/>
            <a:t>、</a:t>
          </a:r>
          <a:r>
            <a:rPr lang="en-US" altLang="zh-CN" dirty="0" smtClean="0"/>
            <a:t>5</a:t>
          </a:r>
          <a:r>
            <a:rPr lang="zh-CN" altLang="en-US" dirty="0" smtClean="0"/>
            <a:t>个角度：交易价格、劳动者、企业、社会、总体报酬</a:t>
          </a:r>
          <a:r>
            <a:rPr lang="zh-CN" altLang="en-US" dirty="0"/>
            <a:t/>
          </a:r>
          <a:endParaRPr lang="zh-CN" altLang="en-US" dirty="0"/>
        </a:p>
      </dgm:t>
    </dgm:pt>
    <dgm:pt modelId="{E49428C3-581F-4D04-835B-1ECCE376C88F}" cxnId="{F8B179BD-FDEA-4241-9C13-634A6C573AD3}" type="parTrans">
      <dgm:prSet/>
      <dgm:spPr/>
    </dgm:pt>
    <dgm:pt modelId="{7171AFA6-2E84-4DAF-816C-1F933B9EC323}" cxnId="{F8B179BD-FDEA-4241-9C13-634A6C573AD3}" type="sibTrans">
      <dgm:prSet/>
      <dgm:spPr/>
    </dgm:pt>
    <dgm:pt modelId="{EF9880BA-C385-4105-9E5D-3B5107B6ED62}">
      <dgm:prSet phldr="0" custT="0"/>
      <dgm:spPr/>
      <dgm:t>
        <a:bodyPr vert="horz" wrap="square"/>
        <a:p>
          <a:pPr>
            <a:lnSpc>
              <a:spcPct val="100000"/>
            </a:lnSpc>
            <a:spcBef>
              <a:spcPct val="0"/>
            </a:spcBef>
            <a:spcAft>
              <a:spcPct val="15000"/>
            </a:spcAft>
          </a:pPr>
          <a:r>
            <a:rPr lang="en-US" altLang="zh-CN" dirty="0" smtClean="0"/>
            <a:t>2</a:t>
          </a:r>
          <a:r>
            <a:rPr lang="zh-CN" altLang="en-US" dirty="0" smtClean="0"/>
            <a:t>、总体报酬：美国薪酬协会、定义、流行的原因</a:t>
          </a:r>
          <a:r>
            <a:rPr lang="zh-CN" altLang="en-US" dirty="0"/>
            <a:t/>
          </a:r>
          <a:endParaRPr lang="zh-CN" altLang="en-US" dirty="0"/>
        </a:p>
      </dgm:t>
    </dgm:pt>
    <dgm:pt modelId="{0D88DB88-3E5D-436C-A1DE-557F02C2BB9C}" cxnId="{50DB13FA-045C-487A-84DE-7499A7B002C4}" type="parTrans">
      <dgm:prSet/>
      <dgm:spPr/>
    </dgm:pt>
    <dgm:pt modelId="{486D14B3-F7C2-4D3C-8CF7-C2377E7E1ED8}" cxnId="{50DB13FA-045C-487A-84DE-7499A7B002C4}" type="sibTrans">
      <dgm:prSet/>
      <dgm:spPr/>
    </dgm:pt>
    <dgm:pt modelId="{BC767C8D-5134-4386-87E9-1737DB08F7ED}">
      <dgm:prSet phldr="0" custT="0"/>
      <dgm:spPr/>
      <dgm:t>
        <a:bodyPr vert="horz" wrap="square"/>
        <a:p>
          <a:pPr>
            <a:lnSpc>
              <a:spcPct val="100000"/>
            </a:lnSpc>
            <a:spcBef>
              <a:spcPct val="0"/>
            </a:spcBef>
            <a:spcAft>
              <a:spcPct val="15000"/>
            </a:spcAft>
          </a:pPr>
          <a:r>
            <a:rPr lang="en-US" altLang="zh-CN" dirty="0" smtClean="0"/>
            <a:t>3</a:t>
          </a:r>
          <a:r>
            <a:rPr lang="zh-CN" altLang="en-US" dirty="0" smtClean="0"/>
            <a:t>、总体报酬三种形式：工作与生活的平衡（聪明和辛苦工作）、认可激励计划、学习与发展机会</a:t>
          </a:r>
          <a:r>
            <a:rPr lang="zh-CN" altLang="en-US" dirty="0"/>
            <a:t/>
          </a:r>
          <a:endParaRPr lang="zh-CN" altLang="en-US" dirty="0"/>
        </a:p>
      </dgm:t>
    </dgm:pt>
    <dgm:pt modelId="{604AD2AE-2F75-4873-B669-536700521DEA}" cxnId="{9DB0A7DB-1BE9-4C0D-A90F-26B1D50E3D8C}" type="parTrans">
      <dgm:prSet/>
      <dgm:spPr/>
    </dgm:pt>
    <dgm:pt modelId="{92409919-A7CD-48EB-BD9B-D4959385098A}" cxnId="{9DB0A7DB-1BE9-4C0D-A90F-26B1D50E3D8C}" type="sibTrans">
      <dgm:prSet/>
      <dgm:spPr/>
    </dgm:pt>
    <dgm:pt modelId="{A55F1668-FB68-4428-B8D5-2601AE3519B0}">
      <dgm:prSet phldr="0" custT="0"/>
      <dgm:spPr/>
      <dgm:t>
        <a:bodyPr vert="horz" wrap="square"/>
        <a:p>
          <a:pPr>
            <a:lnSpc>
              <a:spcPct val="100000"/>
            </a:lnSpc>
            <a:spcBef>
              <a:spcPct val="0"/>
            </a:spcBef>
            <a:spcAft>
              <a:spcPct val="15000"/>
            </a:spcAft>
          </a:pPr>
          <a:r>
            <a:rPr lang="zh-CN" altLang="en-US" dirty="0"/>
            <a:t/>
          </a:r>
          <a:endParaRPr lang="zh-CN" altLang="en-US" dirty="0"/>
        </a:p>
      </dgm:t>
    </dgm:pt>
    <dgm:pt modelId="{7B8ED013-7E49-4C33-A76B-03FF1A3C34FE}" cxnId="{1D3078E1-7755-4317-85B0-1CB84A537045}" type="parTrans">
      <dgm:prSet/>
      <dgm:spPr/>
    </dgm:pt>
    <dgm:pt modelId="{227379DB-08E5-419C-AC90-2F4FB4D165DF}" cxnId="{1D3078E1-7755-4317-85B0-1CB84A537045}" type="sibTrans">
      <dgm:prSet/>
      <dgm:spPr/>
    </dgm:pt>
    <dgm:pt modelId="{82E9BE68-E74D-4980-A26E-4CA10064A1B8}">
      <dgm:prSet phldr="0" custT="0"/>
      <dgm:spPr/>
      <dgm:t>
        <a:bodyPr vert="horz" wrap="square"/>
        <a:p>
          <a:pPr>
            <a:lnSpc>
              <a:spcPct val="100000"/>
            </a:lnSpc>
            <a:spcBef>
              <a:spcPct val="0"/>
            </a:spcBef>
            <a:spcAft>
              <a:spcPct val="15000"/>
            </a:spcAft>
          </a:pPr>
          <a:r>
            <a:rPr lang="zh-CN" altLang="en-US" dirty="0" smtClean="0"/>
            <a:t>（二）薪酬体系的基本框架与问题</a:t>
          </a:r>
          <a:r>
            <a:rPr lang="zh-CN" altLang="en-US" dirty="0"/>
            <a:t/>
          </a:r>
          <a:endParaRPr lang="zh-CN" altLang="en-US" dirty="0"/>
        </a:p>
      </dgm:t>
    </dgm:pt>
    <dgm:pt modelId="{55AB81BA-4CD5-470D-A041-AA32B5741322}" cxnId="{07FE51AC-9244-49F0-89C8-E63AF239B22B}" type="parTrans">
      <dgm:prSet/>
      <dgm:spPr/>
    </dgm:pt>
    <dgm:pt modelId="{E2C8B826-2BE6-47A2-8620-A3F3DAF02848}" cxnId="{07FE51AC-9244-49F0-89C8-E63AF239B22B}" type="sibTrans">
      <dgm:prSet/>
      <dgm:spPr/>
    </dgm:pt>
    <dgm:pt modelId="{28705274-74B5-4139-8486-93BD7897ED31}">
      <dgm:prSet phldr="0" custT="0"/>
      <dgm:spPr/>
      <dgm:t>
        <a:bodyPr vert="horz" wrap="square"/>
        <a:p>
          <a:pPr>
            <a:lnSpc>
              <a:spcPct val="100000"/>
            </a:lnSpc>
            <a:spcBef>
              <a:spcPct val="0"/>
            </a:spcBef>
            <a:spcAft>
              <a:spcPct val="15000"/>
            </a:spcAft>
          </a:pPr>
          <a:r>
            <a:rPr lang="en-US" altLang="zh-CN" dirty="0" smtClean="0"/>
            <a:t> 1</a:t>
          </a:r>
          <a:r>
            <a:rPr lang="zh-CN" altLang="en-US" dirty="0" smtClean="0"/>
            <a:t>、五大板块</a:t>
          </a:r>
          <a:r>
            <a:rPr lang="zh-CN" altLang="en-US" dirty="0"/>
            <a:t/>
          </a:r>
          <a:endParaRPr lang="zh-CN" altLang="en-US" dirty="0"/>
        </a:p>
      </dgm:t>
    </dgm:pt>
    <dgm:pt modelId="{A882609D-42A1-4B21-8BC3-BFCF38473FD2}" cxnId="{12CF0963-0AD0-481C-9B6B-3D0293BDFC67}" type="parTrans">
      <dgm:prSet/>
      <dgm:spPr/>
    </dgm:pt>
    <dgm:pt modelId="{1EFBE26A-1F37-4D38-82B5-9FBAF28571FA}" cxnId="{12CF0963-0AD0-481C-9B6B-3D0293BDFC67}" type="sibTrans">
      <dgm:prSet/>
      <dgm:spPr/>
    </dgm:pt>
    <dgm:pt modelId="{30AE9D44-D433-4059-AC0B-F88035EC8A84}">
      <dgm:prSet phldr="0" custT="0"/>
      <dgm:spPr/>
      <dgm:t>
        <a:bodyPr vert="horz" wrap="square"/>
        <a:p>
          <a:pPr>
            <a:lnSpc>
              <a:spcPct val="100000"/>
            </a:lnSpc>
            <a:spcBef>
              <a:spcPct val="0"/>
            </a:spcBef>
            <a:spcAft>
              <a:spcPct val="15000"/>
            </a:spcAft>
          </a:pPr>
          <a:r>
            <a:rPr lang="en-US" altLang="zh-CN" dirty="0" smtClean="0"/>
            <a:t> 2</a:t>
          </a:r>
          <a:r>
            <a:rPr lang="zh-CN" altLang="en-US" dirty="0" smtClean="0"/>
            <a:t>、十大问题</a:t>
          </a:r>
          <a:r>
            <a:rPr lang="zh-CN" altLang="en-US" dirty="0"/>
            <a:t/>
          </a:r>
          <a:endParaRPr lang="zh-CN" altLang="en-US" dirty="0"/>
        </a:p>
      </dgm:t>
    </dgm:pt>
    <dgm:pt modelId="{F474556E-2873-449A-B515-2F6077C0DBB5}" cxnId="{6DA94512-F62E-43C8-80CA-85754F2BE06A}" type="parTrans">
      <dgm:prSet/>
      <dgm:spPr/>
    </dgm:pt>
    <dgm:pt modelId="{16324AD1-5390-40AA-9CC9-A43B59DA7A14}" cxnId="{6DA94512-F62E-43C8-80CA-85754F2BE06A}" type="sibTrans">
      <dgm:prSet/>
      <dgm:spPr/>
    </dgm:pt>
    <dgm:pt modelId="{DD25CB87-AE4F-46B8-9C6E-406036F869CE}">
      <dgm:prSet phldr="0" custT="0"/>
      <dgm:spPr/>
      <dgm:t>
        <a:bodyPr vert="horz" wrap="square"/>
        <a:p>
          <a:pPr>
            <a:lnSpc>
              <a:spcPct val="100000"/>
            </a:lnSpc>
            <a:spcBef>
              <a:spcPct val="0"/>
            </a:spcBef>
            <a:spcAft>
              <a:spcPct val="15000"/>
            </a:spcAft>
          </a:pPr>
          <a:r>
            <a:rPr lang="en-US" altLang="zh-CN" dirty="0" smtClean="0"/>
            <a:t> 3</a:t>
          </a:r>
          <a:r>
            <a:rPr lang="zh-CN" altLang="en-US" dirty="0" smtClean="0"/>
            <a:t>、两个工作</a:t>
          </a:r>
          <a:r>
            <a:rPr lang="zh-CN" altLang="en-US" dirty="0"/>
            <a:t/>
          </a:r>
          <a:endParaRPr lang="zh-CN" altLang="en-US" dirty="0"/>
        </a:p>
      </dgm:t>
    </dgm:pt>
    <dgm:pt modelId="{556D0E8C-57F2-4E88-A9A9-CCAB59031AB5}" cxnId="{B92AF51E-6139-498F-9AD0-E19A07FC3187}" type="parTrans">
      <dgm:prSet/>
      <dgm:spPr/>
    </dgm:pt>
    <dgm:pt modelId="{A07D081B-7105-4CD5-8C5E-B743EFD5E35A}" cxnId="{B92AF51E-6139-498F-9AD0-E19A07FC3187}" type="sibTrans">
      <dgm:prSet/>
      <dgm:spPr/>
    </dgm:pt>
    <dgm:pt modelId="{4E35029C-8FBA-44F0-8458-26A519A5A929}">
      <dgm:prSet phldr="0" custT="0"/>
      <dgm:spPr/>
      <dgm:t>
        <a:bodyPr vert="horz" wrap="square"/>
        <a:p>
          <a:pPr>
            <a:lnSpc>
              <a:spcPct val="100000"/>
            </a:lnSpc>
            <a:spcBef>
              <a:spcPct val="0"/>
            </a:spcBef>
            <a:spcAft>
              <a:spcPct val="15000"/>
            </a:spcAft>
          </a:pPr>
          <a:r>
            <a:rPr lang="zh-CN" altLang="en-US" dirty="0"/>
            <a:t/>
          </a:r>
          <a:endParaRPr lang="zh-CN" altLang="en-US" dirty="0"/>
        </a:p>
      </dgm:t>
    </dgm:pt>
    <dgm:pt modelId="{1FACD8D2-62BF-481C-9BD5-D35FCC703C50}" cxnId="{F807F70C-8830-4E4D-A21B-9516C7570F19}" type="parTrans">
      <dgm:prSet/>
      <dgm:spPr/>
    </dgm:pt>
    <dgm:pt modelId="{BAF98763-EA1E-46EC-BCFD-0DB8539C291B}" cxnId="{F807F70C-8830-4E4D-A21B-9516C7570F19}" type="sibTrans">
      <dgm:prSet/>
      <dgm:spPr/>
    </dgm:pt>
    <dgm:pt modelId="{DE346994-BBE9-4E84-B03F-F39C2F42E3A9}">
      <dgm:prSet phldr="0" custT="0"/>
      <dgm:spPr/>
      <dgm:t>
        <a:bodyPr vert="horz" wrap="square"/>
        <a:p>
          <a:pPr>
            <a:lnSpc>
              <a:spcPct val="100000"/>
            </a:lnSpc>
            <a:spcBef>
              <a:spcPct val="0"/>
            </a:spcBef>
            <a:spcAft>
              <a:spcPct val="15000"/>
            </a:spcAft>
          </a:pPr>
          <a:r>
            <a:rPr lang="zh-CN" altLang="en-US" dirty="0" smtClean="0"/>
            <a:t>（三）当前企业薪酬管理面临的问题、调整与薪酬转型</a:t>
          </a:r>
          <a:r>
            <a:rPr lang="zh-CN" altLang="en-US" dirty="0"/>
            <a:t/>
          </a:r>
          <a:endParaRPr lang="zh-CN" altLang="en-US" dirty="0"/>
        </a:p>
      </dgm:t>
    </dgm:pt>
    <dgm:pt modelId="{A51A3D50-5A98-4FD7-A6E1-8A60FBEE9C44}" cxnId="{F64382FC-56D1-4767-BF03-E8AE4FAAF04F}" type="parTrans">
      <dgm:prSet/>
      <dgm:spPr/>
    </dgm:pt>
    <dgm:pt modelId="{B6601EEE-4E08-4F83-94FD-2EA8B03CEBBE}" cxnId="{F64382FC-56D1-4767-BF03-E8AE4FAAF04F}" type="sibTrans">
      <dgm:prSet/>
      <dgm:spPr/>
    </dgm:pt>
    <dgm:pt modelId="{8C6E70E9-9F10-4112-B34A-2535B4C7A1F9}">
      <dgm:prSet phldr="0" custT="0"/>
      <dgm:spPr/>
      <dgm:t>
        <a:bodyPr vert="horz" wrap="square"/>
        <a:p>
          <a:pPr>
            <a:lnSpc>
              <a:spcPct val="100000"/>
            </a:lnSpc>
            <a:spcBef>
              <a:spcPct val="0"/>
            </a:spcBef>
            <a:spcAft>
              <a:spcPct val="15000"/>
            </a:spcAft>
          </a:pPr>
          <a:r>
            <a:rPr lang="en-US" altLang="zh-CN" dirty="0" smtClean="0"/>
            <a:t> 1</a:t>
          </a:r>
          <a:r>
            <a:rPr lang="zh-CN" altLang="en-US" dirty="0" smtClean="0"/>
            <a:t>、企业面临的四个问题及两大挑战</a:t>
          </a:r>
          <a:r>
            <a:rPr lang="zh-CN" altLang="en-US" dirty="0"/>
            <a:t/>
          </a:r>
          <a:endParaRPr lang="zh-CN" altLang="en-US" dirty="0"/>
        </a:p>
      </dgm:t>
    </dgm:pt>
    <dgm:pt modelId="{0E424914-7718-4496-902E-9411E2EBF720}" cxnId="{B797B8CE-71E5-457C-8B0F-A4C6EFE756A1}" type="parTrans">
      <dgm:prSet/>
      <dgm:spPr/>
    </dgm:pt>
    <dgm:pt modelId="{7758A2E4-55E5-41B7-B878-AE0EF1153F05}" cxnId="{B797B8CE-71E5-457C-8B0F-A4C6EFE756A1}" type="sibTrans">
      <dgm:prSet/>
      <dgm:spPr/>
    </dgm:pt>
    <dgm:pt modelId="{92BFB795-CDB2-4C66-8BC9-71AB580908A5}">
      <dgm:prSet phldr="0" custT="0"/>
      <dgm:spPr/>
      <dgm:t>
        <a:bodyPr vert="horz" wrap="square"/>
        <a:p>
          <a:pPr>
            <a:lnSpc>
              <a:spcPct val="100000"/>
            </a:lnSpc>
            <a:spcBef>
              <a:spcPct val="0"/>
            </a:spcBef>
            <a:spcAft>
              <a:spcPct val="15000"/>
            </a:spcAft>
          </a:pPr>
          <a:r>
            <a:rPr lang="en-US" altLang="zh-CN" dirty="0" smtClean="0"/>
            <a:t> 2</a:t>
          </a:r>
          <a:r>
            <a:rPr lang="zh-CN" altLang="en-US" dirty="0" smtClean="0"/>
            <a:t>、薪酬转型及企业薪酬六大变革要点</a:t>
          </a:r>
          <a:r>
            <a:rPr lang="en-US" altLang="zh-CN" dirty="0" smtClean="0"/>
            <a:t>  </a:t>
          </a:r>
          <a:r>
            <a:rPr lang="zh-CN" altLang="en-US" dirty="0"/>
            <a:t/>
          </a:r>
          <a:endParaRPr lang="zh-CN" altLang="en-US" dirty="0"/>
        </a:p>
      </dgm:t>
    </dgm:pt>
    <dgm:pt modelId="{507DE029-EE17-407F-9C64-511699454AAF}" cxnId="{FFB39825-F64A-493E-BF85-B9876FEFEC3D}" type="parTrans">
      <dgm:prSet/>
      <dgm:spPr/>
    </dgm:pt>
    <dgm:pt modelId="{EEF61A4F-F11E-4871-BA64-82A8601C0BC5}" cxnId="{FFB39825-F64A-493E-BF85-B9876FEFEC3D}" type="sibTrans">
      <dgm:prSet/>
      <dgm:spPr/>
    </dgm:pt>
    <dgm:pt modelId="{F314B761-18D6-4163-9602-5F6ED638EF72}" type="pres">
      <dgm:prSet presAssocID="{BE4625EA-93AB-4291-94C3-2ED842A89862}" presName="Name0" presStyleCnt="0">
        <dgm:presLayoutVars>
          <dgm:dir/>
          <dgm:animLvl val="lvl"/>
          <dgm:resizeHandles val="exact"/>
        </dgm:presLayoutVars>
      </dgm:prSet>
      <dgm:spPr/>
      <dgm:t>
        <a:bodyPr/>
        <a:lstStyle/>
        <a:p>
          <a:endParaRPr lang="zh-CN" altLang="en-US"/>
        </a:p>
      </dgm:t>
    </dgm:pt>
    <dgm:pt modelId="{BAF1505E-F461-4DDE-B996-611CBCF4CDD2}" type="pres">
      <dgm:prSet presAssocID="{644B06A2-3B8B-4EBB-B133-15D11E7FE29E}" presName="linNode" presStyleCnt="0"/>
      <dgm:spPr/>
    </dgm:pt>
    <dgm:pt modelId="{69EBAE8B-DB15-4243-9E7D-54EB254AABCE}" type="pres">
      <dgm:prSet presAssocID="{644B06A2-3B8B-4EBB-B133-15D11E7FE29E}" presName="parentText" presStyleLbl="node1" presStyleIdx="0" presStyleCnt="1" custScaleX="79461" custScaleY="91892">
        <dgm:presLayoutVars>
          <dgm:chMax val="1"/>
          <dgm:bulletEnabled val="1"/>
        </dgm:presLayoutVars>
      </dgm:prSet>
      <dgm:spPr/>
      <dgm:t>
        <a:bodyPr/>
        <a:lstStyle/>
        <a:p>
          <a:endParaRPr lang="zh-CN" altLang="en-US"/>
        </a:p>
      </dgm:t>
    </dgm:pt>
    <dgm:pt modelId="{B5A1E74C-5C2B-4905-A8CB-A77ACD42D80E}" type="pres">
      <dgm:prSet presAssocID="{644B06A2-3B8B-4EBB-B133-15D11E7FE29E}" presName="descendantText" presStyleLbl="alignAccFollowNode1" presStyleIdx="0" presStyleCnt="1" custScaleX="286528" custScaleY="114865">
        <dgm:presLayoutVars>
          <dgm:bulletEnabled val="1"/>
        </dgm:presLayoutVars>
      </dgm:prSet>
      <dgm:spPr/>
      <dgm:t>
        <a:bodyPr/>
        <a:lstStyle/>
        <a:p>
          <a:endParaRPr lang="zh-CN" altLang="en-US"/>
        </a:p>
      </dgm:t>
    </dgm:pt>
  </dgm:ptLst>
  <dgm:cxnLst>
    <dgm:cxn modelId="{6E06EF09-9361-45F4-8DBE-3334A02D1C60}" srcId="{BE4625EA-93AB-4291-94C3-2ED842A89862}" destId="{644B06A2-3B8B-4EBB-B133-15D11E7FE29E}" srcOrd="0" destOrd="0" parTransId="{EEC15037-394A-46D8-BF62-3CB43FA784DF}" sibTransId="{9575D24E-B701-4BF6-B613-14D3A8D60C96}"/>
    <dgm:cxn modelId="{09AF2CEC-999B-4A01-90CB-3DA25443D372}" srcId="{644B06A2-3B8B-4EBB-B133-15D11E7FE29E}" destId="{25016C26-C94C-4CA7-BEEB-CA7933850670}" srcOrd="0" destOrd="0" parTransId="{7EFB62AB-C437-4652-9CAC-2A27E64FCDB6}" sibTransId="{A8A71C7B-938B-4CA5-B8D7-B3D4C343B561}"/>
    <dgm:cxn modelId="{F8B179BD-FDEA-4241-9C13-634A6C573AD3}" srcId="{644B06A2-3B8B-4EBB-B133-15D11E7FE29E}" destId="{264E537A-C3B5-4D3A-93CF-E0716145EC7C}" srcOrd="1" destOrd="0" parTransId="{E49428C3-581F-4D04-835B-1ECCE376C88F}" sibTransId="{7171AFA6-2E84-4DAF-816C-1F933B9EC323}"/>
    <dgm:cxn modelId="{50DB13FA-045C-487A-84DE-7499A7B002C4}" srcId="{644B06A2-3B8B-4EBB-B133-15D11E7FE29E}" destId="{EF9880BA-C385-4105-9E5D-3B5107B6ED62}" srcOrd="2" destOrd="0" parTransId="{0D88DB88-3E5D-436C-A1DE-557F02C2BB9C}" sibTransId="{486D14B3-F7C2-4D3C-8CF7-C2377E7E1ED8}"/>
    <dgm:cxn modelId="{9DB0A7DB-1BE9-4C0D-A90F-26B1D50E3D8C}" srcId="{644B06A2-3B8B-4EBB-B133-15D11E7FE29E}" destId="{BC767C8D-5134-4386-87E9-1737DB08F7ED}" srcOrd="3" destOrd="0" parTransId="{604AD2AE-2F75-4873-B669-536700521DEA}" sibTransId="{92409919-A7CD-48EB-BD9B-D4959385098A}"/>
    <dgm:cxn modelId="{1D3078E1-7755-4317-85B0-1CB84A537045}" srcId="{644B06A2-3B8B-4EBB-B133-15D11E7FE29E}" destId="{A55F1668-FB68-4428-B8D5-2601AE3519B0}" srcOrd="4" destOrd="0" parTransId="{7B8ED013-7E49-4C33-A76B-03FF1A3C34FE}" sibTransId="{227379DB-08E5-419C-AC90-2F4FB4D165DF}"/>
    <dgm:cxn modelId="{07FE51AC-9244-49F0-89C8-E63AF239B22B}" srcId="{644B06A2-3B8B-4EBB-B133-15D11E7FE29E}" destId="{82E9BE68-E74D-4980-A26E-4CA10064A1B8}" srcOrd="5" destOrd="0" parTransId="{55AB81BA-4CD5-470D-A041-AA32B5741322}" sibTransId="{E2C8B826-2BE6-47A2-8620-A3F3DAF02848}"/>
    <dgm:cxn modelId="{12CF0963-0AD0-481C-9B6B-3D0293BDFC67}" srcId="{644B06A2-3B8B-4EBB-B133-15D11E7FE29E}" destId="{28705274-74B5-4139-8486-93BD7897ED31}" srcOrd="6" destOrd="0" parTransId="{A882609D-42A1-4B21-8BC3-BFCF38473FD2}" sibTransId="{1EFBE26A-1F37-4D38-82B5-9FBAF28571FA}"/>
    <dgm:cxn modelId="{6DA94512-F62E-43C8-80CA-85754F2BE06A}" srcId="{644B06A2-3B8B-4EBB-B133-15D11E7FE29E}" destId="{30AE9D44-D433-4059-AC0B-F88035EC8A84}" srcOrd="7" destOrd="0" parTransId="{F474556E-2873-449A-B515-2F6077C0DBB5}" sibTransId="{16324AD1-5390-40AA-9CC9-A43B59DA7A14}"/>
    <dgm:cxn modelId="{B92AF51E-6139-498F-9AD0-E19A07FC3187}" srcId="{644B06A2-3B8B-4EBB-B133-15D11E7FE29E}" destId="{DD25CB87-AE4F-46B8-9C6E-406036F869CE}" srcOrd="8" destOrd="0" parTransId="{556D0E8C-57F2-4E88-A9A9-CCAB59031AB5}" sibTransId="{A07D081B-7105-4CD5-8C5E-B743EFD5E35A}"/>
    <dgm:cxn modelId="{F807F70C-8830-4E4D-A21B-9516C7570F19}" srcId="{644B06A2-3B8B-4EBB-B133-15D11E7FE29E}" destId="{4E35029C-8FBA-44F0-8458-26A519A5A929}" srcOrd="9" destOrd="0" parTransId="{1FACD8D2-62BF-481C-9BD5-D35FCC703C50}" sibTransId="{BAF98763-EA1E-46EC-BCFD-0DB8539C291B}"/>
    <dgm:cxn modelId="{F64382FC-56D1-4767-BF03-E8AE4FAAF04F}" srcId="{644B06A2-3B8B-4EBB-B133-15D11E7FE29E}" destId="{DE346994-BBE9-4E84-B03F-F39C2F42E3A9}" srcOrd="10" destOrd="0" parTransId="{A51A3D50-5A98-4FD7-A6E1-8A60FBEE9C44}" sibTransId="{B6601EEE-4E08-4F83-94FD-2EA8B03CEBBE}"/>
    <dgm:cxn modelId="{B797B8CE-71E5-457C-8B0F-A4C6EFE756A1}" srcId="{644B06A2-3B8B-4EBB-B133-15D11E7FE29E}" destId="{8C6E70E9-9F10-4112-B34A-2535B4C7A1F9}" srcOrd="11" destOrd="0" parTransId="{0E424914-7718-4496-902E-9411E2EBF720}" sibTransId="{7758A2E4-55E5-41B7-B878-AE0EF1153F05}"/>
    <dgm:cxn modelId="{FFB39825-F64A-493E-BF85-B9876FEFEC3D}" srcId="{644B06A2-3B8B-4EBB-B133-15D11E7FE29E}" destId="{92BFB795-CDB2-4C66-8BC9-71AB580908A5}" srcOrd="12" destOrd="0" parTransId="{507DE029-EE17-407F-9C64-511699454AAF}" sibTransId="{EEF61A4F-F11E-4871-BA64-82A8601C0BC5}"/>
    <dgm:cxn modelId="{34567C5C-9521-4197-88CE-3CD0B79FF8EA}" type="presOf" srcId="{BE4625EA-93AB-4291-94C3-2ED842A89862}" destId="{F314B761-18D6-4163-9602-5F6ED638EF72}" srcOrd="0" destOrd="0" presId="urn:microsoft.com/office/officeart/2005/8/layout/vList5"/>
    <dgm:cxn modelId="{1293C39E-D2ED-4DF8-9EF7-AF37DEEFB7EF}" type="presParOf" srcId="{F314B761-18D6-4163-9602-5F6ED638EF72}" destId="{BAF1505E-F461-4DDE-B996-611CBCF4CDD2}" srcOrd="0" destOrd="0" presId="urn:microsoft.com/office/officeart/2005/8/layout/vList5"/>
    <dgm:cxn modelId="{A1248BC9-CAF9-4CC6-9444-B54768089D26}" type="presParOf" srcId="{BAF1505E-F461-4DDE-B996-611CBCF4CDD2}" destId="{69EBAE8B-DB15-4243-9E7D-54EB254AABCE}" srcOrd="0" destOrd="0" presId="urn:microsoft.com/office/officeart/2005/8/layout/vList5"/>
    <dgm:cxn modelId="{CD89EBE4-0556-4AC0-8139-739A175C44A1}" type="presOf" srcId="{644B06A2-3B8B-4EBB-B133-15D11E7FE29E}" destId="{69EBAE8B-DB15-4243-9E7D-54EB254AABCE}" srcOrd="0" destOrd="0" presId="urn:microsoft.com/office/officeart/2005/8/layout/vList5"/>
    <dgm:cxn modelId="{5B2DA299-DE37-442D-9AF9-EEB366EB3820}" type="presParOf" srcId="{BAF1505E-F461-4DDE-B996-611CBCF4CDD2}" destId="{B5A1E74C-5C2B-4905-A8CB-A77ACD42D80E}" srcOrd="1" destOrd="0" presId="urn:microsoft.com/office/officeart/2005/8/layout/vList5"/>
    <dgm:cxn modelId="{7F09CEA3-131E-44E2-9DA2-84E23CFFAAD5}" type="presOf" srcId="{25016C26-C94C-4CA7-BEEB-CA7933850670}" destId="{B5A1E74C-5C2B-4905-A8CB-A77ACD42D80E}" srcOrd="0" destOrd="0" presId="urn:microsoft.com/office/officeart/2005/8/layout/vList5"/>
    <dgm:cxn modelId="{F6D884F1-CDCD-425E-89C5-323167171088}" type="presOf" srcId="{264E537A-C3B5-4D3A-93CF-E0716145EC7C}" destId="{B5A1E74C-5C2B-4905-A8CB-A77ACD42D80E}" srcOrd="0" destOrd="1" presId="urn:microsoft.com/office/officeart/2005/8/layout/vList5"/>
    <dgm:cxn modelId="{4662EEF7-AE2F-43F4-9BA6-07BDA0DA4E9C}" type="presOf" srcId="{EF9880BA-C385-4105-9E5D-3B5107B6ED62}" destId="{B5A1E74C-5C2B-4905-A8CB-A77ACD42D80E}" srcOrd="0" destOrd="2" presId="urn:microsoft.com/office/officeart/2005/8/layout/vList5"/>
    <dgm:cxn modelId="{323E87BC-F840-4AD0-8E76-6C02562D4FED}" type="presOf" srcId="{BC767C8D-5134-4386-87E9-1737DB08F7ED}" destId="{B5A1E74C-5C2B-4905-A8CB-A77ACD42D80E}" srcOrd="0" destOrd="3" presId="urn:microsoft.com/office/officeart/2005/8/layout/vList5"/>
    <dgm:cxn modelId="{E9FB8FCC-8319-4A58-ACD2-A06F8CE66B46}" type="presOf" srcId="{A55F1668-FB68-4428-B8D5-2601AE3519B0}" destId="{B5A1E74C-5C2B-4905-A8CB-A77ACD42D80E}" srcOrd="0" destOrd="4" presId="urn:microsoft.com/office/officeart/2005/8/layout/vList5"/>
    <dgm:cxn modelId="{2E16215F-5AB1-4B66-8646-CA225F2DC5DD}" type="presOf" srcId="{82E9BE68-E74D-4980-A26E-4CA10064A1B8}" destId="{B5A1E74C-5C2B-4905-A8CB-A77ACD42D80E}" srcOrd="0" destOrd="5" presId="urn:microsoft.com/office/officeart/2005/8/layout/vList5"/>
    <dgm:cxn modelId="{50D8816D-8CA9-405B-B842-3A16C2A33FD1}" type="presOf" srcId="{28705274-74B5-4139-8486-93BD7897ED31}" destId="{B5A1E74C-5C2B-4905-A8CB-A77ACD42D80E}" srcOrd="0" destOrd="6" presId="urn:microsoft.com/office/officeart/2005/8/layout/vList5"/>
    <dgm:cxn modelId="{4F1A2CF9-5F81-487D-9BE1-797CC60AFD6A}" type="presOf" srcId="{30AE9D44-D433-4059-AC0B-F88035EC8A84}" destId="{B5A1E74C-5C2B-4905-A8CB-A77ACD42D80E}" srcOrd="0" destOrd="7" presId="urn:microsoft.com/office/officeart/2005/8/layout/vList5"/>
    <dgm:cxn modelId="{229D85BF-6B82-47D8-8F35-F0AD2AC2BB41}" type="presOf" srcId="{DD25CB87-AE4F-46B8-9C6E-406036F869CE}" destId="{B5A1E74C-5C2B-4905-A8CB-A77ACD42D80E}" srcOrd="0" destOrd="8" presId="urn:microsoft.com/office/officeart/2005/8/layout/vList5"/>
    <dgm:cxn modelId="{EFA4423B-AC17-4210-ADC5-E8D874999D18}" type="presOf" srcId="{4E35029C-8FBA-44F0-8458-26A519A5A929}" destId="{B5A1E74C-5C2B-4905-A8CB-A77ACD42D80E}" srcOrd="0" destOrd="9" presId="urn:microsoft.com/office/officeart/2005/8/layout/vList5"/>
    <dgm:cxn modelId="{04752B79-0B30-4902-9D2C-BFB94F3FB9FB}" type="presOf" srcId="{DE346994-BBE9-4E84-B03F-F39C2F42E3A9}" destId="{B5A1E74C-5C2B-4905-A8CB-A77ACD42D80E}" srcOrd="0" destOrd="10" presId="urn:microsoft.com/office/officeart/2005/8/layout/vList5"/>
    <dgm:cxn modelId="{0122AF4D-7709-4F16-84EB-2942D730D16D}" type="presOf" srcId="{8C6E70E9-9F10-4112-B34A-2535B4C7A1F9}" destId="{B5A1E74C-5C2B-4905-A8CB-A77ACD42D80E}" srcOrd="0" destOrd="11" presId="urn:microsoft.com/office/officeart/2005/8/layout/vList5"/>
    <dgm:cxn modelId="{7B35F86A-EB24-4F04-AA24-5AA96EF026C3}" type="presOf" srcId="{92BFB795-CDB2-4C66-8BC9-71AB580908A5}" destId="{B5A1E74C-5C2B-4905-A8CB-A77ACD42D80E}" srcOrd="0" destOrd="12"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4625EA-93AB-4291-94C3-2ED842A89862}"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zh-CN" altLang="en-US"/>
        </a:p>
      </dgm:t>
    </dgm:pt>
    <dgm:pt modelId="{644B06A2-3B8B-4EBB-B133-15D11E7FE29E}">
      <dgm:prSet phldrT="[文本]" custT="1"/>
      <dgm:spPr/>
      <dgm:t>
        <a:bodyPr/>
        <a:lstStyle/>
        <a:p>
          <a:r>
            <a:rPr lang="zh-CN" altLang="en-US" sz="3600" dirty="0" smtClean="0"/>
            <a:t> 二、基本薪酬管理</a:t>
          </a:r>
          <a:endParaRPr lang="en-US" altLang="zh-CN" sz="3600" dirty="0" smtClean="0"/>
        </a:p>
      </dgm:t>
    </dgm:pt>
    <dgm:pt modelId="{EEC15037-394A-46D8-BF62-3CB43FA784DF}" cxnId="{0D215A2C-5D97-4FD3-8455-63390F6D9A74}" type="parTrans">
      <dgm:prSet/>
      <dgm:spPr/>
      <dgm:t>
        <a:bodyPr/>
        <a:lstStyle/>
        <a:p>
          <a:endParaRPr lang="zh-CN" altLang="en-US" sz="1800"/>
        </a:p>
      </dgm:t>
    </dgm:pt>
    <dgm:pt modelId="{9575D24E-B701-4BF6-B613-14D3A8D60C96}" cxnId="{0D215A2C-5D97-4FD3-8455-63390F6D9A74}" type="sibTrans">
      <dgm:prSet/>
      <dgm:spPr/>
      <dgm:t>
        <a:bodyPr/>
        <a:lstStyle/>
        <a:p>
          <a:endParaRPr lang="zh-CN" altLang="en-US" sz="1800"/>
        </a:p>
      </dgm:t>
    </dgm:pt>
    <dgm:pt modelId="{25016C26-C94C-4CA7-BEEB-CA7933850670}">
      <dgm:prSet phldrT="[文本]" custT="1"/>
      <dgm:spPr/>
      <dgm:t>
        <a:bodyPr/>
        <a:lstStyle/>
        <a:p>
          <a:r>
            <a:rPr lang="zh-CN" altLang="en-US" sz="1400" dirty="0" smtClean="0"/>
            <a:t>（一）基本薪酬管理导论</a:t>
          </a:r>
          <a:endParaRPr lang="zh-CN" altLang="en-US" sz="1400" dirty="0"/>
        </a:p>
      </dgm:t>
    </dgm:pt>
    <dgm:pt modelId="{7EFB62AB-C437-4652-9CAC-2A27E64FCDB6}" cxnId="{7F99D453-B86A-41B5-AD62-3248AF66CAEB}" type="parTrans">
      <dgm:prSet/>
      <dgm:spPr/>
      <dgm:t>
        <a:bodyPr/>
        <a:lstStyle/>
        <a:p>
          <a:endParaRPr lang="zh-CN" altLang="en-US" sz="1800"/>
        </a:p>
      </dgm:t>
    </dgm:pt>
    <dgm:pt modelId="{A8A71C7B-938B-4CA5-B8D7-B3D4C343B561}" cxnId="{7F99D453-B86A-41B5-AD62-3248AF66CAEB}" type="sibTrans">
      <dgm:prSet/>
      <dgm:spPr/>
      <dgm:t>
        <a:bodyPr/>
        <a:lstStyle/>
        <a:p>
          <a:endParaRPr lang="zh-CN" altLang="en-US" sz="1800"/>
        </a:p>
      </dgm:t>
    </dgm:pt>
    <dgm:pt modelId="{C8B3B49C-CE5E-4BD0-902E-E46314D0E4B1}">
      <dgm:prSet phldrT="[文本]" custT="1"/>
      <dgm:spPr/>
      <dgm:t>
        <a:bodyPr/>
        <a:lstStyle/>
        <a:p>
          <a:r>
            <a:rPr lang="en-US" altLang="zh-CN" sz="1400" dirty="0" smtClean="0"/>
            <a:t>          1</a:t>
          </a:r>
          <a:r>
            <a:rPr lang="zh-CN" altLang="en-US" sz="1400" dirty="0" smtClean="0"/>
            <a:t>、什么是能力以及为什么要对能力付酬</a:t>
          </a:r>
          <a:endParaRPr lang="zh-CN" altLang="en-US" sz="1400" dirty="0"/>
        </a:p>
      </dgm:t>
    </dgm:pt>
    <dgm:pt modelId="{E801E0DC-BD27-4138-8250-207710CF78EA}" cxnId="{CDA1F0D1-0F84-47B7-889F-967A376C7FD2}" type="parTrans">
      <dgm:prSet/>
      <dgm:spPr/>
      <dgm:t>
        <a:bodyPr/>
        <a:lstStyle/>
        <a:p>
          <a:endParaRPr lang="zh-CN" altLang="en-US" sz="1800"/>
        </a:p>
      </dgm:t>
    </dgm:pt>
    <dgm:pt modelId="{141F351F-0E9F-4D06-AFE2-591E866CB749}" cxnId="{CDA1F0D1-0F84-47B7-889F-967A376C7FD2}" type="sibTrans">
      <dgm:prSet/>
      <dgm:spPr/>
      <dgm:t>
        <a:bodyPr/>
        <a:lstStyle/>
        <a:p>
          <a:endParaRPr lang="zh-CN" altLang="en-US" sz="1800"/>
        </a:p>
      </dgm:t>
    </dgm:pt>
    <dgm:pt modelId="{D651DB44-D83C-405C-8993-95E1AC518AE7}">
      <dgm:prSet custT="1"/>
      <dgm:spPr/>
      <dgm:t>
        <a:bodyPr/>
        <a:lstStyle/>
        <a:p>
          <a:r>
            <a:rPr lang="en-US" altLang="zh-CN" sz="1400" dirty="0" smtClean="0"/>
            <a:t>          1</a:t>
          </a:r>
          <a:r>
            <a:rPr lang="zh-CN" altLang="en-US" sz="1400" dirty="0" smtClean="0"/>
            <a:t>、基本薪酬的定义</a:t>
          </a:r>
          <a:endParaRPr lang="zh-CN" altLang="en-US" sz="1400" dirty="0"/>
        </a:p>
      </dgm:t>
    </dgm:pt>
    <dgm:pt modelId="{AE093E12-2616-41B4-86E6-67F8033FD53D}" cxnId="{915650F3-00F0-40CB-A591-B95DDC3866C9}" type="parTrans">
      <dgm:prSet/>
      <dgm:spPr/>
      <dgm:t>
        <a:bodyPr/>
        <a:lstStyle/>
        <a:p>
          <a:endParaRPr lang="zh-CN" altLang="en-US" sz="1800"/>
        </a:p>
      </dgm:t>
    </dgm:pt>
    <dgm:pt modelId="{C6A4C8EF-F5C1-4CA4-B58A-CC74D71B4803}" cxnId="{915650F3-00F0-40CB-A591-B95DDC3866C9}" type="sibTrans">
      <dgm:prSet/>
      <dgm:spPr/>
      <dgm:t>
        <a:bodyPr/>
        <a:lstStyle/>
        <a:p>
          <a:endParaRPr lang="zh-CN" altLang="en-US" sz="1800"/>
        </a:p>
      </dgm:t>
    </dgm:pt>
    <dgm:pt modelId="{6B46EEDE-CC05-4C31-8115-E0B51546A86C}">
      <dgm:prSet custT="1"/>
      <dgm:spPr/>
      <dgm:t>
        <a:bodyPr/>
        <a:lstStyle/>
        <a:p>
          <a:r>
            <a:rPr lang="zh-CN" altLang="en-US" sz="1400" dirty="0" smtClean="0"/>
            <a:t>（二）基于职位价值的基本薪酬管理</a:t>
          </a:r>
          <a:endParaRPr lang="zh-CN" altLang="en-US" sz="1400" dirty="0"/>
        </a:p>
      </dgm:t>
    </dgm:pt>
    <dgm:pt modelId="{EDCA7F47-ABBA-4764-A871-B46C0850302D}" cxnId="{99C5C66B-A039-4331-99A5-B162E3D97150}" type="parTrans">
      <dgm:prSet/>
      <dgm:spPr/>
      <dgm:t>
        <a:bodyPr/>
        <a:lstStyle/>
        <a:p>
          <a:endParaRPr lang="zh-CN" altLang="en-US" sz="1800"/>
        </a:p>
      </dgm:t>
    </dgm:pt>
    <dgm:pt modelId="{70CDBCF4-A7D8-4AAD-9711-3C6C310F3366}" cxnId="{99C5C66B-A039-4331-99A5-B162E3D97150}" type="sibTrans">
      <dgm:prSet/>
      <dgm:spPr/>
      <dgm:t>
        <a:bodyPr/>
        <a:lstStyle/>
        <a:p>
          <a:endParaRPr lang="zh-CN" altLang="en-US" sz="1800"/>
        </a:p>
      </dgm:t>
    </dgm:pt>
    <dgm:pt modelId="{F54CE86E-1AE2-4589-B73B-ABE2B760D13A}">
      <dgm:prSet custT="1"/>
      <dgm:spPr/>
      <dgm:t>
        <a:bodyPr/>
        <a:lstStyle/>
        <a:p>
          <a:r>
            <a:rPr lang="en-US" altLang="zh-CN" sz="1400" dirty="0" smtClean="0"/>
            <a:t>          1</a:t>
          </a:r>
          <a:r>
            <a:rPr lang="zh-CN" altLang="en-US" sz="1400" dirty="0" smtClean="0"/>
            <a:t>、工作分析</a:t>
          </a:r>
          <a:endParaRPr lang="zh-CN" altLang="en-US" sz="1400" dirty="0"/>
        </a:p>
      </dgm:t>
    </dgm:pt>
    <dgm:pt modelId="{2609CE8A-1F29-4C7D-B6A9-A5F7ED6C7826}" cxnId="{6F2DA95D-98F0-430C-90CC-AFBA34D54615}" type="parTrans">
      <dgm:prSet/>
      <dgm:spPr/>
      <dgm:t>
        <a:bodyPr/>
        <a:lstStyle/>
        <a:p>
          <a:endParaRPr lang="zh-CN" altLang="en-US" sz="1800"/>
        </a:p>
      </dgm:t>
    </dgm:pt>
    <dgm:pt modelId="{F0B3397A-F586-4A40-8908-08D1D3B57C40}" cxnId="{6F2DA95D-98F0-430C-90CC-AFBA34D54615}" type="sibTrans">
      <dgm:prSet/>
      <dgm:spPr/>
      <dgm:t>
        <a:bodyPr/>
        <a:lstStyle/>
        <a:p>
          <a:endParaRPr lang="zh-CN" altLang="en-US" sz="1800"/>
        </a:p>
      </dgm:t>
    </dgm:pt>
    <dgm:pt modelId="{D78DBC45-5A4D-4EA5-84AF-DE667AB56C29}">
      <dgm:prSet custT="1"/>
      <dgm:spPr/>
      <dgm:t>
        <a:bodyPr/>
        <a:lstStyle/>
        <a:p>
          <a:r>
            <a:rPr lang="zh-CN" altLang="en-US" sz="1400" dirty="0" smtClean="0"/>
            <a:t>（三）基本能力的基本薪酬管理</a:t>
          </a:r>
          <a:endParaRPr lang="zh-CN" altLang="en-US" sz="1400" dirty="0"/>
        </a:p>
      </dgm:t>
    </dgm:pt>
    <dgm:pt modelId="{96D2FD76-EBBC-4678-8F38-C1229CB04315}" cxnId="{DC099633-17FA-4DB5-9745-A7D53F64486B}" type="parTrans">
      <dgm:prSet/>
      <dgm:spPr/>
      <dgm:t>
        <a:bodyPr/>
        <a:lstStyle/>
        <a:p>
          <a:endParaRPr lang="zh-CN" altLang="en-US" sz="1800"/>
        </a:p>
      </dgm:t>
    </dgm:pt>
    <dgm:pt modelId="{E7FEA1B2-380C-4A26-87BF-FE5BD9560E6F}" cxnId="{DC099633-17FA-4DB5-9745-A7D53F64486B}" type="sibTrans">
      <dgm:prSet/>
      <dgm:spPr/>
      <dgm:t>
        <a:bodyPr/>
        <a:lstStyle/>
        <a:p>
          <a:endParaRPr lang="zh-CN" altLang="en-US" sz="1800"/>
        </a:p>
      </dgm:t>
    </dgm:pt>
    <dgm:pt modelId="{A55A170C-9243-4BD1-B6EC-BB402BE4BA12}">
      <dgm:prSet custT="1"/>
      <dgm:spPr/>
      <dgm:t>
        <a:bodyPr/>
        <a:lstStyle/>
        <a:p>
          <a:r>
            <a:rPr lang="en-US" altLang="zh-CN" sz="1400" dirty="0" smtClean="0"/>
            <a:t>          2</a:t>
          </a:r>
          <a:r>
            <a:rPr lang="zh-CN" altLang="en-US" sz="1400" dirty="0" smtClean="0"/>
            <a:t>、工作评价：评价关键点、基本方法、医保案例</a:t>
          </a:r>
          <a:endParaRPr lang="zh-CN" altLang="en-US" sz="1400" dirty="0"/>
        </a:p>
      </dgm:t>
    </dgm:pt>
    <dgm:pt modelId="{B8FE9FB4-D9EB-4D33-BF60-E3B1040C27B6}" cxnId="{144F977A-7D4B-430E-ABD0-B9E079E5140F}" type="parTrans">
      <dgm:prSet/>
      <dgm:spPr/>
      <dgm:t>
        <a:bodyPr/>
        <a:lstStyle/>
        <a:p>
          <a:endParaRPr lang="zh-CN" altLang="en-US" sz="1800"/>
        </a:p>
      </dgm:t>
    </dgm:pt>
    <dgm:pt modelId="{DA7BCBBC-FFCE-4C69-8DBE-1DD5881D4D8A}" cxnId="{144F977A-7D4B-430E-ABD0-B9E079E5140F}" type="sibTrans">
      <dgm:prSet/>
      <dgm:spPr/>
      <dgm:t>
        <a:bodyPr/>
        <a:lstStyle/>
        <a:p>
          <a:endParaRPr lang="zh-CN" altLang="en-US" sz="1800"/>
        </a:p>
      </dgm:t>
    </dgm:pt>
    <dgm:pt modelId="{3F9DB1E8-2307-44D3-ADEA-DF2787F988D6}">
      <dgm:prSet custT="1"/>
      <dgm:spPr/>
      <dgm:t>
        <a:bodyPr/>
        <a:lstStyle/>
        <a:p>
          <a:r>
            <a:rPr lang="en-US" altLang="zh-CN" sz="1400" dirty="0" smtClean="0"/>
            <a:t>          3</a:t>
          </a:r>
          <a:r>
            <a:rPr lang="zh-CN" altLang="en-US" sz="1400" dirty="0" smtClean="0"/>
            <a:t>、薪酬调查：基本问题、调查方法、数据处理、如何设计</a:t>
          </a:r>
          <a:endParaRPr lang="zh-CN" altLang="en-US" sz="1400" dirty="0"/>
        </a:p>
      </dgm:t>
    </dgm:pt>
    <dgm:pt modelId="{FB7DEA62-3077-4B82-B2C0-394F4323AFEE}" cxnId="{09056851-86AE-4953-96A4-D8FFAF07CBF2}" type="parTrans">
      <dgm:prSet/>
      <dgm:spPr/>
      <dgm:t>
        <a:bodyPr/>
        <a:lstStyle/>
        <a:p>
          <a:endParaRPr lang="zh-CN" altLang="en-US" sz="1800"/>
        </a:p>
      </dgm:t>
    </dgm:pt>
    <dgm:pt modelId="{140CEA98-9C99-477C-8581-E824BEC276BC}" cxnId="{09056851-86AE-4953-96A4-D8FFAF07CBF2}" type="sibTrans">
      <dgm:prSet/>
      <dgm:spPr/>
      <dgm:t>
        <a:bodyPr/>
        <a:lstStyle/>
        <a:p>
          <a:endParaRPr lang="zh-CN" altLang="en-US" sz="1800"/>
        </a:p>
      </dgm:t>
    </dgm:pt>
    <dgm:pt modelId="{A05812C9-C7BA-4C76-ACF6-71D578C3B6F9}">
      <dgm:prSet phldrT="[文本]" custT="1"/>
      <dgm:spPr/>
      <dgm:t>
        <a:bodyPr/>
        <a:lstStyle/>
        <a:p>
          <a:r>
            <a:rPr lang="zh-CN" altLang="en-US" sz="1400" dirty="0" smtClean="0"/>
            <a:t>（四）绩效加薪</a:t>
          </a:r>
          <a:endParaRPr lang="zh-CN" altLang="en-US" sz="1400" dirty="0"/>
        </a:p>
      </dgm:t>
    </dgm:pt>
    <dgm:pt modelId="{0FEEBCDC-2C77-4935-BED2-611412AF708A}" cxnId="{FA5485CA-C94B-480A-B0A4-028CC40FE30E}" type="parTrans">
      <dgm:prSet/>
      <dgm:spPr/>
      <dgm:t>
        <a:bodyPr/>
        <a:lstStyle/>
        <a:p>
          <a:endParaRPr lang="zh-CN" altLang="en-US" sz="1800"/>
        </a:p>
      </dgm:t>
    </dgm:pt>
    <dgm:pt modelId="{294A1DB8-6F29-4E07-A1BC-2977D47A7C05}" cxnId="{FA5485CA-C94B-480A-B0A4-028CC40FE30E}" type="sibTrans">
      <dgm:prSet/>
      <dgm:spPr/>
      <dgm:t>
        <a:bodyPr/>
        <a:lstStyle/>
        <a:p>
          <a:endParaRPr lang="zh-CN" altLang="en-US" sz="1800"/>
        </a:p>
      </dgm:t>
    </dgm:pt>
    <dgm:pt modelId="{9DBC31D7-6E6B-4BFE-B802-D90C8B18DCBC}">
      <dgm:prSet phldrT="[文本]" custT="1"/>
      <dgm:spPr/>
      <dgm:t>
        <a:bodyPr/>
        <a:lstStyle/>
        <a:p>
          <a:r>
            <a:rPr lang="en-US" altLang="zh-CN" sz="1400" dirty="0" smtClean="0"/>
            <a:t>          2</a:t>
          </a:r>
          <a:r>
            <a:rPr lang="zh-CN" altLang="en-US" sz="1400" dirty="0" smtClean="0"/>
            <a:t>、如何提取企业所需的能力</a:t>
          </a:r>
          <a:endParaRPr lang="zh-CN" altLang="en-US" sz="1400" dirty="0"/>
        </a:p>
      </dgm:t>
    </dgm:pt>
    <dgm:pt modelId="{1719A89F-8F4E-4991-BE25-2F83162436B2}" cxnId="{19C9CB47-0273-4B68-83D8-4BEC21924911}" type="parTrans">
      <dgm:prSet/>
      <dgm:spPr/>
      <dgm:t>
        <a:bodyPr/>
        <a:lstStyle/>
        <a:p>
          <a:endParaRPr lang="zh-CN" altLang="en-US" sz="1800"/>
        </a:p>
      </dgm:t>
    </dgm:pt>
    <dgm:pt modelId="{0744B2D5-43E6-4F27-A40A-B6E80783CEEC}" cxnId="{19C9CB47-0273-4B68-83D8-4BEC21924911}" type="sibTrans">
      <dgm:prSet/>
      <dgm:spPr/>
      <dgm:t>
        <a:bodyPr/>
        <a:lstStyle/>
        <a:p>
          <a:endParaRPr lang="zh-CN" altLang="en-US" sz="1800"/>
        </a:p>
      </dgm:t>
    </dgm:pt>
    <dgm:pt modelId="{A74AA523-BABF-4249-AAA7-1024208B83FB}">
      <dgm:prSet custT="1"/>
      <dgm:spPr/>
      <dgm:t>
        <a:bodyPr/>
        <a:lstStyle/>
        <a:p>
          <a:r>
            <a:rPr lang="en-US" altLang="zh-CN" sz="1400" dirty="0" smtClean="0"/>
            <a:t>          2</a:t>
          </a:r>
          <a:r>
            <a:rPr lang="zh-CN" altLang="en-US" sz="1400" dirty="0" smtClean="0"/>
            <a:t>、基本薪酬支付的四种方法：</a:t>
          </a:r>
          <a:r>
            <a:rPr lang="en-US" altLang="zh-CN" sz="1400" dirty="0" smtClean="0"/>
            <a:t>pay for job/competence/performance/market</a:t>
          </a:r>
          <a:endParaRPr lang="zh-CN" altLang="en-US" sz="1400" dirty="0"/>
        </a:p>
      </dgm:t>
    </dgm:pt>
    <dgm:pt modelId="{943E57CE-CD54-445B-BF18-F40CCF61BE82}" cxnId="{6FDB6A71-C3CA-401D-8544-EC9E84A85220}" type="parTrans">
      <dgm:prSet/>
      <dgm:spPr/>
      <dgm:t>
        <a:bodyPr/>
        <a:lstStyle/>
        <a:p>
          <a:endParaRPr lang="zh-CN" altLang="en-US" sz="1800"/>
        </a:p>
      </dgm:t>
    </dgm:pt>
    <dgm:pt modelId="{82D6450C-BE7B-45B2-8612-B3B36C1E0923}" cxnId="{6FDB6A71-C3CA-401D-8544-EC9E84A85220}" type="sibTrans">
      <dgm:prSet/>
      <dgm:spPr/>
      <dgm:t>
        <a:bodyPr/>
        <a:lstStyle/>
        <a:p>
          <a:endParaRPr lang="zh-CN" altLang="en-US" sz="1800"/>
        </a:p>
      </dgm:t>
    </dgm:pt>
    <dgm:pt modelId="{AEC62245-A017-4666-B286-34F639672DDA}">
      <dgm:prSet custT="1"/>
      <dgm:spPr/>
      <dgm:t>
        <a:bodyPr/>
        <a:lstStyle/>
        <a:p>
          <a:r>
            <a:rPr lang="zh-CN" altLang="en-US" sz="1400" dirty="0" smtClean="0"/>
            <a:t>          </a:t>
          </a:r>
          <a:r>
            <a:rPr lang="en-US" altLang="zh-CN" sz="1400" dirty="0" smtClean="0"/>
            <a:t>3</a:t>
          </a:r>
          <a:r>
            <a:rPr lang="zh-CN" altLang="en-US" sz="1400" dirty="0" smtClean="0"/>
            <a:t>、基本薪酬的作用：三大目标、三大作用、双因素理论</a:t>
          </a:r>
          <a:endParaRPr lang="zh-CN" altLang="en-US" sz="1400" dirty="0"/>
        </a:p>
      </dgm:t>
    </dgm:pt>
    <dgm:pt modelId="{E89346A3-870A-48F0-B5EF-ADEAF8D7E75A}" cxnId="{E74D15F7-F30E-4BBA-87D4-0B0B32784A50}" type="parTrans">
      <dgm:prSet/>
      <dgm:spPr/>
      <dgm:t>
        <a:bodyPr/>
        <a:lstStyle/>
        <a:p>
          <a:endParaRPr lang="zh-CN" altLang="en-US" sz="1800"/>
        </a:p>
      </dgm:t>
    </dgm:pt>
    <dgm:pt modelId="{1DE1AC36-94E3-4A1A-9B48-7DA2EA16EE22}" cxnId="{E74D15F7-F30E-4BBA-87D4-0B0B32784A50}" type="sibTrans">
      <dgm:prSet/>
      <dgm:spPr/>
      <dgm:t>
        <a:bodyPr/>
        <a:lstStyle/>
        <a:p>
          <a:endParaRPr lang="zh-CN" altLang="en-US" sz="1800"/>
        </a:p>
      </dgm:t>
    </dgm:pt>
    <dgm:pt modelId="{BF717E2E-3A0C-44BD-B330-AA4F4C422E7A}">
      <dgm:prSet custT="1"/>
      <dgm:spPr/>
      <dgm:t>
        <a:bodyPr/>
        <a:lstStyle/>
        <a:p>
          <a:endParaRPr lang="zh-CN" altLang="en-US" sz="1400" dirty="0"/>
        </a:p>
      </dgm:t>
    </dgm:pt>
    <dgm:pt modelId="{8A961A5A-81DB-4422-AF62-6CAB4619F646}" cxnId="{204B9B2C-0E63-465C-A6A9-70ADE2B3CF6B}" type="parTrans">
      <dgm:prSet/>
      <dgm:spPr/>
      <dgm:t>
        <a:bodyPr/>
        <a:lstStyle/>
        <a:p>
          <a:endParaRPr lang="zh-CN" altLang="en-US" sz="1800"/>
        </a:p>
      </dgm:t>
    </dgm:pt>
    <dgm:pt modelId="{4271529E-340B-48E2-BD5E-BB5D10FFC3E3}" cxnId="{204B9B2C-0E63-465C-A6A9-70ADE2B3CF6B}" type="sibTrans">
      <dgm:prSet/>
      <dgm:spPr/>
      <dgm:t>
        <a:bodyPr/>
        <a:lstStyle/>
        <a:p>
          <a:endParaRPr lang="zh-CN" altLang="en-US" sz="1800"/>
        </a:p>
      </dgm:t>
    </dgm:pt>
    <dgm:pt modelId="{592D890D-71D9-4BBE-A6B0-242AD7C923EB}">
      <dgm:prSet custT="1"/>
      <dgm:spPr/>
      <dgm:t>
        <a:bodyPr/>
        <a:lstStyle/>
        <a:p>
          <a:endParaRPr lang="zh-CN" altLang="en-US" sz="1400" dirty="0"/>
        </a:p>
      </dgm:t>
    </dgm:pt>
    <dgm:pt modelId="{0AA46B34-5EBA-4CC9-AB24-E819885AF484}" cxnId="{41A3D84C-31DA-40C4-B16E-274C5F81C6E7}" type="parTrans">
      <dgm:prSet/>
      <dgm:spPr/>
      <dgm:t>
        <a:bodyPr/>
        <a:lstStyle/>
        <a:p>
          <a:endParaRPr lang="zh-CN" altLang="en-US" sz="1800"/>
        </a:p>
      </dgm:t>
    </dgm:pt>
    <dgm:pt modelId="{E49228BA-3580-406E-AD3B-D361CCF173D7}" cxnId="{41A3D84C-31DA-40C4-B16E-274C5F81C6E7}" type="sibTrans">
      <dgm:prSet/>
      <dgm:spPr/>
      <dgm:t>
        <a:bodyPr/>
        <a:lstStyle/>
        <a:p>
          <a:endParaRPr lang="zh-CN" altLang="en-US" sz="1800"/>
        </a:p>
      </dgm:t>
    </dgm:pt>
    <dgm:pt modelId="{8EA1D4E4-540E-4BBF-80FE-DD7B255F530F}">
      <dgm:prSet custT="1"/>
      <dgm:spPr/>
      <dgm:t>
        <a:bodyPr/>
        <a:lstStyle/>
        <a:p>
          <a:r>
            <a:rPr lang="en-US" altLang="zh-CN" sz="1400" dirty="0" smtClean="0"/>
            <a:t>          4</a:t>
          </a:r>
          <a:r>
            <a:rPr lang="zh-CN" altLang="en-US" sz="1400" dirty="0" smtClean="0"/>
            <a:t>、薪酬结构：三个关键点（薪等、薪级、重叠）、如何设计</a:t>
          </a:r>
          <a:endParaRPr lang="zh-CN" altLang="en-US" sz="1400" dirty="0"/>
        </a:p>
      </dgm:t>
    </dgm:pt>
    <dgm:pt modelId="{C177EBCA-2519-4F2C-94E0-681C6F1693DC}" cxnId="{F6616F70-8DFF-411C-9371-09B53226C69F}" type="parTrans">
      <dgm:prSet/>
      <dgm:spPr/>
      <dgm:t>
        <a:bodyPr/>
        <a:lstStyle/>
        <a:p>
          <a:endParaRPr lang="zh-CN" altLang="en-US" sz="1800"/>
        </a:p>
      </dgm:t>
    </dgm:pt>
    <dgm:pt modelId="{8EFD0818-51B8-4D87-9932-A55E6DB89518}" cxnId="{F6616F70-8DFF-411C-9371-09B53226C69F}" type="sibTrans">
      <dgm:prSet/>
      <dgm:spPr/>
      <dgm:t>
        <a:bodyPr/>
        <a:lstStyle/>
        <a:p>
          <a:endParaRPr lang="zh-CN" altLang="en-US" sz="1800"/>
        </a:p>
      </dgm:t>
    </dgm:pt>
    <dgm:pt modelId="{9AA37B74-2753-44B7-9B67-83404B22990C}">
      <dgm:prSet phldrT="[文本]" custT="1"/>
      <dgm:spPr/>
      <dgm:t>
        <a:bodyPr/>
        <a:lstStyle/>
        <a:p>
          <a:r>
            <a:rPr lang="en-US" altLang="zh-CN" sz="1400" dirty="0" smtClean="0"/>
            <a:t>          3</a:t>
          </a:r>
          <a:r>
            <a:rPr lang="zh-CN" altLang="en-US" sz="1400" dirty="0" smtClean="0"/>
            <a:t>、如何将能力与薪酬挂钩</a:t>
          </a:r>
          <a:endParaRPr lang="zh-CN" altLang="en-US" sz="1400" dirty="0"/>
        </a:p>
      </dgm:t>
    </dgm:pt>
    <dgm:pt modelId="{B23A0D44-EA69-41AD-8485-F73DC2944AA8}" cxnId="{6AEE75BC-3AAA-4657-84E9-A45A245543DB}" type="parTrans">
      <dgm:prSet/>
      <dgm:spPr/>
      <dgm:t>
        <a:bodyPr/>
        <a:lstStyle/>
        <a:p>
          <a:endParaRPr lang="zh-CN" altLang="en-US" sz="1800"/>
        </a:p>
      </dgm:t>
    </dgm:pt>
    <dgm:pt modelId="{E7B47B76-78F3-4A5D-A2CE-9A6EF543E478}" cxnId="{6AEE75BC-3AAA-4657-84E9-A45A245543DB}" type="sibTrans">
      <dgm:prSet/>
      <dgm:spPr/>
      <dgm:t>
        <a:bodyPr/>
        <a:lstStyle/>
        <a:p>
          <a:endParaRPr lang="zh-CN" altLang="en-US" sz="1800"/>
        </a:p>
      </dgm:t>
    </dgm:pt>
    <dgm:pt modelId="{759B1A07-7637-4D7D-8957-A6ACE821B891}">
      <dgm:prSet phldrT="[文本]" custT="1"/>
      <dgm:spPr/>
      <dgm:t>
        <a:bodyPr/>
        <a:lstStyle/>
        <a:p>
          <a:r>
            <a:rPr lang="en-US" altLang="zh-CN" sz="1400" dirty="0" smtClean="0"/>
            <a:t>          4</a:t>
          </a:r>
          <a:r>
            <a:rPr lang="zh-CN" altLang="en-US" sz="1400" dirty="0" smtClean="0"/>
            <a:t>、宽带薪酬</a:t>
          </a:r>
          <a:endParaRPr lang="zh-CN" altLang="en-US" sz="1400" dirty="0"/>
        </a:p>
      </dgm:t>
    </dgm:pt>
    <dgm:pt modelId="{CA8137E5-C867-41D6-8120-5F4CC7287BFA}" cxnId="{17537648-A535-4949-AE4A-185245D1595B}" type="parTrans">
      <dgm:prSet/>
      <dgm:spPr/>
      <dgm:t>
        <a:bodyPr/>
        <a:lstStyle/>
        <a:p>
          <a:endParaRPr lang="zh-CN" altLang="en-US" sz="1800"/>
        </a:p>
      </dgm:t>
    </dgm:pt>
    <dgm:pt modelId="{06B27FD9-21F9-488F-9BFE-566B474ADDEA}" cxnId="{17537648-A535-4949-AE4A-185245D1595B}" type="sibTrans">
      <dgm:prSet/>
      <dgm:spPr/>
      <dgm:t>
        <a:bodyPr/>
        <a:lstStyle/>
        <a:p>
          <a:endParaRPr lang="zh-CN" altLang="en-US" sz="1800"/>
        </a:p>
      </dgm:t>
    </dgm:pt>
    <dgm:pt modelId="{9713C7DD-F189-4928-BCCF-0A89AC772666}">
      <dgm:prSet phldrT="[文本]" custT="1"/>
      <dgm:spPr/>
      <dgm:t>
        <a:bodyPr/>
        <a:lstStyle/>
        <a:p>
          <a:endParaRPr lang="zh-CN" altLang="en-US" sz="1400" dirty="0"/>
        </a:p>
      </dgm:t>
    </dgm:pt>
    <dgm:pt modelId="{E33D00DF-A7B6-4BC9-A589-E3ADF41081FE}" cxnId="{99239BDD-84EE-493A-B475-0247647DDD83}" type="parTrans">
      <dgm:prSet/>
      <dgm:spPr/>
      <dgm:t>
        <a:bodyPr/>
        <a:lstStyle/>
        <a:p>
          <a:endParaRPr lang="zh-CN" altLang="en-US" sz="1800"/>
        </a:p>
      </dgm:t>
    </dgm:pt>
    <dgm:pt modelId="{579DFD07-3ACC-4069-9B6C-432327291984}" cxnId="{99239BDD-84EE-493A-B475-0247647DDD83}" type="sibTrans">
      <dgm:prSet/>
      <dgm:spPr/>
      <dgm:t>
        <a:bodyPr/>
        <a:lstStyle/>
        <a:p>
          <a:endParaRPr lang="zh-CN" altLang="en-US" sz="1800"/>
        </a:p>
      </dgm:t>
    </dgm:pt>
    <dgm:pt modelId="{2CD78183-1A8C-4092-A7CE-AE513AD648EE}">
      <dgm:prSet phldrT="[文本]" custT="1"/>
      <dgm:spPr/>
      <dgm:t>
        <a:bodyPr/>
        <a:lstStyle/>
        <a:p>
          <a:r>
            <a:rPr lang="en-US" altLang="zh-CN" sz="1400" dirty="0" smtClean="0"/>
            <a:t>          1</a:t>
          </a:r>
          <a:r>
            <a:rPr lang="zh-CN" altLang="en-US" sz="1400" dirty="0" smtClean="0"/>
            <a:t>、绩效加薪概述</a:t>
          </a:r>
          <a:endParaRPr lang="zh-CN" altLang="en-US" sz="1400" dirty="0"/>
        </a:p>
      </dgm:t>
    </dgm:pt>
    <dgm:pt modelId="{2F9A3504-D801-4197-8BBF-E8F879581CCD}" cxnId="{E6596620-7059-453C-BA67-CC19D3108470}" type="parTrans">
      <dgm:prSet/>
      <dgm:spPr/>
      <dgm:t>
        <a:bodyPr/>
        <a:lstStyle/>
        <a:p>
          <a:endParaRPr lang="zh-CN" altLang="en-US" sz="1800"/>
        </a:p>
      </dgm:t>
    </dgm:pt>
    <dgm:pt modelId="{D8C6B56F-070D-41C8-A08E-996424C02B0C}" cxnId="{E6596620-7059-453C-BA67-CC19D3108470}" type="sibTrans">
      <dgm:prSet/>
      <dgm:spPr/>
      <dgm:t>
        <a:bodyPr/>
        <a:lstStyle/>
        <a:p>
          <a:endParaRPr lang="zh-CN" altLang="en-US" sz="1800"/>
        </a:p>
      </dgm:t>
    </dgm:pt>
    <dgm:pt modelId="{5F66B719-8FFE-4C1C-83E6-D7014D32B805}">
      <dgm:prSet phldrT="[文本]" custT="1"/>
      <dgm:spPr/>
      <dgm:t>
        <a:bodyPr/>
        <a:lstStyle/>
        <a:p>
          <a:r>
            <a:rPr lang="en-US" altLang="zh-CN" sz="1400" dirty="0" smtClean="0"/>
            <a:t>          2</a:t>
          </a:r>
          <a:r>
            <a:rPr lang="zh-CN" altLang="en-US" sz="1400" dirty="0" smtClean="0"/>
            <a:t>、绩效加薪理论背景</a:t>
          </a:r>
          <a:endParaRPr lang="zh-CN" altLang="en-US" sz="1400" dirty="0"/>
        </a:p>
      </dgm:t>
    </dgm:pt>
    <dgm:pt modelId="{C1554501-BB8E-465E-96E5-412E43472791}" cxnId="{AB50E107-FD57-4FC5-B953-B9FDEF34823B}" type="parTrans">
      <dgm:prSet/>
      <dgm:spPr/>
      <dgm:t>
        <a:bodyPr/>
        <a:lstStyle/>
        <a:p>
          <a:endParaRPr lang="zh-CN" altLang="en-US" sz="1800"/>
        </a:p>
      </dgm:t>
    </dgm:pt>
    <dgm:pt modelId="{3C5EA38D-E913-4CFC-91A9-98963F9EA986}" cxnId="{AB50E107-FD57-4FC5-B953-B9FDEF34823B}" type="sibTrans">
      <dgm:prSet/>
      <dgm:spPr/>
      <dgm:t>
        <a:bodyPr/>
        <a:lstStyle/>
        <a:p>
          <a:endParaRPr lang="zh-CN" altLang="en-US" sz="1800"/>
        </a:p>
      </dgm:t>
    </dgm:pt>
    <dgm:pt modelId="{F78496BE-E625-4C0F-83F9-3D6284293CC2}">
      <dgm:prSet phldrT="[文本]" custT="1"/>
      <dgm:spPr/>
      <dgm:t>
        <a:bodyPr/>
        <a:lstStyle/>
        <a:p>
          <a:r>
            <a:rPr lang="en-US" altLang="zh-CN" sz="1400" dirty="0" smtClean="0"/>
            <a:t>          3</a:t>
          </a:r>
          <a:r>
            <a:rPr lang="zh-CN" altLang="en-US" sz="1400" dirty="0" smtClean="0"/>
            <a:t>、案例：</a:t>
          </a:r>
          <a:r>
            <a:rPr lang="en-US" altLang="zh-CN" sz="1400" dirty="0" smtClean="0"/>
            <a:t>IBM</a:t>
          </a:r>
          <a:endParaRPr lang="zh-CN" altLang="en-US" sz="1400" dirty="0"/>
        </a:p>
      </dgm:t>
    </dgm:pt>
    <dgm:pt modelId="{E0A7F71B-F279-4CA8-9DBE-6057ECFB9D87}" cxnId="{3D5530B0-4B1E-47B1-899E-EB7794B4281D}" type="parTrans">
      <dgm:prSet/>
      <dgm:spPr/>
      <dgm:t>
        <a:bodyPr/>
        <a:lstStyle/>
        <a:p>
          <a:endParaRPr lang="zh-CN" altLang="en-US" sz="1800"/>
        </a:p>
      </dgm:t>
    </dgm:pt>
    <dgm:pt modelId="{1B2480A6-8D32-4D38-B096-24D07A3B73A5}" cxnId="{3D5530B0-4B1E-47B1-899E-EB7794B4281D}" type="sibTrans">
      <dgm:prSet/>
      <dgm:spPr/>
      <dgm:t>
        <a:bodyPr/>
        <a:lstStyle/>
        <a:p>
          <a:endParaRPr lang="zh-CN" altLang="en-US" sz="1800"/>
        </a:p>
      </dgm:t>
    </dgm:pt>
    <dgm:pt modelId="{F314B761-18D6-4163-9602-5F6ED638EF72}" type="pres">
      <dgm:prSet presAssocID="{BE4625EA-93AB-4291-94C3-2ED842A89862}" presName="Name0" presStyleCnt="0">
        <dgm:presLayoutVars>
          <dgm:dir/>
          <dgm:animLvl val="lvl"/>
          <dgm:resizeHandles val="exact"/>
        </dgm:presLayoutVars>
      </dgm:prSet>
      <dgm:spPr/>
      <dgm:t>
        <a:bodyPr/>
        <a:lstStyle/>
        <a:p>
          <a:endParaRPr lang="zh-CN" altLang="en-US"/>
        </a:p>
      </dgm:t>
    </dgm:pt>
    <dgm:pt modelId="{BAF1505E-F461-4DDE-B996-611CBCF4CDD2}" type="pres">
      <dgm:prSet presAssocID="{644B06A2-3B8B-4EBB-B133-15D11E7FE29E}" presName="linNode" presStyleCnt="0"/>
      <dgm:spPr/>
    </dgm:pt>
    <dgm:pt modelId="{69EBAE8B-DB15-4243-9E7D-54EB254AABCE}" type="pres">
      <dgm:prSet presAssocID="{644B06A2-3B8B-4EBB-B133-15D11E7FE29E}" presName="parentText" presStyleLbl="node1" presStyleIdx="0" presStyleCnt="1" custScaleX="79461" custScaleY="100098">
        <dgm:presLayoutVars>
          <dgm:chMax val="1"/>
          <dgm:bulletEnabled val="1"/>
        </dgm:presLayoutVars>
      </dgm:prSet>
      <dgm:spPr/>
      <dgm:t>
        <a:bodyPr/>
        <a:lstStyle/>
        <a:p>
          <a:endParaRPr lang="zh-CN" altLang="en-US"/>
        </a:p>
      </dgm:t>
    </dgm:pt>
    <dgm:pt modelId="{B5A1E74C-5C2B-4905-A8CB-A77ACD42D80E}" type="pres">
      <dgm:prSet presAssocID="{644B06A2-3B8B-4EBB-B133-15D11E7FE29E}" presName="descendantText" presStyleLbl="alignAccFollowNode1" presStyleIdx="0" presStyleCnt="1" custScaleX="286528" custScaleY="125000">
        <dgm:presLayoutVars>
          <dgm:bulletEnabled val="1"/>
        </dgm:presLayoutVars>
      </dgm:prSet>
      <dgm:spPr/>
      <dgm:t>
        <a:bodyPr/>
        <a:lstStyle/>
        <a:p>
          <a:endParaRPr lang="zh-CN" altLang="en-US"/>
        </a:p>
      </dgm:t>
    </dgm:pt>
  </dgm:ptLst>
  <dgm:cxnLst>
    <dgm:cxn modelId="{E342110C-8B25-4635-A880-A84465870EF0}" type="presOf" srcId="{F54CE86E-1AE2-4589-B73B-ABE2B760D13A}" destId="{B5A1E74C-5C2B-4905-A8CB-A77ACD42D80E}" srcOrd="0" destOrd="6" presId="urn:microsoft.com/office/officeart/2005/8/layout/vList5"/>
    <dgm:cxn modelId="{09056851-86AE-4953-96A4-D8FFAF07CBF2}" srcId="{644B06A2-3B8B-4EBB-B133-15D11E7FE29E}" destId="{3F9DB1E8-2307-44D3-ADEA-DF2787F988D6}" srcOrd="8" destOrd="0" parTransId="{FB7DEA62-3077-4B82-B2C0-394F4323AFEE}" sibTransId="{140CEA98-9C99-477C-8581-E824BEC276BC}"/>
    <dgm:cxn modelId="{562CD7C3-AE53-41D8-A0CC-DBBD0143E7D5}" type="presOf" srcId="{9DBC31D7-6E6B-4BFE-B802-D90C8B18DCBC}" destId="{B5A1E74C-5C2B-4905-A8CB-A77ACD42D80E}" srcOrd="0" destOrd="13" presId="urn:microsoft.com/office/officeart/2005/8/layout/vList5"/>
    <dgm:cxn modelId="{6FDB6A71-C3CA-401D-8544-EC9E84A85220}" srcId="{644B06A2-3B8B-4EBB-B133-15D11E7FE29E}" destId="{A74AA523-BABF-4249-AAA7-1024208B83FB}" srcOrd="2" destOrd="0" parTransId="{943E57CE-CD54-445B-BF18-F40CCF61BE82}" sibTransId="{82D6450C-BE7B-45B2-8612-B3B36C1E0923}"/>
    <dgm:cxn modelId="{99C5C66B-A039-4331-99A5-B162E3D97150}" srcId="{644B06A2-3B8B-4EBB-B133-15D11E7FE29E}" destId="{6B46EEDE-CC05-4C31-8115-E0B51546A86C}" srcOrd="5" destOrd="0" parTransId="{EDCA7F47-ABBA-4764-A871-B46C0850302D}" sibTransId="{70CDBCF4-A7D8-4AAD-9711-3C6C310F3366}"/>
    <dgm:cxn modelId="{E74D15F7-F30E-4BBA-87D4-0B0B32784A50}" srcId="{644B06A2-3B8B-4EBB-B133-15D11E7FE29E}" destId="{AEC62245-A017-4666-B286-34F639672DDA}" srcOrd="3" destOrd="0" parTransId="{E89346A3-870A-48F0-B5EF-ADEAF8D7E75A}" sibTransId="{1DE1AC36-94E3-4A1A-9B48-7DA2EA16EE22}"/>
    <dgm:cxn modelId="{5D627AA5-9238-4490-BC09-299D8EA64F06}" type="presOf" srcId="{5F66B719-8FFE-4C1C-83E6-D7014D32B805}" destId="{B5A1E74C-5C2B-4905-A8CB-A77ACD42D80E}" srcOrd="0" destOrd="19" presId="urn:microsoft.com/office/officeart/2005/8/layout/vList5"/>
    <dgm:cxn modelId="{3D5530B0-4B1E-47B1-899E-EB7794B4281D}" srcId="{644B06A2-3B8B-4EBB-B133-15D11E7FE29E}" destId="{F78496BE-E625-4C0F-83F9-3D6284293CC2}" srcOrd="20" destOrd="0" parTransId="{E0A7F71B-F279-4CA8-9DBE-6057ECFB9D87}" sibTransId="{1B2480A6-8D32-4D38-B096-24D07A3B73A5}"/>
    <dgm:cxn modelId="{D11C16A2-007E-4CA4-A927-718CF0EC1E32}" type="presOf" srcId="{F78496BE-E625-4C0F-83F9-3D6284293CC2}" destId="{B5A1E74C-5C2B-4905-A8CB-A77ACD42D80E}" srcOrd="0" destOrd="20" presId="urn:microsoft.com/office/officeart/2005/8/layout/vList5"/>
    <dgm:cxn modelId="{B36CB0A3-AFFF-46C2-BBD6-16674E2C2D3F}" type="presOf" srcId="{A74AA523-BABF-4249-AAA7-1024208B83FB}" destId="{B5A1E74C-5C2B-4905-A8CB-A77ACD42D80E}" srcOrd="0" destOrd="2" presId="urn:microsoft.com/office/officeart/2005/8/layout/vList5"/>
    <dgm:cxn modelId="{EDF55D13-1D22-4D28-9158-E1738A8E61FE}" type="presOf" srcId="{6B46EEDE-CC05-4C31-8115-E0B51546A86C}" destId="{B5A1E74C-5C2B-4905-A8CB-A77ACD42D80E}" srcOrd="0" destOrd="5" presId="urn:microsoft.com/office/officeart/2005/8/layout/vList5"/>
    <dgm:cxn modelId="{E4E1BC94-DFD0-4490-9586-6B28AC8A3DFC}" type="presOf" srcId="{592D890D-71D9-4BBE-A6B0-242AD7C923EB}" destId="{B5A1E74C-5C2B-4905-A8CB-A77ACD42D80E}" srcOrd="0" destOrd="10" presId="urn:microsoft.com/office/officeart/2005/8/layout/vList5"/>
    <dgm:cxn modelId="{19C9CB47-0273-4B68-83D8-4BEC21924911}" srcId="{644B06A2-3B8B-4EBB-B133-15D11E7FE29E}" destId="{9DBC31D7-6E6B-4BFE-B802-D90C8B18DCBC}" srcOrd="13" destOrd="0" parTransId="{1719A89F-8F4E-4991-BE25-2F83162436B2}" sibTransId="{0744B2D5-43E6-4F27-A40A-B6E80783CEEC}"/>
    <dgm:cxn modelId="{99239BDD-84EE-493A-B475-0247647DDD83}" srcId="{644B06A2-3B8B-4EBB-B133-15D11E7FE29E}" destId="{9713C7DD-F189-4928-BCCF-0A89AC772666}" srcOrd="16" destOrd="0" parTransId="{E33D00DF-A7B6-4BC9-A589-E3ADF41081FE}" sibTransId="{579DFD07-3ACC-4069-9B6C-432327291984}"/>
    <dgm:cxn modelId="{204B9B2C-0E63-465C-A6A9-70ADE2B3CF6B}" srcId="{644B06A2-3B8B-4EBB-B133-15D11E7FE29E}" destId="{BF717E2E-3A0C-44BD-B330-AA4F4C422E7A}" srcOrd="4" destOrd="0" parTransId="{8A961A5A-81DB-4422-AF62-6CAB4619F646}" sibTransId="{4271529E-340B-48E2-BD5E-BB5D10FFC3E3}"/>
    <dgm:cxn modelId="{144F977A-7D4B-430E-ABD0-B9E079E5140F}" srcId="{644B06A2-3B8B-4EBB-B133-15D11E7FE29E}" destId="{A55A170C-9243-4BD1-B6EC-BB402BE4BA12}" srcOrd="7" destOrd="0" parTransId="{B8FE9FB4-D9EB-4D33-BF60-E3B1040C27B6}" sibTransId="{DA7BCBBC-FFCE-4C69-8DBE-1DD5881D4D8A}"/>
    <dgm:cxn modelId="{A95780A1-E118-463D-AEA8-D9EA59C3977C}" type="presOf" srcId="{644B06A2-3B8B-4EBB-B133-15D11E7FE29E}" destId="{69EBAE8B-DB15-4243-9E7D-54EB254AABCE}" srcOrd="0" destOrd="0" presId="urn:microsoft.com/office/officeart/2005/8/layout/vList5"/>
    <dgm:cxn modelId="{CDA1F0D1-0F84-47B7-889F-967A376C7FD2}" srcId="{644B06A2-3B8B-4EBB-B133-15D11E7FE29E}" destId="{C8B3B49C-CE5E-4BD0-902E-E46314D0E4B1}" srcOrd="12" destOrd="0" parTransId="{E801E0DC-BD27-4138-8250-207710CF78EA}" sibTransId="{141F351F-0E9F-4D06-AFE2-591E866CB749}"/>
    <dgm:cxn modelId="{A795BD6E-6539-4257-83AC-674B7ABAA59E}" type="presOf" srcId="{D651DB44-D83C-405C-8993-95E1AC518AE7}" destId="{B5A1E74C-5C2B-4905-A8CB-A77ACD42D80E}" srcOrd="0" destOrd="1" presId="urn:microsoft.com/office/officeart/2005/8/layout/vList5"/>
    <dgm:cxn modelId="{F6616F70-8DFF-411C-9371-09B53226C69F}" srcId="{644B06A2-3B8B-4EBB-B133-15D11E7FE29E}" destId="{8EA1D4E4-540E-4BBF-80FE-DD7B255F530F}" srcOrd="9" destOrd="0" parTransId="{C177EBCA-2519-4F2C-94E0-681C6F1693DC}" sibTransId="{8EFD0818-51B8-4D87-9932-A55E6DB89518}"/>
    <dgm:cxn modelId="{1ADB50BE-0A97-47AA-96C2-CAA9414F9B29}" type="presOf" srcId="{25016C26-C94C-4CA7-BEEB-CA7933850670}" destId="{B5A1E74C-5C2B-4905-A8CB-A77ACD42D80E}" srcOrd="0" destOrd="0" presId="urn:microsoft.com/office/officeart/2005/8/layout/vList5"/>
    <dgm:cxn modelId="{7F99D453-B86A-41B5-AD62-3248AF66CAEB}" srcId="{644B06A2-3B8B-4EBB-B133-15D11E7FE29E}" destId="{25016C26-C94C-4CA7-BEEB-CA7933850670}" srcOrd="0" destOrd="0" parTransId="{7EFB62AB-C437-4652-9CAC-2A27E64FCDB6}" sibTransId="{A8A71C7B-938B-4CA5-B8D7-B3D4C343B561}"/>
    <dgm:cxn modelId="{41A3D84C-31DA-40C4-B16E-274C5F81C6E7}" srcId="{644B06A2-3B8B-4EBB-B133-15D11E7FE29E}" destId="{592D890D-71D9-4BBE-A6B0-242AD7C923EB}" srcOrd="10" destOrd="0" parTransId="{0AA46B34-5EBA-4CC9-AB24-E819885AF484}" sibTransId="{E49228BA-3580-406E-AD3B-D361CCF173D7}"/>
    <dgm:cxn modelId="{E6596620-7059-453C-BA67-CC19D3108470}" srcId="{644B06A2-3B8B-4EBB-B133-15D11E7FE29E}" destId="{2CD78183-1A8C-4092-A7CE-AE513AD648EE}" srcOrd="18" destOrd="0" parTransId="{2F9A3504-D801-4197-8BBF-E8F879581CCD}" sibTransId="{D8C6B56F-070D-41C8-A08E-996424C02B0C}"/>
    <dgm:cxn modelId="{B7526112-0DB3-4FE7-B591-73F1F194043C}" type="presOf" srcId="{2CD78183-1A8C-4092-A7CE-AE513AD648EE}" destId="{B5A1E74C-5C2B-4905-A8CB-A77ACD42D80E}" srcOrd="0" destOrd="18" presId="urn:microsoft.com/office/officeart/2005/8/layout/vList5"/>
    <dgm:cxn modelId="{6F2DA95D-98F0-430C-90CC-AFBA34D54615}" srcId="{644B06A2-3B8B-4EBB-B133-15D11E7FE29E}" destId="{F54CE86E-1AE2-4589-B73B-ABE2B760D13A}" srcOrd="6" destOrd="0" parTransId="{2609CE8A-1F29-4C7D-B6A9-A5F7ED6C7826}" sibTransId="{F0B3397A-F586-4A40-8908-08D1D3B57C40}"/>
    <dgm:cxn modelId="{79DA2519-4CA5-4B0C-B654-7A36D351EB04}" type="presOf" srcId="{3F9DB1E8-2307-44D3-ADEA-DF2787F988D6}" destId="{B5A1E74C-5C2B-4905-A8CB-A77ACD42D80E}" srcOrd="0" destOrd="8" presId="urn:microsoft.com/office/officeart/2005/8/layout/vList5"/>
    <dgm:cxn modelId="{34C4117E-1105-4DE7-BA20-B6A8F91561D8}" type="presOf" srcId="{8EA1D4E4-540E-4BBF-80FE-DD7B255F530F}" destId="{B5A1E74C-5C2B-4905-A8CB-A77ACD42D80E}" srcOrd="0" destOrd="9" presId="urn:microsoft.com/office/officeart/2005/8/layout/vList5"/>
    <dgm:cxn modelId="{0D215A2C-5D97-4FD3-8455-63390F6D9A74}" srcId="{BE4625EA-93AB-4291-94C3-2ED842A89862}" destId="{644B06A2-3B8B-4EBB-B133-15D11E7FE29E}" srcOrd="0" destOrd="0" parTransId="{EEC15037-394A-46D8-BF62-3CB43FA784DF}" sibTransId="{9575D24E-B701-4BF6-B613-14D3A8D60C96}"/>
    <dgm:cxn modelId="{DC099633-17FA-4DB5-9745-A7D53F64486B}" srcId="{644B06A2-3B8B-4EBB-B133-15D11E7FE29E}" destId="{D78DBC45-5A4D-4EA5-84AF-DE667AB56C29}" srcOrd="11" destOrd="0" parTransId="{96D2FD76-EBBC-4678-8F38-C1229CB04315}" sibTransId="{E7FEA1B2-380C-4A26-87BF-FE5BD9560E6F}"/>
    <dgm:cxn modelId="{D140D956-66C7-4DFF-BC72-2DE4C2B50F62}" type="presOf" srcId="{A55A170C-9243-4BD1-B6EC-BB402BE4BA12}" destId="{B5A1E74C-5C2B-4905-A8CB-A77ACD42D80E}" srcOrd="0" destOrd="7" presId="urn:microsoft.com/office/officeart/2005/8/layout/vList5"/>
    <dgm:cxn modelId="{66EED163-A2A0-4029-82E3-5B8ADE0AA7B7}" type="presOf" srcId="{759B1A07-7637-4D7D-8957-A6ACE821B891}" destId="{B5A1E74C-5C2B-4905-A8CB-A77ACD42D80E}" srcOrd="0" destOrd="15" presId="urn:microsoft.com/office/officeart/2005/8/layout/vList5"/>
    <dgm:cxn modelId="{6CD05DE4-C30C-4CF0-810B-72C527FCBFFD}" type="presOf" srcId="{C8B3B49C-CE5E-4BD0-902E-E46314D0E4B1}" destId="{B5A1E74C-5C2B-4905-A8CB-A77ACD42D80E}" srcOrd="0" destOrd="12" presId="urn:microsoft.com/office/officeart/2005/8/layout/vList5"/>
    <dgm:cxn modelId="{2113B50F-E2BE-408E-B499-9A3B09DAA602}" type="presOf" srcId="{D78DBC45-5A4D-4EA5-84AF-DE667AB56C29}" destId="{B5A1E74C-5C2B-4905-A8CB-A77ACD42D80E}" srcOrd="0" destOrd="11" presId="urn:microsoft.com/office/officeart/2005/8/layout/vList5"/>
    <dgm:cxn modelId="{A5AB4965-AF55-4588-956E-27DDB3AE41C7}" type="presOf" srcId="{9713C7DD-F189-4928-BCCF-0A89AC772666}" destId="{B5A1E74C-5C2B-4905-A8CB-A77ACD42D80E}" srcOrd="0" destOrd="16" presId="urn:microsoft.com/office/officeart/2005/8/layout/vList5"/>
    <dgm:cxn modelId="{0670B5FA-B5BF-4B33-AADA-BD5490B59A3F}" type="presOf" srcId="{AEC62245-A017-4666-B286-34F639672DDA}" destId="{B5A1E74C-5C2B-4905-A8CB-A77ACD42D80E}" srcOrd="0" destOrd="3" presId="urn:microsoft.com/office/officeart/2005/8/layout/vList5"/>
    <dgm:cxn modelId="{1A3DB211-DF23-4690-809E-7F737014B438}" type="presOf" srcId="{A05812C9-C7BA-4C76-ACF6-71D578C3B6F9}" destId="{B5A1E74C-5C2B-4905-A8CB-A77ACD42D80E}" srcOrd="0" destOrd="17" presId="urn:microsoft.com/office/officeart/2005/8/layout/vList5"/>
    <dgm:cxn modelId="{915650F3-00F0-40CB-A591-B95DDC3866C9}" srcId="{644B06A2-3B8B-4EBB-B133-15D11E7FE29E}" destId="{D651DB44-D83C-405C-8993-95E1AC518AE7}" srcOrd="1" destOrd="0" parTransId="{AE093E12-2616-41B4-86E6-67F8033FD53D}" sibTransId="{C6A4C8EF-F5C1-4CA4-B58A-CC74D71B4803}"/>
    <dgm:cxn modelId="{FA5485CA-C94B-480A-B0A4-028CC40FE30E}" srcId="{644B06A2-3B8B-4EBB-B133-15D11E7FE29E}" destId="{A05812C9-C7BA-4C76-ACF6-71D578C3B6F9}" srcOrd="17" destOrd="0" parTransId="{0FEEBCDC-2C77-4935-BED2-611412AF708A}" sibTransId="{294A1DB8-6F29-4E07-A1BC-2977D47A7C05}"/>
    <dgm:cxn modelId="{629E4CEA-BF86-4D33-878E-C8A1FA325704}" type="presOf" srcId="{BE4625EA-93AB-4291-94C3-2ED842A89862}" destId="{F314B761-18D6-4163-9602-5F6ED638EF72}" srcOrd="0" destOrd="0" presId="urn:microsoft.com/office/officeart/2005/8/layout/vList5"/>
    <dgm:cxn modelId="{D1332DCB-FAAD-4AB7-8D48-7B8883B3163E}" type="presOf" srcId="{9AA37B74-2753-44B7-9B67-83404B22990C}" destId="{B5A1E74C-5C2B-4905-A8CB-A77ACD42D80E}" srcOrd="0" destOrd="14" presId="urn:microsoft.com/office/officeart/2005/8/layout/vList5"/>
    <dgm:cxn modelId="{AB50E107-FD57-4FC5-B953-B9FDEF34823B}" srcId="{644B06A2-3B8B-4EBB-B133-15D11E7FE29E}" destId="{5F66B719-8FFE-4C1C-83E6-D7014D32B805}" srcOrd="19" destOrd="0" parTransId="{C1554501-BB8E-465E-96E5-412E43472791}" sibTransId="{3C5EA38D-E913-4CFC-91A9-98963F9EA986}"/>
    <dgm:cxn modelId="{322E19D1-501E-48DB-865E-3F223BEE49CF}" type="presOf" srcId="{BF717E2E-3A0C-44BD-B330-AA4F4C422E7A}" destId="{B5A1E74C-5C2B-4905-A8CB-A77ACD42D80E}" srcOrd="0" destOrd="4" presId="urn:microsoft.com/office/officeart/2005/8/layout/vList5"/>
    <dgm:cxn modelId="{17537648-A535-4949-AE4A-185245D1595B}" srcId="{644B06A2-3B8B-4EBB-B133-15D11E7FE29E}" destId="{759B1A07-7637-4D7D-8957-A6ACE821B891}" srcOrd="15" destOrd="0" parTransId="{CA8137E5-C867-41D6-8120-5F4CC7287BFA}" sibTransId="{06B27FD9-21F9-488F-9BFE-566B474ADDEA}"/>
    <dgm:cxn modelId="{6AEE75BC-3AAA-4657-84E9-A45A245543DB}" srcId="{644B06A2-3B8B-4EBB-B133-15D11E7FE29E}" destId="{9AA37B74-2753-44B7-9B67-83404B22990C}" srcOrd="14" destOrd="0" parTransId="{B23A0D44-EA69-41AD-8485-F73DC2944AA8}" sibTransId="{E7B47B76-78F3-4A5D-A2CE-9A6EF543E478}"/>
    <dgm:cxn modelId="{89CC3634-4879-4021-B382-6A319FC3F487}" type="presParOf" srcId="{F314B761-18D6-4163-9602-5F6ED638EF72}" destId="{BAF1505E-F461-4DDE-B996-611CBCF4CDD2}" srcOrd="0" destOrd="0" presId="urn:microsoft.com/office/officeart/2005/8/layout/vList5"/>
    <dgm:cxn modelId="{2F27CE09-7174-451A-A8B6-25F9B7146628}" type="presParOf" srcId="{BAF1505E-F461-4DDE-B996-611CBCF4CDD2}" destId="{69EBAE8B-DB15-4243-9E7D-54EB254AABCE}" srcOrd="0" destOrd="0" presId="urn:microsoft.com/office/officeart/2005/8/layout/vList5"/>
    <dgm:cxn modelId="{ACCC3B0A-F125-4D18-9358-565B8720D066}" type="presParOf" srcId="{BAF1505E-F461-4DDE-B996-611CBCF4CDD2}" destId="{B5A1E74C-5C2B-4905-A8CB-A77ACD42D80E}"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4625EA-93AB-4291-94C3-2ED842A89862}"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zh-CN" altLang="en-US"/>
        </a:p>
      </dgm:t>
    </dgm:pt>
    <dgm:pt modelId="{644B06A2-3B8B-4EBB-B133-15D11E7FE29E}">
      <dgm:prSet phldrT="[文本]" custT="1"/>
      <dgm:spPr/>
      <dgm:t>
        <a:bodyPr/>
        <a:lstStyle/>
        <a:p>
          <a:r>
            <a:rPr lang="zh-CN" altLang="en-US" sz="3600" dirty="0" smtClean="0"/>
            <a:t> 三、奖金管理</a:t>
          </a:r>
          <a:endParaRPr lang="zh-CN" altLang="en-US" sz="3600" dirty="0"/>
        </a:p>
      </dgm:t>
    </dgm:pt>
    <dgm:pt modelId="{EEC15037-394A-46D8-BF62-3CB43FA784DF}" cxnId="{0D215A2C-5D97-4FD3-8455-63390F6D9A74}" type="parTrans">
      <dgm:prSet/>
      <dgm:spPr/>
      <dgm:t>
        <a:bodyPr/>
        <a:lstStyle/>
        <a:p>
          <a:endParaRPr lang="zh-CN" altLang="en-US" sz="1800"/>
        </a:p>
      </dgm:t>
    </dgm:pt>
    <dgm:pt modelId="{9575D24E-B701-4BF6-B613-14D3A8D60C96}" cxnId="{0D215A2C-5D97-4FD3-8455-63390F6D9A74}" type="sibTrans">
      <dgm:prSet/>
      <dgm:spPr/>
      <dgm:t>
        <a:bodyPr/>
        <a:lstStyle/>
        <a:p>
          <a:endParaRPr lang="zh-CN" altLang="en-US" sz="1800"/>
        </a:p>
      </dgm:t>
    </dgm:pt>
    <dgm:pt modelId="{25016C26-C94C-4CA7-BEEB-CA7933850670}">
      <dgm:prSet phldrT="[文本]" custT="1"/>
      <dgm:spPr/>
      <dgm:t>
        <a:bodyPr/>
        <a:lstStyle/>
        <a:p>
          <a:r>
            <a:rPr lang="zh-CN" altLang="en-US" sz="1500" dirty="0" smtClean="0"/>
            <a:t>（一）奖金概述</a:t>
          </a:r>
          <a:endParaRPr lang="zh-CN" altLang="en-US" sz="1500" dirty="0"/>
        </a:p>
      </dgm:t>
    </dgm:pt>
    <dgm:pt modelId="{7EFB62AB-C437-4652-9CAC-2A27E64FCDB6}" cxnId="{7F99D453-B86A-41B5-AD62-3248AF66CAEB}" type="parTrans">
      <dgm:prSet/>
      <dgm:spPr/>
      <dgm:t>
        <a:bodyPr/>
        <a:lstStyle/>
        <a:p>
          <a:endParaRPr lang="zh-CN" altLang="en-US" sz="1800"/>
        </a:p>
      </dgm:t>
    </dgm:pt>
    <dgm:pt modelId="{A8A71C7B-938B-4CA5-B8D7-B3D4C343B561}" cxnId="{7F99D453-B86A-41B5-AD62-3248AF66CAEB}" type="sibTrans">
      <dgm:prSet/>
      <dgm:spPr/>
      <dgm:t>
        <a:bodyPr/>
        <a:lstStyle/>
        <a:p>
          <a:endParaRPr lang="zh-CN" altLang="en-US" sz="1800"/>
        </a:p>
      </dgm:t>
    </dgm:pt>
    <dgm:pt modelId="{C8B3B49C-CE5E-4BD0-902E-E46314D0E4B1}">
      <dgm:prSet phldrT="[文本]" custT="1"/>
      <dgm:spPr/>
      <dgm:t>
        <a:bodyPr/>
        <a:lstStyle/>
        <a:p>
          <a:r>
            <a:rPr lang="en-US" altLang="zh-CN" sz="1500" dirty="0" smtClean="0"/>
            <a:t>          1</a:t>
          </a:r>
          <a:r>
            <a:rPr lang="zh-CN" altLang="en-US" sz="1500" dirty="0" smtClean="0"/>
            <a:t>、绩效考核不等于绩效管理</a:t>
          </a:r>
          <a:endParaRPr lang="zh-CN" altLang="en-US" sz="1500" dirty="0"/>
        </a:p>
      </dgm:t>
    </dgm:pt>
    <dgm:pt modelId="{E801E0DC-BD27-4138-8250-207710CF78EA}" cxnId="{CDA1F0D1-0F84-47B7-889F-967A376C7FD2}" type="parTrans">
      <dgm:prSet/>
      <dgm:spPr/>
      <dgm:t>
        <a:bodyPr/>
        <a:lstStyle/>
        <a:p>
          <a:endParaRPr lang="zh-CN" altLang="en-US" sz="1800"/>
        </a:p>
      </dgm:t>
    </dgm:pt>
    <dgm:pt modelId="{141F351F-0E9F-4D06-AFE2-591E866CB749}" cxnId="{CDA1F0D1-0F84-47B7-889F-967A376C7FD2}" type="sibTrans">
      <dgm:prSet/>
      <dgm:spPr/>
      <dgm:t>
        <a:bodyPr/>
        <a:lstStyle/>
        <a:p>
          <a:endParaRPr lang="zh-CN" altLang="en-US" sz="1800"/>
        </a:p>
      </dgm:t>
    </dgm:pt>
    <dgm:pt modelId="{D651DB44-D83C-405C-8993-95E1AC518AE7}">
      <dgm:prSet custT="1"/>
      <dgm:spPr/>
      <dgm:t>
        <a:bodyPr/>
        <a:lstStyle/>
        <a:p>
          <a:r>
            <a:rPr lang="en-US" altLang="zh-CN" sz="1500" dirty="0" smtClean="0"/>
            <a:t>          1</a:t>
          </a:r>
          <a:r>
            <a:rPr lang="zh-CN" altLang="en-US" sz="1500" dirty="0" smtClean="0"/>
            <a:t>、奖金的定义</a:t>
          </a:r>
          <a:endParaRPr lang="zh-CN" altLang="en-US" sz="1500" dirty="0"/>
        </a:p>
      </dgm:t>
    </dgm:pt>
    <dgm:pt modelId="{AE093E12-2616-41B4-86E6-67F8033FD53D}" cxnId="{915650F3-00F0-40CB-A591-B95DDC3866C9}" type="parTrans">
      <dgm:prSet/>
      <dgm:spPr/>
      <dgm:t>
        <a:bodyPr/>
        <a:lstStyle/>
        <a:p>
          <a:endParaRPr lang="zh-CN" altLang="en-US" sz="1800"/>
        </a:p>
      </dgm:t>
    </dgm:pt>
    <dgm:pt modelId="{C6A4C8EF-F5C1-4CA4-B58A-CC74D71B4803}" cxnId="{915650F3-00F0-40CB-A591-B95DDC3866C9}" type="sibTrans">
      <dgm:prSet/>
      <dgm:spPr/>
      <dgm:t>
        <a:bodyPr/>
        <a:lstStyle/>
        <a:p>
          <a:endParaRPr lang="zh-CN" altLang="en-US" sz="1800"/>
        </a:p>
      </dgm:t>
    </dgm:pt>
    <dgm:pt modelId="{6B46EEDE-CC05-4C31-8115-E0B51546A86C}">
      <dgm:prSet custT="1"/>
      <dgm:spPr/>
      <dgm:t>
        <a:bodyPr/>
        <a:lstStyle/>
        <a:p>
          <a:r>
            <a:rPr lang="zh-CN" altLang="en-US" sz="1500" dirty="0" smtClean="0"/>
            <a:t>（二）主要奖励计划介绍</a:t>
          </a:r>
          <a:endParaRPr lang="zh-CN" altLang="en-US" sz="1500" dirty="0"/>
        </a:p>
      </dgm:t>
    </dgm:pt>
    <dgm:pt modelId="{EDCA7F47-ABBA-4764-A871-B46C0850302D}" cxnId="{99C5C66B-A039-4331-99A5-B162E3D97150}" type="parTrans">
      <dgm:prSet/>
      <dgm:spPr/>
      <dgm:t>
        <a:bodyPr/>
        <a:lstStyle/>
        <a:p>
          <a:endParaRPr lang="zh-CN" altLang="en-US" sz="1800"/>
        </a:p>
      </dgm:t>
    </dgm:pt>
    <dgm:pt modelId="{70CDBCF4-A7D8-4AAD-9711-3C6C310F3366}" cxnId="{99C5C66B-A039-4331-99A5-B162E3D97150}" type="sibTrans">
      <dgm:prSet/>
      <dgm:spPr/>
      <dgm:t>
        <a:bodyPr/>
        <a:lstStyle/>
        <a:p>
          <a:endParaRPr lang="zh-CN" altLang="en-US" sz="1800"/>
        </a:p>
      </dgm:t>
    </dgm:pt>
    <dgm:pt modelId="{F54CE86E-1AE2-4589-B73B-ABE2B760D13A}">
      <dgm:prSet custT="1"/>
      <dgm:spPr/>
      <dgm:t>
        <a:bodyPr/>
        <a:lstStyle/>
        <a:p>
          <a:r>
            <a:rPr lang="en-US" altLang="zh-CN" sz="1500" dirty="0" smtClean="0"/>
            <a:t>          1</a:t>
          </a:r>
          <a:r>
            <a:rPr lang="zh-CN" altLang="en-US" sz="1500" dirty="0" smtClean="0"/>
            <a:t>、收益分享计划：哲学、四大原则、如何计算、案例（林肯、长城）</a:t>
          </a:r>
          <a:endParaRPr lang="zh-CN" altLang="en-US" sz="1500" dirty="0"/>
        </a:p>
      </dgm:t>
    </dgm:pt>
    <dgm:pt modelId="{2609CE8A-1F29-4C7D-B6A9-A5F7ED6C7826}" cxnId="{6F2DA95D-98F0-430C-90CC-AFBA34D54615}" type="parTrans">
      <dgm:prSet/>
      <dgm:spPr/>
      <dgm:t>
        <a:bodyPr/>
        <a:lstStyle/>
        <a:p>
          <a:endParaRPr lang="zh-CN" altLang="en-US" sz="1800"/>
        </a:p>
      </dgm:t>
    </dgm:pt>
    <dgm:pt modelId="{F0B3397A-F586-4A40-8908-08D1D3B57C40}" cxnId="{6F2DA95D-98F0-430C-90CC-AFBA34D54615}" type="sibTrans">
      <dgm:prSet/>
      <dgm:spPr/>
      <dgm:t>
        <a:bodyPr/>
        <a:lstStyle/>
        <a:p>
          <a:endParaRPr lang="zh-CN" altLang="en-US" sz="1800"/>
        </a:p>
      </dgm:t>
    </dgm:pt>
    <dgm:pt modelId="{D78DBC45-5A4D-4EA5-84AF-DE667AB56C29}">
      <dgm:prSet custT="1"/>
      <dgm:spPr/>
      <dgm:t>
        <a:bodyPr/>
        <a:lstStyle/>
        <a:p>
          <a:r>
            <a:rPr lang="zh-CN" altLang="en-US" sz="1500" dirty="0" smtClean="0"/>
            <a:t>（三）绩效管理与奖金</a:t>
          </a:r>
          <a:endParaRPr lang="zh-CN" altLang="en-US" sz="1500" dirty="0"/>
        </a:p>
      </dgm:t>
    </dgm:pt>
    <dgm:pt modelId="{96D2FD76-EBBC-4678-8F38-C1229CB04315}" cxnId="{DC099633-17FA-4DB5-9745-A7D53F64486B}" type="parTrans">
      <dgm:prSet/>
      <dgm:spPr/>
      <dgm:t>
        <a:bodyPr/>
        <a:lstStyle/>
        <a:p>
          <a:endParaRPr lang="zh-CN" altLang="en-US" sz="1800"/>
        </a:p>
      </dgm:t>
    </dgm:pt>
    <dgm:pt modelId="{E7FEA1B2-380C-4A26-87BF-FE5BD9560E6F}" cxnId="{DC099633-17FA-4DB5-9745-A7D53F64486B}" type="sibTrans">
      <dgm:prSet/>
      <dgm:spPr/>
      <dgm:t>
        <a:bodyPr/>
        <a:lstStyle/>
        <a:p>
          <a:endParaRPr lang="zh-CN" altLang="en-US" sz="1800"/>
        </a:p>
      </dgm:t>
    </dgm:pt>
    <dgm:pt modelId="{A55A170C-9243-4BD1-B6EC-BB402BE4BA12}">
      <dgm:prSet custT="1"/>
      <dgm:spPr/>
      <dgm:t>
        <a:bodyPr/>
        <a:lstStyle/>
        <a:p>
          <a:r>
            <a:rPr lang="en-US" altLang="zh-CN" sz="1500" dirty="0" smtClean="0"/>
            <a:t>          2</a:t>
          </a:r>
          <a:r>
            <a:rPr lang="zh-CN" altLang="en-US" sz="1500" dirty="0" smtClean="0"/>
            <a:t>、销售人员奖励计划：案例（安利、薪福卡）、特殊性与重要性、设计的四个关键点（比重、考核问题、能力问题、聪明与辛苦）</a:t>
          </a:r>
          <a:endParaRPr lang="zh-CN" altLang="en-US" sz="1500" dirty="0"/>
        </a:p>
      </dgm:t>
    </dgm:pt>
    <dgm:pt modelId="{B8FE9FB4-D9EB-4D33-BF60-E3B1040C27B6}" cxnId="{144F977A-7D4B-430E-ABD0-B9E079E5140F}" type="parTrans">
      <dgm:prSet/>
      <dgm:spPr/>
      <dgm:t>
        <a:bodyPr/>
        <a:lstStyle/>
        <a:p>
          <a:endParaRPr lang="zh-CN" altLang="en-US" sz="1800"/>
        </a:p>
      </dgm:t>
    </dgm:pt>
    <dgm:pt modelId="{DA7BCBBC-FFCE-4C69-8DBE-1DD5881D4D8A}" cxnId="{144F977A-7D4B-430E-ABD0-B9E079E5140F}" type="sibTrans">
      <dgm:prSet/>
      <dgm:spPr/>
      <dgm:t>
        <a:bodyPr/>
        <a:lstStyle/>
        <a:p>
          <a:endParaRPr lang="zh-CN" altLang="en-US" sz="1800"/>
        </a:p>
      </dgm:t>
    </dgm:pt>
    <dgm:pt modelId="{3F9DB1E8-2307-44D3-ADEA-DF2787F988D6}">
      <dgm:prSet custT="1"/>
      <dgm:spPr/>
      <dgm:t>
        <a:bodyPr/>
        <a:lstStyle/>
        <a:p>
          <a:r>
            <a:rPr lang="en-US" altLang="zh-CN" sz="1500" dirty="0" smtClean="0"/>
            <a:t>          3</a:t>
          </a:r>
          <a:r>
            <a:rPr lang="zh-CN" altLang="en-US" sz="1500" dirty="0" smtClean="0"/>
            <a:t>、团队薪酬计划：基本问题、团队类型及对应的激励计划、重要形式</a:t>
          </a:r>
          <a:endParaRPr lang="zh-CN" altLang="en-US" sz="1500" dirty="0"/>
        </a:p>
      </dgm:t>
    </dgm:pt>
    <dgm:pt modelId="{FB7DEA62-3077-4B82-B2C0-394F4323AFEE}" cxnId="{09056851-86AE-4953-96A4-D8FFAF07CBF2}" type="parTrans">
      <dgm:prSet/>
      <dgm:spPr/>
      <dgm:t>
        <a:bodyPr/>
        <a:lstStyle/>
        <a:p>
          <a:endParaRPr lang="zh-CN" altLang="en-US" sz="1800"/>
        </a:p>
      </dgm:t>
    </dgm:pt>
    <dgm:pt modelId="{140CEA98-9C99-477C-8581-E824BEC276BC}" cxnId="{09056851-86AE-4953-96A4-D8FFAF07CBF2}" type="sibTrans">
      <dgm:prSet/>
      <dgm:spPr/>
      <dgm:t>
        <a:bodyPr/>
        <a:lstStyle/>
        <a:p>
          <a:endParaRPr lang="zh-CN" altLang="en-US" sz="1800"/>
        </a:p>
      </dgm:t>
    </dgm:pt>
    <dgm:pt modelId="{9DBC31D7-6E6B-4BFE-B802-D90C8B18DCBC}">
      <dgm:prSet phldrT="[文本]" custT="1"/>
      <dgm:spPr/>
      <dgm:t>
        <a:bodyPr/>
        <a:lstStyle/>
        <a:p>
          <a:r>
            <a:rPr lang="en-US" altLang="zh-CN" sz="1500" dirty="0" smtClean="0"/>
            <a:t>          2</a:t>
          </a:r>
          <a:r>
            <a:rPr lang="zh-CN" altLang="en-US" sz="1500" dirty="0" smtClean="0"/>
            <a:t>、高绩效的五大来源：管理因素、环境、员工素质、领导力、执行力</a:t>
          </a:r>
          <a:endParaRPr lang="zh-CN" altLang="en-US" sz="1500" dirty="0"/>
        </a:p>
      </dgm:t>
    </dgm:pt>
    <dgm:pt modelId="{1719A89F-8F4E-4991-BE25-2F83162436B2}" cxnId="{19C9CB47-0273-4B68-83D8-4BEC21924911}" type="parTrans">
      <dgm:prSet/>
      <dgm:spPr/>
      <dgm:t>
        <a:bodyPr/>
        <a:lstStyle/>
        <a:p>
          <a:endParaRPr lang="zh-CN" altLang="en-US" sz="1800"/>
        </a:p>
      </dgm:t>
    </dgm:pt>
    <dgm:pt modelId="{0744B2D5-43E6-4F27-A40A-B6E80783CEEC}" cxnId="{19C9CB47-0273-4B68-83D8-4BEC21924911}" type="sibTrans">
      <dgm:prSet/>
      <dgm:spPr/>
      <dgm:t>
        <a:bodyPr/>
        <a:lstStyle/>
        <a:p>
          <a:endParaRPr lang="zh-CN" altLang="en-US" sz="1800"/>
        </a:p>
      </dgm:t>
    </dgm:pt>
    <dgm:pt modelId="{A74AA523-BABF-4249-AAA7-1024208B83FB}">
      <dgm:prSet custT="1"/>
      <dgm:spPr/>
      <dgm:t>
        <a:bodyPr/>
        <a:lstStyle/>
        <a:p>
          <a:r>
            <a:rPr lang="en-US" altLang="zh-CN" sz="1500" dirty="0" smtClean="0"/>
            <a:t>          2</a:t>
          </a:r>
          <a:r>
            <a:rPr lang="zh-CN" altLang="en-US" sz="1500" dirty="0" smtClean="0"/>
            <a:t>、奖金支付四大好处</a:t>
          </a:r>
          <a:endParaRPr lang="zh-CN" altLang="en-US" sz="1500" dirty="0"/>
        </a:p>
      </dgm:t>
    </dgm:pt>
    <dgm:pt modelId="{943E57CE-CD54-445B-BF18-F40CCF61BE82}" cxnId="{6FDB6A71-C3CA-401D-8544-EC9E84A85220}" type="parTrans">
      <dgm:prSet/>
      <dgm:spPr/>
      <dgm:t>
        <a:bodyPr/>
        <a:lstStyle/>
        <a:p>
          <a:endParaRPr lang="zh-CN" altLang="en-US" sz="1800"/>
        </a:p>
      </dgm:t>
    </dgm:pt>
    <dgm:pt modelId="{82D6450C-BE7B-45B2-8612-B3B36C1E0923}" cxnId="{6FDB6A71-C3CA-401D-8544-EC9E84A85220}" type="sibTrans">
      <dgm:prSet/>
      <dgm:spPr/>
      <dgm:t>
        <a:bodyPr/>
        <a:lstStyle/>
        <a:p>
          <a:endParaRPr lang="zh-CN" altLang="en-US" sz="1800"/>
        </a:p>
      </dgm:t>
    </dgm:pt>
    <dgm:pt modelId="{BF717E2E-3A0C-44BD-B330-AA4F4C422E7A}">
      <dgm:prSet custT="1"/>
      <dgm:spPr/>
      <dgm:t>
        <a:bodyPr/>
        <a:lstStyle/>
        <a:p>
          <a:endParaRPr lang="zh-CN" altLang="en-US" sz="1500" dirty="0"/>
        </a:p>
      </dgm:t>
    </dgm:pt>
    <dgm:pt modelId="{8A961A5A-81DB-4422-AF62-6CAB4619F646}" cxnId="{204B9B2C-0E63-465C-A6A9-70ADE2B3CF6B}" type="parTrans">
      <dgm:prSet/>
      <dgm:spPr/>
      <dgm:t>
        <a:bodyPr/>
        <a:lstStyle/>
        <a:p>
          <a:endParaRPr lang="zh-CN" altLang="en-US" sz="1800"/>
        </a:p>
      </dgm:t>
    </dgm:pt>
    <dgm:pt modelId="{4271529E-340B-48E2-BD5E-BB5D10FFC3E3}" cxnId="{204B9B2C-0E63-465C-A6A9-70ADE2B3CF6B}" type="sibTrans">
      <dgm:prSet/>
      <dgm:spPr/>
      <dgm:t>
        <a:bodyPr/>
        <a:lstStyle/>
        <a:p>
          <a:endParaRPr lang="zh-CN" altLang="en-US" sz="1800"/>
        </a:p>
      </dgm:t>
    </dgm:pt>
    <dgm:pt modelId="{592D890D-71D9-4BBE-A6B0-242AD7C923EB}">
      <dgm:prSet custT="1"/>
      <dgm:spPr/>
      <dgm:t>
        <a:bodyPr/>
        <a:lstStyle/>
        <a:p>
          <a:endParaRPr lang="zh-CN" altLang="en-US" sz="1500" dirty="0"/>
        </a:p>
      </dgm:t>
    </dgm:pt>
    <dgm:pt modelId="{0AA46B34-5EBA-4CC9-AB24-E819885AF484}" cxnId="{41A3D84C-31DA-40C4-B16E-274C5F81C6E7}" type="parTrans">
      <dgm:prSet/>
      <dgm:spPr/>
      <dgm:t>
        <a:bodyPr/>
        <a:lstStyle/>
        <a:p>
          <a:endParaRPr lang="zh-CN" altLang="en-US" sz="1800"/>
        </a:p>
      </dgm:t>
    </dgm:pt>
    <dgm:pt modelId="{E49228BA-3580-406E-AD3B-D361CCF173D7}" cxnId="{41A3D84C-31DA-40C4-B16E-274C5F81C6E7}" type="sibTrans">
      <dgm:prSet/>
      <dgm:spPr/>
      <dgm:t>
        <a:bodyPr/>
        <a:lstStyle/>
        <a:p>
          <a:endParaRPr lang="zh-CN" altLang="en-US" sz="1800"/>
        </a:p>
      </dgm:t>
    </dgm:pt>
    <dgm:pt modelId="{8EA1D4E4-540E-4BBF-80FE-DD7B255F530F}">
      <dgm:prSet custT="1"/>
      <dgm:spPr/>
      <dgm:t>
        <a:bodyPr/>
        <a:lstStyle/>
        <a:p>
          <a:r>
            <a:rPr lang="en-US" altLang="zh-CN" sz="1500" dirty="0" smtClean="0"/>
            <a:t>          4</a:t>
          </a:r>
          <a:r>
            <a:rPr lang="zh-CN" altLang="en-US" sz="1500" dirty="0" smtClean="0"/>
            <a:t>、股权激励：员工持股计划、股票分享计划、其他</a:t>
          </a:r>
          <a:endParaRPr lang="zh-CN" altLang="en-US" sz="1500" dirty="0"/>
        </a:p>
      </dgm:t>
    </dgm:pt>
    <dgm:pt modelId="{C177EBCA-2519-4F2C-94E0-681C6F1693DC}" cxnId="{F6616F70-8DFF-411C-9371-09B53226C69F}" type="parTrans">
      <dgm:prSet/>
      <dgm:spPr/>
      <dgm:t>
        <a:bodyPr/>
        <a:lstStyle/>
        <a:p>
          <a:endParaRPr lang="zh-CN" altLang="en-US" sz="1800"/>
        </a:p>
      </dgm:t>
    </dgm:pt>
    <dgm:pt modelId="{8EFD0818-51B8-4D87-9932-A55E6DB89518}" cxnId="{F6616F70-8DFF-411C-9371-09B53226C69F}" type="sibTrans">
      <dgm:prSet/>
      <dgm:spPr/>
      <dgm:t>
        <a:bodyPr/>
        <a:lstStyle/>
        <a:p>
          <a:endParaRPr lang="zh-CN" altLang="en-US" sz="1800"/>
        </a:p>
      </dgm:t>
    </dgm:pt>
    <dgm:pt modelId="{9AA37B74-2753-44B7-9B67-83404B22990C}">
      <dgm:prSet phldrT="[文本]" custT="1"/>
      <dgm:spPr/>
      <dgm:t>
        <a:bodyPr/>
        <a:lstStyle/>
        <a:p>
          <a:r>
            <a:rPr lang="en-US" altLang="zh-CN" sz="1500" dirty="0" smtClean="0"/>
            <a:t>          3</a:t>
          </a:r>
          <a:r>
            <a:rPr lang="zh-CN" altLang="en-US" sz="1500" dirty="0" smtClean="0"/>
            <a:t>、如何理解平衡计分卡</a:t>
          </a:r>
          <a:endParaRPr lang="zh-CN" altLang="en-US" sz="1500" dirty="0"/>
        </a:p>
      </dgm:t>
    </dgm:pt>
    <dgm:pt modelId="{B23A0D44-EA69-41AD-8485-F73DC2944AA8}" cxnId="{6AEE75BC-3AAA-4657-84E9-A45A245543DB}" type="parTrans">
      <dgm:prSet/>
      <dgm:spPr/>
      <dgm:t>
        <a:bodyPr/>
        <a:lstStyle/>
        <a:p>
          <a:endParaRPr lang="zh-CN" altLang="en-US" sz="1800"/>
        </a:p>
      </dgm:t>
    </dgm:pt>
    <dgm:pt modelId="{E7B47B76-78F3-4A5D-A2CE-9A6EF543E478}" cxnId="{6AEE75BC-3AAA-4657-84E9-A45A245543DB}" type="sibTrans">
      <dgm:prSet/>
      <dgm:spPr/>
      <dgm:t>
        <a:bodyPr/>
        <a:lstStyle/>
        <a:p>
          <a:endParaRPr lang="zh-CN" altLang="en-US" sz="1800"/>
        </a:p>
      </dgm:t>
    </dgm:pt>
    <dgm:pt modelId="{9713C7DD-F189-4928-BCCF-0A89AC772666}">
      <dgm:prSet phldrT="[文本]" custT="1"/>
      <dgm:spPr/>
      <dgm:t>
        <a:bodyPr/>
        <a:lstStyle/>
        <a:p>
          <a:endParaRPr lang="zh-CN" altLang="en-US" sz="1500" dirty="0"/>
        </a:p>
      </dgm:t>
    </dgm:pt>
    <dgm:pt modelId="{E33D00DF-A7B6-4BC9-A589-E3ADF41081FE}" cxnId="{99239BDD-84EE-493A-B475-0247647DDD83}" type="parTrans">
      <dgm:prSet/>
      <dgm:spPr/>
      <dgm:t>
        <a:bodyPr/>
        <a:lstStyle/>
        <a:p>
          <a:endParaRPr lang="zh-CN" altLang="en-US" sz="1800"/>
        </a:p>
      </dgm:t>
    </dgm:pt>
    <dgm:pt modelId="{579DFD07-3ACC-4069-9B6C-432327291984}" cxnId="{99239BDD-84EE-493A-B475-0247647DDD83}" type="sibTrans">
      <dgm:prSet/>
      <dgm:spPr/>
      <dgm:t>
        <a:bodyPr/>
        <a:lstStyle/>
        <a:p>
          <a:endParaRPr lang="zh-CN" altLang="en-US" sz="1800"/>
        </a:p>
      </dgm:t>
    </dgm:pt>
    <dgm:pt modelId="{684CC0F6-46DB-451F-8105-881C3F15924C}">
      <dgm:prSet custT="1"/>
      <dgm:spPr/>
      <dgm:t>
        <a:bodyPr/>
        <a:lstStyle/>
        <a:p>
          <a:r>
            <a:rPr lang="zh-CN" altLang="en-US" sz="1500" dirty="0" smtClean="0"/>
            <a:t>          </a:t>
          </a:r>
          <a:r>
            <a:rPr lang="en-US" altLang="zh-CN" sz="1500" dirty="0" smtClean="0"/>
            <a:t>3</a:t>
          </a:r>
          <a:r>
            <a:rPr lang="zh-CN" altLang="en-US" sz="1500" dirty="0" smtClean="0"/>
            <a:t>、奖金管理的三大问题：奖励什么？奖励多少？怎么奖励？ 激励理论介绍</a:t>
          </a:r>
          <a:endParaRPr lang="zh-CN" altLang="en-US" sz="1500" dirty="0"/>
        </a:p>
      </dgm:t>
    </dgm:pt>
    <dgm:pt modelId="{BCFB663D-3429-4A89-8007-853DCEFED269}" cxnId="{9A9861AE-765B-4977-BECF-6C23A9DC220A}" type="parTrans">
      <dgm:prSet/>
      <dgm:spPr/>
      <dgm:t>
        <a:bodyPr/>
        <a:lstStyle/>
        <a:p>
          <a:endParaRPr lang="zh-CN" altLang="en-US" sz="1800"/>
        </a:p>
      </dgm:t>
    </dgm:pt>
    <dgm:pt modelId="{F8421CCA-4F6B-47EF-B1CB-5D74513A104D}" cxnId="{9A9861AE-765B-4977-BECF-6C23A9DC220A}" type="sibTrans">
      <dgm:prSet/>
      <dgm:spPr/>
      <dgm:t>
        <a:bodyPr/>
        <a:lstStyle/>
        <a:p>
          <a:endParaRPr lang="zh-CN" altLang="en-US" sz="1800"/>
        </a:p>
      </dgm:t>
    </dgm:pt>
    <dgm:pt modelId="{9C46693E-D89B-4ECC-82CD-A456136783AF}">
      <dgm:prSet custT="1"/>
      <dgm:spPr/>
      <dgm:t>
        <a:bodyPr/>
        <a:lstStyle/>
        <a:p>
          <a:r>
            <a:rPr lang="en-US" altLang="zh-CN" sz="1500" dirty="0" smtClean="0"/>
            <a:t>          5</a:t>
          </a:r>
          <a:r>
            <a:rPr lang="zh-CN" altLang="en-US" sz="1500" dirty="0" smtClean="0"/>
            <a:t>、专题：文化、组织目标与激励</a:t>
          </a:r>
          <a:endParaRPr lang="zh-CN" altLang="en-US" sz="1500" dirty="0"/>
        </a:p>
      </dgm:t>
    </dgm:pt>
    <dgm:pt modelId="{B43F077A-D3DB-4667-92EE-9D20962E2071}" cxnId="{C85A2BCD-3BD7-49CD-8760-62DDCFCFDC6B}" type="parTrans">
      <dgm:prSet/>
      <dgm:spPr/>
      <dgm:t>
        <a:bodyPr/>
        <a:lstStyle/>
        <a:p>
          <a:endParaRPr lang="zh-CN" altLang="en-US" sz="1800"/>
        </a:p>
      </dgm:t>
    </dgm:pt>
    <dgm:pt modelId="{43D1A80B-234D-437F-A6BF-97D4EEF02285}" cxnId="{C85A2BCD-3BD7-49CD-8760-62DDCFCFDC6B}" type="sibTrans">
      <dgm:prSet/>
      <dgm:spPr/>
      <dgm:t>
        <a:bodyPr/>
        <a:lstStyle/>
        <a:p>
          <a:endParaRPr lang="zh-CN" altLang="en-US" sz="1800"/>
        </a:p>
      </dgm:t>
    </dgm:pt>
    <dgm:pt modelId="{AB3DDFCB-B9BB-4B95-9741-3DD8EDFEE7B3}">
      <dgm:prSet custT="1"/>
      <dgm:spPr/>
      <dgm:t>
        <a:bodyPr/>
        <a:lstStyle/>
        <a:p>
          <a:r>
            <a:rPr lang="en-US" altLang="zh-CN" sz="1500" dirty="0" smtClean="0"/>
            <a:t>          6</a:t>
          </a:r>
          <a:r>
            <a:rPr lang="zh-CN" altLang="en-US" sz="1500" dirty="0" smtClean="0"/>
            <a:t>、案例：</a:t>
          </a:r>
          <a:r>
            <a:rPr lang="en-US" altLang="zh-CN" sz="1500" dirty="0" smtClean="0"/>
            <a:t>IBM</a:t>
          </a:r>
          <a:r>
            <a:rPr lang="zh-CN" altLang="en-US" sz="1500" dirty="0" smtClean="0"/>
            <a:t>、摩托罗拉</a:t>
          </a:r>
          <a:endParaRPr lang="zh-CN" altLang="en-US" sz="1500" dirty="0"/>
        </a:p>
      </dgm:t>
    </dgm:pt>
    <dgm:pt modelId="{0F73812C-429C-464A-947F-E33A592ABB38}" cxnId="{939E4590-C5A8-4977-9863-BBB9D6D27FF1}" type="parTrans">
      <dgm:prSet/>
      <dgm:spPr/>
      <dgm:t>
        <a:bodyPr/>
        <a:lstStyle/>
        <a:p>
          <a:endParaRPr lang="zh-CN" altLang="en-US" sz="1800"/>
        </a:p>
      </dgm:t>
    </dgm:pt>
    <dgm:pt modelId="{98143E01-F71D-4253-A9DD-B91E2161F892}" cxnId="{939E4590-C5A8-4977-9863-BBB9D6D27FF1}" type="sibTrans">
      <dgm:prSet/>
      <dgm:spPr/>
      <dgm:t>
        <a:bodyPr/>
        <a:lstStyle/>
        <a:p>
          <a:endParaRPr lang="zh-CN" altLang="en-US" sz="1800"/>
        </a:p>
      </dgm:t>
    </dgm:pt>
    <dgm:pt modelId="{F314B761-18D6-4163-9602-5F6ED638EF72}" type="pres">
      <dgm:prSet presAssocID="{BE4625EA-93AB-4291-94C3-2ED842A89862}" presName="Name0" presStyleCnt="0">
        <dgm:presLayoutVars>
          <dgm:dir/>
          <dgm:animLvl val="lvl"/>
          <dgm:resizeHandles val="exact"/>
        </dgm:presLayoutVars>
      </dgm:prSet>
      <dgm:spPr/>
      <dgm:t>
        <a:bodyPr/>
        <a:lstStyle/>
        <a:p>
          <a:endParaRPr lang="zh-CN" altLang="en-US"/>
        </a:p>
      </dgm:t>
    </dgm:pt>
    <dgm:pt modelId="{BAF1505E-F461-4DDE-B996-611CBCF4CDD2}" type="pres">
      <dgm:prSet presAssocID="{644B06A2-3B8B-4EBB-B133-15D11E7FE29E}" presName="linNode" presStyleCnt="0"/>
      <dgm:spPr/>
    </dgm:pt>
    <dgm:pt modelId="{69EBAE8B-DB15-4243-9E7D-54EB254AABCE}" type="pres">
      <dgm:prSet presAssocID="{644B06A2-3B8B-4EBB-B133-15D11E7FE29E}" presName="parentText" presStyleLbl="node1" presStyleIdx="0" presStyleCnt="1" custScaleX="79461" custScaleY="100098">
        <dgm:presLayoutVars>
          <dgm:chMax val="1"/>
          <dgm:bulletEnabled val="1"/>
        </dgm:presLayoutVars>
      </dgm:prSet>
      <dgm:spPr/>
      <dgm:t>
        <a:bodyPr/>
        <a:lstStyle/>
        <a:p>
          <a:endParaRPr lang="zh-CN" altLang="en-US"/>
        </a:p>
      </dgm:t>
    </dgm:pt>
    <dgm:pt modelId="{B5A1E74C-5C2B-4905-A8CB-A77ACD42D80E}" type="pres">
      <dgm:prSet presAssocID="{644B06A2-3B8B-4EBB-B133-15D11E7FE29E}" presName="descendantText" presStyleLbl="alignAccFollowNode1" presStyleIdx="0" presStyleCnt="1" custScaleX="286528" custScaleY="125000">
        <dgm:presLayoutVars>
          <dgm:bulletEnabled val="1"/>
        </dgm:presLayoutVars>
      </dgm:prSet>
      <dgm:spPr/>
      <dgm:t>
        <a:bodyPr/>
        <a:lstStyle/>
        <a:p>
          <a:endParaRPr lang="zh-CN" altLang="en-US"/>
        </a:p>
      </dgm:t>
    </dgm:pt>
  </dgm:ptLst>
  <dgm:cxnLst>
    <dgm:cxn modelId="{A6653084-9D11-40F3-A92A-69E117F69C73}" type="presOf" srcId="{AB3DDFCB-B9BB-4B95-9741-3DD8EDFEE7B3}" destId="{B5A1E74C-5C2B-4905-A8CB-A77ACD42D80E}" srcOrd="0" destOrd="11" presId="urn:microsoft.com/office/officeart/2005/8/layout/vList5"/>
    <dgm:cxn modelId="{09056851-86AE-4953-96A4-D8FFAF07CBF2}" srcId="{644B06A2-3B8B-4EBB-B133-15D11E7FE29E}" destId="{3F9DB1E8-2307-44D3-ADEA-DF2787F988D6}" srcOrd="8" destOrd="0" parTransId="{FB7DEA62-3077-4B82-B2C0-394F4323AFEE}" sibTransId="{140CEA98-9C99-477C-8581-E824BEC276BC}"/>
    <dgm:cxn modelId="{C85A2BCD-3BD7-49CD-8760-62DDCFCFDC6B}" srcId="{644B06A2-3B8B-4EBB-B133-15D11E7FE29E}" destId="{9C46693E-D89B-4ECC-82CD-A456136783AF}" srcOrd="10" destOrd="0" parTransId="{B43F077A-D3DB-4667-92EE-9D20962E2071}" sibTransId="{43D1A80B-234D-437F-A6BF-97D4EEF02285}"/>
    <dgm:cxn modelId="{3C14C47E-FD21-4484-BA03-AE2425A84146}" type="presOf" srcId="{F54CE86E-1AE2-4589-B73B-ABE2B760D13A}" destId="{B5A1E74C-5C2B-4905-A8CB-A77ACD42D80E}" srcOrd="0" destOrd="6" presId="urn:microsoft.com/office/officeart/2005/8/layout/vList5"/>
    <dgm:cxn modelId="{6FDB6A71-C3CA-401D-8544-EC9E84A85220}" srcId="{644B06A2-3B8B-4EBB-B133-15D11E7FE29E}" destId="{A74AA523-BABF-4249-AAA7-1024208B83FB}" srcOrd="2" destOrd="0" parTransId="{943E57CE-CD54-445B-BF18-F40CCF61BE82}" sibTransId="{82D6450C-BE7B-45B2-8612-B3B36C1E0923}"/>
    <dgm:cxn modelId="{939E4590-C5A8-4977-9863-BBB9D6D27FF1}" srcId="{644B06A2-3B8B-4EBB-B133-15D11E7FE29E}" destId="{AB3DDFCB-B9BB-4B95-9741-3DD8EDFEE7B3}" srcOrd="11" destOrd="0" parTransId="{0F73812C-429C-464A-947F-E33A592ABB38}" sibTransId="{98143E01-F71D-4253-A9DD-B91E2161F892}"/>
    <dgm:cxn modelId="{99C5C66B-A039-4331-99A5-B162E3D97150}" srcId="{644B06A2-3B8B-4EBB-B133-15D11E7FE29E}" destId="{6B46EEDE-CC05-4C31-8115-E0B51546A86C}" srcOrd="5" destOrd="0" parTransId="{EDCA7F47-ABBA-4764-A871-B46C0850302D}" sibTransId="{70CDBCF4-A7D8-4AAD-9711-3C6C310F3366}"/>
    <dgm:cxn modelId="{5415F3CA-FE9C-4069-A5AE-B4499EAF1B44}" type="presOf" srcId="{BE4625EA-93AB-4291-94C3-2ED842A89862}" destId="{F314B761-18D6-4163-9602-5F6ED638EF72}" srcOrd="0" destOrd="0" presId="urn:microsoft.com/office/officeart/2005/8/layout/vList5"/>
    <dgm:cxn modelId="{303D77C0-A90F-4860-BD8A-33ABE7EFF345}" type="presOf" srcId="{9AA37B74-2753-44B7-9B67-83404B22990C}" destId="{B5A1E74C-5C2B-4905-A8CB-A77ACD42D80E}" srcOrd="0" destOrd="16" presId="urn:microsoft.com/office/officeart/2005/8/layout/vList5"/>
    <dgm:cxn modelId="{E0699724-FEE5-4134-AEC3-80EFF07189C5}" type="presOf" srcId="{9713C7DD-F189-4928-BCCF-0A89AC772666}" destId="{B5A1E74C-5C2B-4905-A8CB-A77ACD42D80E}" srcOrd="0" destOrd="17" presId="urn:microsoft.com/office/officeart/2005/8/layout/vList5"/>
    <dgm:cxn modelId="{19C9CB47-0273-4B68-83D8-4BEC21924911}" srcId="{644B06A2-3B8B-4EBB-B133-15D11E7FE29E}" destId="{9DBC31D7-6E6B-4BFE-B802-D90C8B18DCBC}" srcOrd="15" destOrd="0" parTransId="{1719A89F-8F4E-4991-BE25-2F83162436B2}" sibTransId="{0744B2D5-43E6-4F27-A40A-B6E80783CEEC}"/>
    <dgm:cxn modelId="{99239BDD-84EE-493A-B475-0247647DDD83}" srcId="{644B06A2-3B8B-4EBB-B133-15D11E7FE29E}" destId="{9713C7DD-F189-4928-BCCF-0A89AC772666}" srcOrd="17" destOrd="0" parTransId="{E33D00DF-A7B6-4BC9-A589-E3ADF41081FE}" sibTransId="{579DFD07-3ACC-4069-9B6C-432327291984}"/>
    <dgm:cxn modelId="{204B9B2C-0E63-465C-A6A9-70ADE2B3CF6B}" srcId="{644B06A2-3B8B-4EBB-B133-15D11E7FE29E}" destId="{BF717E2E-3A0C-44BD-B330-AA4F4C422E7A}" srcOrd="4" destOrd="0" parTransId="{8A961A5A-81DB-4422-AF62-6CAB4619F646}" sibTransId="{4271529E-340B-48E2-BD5E-BB5D10FFC3E3}"/>
    <dgm:cxn modelId="{144F977A-7D4B-430E-ABD0-B9E079E5140F}" srcId="{644B06A2-3B8B-4EBB-B133-15D11E7FE29E}" destId="{A55A170C-9243-4BD1-B6EC-BB402BE4BA12}" srcOrd="7" destOrd="0" parTransId="{B8FE9FB4-D9EB-4D33-BF60-E3B1040C27B6}" sibTransId="{DA7BCBBC-FFCE-4C69-8DBE-1DD5881D4D8A}"/>
    <dgm:cxn modelId="{CDA1F0D1-0F84-47B7-889F-967A376C7FD2}" srcId="{644B06A2-3B8B-4EBB-B133-15D11E7FE29E}" destId="{C8B3B49C-CE5E-4BD0-902E-E46314D0E4B1}" srcOrd="14" destOrd="0" parTransId="{E801E0DC-BD27-4138-8250-207710CF78EA}" sibTransId="{141F351F-0E9F-4D06-AFE2-591E866CB749}"/>
    <dgm:cxn modelId="{F6616F70-8DFF-411C-9371-09B53226C69F}" srcId="{644B06A2-3B8B-4EBB-B133-15D11E7FE29E}" destId="{8EA1D4E4-540E-4BBF-80FE-DD7B255F530F}" srcOrd="9" destOrd="0" parTransId="{C177EBCA-2519-4F2C-94E0-681C6F1693DC}" sibTransId="{8EFD0818-51B8-4D87-9932-A55E6DB89518}"/>
    <dgm:cxn modelId="{166676D7-EF54-4D6F-B444-1A6E3126BF4C}" type="presOf" srcId="{BF717E2E-3A0C-44BD-B330-AA4F4C422E7A}" destId="{B5A1E74C-5C2B-4905-A8CB-A77ACD42D80E}" srcOrd="0" destOrd="4" presId="urn:microsoft.com/office/officeart/2005/8/layout/vList5"/>
    <dgm:cxn modelId="{C0FC9F7F-BA4F-4675-B15F-BBBCC6D24D53}" type="presOf" srcId="{3F9DB1E8-2307-44D3-ADEA-DF2787F988D6}" destId="{B5A1E74C-5C2B-4905-A8CB-A77ACD42D80E}" srcOrd="0" destOrd="8" presId="urn:microsoft.com/office/officeart/2005/8/layout/vList5"/>
    <dgm:cxn modelId="{7F99D453-B86A-41B5-AD62-3248AF66CAEB}" srcId="{644B06A2-3B8B-4EBB-B133-15D11E7FE29E}" destId="{25016C26-C94C-4CA7-BEEB-CA7933850670}" srcOrd="0" destOrd="0" parTransId="{7EFB62AB-C437-4652-9CAC-2A27E64FCDB6}" sibTransId="{A8A71C7B-938B-4CA5-B8D7-B3D4C343B561}"/>
    <dgm:cxn modelId="{41A3D84C-31DA-40C4-B16E-274C5F81C6E7}" srcId="{644B06A2-3B8B-4EBB-B133-15D11E7FE29E}" destId="{592D890D-71D9-4BBE-A6B0-242AD7C923EB}" srcOrd="12" destOrd="0" parTransId="{0AA46B34-5EBA-4CC9-AB24-E819885AF484}" sibTransId="{E49228BA-3580-406E-AD3B-D361CCF173D7}"/>
    <dgm:cxn modelId="{6F2DA95D-98F0-430C-90CC-AFBA34D54615}" srcId="{644B06A2-3B8B-4EBB-B133-15D11E7FE29E}" destId="{F54CE86E-1AE2-4589-B73B-ABE2B760D13A}" srcOrd="6" destOrd="0" parTransId="{2609CE8A-1F29-4C7D-B6A9-A5F7ED6C7826}" sibTransId="{F0B3397A-F586-4A40-8908-08D1D3B57C40}"/>
    <dgm:cxn modelId="{575EDA30-5582-4BB0-BD67-9090BD05954D}" type="presOf" srcId="{D651DB44-D83C-405C-8993-95E1AC518AE7}" destId="{B5A1E74C-5C2B-4905-A8CB-A77ACD42D80E}" srcOrd="0" destOrd="1" presId="urn:microsoft.com/office/officeart/2005/8/layout/vList5"/>
    <dgm:cxn modelId="{0D215A2C-5D97-4FD3-8455-63390F6D9A74}" srcId="{BE4625EA-93AB-4291-94C3-2ED842A89862}" destId="{644B06A2-3B8B-4EBB-B133-15D11E7FE29E}" srcOrd="0" destOrd="0" parTransId="{EEC15037-394A-46D8-BF62-3CB43FA784DF}" sibTransId="{9575D24E-B701-4BF6-B613-14D3A8D60C96}"/>
    <dgm:cxn modelId="{7CCB7C23-E396-49D2-BAD7-9B1CE6079027}" type="presOf" srcId="{C8B3B49C-CE5E-4BD0-902E-E46314D0E4B1}" destId="{B5A1E74C-5C2B-4905-A8CB-A77ACD42D80E}" srcOrd="0" destOrd="14" presId="urn:microsoft.com/office/officeart/2005/8/layout/vList5"/>
    <dgm:cxn modelId="{59C3DE06-BC4C-492A-9301-BD29D016314B}" type="presOf" srcId="{684CC0F6-46DB-451F-8105-881C3F15924C}" destId="{B5A1E74C-5C2B-4905-A8CB-A77ACD42D80E}" srcOrd="0" destOrd="3" presId="urn:microsoft.com/office/officeart/2005/8/layout/vList5"/>
    <dgm:cxn modelId="{69341AE1-E55A-4F50-BF34-1160A036AD57}" type="presOf" srcId="{A74AA523-BABF-4249-AAA7-1024208B83FB}" destId="{B5A1E74C-5C2B-4905-A8CB-A77ACD42D80E}" srcOrd="0" destOrd="2" presId="urn:microsoft.com/office/officeart/2005/8/layout/vList5"/>
    <dgm:cxn modelId="{DC099633-17FA-4DB5-9745-A7D53F64486B}" srcId="{644B06A2-3B8B-4EBB-B133-15D11E7FE29E}" destId="{D78DBC45-5A4D-4EA5-84AF-DE667AB56C29}" srcOrd="13" destOrd="0" parTransId="{96D2FD76-EBBC-4678-8F38-C1229CB04315}" sibTransId="{E7FEA1B2-380C-4A26-87BF-FE5BD9560E6F}"/>
    <dgm:cxn modelId="{87D6AEBC-C633-4DF6-97F2-7E40F1686ABA}" type="presOf" srcId="{8EA1D4E4-540E-4BBF-80FE-DD7B255F530F}" destId="{B5A1E74C-5C2B-4905-A8CB-A77ACD42D80E}" srcOrd="0" destOrd="9" presId="urn:microsoft.com/office/officeart/2005/8/layout/vList5"/>
    <dgm:cxn modelId="{E6F6C0F9-F3FC-4C87-A0B4-7D7D25305C45}" type="presOf" srcId="{6B46EEDE-CC05-4C31-8115-E0B51546A86C}" destId="{B5A1E74C-5C2B-4905-A8CB-A77ACD42D80E}" srcOrd="0" destOrd="5" presId="urn:microsoft.com/office/officeart/2005/8/layout/vList5"/>
    <dgm:cxn modelId="{D4F90D8F-2151-4094-9510-ECCB4AE92083}" type="presOf" srcId="{25016C26-C94C-4CA7-BEEB-CA7933850670}" destId="{B5A1E74C-5C2B-4905-A8CB-A77ACD42D80E}" srcOrd="0" destOrd="0" presId="urn:microsoft.com/office/officeart/2005/8/layout/vList5"/>
    <dgm:cxn modelId="{A5BD6427-E917-482D-A54F-83F66DE4C466}" type="presOf" srcId="{592D890D-71D9-4BBE-A6B0-242AD7C923EB}" destId="{B5A1E74C-5C2B-4905-A8CB-A77ACD42D80E}" srcOrd="0" destOrd="12" presId="urn:microsoft.com/office/officeart/2005/8/layout/vList5"/>
    <dgm:cxn modelId="{9A9861AE-765B-4977-BECF-6C23A9DC220A}" srcId="{644B06A2-3B8B-4EBB-B133-15D11E7FE29E}" destId="{684CC0F6-46DB-451F-8105-881C3F15924C}" srcOrd="3" destOrd="0" parTransId="{BCFB663D-3429-4A89-8007-853DCEFED269}" sibTransId="{F8421CCA-4F6B-47EF-B1CB-5D74513A104D}"/>
    <dgm:cxn modelId="{2E35594C-3139-4E4D-9BE6-DBF9E7DA66B2}" type="presOf" srcId="{9C46693E-D89B-4ECC-82CD-A456136783AF}" destId="{B5A1E74C-5C2B-4905-A8CB-A77ACD42D80E}" srcOrd="0" destOrd="10" presId="urn:microsoft.com/office/officeart/2005/8/layout/vList5"/>
    <dgm:cxn modelId="{915650F3-00F0-40CB-A591-B95DDC3866C9}" srcId="{644B06A2-3B8B-4EBB-B133-15D11E7FE29E}" destId="{D651DB44-D83C-405C-8993-95E1AC518AE7}" srcOrd="1" destOrd="0" parTransId="{AE093E12-2616-41B4-86E6-67F8033FD53D}" sibTransId="{C6A4C8EF-F5C1-4CA4-B58A-CC74D71B4803}"/>
    <dgm:cxn modelId="{D0B4D611-51FF-4005-AF50-A29DBDF11C00}" type="presOf" srcId="{D78DBC45-5A4D-4EA5-84AF-DE667AB56C29}" destId="{B5A1E74C-5C2B-4905-A8CB-A77ACD42D80E}" srcOrd="0" destOrd="13" presId="urn:microsoft.com/office/officeart/2005/8/layout/vList5"/>
    <dgm:cxn modelId="{09DD3539-4710-4982-82F8-4F4E5DF85A41}" type="presOf" srcId="{A55A170C-9243-4BD1-B6EC-BB402BE4BA12}" destId="{B5A1E74C-5C2B-4905-A8CB-A77ACD42D80E}" srcOrd="0" destOrd="7" presId="urn:microsoft.com/office/officeart/2005/8/layout/vList5"/>
    <dgm:cxn modelId="{39AE8002-238F-465B-A958-BCB2CB4F7AAC}" type="presOf" srcId="{9DBC31D7-6E6B-4BFE-B802-D90C8B18DCBC}" destId="{B5A1E74C-5C2B-4905-A8CB-A77ACD42D80E}" srcOrd="0" destOrd="15" presId="urn:microsoft.com/office/officeart/2005/8/layout/vList5"/>
    <dgm:cxn modelId="{45BE4DC6-0E99-4B57-8492-9948098081EC}" type="presOf" srcId="{644B06A2-3B8B-4EBB-B133-15D11E7FE29E}" destId="{69EBAE8B-DB15-4243-9E7D-54EB254AABCE}" srcOrd="0" destOrd="0" presId="urn:microsoft.com/office/officeart/2005/8/layout/vList5"/>
    <dgm:cxn modelId="{6AEE75BC-3AAA-4657-84E9-A45A245543DB}" srcId="{644B06A2-3B8B-4EBB-B133-15D11E7FE29E}" destId="{9AA37B74-2753-44B7-9B67-83404B22990C}" srcOrd="16" destOrd="0" parTransId="{B23A0D44-EA69-41AD-8485-F73DC2944AA8}" sibTransId="{E7B47B76-78F3-4A5D-A2CE-9A6EF543E478}"/>
    <dgm:cxn modelId="{58259560-D3C9-45B7-B48A-5E8AF2BDA4A0}" type="presParOf" srcId="{F314B761-18D6-4163-9602-5F6ED638EF72}" destId="{BAF1505E-F461-4DDE-B996-611CBCF4CDD2}" srcOrd="0" destOrd="0" presId="urn:microsoft.com/office/officeart/2005/8/layout/vList5"/>
    <dgm:cxn modelId="{C71FB48B-1CFD-4D7B-AB41-7E127EE5B84B}" type="presParOf" srcId="{BAF1505E-F461-4DDE-B996-611CBCF4CDD2}" destId="{69EBAE8B-DB15-4243-9E7D-54EB254AABCE}" srcOrd="0" destOrd="0" presId="urn:microsoft.com/office/officeart/2005/8/layout/vList5"/>
    <dgm:cxn modelId="{6E744FB7-6338-4BB8-9B11-196240801AA9}" type="presParOf" srcId="{BAF1505E-F461-4DDE-B996-611CBCF4CDD2}" destId="{B5A1E74C-5C2B-4905-A8CB-A77ACD42D80E}"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4625EA-93AB-4291-94C3-2ED842A89862}"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zh-CN" altLang="en-US"/>
        </a:p>
      </dgm:t>
    </dgm:pt>
    <dgm:pt modelId="{644B06A2-3B8B-4EBB-B133-15D11E7FE29E}">
      <dgm:prSet phldrT="[文本]" custT="1"/>
      <dgm:spPr/>
      <dgm:t>
        <a:bodyPr/>
        <a:lstStyle/>
        <a:p>
          <a:r>
            <a:rPr lang="zh-CN" altLang="en-US" sz="3600" dirty="0" smtClean="0"/>
            <a:t> 四、福利管理</a:t>
          </a:r>
          <a:endParaRPr lang="zh-CN" altLang="en-US" sz="3600" dirty="0"/>
        </a:p>
      </dgm:t>
    </dgm:pt>
    <dgm:pt modelId="{EEC15037-394A-46D8-BF62-3CB43FA784DF}" cxnId="{0D215A2C-5D97-4FD3-8455-63390F6D9A74}" type="parTrans">
      <dgm:prSet/>
      <dgm:spPr/>
      <dgm:t>
        <a:bodyPr/>
        <a:lstStyle/>
        <a:p>
          <a:endParaRPr lang="zh-CN" altLang="en-US" sz="2400"/>
        </a:p>
      </dgm:t>
    </dgm:pt>
    <dgm:pt modelId="{9575D24E-B701-4BF6-B613-14D3A8D60C96}" cxnId="{0D215A2C-5D97-4FD3-8455-63390F6D9A74}" type="sibTrans">
      <dgm:prSet/>
      <dgm:spPr/>
      <dgm:t>
        <a:bodyPr/>
        <a:lstStyle/>
        <a:p>
          <a:endParaRPr lang="zh-CN" altLang="en-US" sz="2400"/>
        </a:p>
      </dgm:t>
    </dgm:pt>
    <dgm:pt modelId="{6B46EEDE-CC05-4C31-8115-E0B51546A86C}">
      <dgm:prSet custT="1"/>
      <dgm:spPr/>
      <dgm:t>
        <a:bodyPr/>
        <a:lstStyle/>
        <a:p>
          <a:r>
            <a:rPr lang="zh-CN" altLang="en-US" sz="2000" dirty="0" smtClean="0"/>
            <a:t>（二）福利的起源、演变及原因</a:t>
          </a:r>
          <a:endParaRPr lang="zh-CN" altLang="en-US" sz="2000" dirty="0"/>
        </a:p>
      </dgm:t>
    </dgm:pt>
    <dgm:pt modelId="{EDCA7F47-ABBA-4764-A871-B46C0850302D}" cxnId="{99C5C66B-A039-4331-99A5-B162E3D97150}" type="parTrans">
      <dgm:prSet/>
      <dgm:spPr/>
      <dgm:t>
        <a:bodyPr/>
        <a:lstStyle/>
        <a:p>
          <a:endParaRPr lang="zh-CN" altLang="en-US" sz="2400"/>
        </a:p>
      </dgm:t>
    </dgm:pt>
    <dgm:pt modelId="{70CDBCF4-A7D8-4AAD-9711-3C6C310F3366}" cxnId="{99C5C66B-A039-4331-99A5-B162E3D97150}" type="sibTrans">
      <dgm:prSet/>
      <dgm:spPr/>
      <dgm:t>
        <a:bodyPr/>
        <a:lstStyle/>
        <a:p>
          <a:endParaRPr lang="zh-CN" altLang="en-US" sz="2400"/>
        </a:p>
      </dgm:t>
    </dgm:pt>
    <dgm:pt modelId="{D78DBC45-5A4D-4EA5-84AF-DE667AB56C29}">
      <dgm:prSet custT="1"/>
      <dgm:spPr/>
      <dgm:t>
        <a:bodyPr/>
        <a:lstStyle/>
        <a:p>
          <a:r>
            <a:rPr lang="zh-CN" altLang="en-US" sz="2000" dirty="0" smtClean="0"/>
            <a:t>（三）福利的类型及功能</a:t>
          </a:r>
          <a:endParaRPr lang="zh-CN" altLang="en-US" sz="2000" dirty="0"/>
        </a:p>
      </dgm:t>
    </dgm:pt>
    <dgm:pt modelId="{96D2FD76-EBBC-4678-8F38-C1229CB04315}" cxnId="{DC099633-17FA-4DB5-9745-A7D53F64486B}" type="parTrans">
      <dgm:prSet/>
      <dgm:spPr/>
      <dgm:t>
        <a:bodyPr/>
        <a:lstStyle/>
        <a:p>
          <a:endParaRPr lang="zh-CN" altLang="en-US" sz="2400"/>
        </a:p>
      </dgm:t>
    </dgm:pt>
    <dgm:pt modelId="{E7FEA1B2-380C-4A26-87BF-FE5BD9560E6F}" cxnId="{DC099633-17FA-4DB5-9745-A7D53F64486B}" type="sibTrans">
      <dgm:prSet/>
      <dgm:spPr/>
      <dgm:t>
        <a:bodyPr/>
        <a:lstStyle/>
        <a:p>
          <a:endParaRPr lang="zh-CN" altLang="en-US" sz="2400"/>
        </a:p>
      </dgm:t>
    </dgm:pt>
    <dgm:pt modelId="{BF717E2E-3A0C-44BD-B330-AA4F4C422E7A}">
      <dgm:prSet custT="1"/>
      <dgm:spPr/>
      <dgm:t>
        <a:bodyPr/>
        <a:lstStyle/>
        <a:p>
          <a:endParaRPr lang="zh-CN" altLang="en-US" sz="2000" dirty="0"/>
        </a:p>
      </dgm:t>
    </dgm:pt>
    <dgm:pt modelId="{8A961A5A-81DB-4422-AF62-6CAB4619F646}" cxnId="{204B9B2C-0E63-465C-A6A9-70ADE2B3CF6B}" type="parTrans">
      <dgm:prSet/>
      <dgm:spPr/>
      <dgm:t>
        <a:bodyPr/>
        <a:lstStyle/>
        <a:p>
          <a:endParaRPr lang="zh-CN" altLang="en-US" sz="2400"/>
        </a:p>
      </dgm:t>
    </dgm:pt>
    <dgm:pt modelId="{4271529E-340B-48E2-BD5E-BB5D10FFC3E3}" cxnId="{204B9B2C-0E63-465C-A6A9-70ADE2B3CF6B}" type="sibTrans">
      <dgm:prSet/>
      <dgm:spPr/>
      <dgm:t>
        <a:bodyPr/>
        <a:lstStyle/>
        <a:p>
          <a:endParaRPr lang="zh-CN" altLang="en-US" sz="2400"/>
        </a:p>
      </dgm:t>
    </dgm:pt>
    <dgm:pt modelId="{592D890D-71D9-4BBE-A6B0-242AD7C923EB}">
      <dgm:prSet custT="1"/>
      <dgm:spPr/>
      <dgm:t>
        <a:bodyPr/>
        <a:lstStyle/>
        <a:p>
          <a:endParaRPr lang="zh-CN" altLang="en-US" sz="2000" dirty="0"/>
        </a:p>
      </dgm:t>
    </dgm:pt>
    <dgm:pt modelId="{0AA46B34-5EBA-4CC9-AB24-E819885AF484}" cxnId="{41A3D84C-31DA-40C4-B16E-274C5F81C6E7}" type="parTrans">
      <dgm:prSet/>
      <dgm:spPr/>
      <dgm:t>
        <a:bodyPr/>
        <a:lstStyle/>
        <a:p>
          <a:endParaRPr lang="zh-CN" altLang="en-US" sz="2400"/>
        </a:p>
      </dgm:t>
    </dgm:pt>
    <dgm:pt modelId="{E49228BA-3580-406E-AD3B-D361CCF173D7}" cxnId="{41A3D84C-31DA-40C4-B16E-274C5F81C6E7}" type="sibTrans">
      <dgm:prSet/>
      <dgm:spPr/>
      <dgm:t>
        <a:bodyPr/>
        <a:lstStyle/>
        <a:p>
          <a:endParaRPr lang="zh-CN" altLang="en-US" sz="2400"/>
        </a:p>
      </dgm:t>
    </dgm:pt>
    <dgm:pt modelId="{9713C7DD-F189-4928-BCCF-0A89AC772666}">
      <dgm:prSet phldrT="[文本]" custT="1"/>
      <dgm:spPr/>
      <dgm:t>
        <a:bodyPr/>
        <a:lstStyle/>
        <a:p>
          <a:endParaRPr lang="zh-CN" altLang="en-US" sz="2000" dirty="0"/>
        </a:p>
      </dgm:t>
    </dgm:pt>
    <dgm:pt modelId="{E33D00DF-A7B6-4BC9-A589-E3ADF41081FE}" cxnId="{99239BDD-84EE-493A-B475-0247647DDD83}" type="parTrans">
      <dgm:prSet/>
      <dgm:spPr/>
      <dgm:t>
        <a:bodyPr/>
        <a:lstStyle/>
        <a:p>
          <a:endParaRPr lang="zh-CN" altLang="en-US" sz="2400"/>
        </a:p>
      </dgm:t>
    </dgm:pt>
    <dgm:pt modelId="{579DFD07-3ACC-4069-9B6C-432327291984}" cxnId="{99239BDD-84EE-493A-B475-0247647DDD83}" type="sibTrans">
      <dgm:prSet/>
      <dgm:spPr/>
      <dgm:t>
        <a:bodyPr/>
        <a:lstStyle/>
        <a:p>
          <a:endParaRPr lang="zh-CN" altLang="en-US" sz="2400"/>
        </a:p>
      </dgm:t>
    </dgm:pt>
    <dgm:pt modelId="{C57C6D6E-7B11-42B0-A5CC-5C1284DBE310}">
      <dgm:prSet phldrT="[文本]" custT="1"/>
      <dgm:spPr/>
      <dgm:t>
        <a:bodyPr/>
        <a:lstStyle/>
        <a:p>
          <a:endParaRPr lang="zh-CN" altLang="en-US" sz="2000" dirty="0"/>
        </a:p>
      </dgm:t>
    </dgm:pt>
    <dgm:pt modelId="{D4D605B9-A98C-4E39-AD2F-5A0195D52C0A}" cxnId="{0865DBD3-A1FF-4E93-A1BF-2E08B349AE18}" type="parTrans">
      <dgm:prSet/>
      <dgm:spPr/>
      <dgm:t>
        <a:bodyPr/>
        <a:lstStyle/>
        <a:p>
          <a:endParaRPr lang="zh-CN" altLang="en-US" sz="2400"/>
        </a:p>
      </dgm:t>
    </dgm:pt>
    <dgm:pt modelId="{A9D72868-3446-4945-9132-C440B13C675A}" cxnId="{0865DBD3-A1FF-4E93-A1BF-2E08B349AE18}" type="sibTrans">
      <dgm:prSet/>
      <dgm:spPr/>
      <dgm:t>
        <a:bodyPr/>
        <a:lstStyle/>
        <a:p>
          <a:endParaRPr lang="zh-CN" altLang="en-US" sz="2400"/>
        </a:p>
      </dgm:t>
    </dgm:pt>
    <dgm:pt modelId="{2CD42A04-5B4F-428E-B734-2A1B77C493C1}">
      <dgm:prSet phldrT="[文本]" custT="1"/>
      <dgm:spPr/>
      <dgm:t>
        <a:bodyPr/>
        <a:lstStyle/>
        <a:p>
          <a:r>
            <a:rPr lang="zh-CN" altLang="en-US" sz="2000" dirty="0" smtClean="0"/>
            <a:t>（四）我国的福利情况</a:t>
          </a:r>
          <a:endParaRPr lang="zh-CN" altLang="en-US" sz="2000" dirty="0"/>
        </a:p>
      </dgm:t>
    </dgm:pt>
    <dgm:pt modelId="{350DB111-3BE0-4200-8DA5-9D96AF279028}" cxnId="{7F5906EE-D244-4BBF-B8A4-6898C8A675CB}" type="parTrans">
      <dgm:prSet/>
      <dgm:spPr/>
      <dgm:t>
        <a:bodyPr/>
        <a:lstStyle/>
        <a:p>
          <a:endParaRPr lang="zh-CN" altLang="en-US" sz="2400"/>
        </a:p>
      </dgm:t>
    </dgm:pt>
    <dgm:pt modelId="{4FD1E8F0-DD5B-4911-8416-9AF0FA71D8C5}" cxnId="{7F5906EE-D244-4BBF-B8A4-6898C8A675CB}" type="sibTrans">
      <dgm:prSet/>
      <dgm:spPr/>
      <dgm:t>
        <a:bodyPr/>
        <a:lstStyle/>
        <a:p>
          <a:endParaRPr lang="zh-CN" altLang="en-US" sz="2400"/>
        </a:p>
      </dgm:t>
    </dgm:pt>
    <dgm:pt modelId="{AAA6934A-5B12-475D-9941-72D31ABDBEDB}">
      <dgm:prSet phldrT="[文本]" custT="1"/>
      <dgm:spPr/>
      <dgm:t>
        <a:bodyPr/>
        <a:lstStyle/>
        <a:p>
          <a:r>
            <a:rPr lang="en-US" altLang="zh-CN" sz="2000" dirty="0" smtClean="0"/>
            <a:t>         1</a:t>
          </a:r>
          <a:r>
            <a:rPr lang="zh-CN" altLang="en-US" sz="2000" dirty="0" smtClean="0"/>
            <a:t>、福利的类型：类别、制定主体、支付对象</a:t>
          </a:r>
          <a:endParaRPr lang="zh-CN" altLang="en-US" sz="2000" dirty="0"/>
        </a:p>
      </dgm:t>
    </dgm:pt>
    <dgm:pt modelId="{1117E9CE-33B1-4607-A3C6-05C26D52F1A4}" cxnId="{D905B4D4-6910-40B0-8CE1-8AD90039A15C}" type="parTrans">
      <dgm:prSet/>
      <dgm:spPr/>
      <dgm:t>
        <a:bodyPr/>
        <a:lstStyle/>
        <a:p>
          <a:endParaRPr lang="zh-CN" altLang="en-US" sz="2400"/>
        </a:p>
      </dgm:t>
    </dgm:pt>
    <dgm:pt modelId="{351C63BE-2C0C-4102-9E2F-9D5EC0CF0158}" cxnId="{D905B4D4-6910-40B0-8CE1-8AD90039A15C}" type="sibTrans">
      <dgm:prSet/>
      <dgm:spPr/>
      <dgm:t>
        <a:bodyPr/>
        <a:lstStyle/>
        <a:p>
          <a:endParaRPr lang="zh-CN" altLang="en-US" sz="2400"/>
        </a:p>
      </dgm:t>
    </dgm:pt>
    <dgm:pt modelId="{485604D5-7DC0-4494-B5A2-105A642CF6A5}">
      <dgm:prSet phldrT="[文本]" custT="1"/>
      <dgm:spPr/>
      <dgm:t>
        <a:bodyPr/>
        <a:lstStyle/>
        <a:p>
          <a:r>
            <a:rPr lang="zh-CN" altLang="en-US" sz="2000" dirty="0" smtClean="0"/>
            <a:t>（五）福利的基本问题</a:t>
          </a:r>
          <a:endParaRPr lang="zh-CN" altLang="en-US" sz="2000" dirty="0"/>
        </a:p>
      </dgm:t>
    </dgm:pt>
    <dgm:pt modelId="{06C0C6A0-B0A4-451B-954C-611842B1426F}" cxnId="{C17ACFCB-2124-4925-AEAB-92324C89E4A0}" type="parTrans">
      <dgm:prSet/>
      <dgm:spPr/>
      <dgm:t>
        <a:bodyPr/>
        <a:lstStyle/>
        <a:p>
          <a:endParaRPr lang="zh-CN" altLang="en-US" sz="2400"/>
        </a:p>
      </dgm:t>
    </dgm:pt>
    <dgm:pt modelId="{37BA0F2C-48CF-4ACF-81C4-17441F6F9AAE}" cxnId="{C17ACFCB-2124-4925-AEAB-92324C89E4A0}" type="sibTrans">
      <dgm:prSet/>
      <dgm:spPr/>
      <dgm:t>
        <a:bodyPr/>
        <a:lstStyle/>
        <a:p>
          <a:endParaRPr lang="zh-CN" altLang="en-US" sz="2400"/>
        </a:p>
      </dgm:t>
    </dgm:pt>
    <dgm:pt modelId="{B1AD4F6C-A899-49A4-B53F-52F7F9B04749}">
      <dgm:prSet phldrT="[文本]" custT="1"/>
      <dgm:spPr/>
      <dgm:t>
        <a:bodyPr/>
        <a:lstStyle/>
        <a:p>
          <a:r>
            <a:rPr lang="zh-CN" altLang="en-US" sz="2000" dirty="0" smtClean="0"/>
            <a:t>（六）如何设计好的福利制度</a:t>
          </a:r>
          <a:endParaRPr lang="zh-CN" altLang="en-US" sz="2000" dirty="0"/>
        </a:p>
      </dgm:t>
    </dgm:pt>
    <dgm:pt modelId="{F2FAE394-4AC0-402A-9EA5-64BFE0A7F9D4}" cxnId="{275F3DB3-C4E3-4544-A9B6-16BA285013BC}" type="parTrans">
      <dgm:prSet/>
      <dgm:spPr/>
      <dgm:t>
        <a:bodyPr/>
        <a:lstStyle/>
        <a:p>
          <a:endParaRPr lang="zh-CN" altLang="en-US" sz="2400"/>
        </a:p>
      </dgm:t>
    </dgm:pt>
    <dgm:pt modelId="{3BE66666-ED3A-4ED6-A169-77539D3F3588}" cxnId="{275F3DB3-C4E3-4544-A9B6-16BA285013BC}" type="sibTrans">
      <dgm:prSet/>
      <dgm:spPr/>
      <dgm:t>
        <a:bodyPr/>
        <a:lstStyle/>
        <a:p>
          <a:endParaRPr lang="zh-CN" altLang="en-US" sz="2400"/>
        </a:p>
      </dgm:t>
    </dgm:pt>
    <dgm:pt modelId="{F7BB985D-F384-46E1-BB3F-403F82B4E98E}">
      <dgm:prSet phldrT="[文本]" custT="1"/>
      <dgm:spPr/>
      <dgm:t>
        <a:bodyPr/>
        <a:lstStyle/>
        <a:p>
          <a:r>
            <a:rPr lang="zh-CN" altLang="en-US" sz="2000" dirty="0" smtClean="0"/>
            <a:t>（七）福利管理的趋势：五大趋势</a:t>
          </a:r>
          <a:endParaRPr lang="zh-CN" altLang="en-US" sz="2000" dirty="0"/>
        </a:p>
      </dgm:t>
    </dgm:pt>
    <dgm:pt modelId="{8CE79A17-23C1-43A5-BB7C-40DCC7E0E257}" cxnId="{BD58EA94-FB8E-4E93-9779-F9B8CD8FB537}" type="parTrans">
      <dgm:prSet/>
      <dgm:spPr/>
      <dgm:t>
        <a:bodyPr/>
        <a:lstStyle/>
        <a:p>
          <a:endParaRPr lang="zh-CN" altLang="en-US" sz="2400"/>
        </a:p>
      </dgm:t>
    </dgm:pt>
    <dgm:pt modelId="{C7284F5B-239A-4185-A31A-D52B7A977918}" cxnId="{BD58EA94-FB8E-4E93-9779-F9B8CD8FB537}" type="sibTrans">
      <dgm:prSet/>
      <dgm:spPr/>
      <dgm:t>
        <a:bodyPr/>
        <a:lstStyle/>
        <a:p>
          <a:endParaRPr lang="zh-CN" altLang="en-US" sz="2400"/>
        </a:p>
      </dgm:t>
    </dgm:pt>
    <dgm:pt modelId="{EBB715E4-2E44-4A30-8ABB-756B709A5C03}">
      <dgm:prSet phldrT="[文本]" custT="1"/>
      <dgm:spPr/>
      <dgm:t>
        <a:bodyPr/>
        <a:lstStyle/>
        <a:p>
          <a:r>
            <a:rPr lang="en-US" altLang="zh-CN" sz="2000" dirty="0" smtClean="0"/>
            <a:t>         2</a:t>
          </a:r>
          <a:r>
            <a:rPr lang="zh-CN" altLang="en-US" sz="2000" dirty="0" smtClean="0"/>
            <a:t>、福利的四大功能</a:t>
          </a:r>
          <a:endParaRPr lang="zh-CN" altLang="en-US" sz="2000" dirty="0"/>
        </a:p>
      </dgm:t>
    </dgm:pt>
    <dgm:pt modelId="{10D0A19B-00C4-42E8-B900-C8ADE5859906}" cxnId="{F75A042C-A7BC-4407-8814-8893FF49FB90}" type="parTrans">
      <dgm:prSet/>
      <dgm:spPr/>
      <dgm:t>
        <a:bodyPr/>
        <a:lstStyle/>
        <a:p>
          <a:endParaRPr lang="zh-CN" altLang="en-US" sz="2400"/>
        </a:p>
      </dgm:t>
    </dgm:pt>
    <dgm:pt modelId="{71C48536-BDE9-4739-A61D-0561F79281BC}" cxnId="{F75A042C-A7BC-4407-8814-8893FF49FB90}" type="sibTrans">
      <dgm:prSet/>
      <dgm:spPr/>
      <dgm:t>
        <a:bodyPr/>
        <a:lstStyle/>
        <a:p>
          <a:endParaRPr lang="zh-CN" altLang="en-US" sz="2400"/>
        </a:p>
      </dgm:t>
    </dgm:pt>
    <dgm:pt modelId="{C28BCACF-EAB2-44DF-A3C8-6B6176754C68}">
      <dgm:prSet phldrT="[文本]" custT="1"/>
      <dgm:spPr/>
      <dgm:t>
        <a:bodyPr/>
        <a:lstStyle/>
        <a:p>
          <a:endParaRPr lang="zh-CN" altLang="en-US" sz="2000" dirty="0"/>
        </a:p>
      </dgm:t>
    </dgm:pt>
    <dgm:pt modelId="{72CA616A-F312-4EC7-88BF-4E5F1751819E}" cxnId="{931FDBB5-101B-4E30-90EC-F59EF6BA413D}" type="parTrans">
      <dgm:prSet/>
      <dgm:spPr/>
      <dgm:t>
        <a:bodyPr/>
        <a:lstStyle/>
        <a:p>
          <a:endParaRPr lang="zh-CN" altLang="en-US" sz="2400"/>
        </a:p>
      </dgm:t>
    </dgm:pt>
    <dgm:pt modelId="{39F1AFFE-AF3E-4E8E-8064-4430442CC28F}" cxnId="{931FDBB5-101B-4E30-90EC-F59EF6BA413D}" type="sibTrans">
      <dgm:prSet/>
      <dgm:spPr/>
      <dgm:t>
        <a:bodyPr/>
        <a:lstStyle/>
        <a:p>
          <a:endParaRPr lang="zh-CN" altLang="en-US" sz="2400"/>
        </a:p>
      </dgm:t>
    </dgm:pt>
    <dgm:pt modelId="{C1C75A95-D584-4F30-8200-E8479F45228A}">
      <dgm:prSet phldrT="[文本]" custT="1"/>
      <dgm:spPr/>
      <dgm:t>
        <a:bodyPr/>
        <a:lstStyle/>
        <a:p>
          <a:endParaRPr lang="zh-CN" altLang="en-US" sz="2000" dirty="0"/>
        </a:p>
      </dgm:t>
    </dgm:pt>
    <dgm:pt modelId="{F3F007F1-BC39-4A61-B30A-84F71AB93177}" cxnId="{D8AAC27C-C71B-43E2-8F62-EEB9EC7ED90A}" type="parTrans">
      <dgm:prSet/>
      <dgm:spPr/>
      <dgm:t>
        <a:bodyPr/>
        <a:lstStyle/>
        <a:p>
          <a:endParaRPr lang="zh-CN" altLang="en-US" sz="2400"/>
        </a:p>
      </dgm:t>
    </dgm:pt>
    <dgm:pt modelId="{FF05E37E-A396-4234-A718-B637CA54A71F}" cxnId="{D8AAC27C-C71B-43E2-8F62-EEB9EC7ED90A}" type="sibTrans">
      <dgm:prSet/>
      <dgm:spPr/>
      <dgm:t>
        <a:bodyPr/>
        <a:lstStyle/>
        <a:p>
          <a:endParaRPr lang="zh-CN" altLang="en-US" sz="2400"/>
        </a:p>
      </dgm:t>
    </dgm:pt>
    <dgm:pt modelId="{4AEBEB18-8063-4E24-A4A7-48C2B57AE80F}">
      <dgm:prSet phldrT="[文本]" custT="1"/>
      <dgm:spPr/>
      <dgm:t>
        <a:bodyPr/>
        <a:lstStyle/>
        <a:p>
          <a:endParaRPr lang="zh-CN" altLang="en-US" sz="2000" dirty="0"/>
        </a:p>
      </dgm:t>
    </dgm:pt>
    <dgm:pt modelId="{4CAE22E0-264C-4302-8A0D-9BD50DD565EB}" cxnId="{10A9CB32-CE0B-44BC-BB1F-E7454B802128}" type="parTrans">
      <dgm:prSet/>
      <dgm:spPr/>
      <dgm:t>
        <a:bodyPr/>
        <a:lstStyle/>
        <a:p>
          <a:endParaRPr lang="zh-CN" altLang="en-US" sz="2400"/>
        </a:p>
      </dgm:t>
    </dgm:pt>
    <dgm:pt modelId="{C811309E-39F0-4D4E-AE86-4C087C63D217}" cxnId="{10A9CB32-CE0B-44BC-BB1F-E7454B802128}" type="sibTrans">
      <dgm:prSet/>
      <dgm:spPr/>
      <dgm:t>
        <a:bodyPr/>
        <a:lstStyle/>
        <a:p>
          <a:endParaRPr lang="zh-CN" altLang="en-US" sz="2400"/>
        </a:p>
      </dgm:t>
    </dgm:pt>
    <dgm:pt modelId="{A7BADC07-514C-407E-A9A9-05FEF363BA54}">
      <dgm:prSet phldrT="[文本]" custT="1"/>
      <dgm:spPr/>
      <dgm:t>
        <a:bodyPr/>
        <a:lstStyle/>
        <a:p>
          <a:endParaRPr lang="zh-CN" altLang="en-US" sz="2000" dirty="0"/>
        </a:p>
      </dgm:t>
    </dgm:pt>
    <dgm:pt modelId="{BFD8CE7C-FB67-458F-B71F-6048849CD7D7}" cxnId="{CDB3A6AF-6E80-452A-A6C7-AB60887A6597}" type="parTrans">
      <dgm:prSet/>
      <dgm:spPr/>
      <dgm:t>
        <a:bodyPr/>
        <a:lstStyle/>
        <a:p>
          <a:endParaRPr lang="zh-CN" altLang="en-US" sz="2400"/>
        </a:p>
      </dgm:t>
    </dgm:pt>
    <dgm:pt modelId="{6C4C1979-6CC5-42D2-A88D-2F86243C5A97}" cxnId="{CDB3A6AF-6E80-452A-A6C7-AB60887A6597}" type="sibTrans">
      <dgm:prSet/>
      <dgm:spPr/>
      <dgm:t>
        <a:bodyPr/>
        <a:lstStyle/>
        <a:p>
          <a:endParaRPr lang="zh-CN" altLang="en-US" sz="2400"/>
        </a:p>
      </dgm:t>
    </dgm:pt>
    <dgm:pt modelId="{D41EE402-4267-4006-8BCE-75F4B5DB1288}">
      <dgm:prSet phldrT="[文本]" custT="1"/>
      <dgm:spPr/>
      <dgm:t>
        <a:bodyPr/>
        <a:lstStyle/>
        <a:p>
          <a:endParaRPr lang="zh-CN" altLang="en-US" sz="2000" dirty="0"/>
        </a:p>
      </dgm:t>
    </dgm:pt>
    <dgm:pt modelId="{6254A538-604C-4CC3-A788-8AE9DA04A2A0}" cxnId="{99DE76E3-8F60-4843-B73A-E048E7FFABD0}" type="parTrans">
      <dgm:prSet/>
      <dgm:spPr/>
      <dgm:t>
        <a:bodyPr/>
        <a:lstStyle/>
        <a:p>
          <a:endParaRPr lang="zh-CN" altLang="en-US"/>
        </a:p>
      </dgm:t>
    </dgm:pt>
    <dgm:pt modelId="{2B930F4F-FDE3-4616-BCDD-BF773A33266B}" cxnId="{99DE76E3-8F60-4843-B73A-E048E7FFABD0}" type="sibTrans">
      <dgm:prSet/>
      <dgm:spPr/>
      <dgm:t>
        <a:bodyPr/>
        <a:lstStyle/>
        <a:p>
          <a:endParaRPr lang="zh-CN" altLang="en-US"/>
        </a:p>
      </dgm:t>
    </dgm:pt>
    <dgm:pt modelId="{5E9FB759-3D91-4127-9A71-E72D1D063519}">
      <dgm:prSet phldrT="[文本]" custT="1"/>
      <dgm:spPr/>
      <dgm:t>
        <a:bodyPr/>
        <a:lstStyle/>
        <a:p>
          <a:r>
            <a:rPr lang="zh-CN" altLang="en-US" sz="2000" dirty="0" smtClean="0"/>
            <a:t>（一）员工福利的概念</a:t>
          </a:r>
          <a:endParaRPr lang="zh-CN" altLang="en-US" sz="2000" dirty="0"/>
        </a:p>
      </dgm:t>
    </dgm:pt>
    <dgm:pt modelId="{F90BB6C8-29E2-4960-B403-FE61780E59CD}" cxnId="{DE3FEC0A-8556-4EE2-ACD4-A469A0A8F11E}" type="parTrans">
      <dgm:prSet/>
      <dgm:spPr/>
      <dgm:t>
        <a:bodyPr/>
        <a:lstStyle/>
        <a:p>
          <a:endParaRPr lang="zh-CN" altLang="en-US"/>
        </a:p>
      </dgm:t>
    </dgm:pt>
    <dgm:pt modelId="{CE6C6578-1F22-420E-923E-7200E5A1F249}" cxnId="{DE3FEC0A-8556-4EE2-ACD4-A469A0A8F11E}" type="sibTrans">
      <dgm:prSet/>
      <dgm:spPr/>
      <dgm:t>
        <a:bodyPr/>
        <a:lstStyle/>
        <a:p>
          <a:endParaRPr lang="zh-CN" altLang="en-US"/>
        </a:p>
      </dgm:t>
    </dgm:pt>
    <dgm:pt modelId="{0D72C92F-0AD8-4520-B2FF-57C5C62B3C91}">
      <dgm:prSet phldrT="[文本]" custT="1"/>
      <dgm:spPr/>
      <dgm:t>
        <a:bodyPr/>
        <a:lstStyle/>
        <a:p>
          <a:endParaRPr lang="zh-CN" altLang="en-US" sz="2000" dirty="0"/>
        </a:p>
      </dgm:t>
    </dgm:pt>
    <dgm:pt modelId="{09B1B579-6F56-4609-BF79-F2476FB44B20}" cxnId="{79CCD17C-99D4-4902-BEC3-55DA28E09CF9}" type="parTrans">
      <dgm:prSet/>
      <dgm:spPr/>
      <dgm:t>
        <a:bodyPr/>
        <a:lstStyle/>
        <a:p>
          <a:endParaRPr lang="zh-CN" altLang="en-US"/>
        </a:p>
      </dgm:t>
    </dgm:pt>
    <dgm:pt modelId="{B8EE4CC4-A698-4891-BC8C-8A57B426994C}" cxnId="{79CCD17C-99D4-4902-BEC3-55DA28E09CF9}" type="sibTrans">
      <dgm:prSet/>
      <dgm:spPr/>
      <dgm:t>
        <a:bodyPr/>
        <a:lstStyle/>
        <a:p>
          <a:endParaRPr lang="zh-CN" altLang="en-US"/>
        </a:p>
      </dgm:t>
    </dgm:pt>
    <dgm:pt modelId="{F314B761-18D6-4163-9602-5F6ED638EF72}" type="pres">
      <dgm:prSet presAssocID="{BE4625EA-93AB-4291-94C3-2ED842A89862}" presName="Name0" presStyleCnt="0">
        <dgm:presLayoutVars>
          <dgm:dir/>
          <dgm:animLvl val="lvl"/>
          <dgm:resizeHandles val="exact"/>
        </dgm:presLayoutVars>
      </dgm:prSet>
      <dgm:spPr/>
      <dgm:t>
        <a:bodyPr/>
        <a:lstStyle/>
        <a:p>
          <a:endParaRPr lang="zh-CN" altLang="en-US"/>
        </a:p>
      </dgm:t>
    </dgm:pt>
    <dgm:pt modelId="{BAF1505E-F461-4DDE-B996-611CBCF4CDD2}" type="pres">
      <dgm:prSet presAssocID="{644B06A2-3B8B-4EBB-B133-15D11E7FE29E}" presName="linNode" presStyleCnt="0"/>
      <dgm:spPr/>
    </dgm:pt>
    <dgm:pt modelId="{69EBAE8B-DB15-4243-9E7D-54EB254AABCE}" type="pres">
      <dgm:prSet presAssocID="{644B06A2-3B8B-4EBB-B133-15D11E7FE29E}" presName="parentText" presStyleLbl="node1" presStyleIdx="0" presStyleCnt="1" custScaleX="79461" custScaleY="100098">
        <dgm:presLayoutVars>
          <dgm:chMax val="1"/>
          <dgm:bulletEnabled val="1"/>
        </dgm:presLayoutVars>
      </dgm:prSet>
      <dgm:spPr/>
      <dgm:t>
        <a:bodyPr/>
        <a:lstStyle/>
        <a:p>
          <a:endParaRPr lang="zh-CN" altLang="en-US"/>
        </a:p>
      </dgm:t>
    </dgm:pt>
    <dgm:pt modelId="{B5A1E74C-5C2B-4905-A8CB-A77ACD42D80E}" type="pres">
      <dgm:prSet presAssocID="{644B06A2-3B8B-4EBB-B133-15D11E7FE29E}" presName="descendantText" presStyleLbl="alignAccFollowNode1" presStyleIdx="0" presStyleCnt="1" custScaleX="286528" custScaleY="125000" custLinFactNeighborY="1708">
        <dgm:presLayoutVars>
          <dgm:bulletEnabled val="1"/>
        </dgm:presLayoutVars>
      </dgm:prSet>
      <dgm:spPr/>
      <dgm:t>
        <a:bodyPr/>
        <a:lstStyle/>
        <a:p>
          <a:endParaRPr lang="zh-CN" altLang="en-US"/>
        </a:p>
      </dgm:t>
    </dgm:pt>
  </dgm:ptLst>
  <dgm:cxnLst>
    <dgm:cxn modelId="{0865DBD3-A1FF-4E93-A1BF-2E08B349AE18}" srcId="{644B06A2-3B8B-4EBB-B133-15D11E7FE29E}" destId="{C57C6D6E-7B11-42B0-A5CC-5C1284DBE310}" srcOrd="17" destOrd="0" parTransId="{D4D605B9-A98C-4E39-AD2F-5A0195D52C0A}" sibTransId="{A9D72868-3446-4945-9132-C440B13C675A}"/>
    <dgm:cxn modelId="{967E38BA-FE10-419B-AD9A-A81350283A15}" type="presOf" srcId="{F7BB985D-F384-46E1-BB3F-403F82B4E98E}" destId="{B5A1E74C-5C2B-4905-A8CB-A77ACD42D80E}" srcOrd="0" destOrd="16" presId="urn:microsoft.com/office/officeart/2005/8/layout/vList5"/>
    <dgm:cxn modelId="{14573F1D-59F3-49CE-B974-9490A6117362}" type="presOf" srcId="{C1C75A95-D584-4F30-8200-E8479F45228A}" destId="{B5A1E74C-5C2B-4905-A8CB-A77ACD42D80E}" srcOrd="0" destOrd="11" presId="urn:microsoft.com/office/officeart/2005/8/layout/vList5"/>
    <dgm:cxn modelId="{BD58EA94-FB8E-4E93-9779-F9B8CD8FB537}" srcId="{644B06A2-3B8B-4EBB-B133-15D11E7FE29E}" destId="{F7BB985D-F384-46E1-BB3F-403F82B4E98E}" srcOrd="16" destOrd="0" parTransId="{8CE79A17-23C1-43A5-BB7C-40DCC7E0E257}" sibTransId="{C7284F5B-239A-4185-A31A-D52B7A977918}"/>
    <dgm:cxn modelId="{99C5C66B-A039-4331-99A5-B162E3D97150}" srcId="{644B06A2-3B8B-4EBB-B133-15D11E7FE29E}" destId="{6B46EEDE-CC05-4C31-8115-E0B51546A86C}" srcOrd="4" destOrd="0" parTransId="{EDCA7F47-ABBA-4764-A871-B46C0850302D}" sibTransId="{70CDBCF4-A7D8-4AAD-9711-3C6C310F3366}"/>
    <dgm:cxn modelId="{DE3FEC0A-8556-4EE2-ACD4-A469A0A8F11E}" srcId="{644B06A2-3B8B-4EBB-B133-15D11E7FE29E}" destId="{5E9FB759-3D91-4127-9A71-E72D1D063519}" srcOrd="2" destOrd="0" parTransId="{F90BB6C8-29E2-4960-B403-FE61780E59CD}" sibTransId="{CE6C6578-1F22-420E-923E-7200E5A1F249}"/>
    <dgm:cxn modelId="{C77D45ED-CA5D-4245-BFBF-6BEE159840D3}" type="presOf" srcId="{485604D5-7DC0-4494-B5A2-105A642CF6A5}" destId="{B5A1E74C-5C2B-4905-A8CB-A77ACD42D80E}" srcOrd="0" destOrd="12" presId="urn:microsoft.com/office/officeart/2005/8/layout/vList5"/>
    <dgm:cxn modelId="{10A9CB32-CE0B-44BC-BB1F-E7454B802128}" srcId="{644B06A2-3B8B-4EBB-B133-15D11E7FE29E}" destId="{4AEBEB18-8063-4E24-A4A7-48C2B57AE80F}" srcOrd="13" destOrd="0" parTransId="{4CAE22E0-264C-4302-8A0D-9BD50DD565EB}" sibTransId="{C811309E-39F0-4D4E-AE86-4C087C63D217}"/>
    <dgm:cxn modelId="{275F3DB3-C4E3-4544-A9B6-16BA285013BC}" srcId="{644B06A2-3B8B-4EBB-B133-15D11E7FE29E}" destId="{B1AD4F6C-A899-49A4-B53F-52F7F9B04749}" srcOrd="14" destOrd="0" parTransId="{F2FAE394-4AC0-402A-9EA5-64BFE0A7F9D4}" sibTransId="{3BE66666-ED3A-4ED6-A169-77539D3F3588}"/>
    <dgm:cxn modelId="{CEA86D66-6518-4220-AA19-213F7AADA6F5}" type="presOf" srcId="{D78DBC45-5A4D-4EA5-84AF-DE667AB56C29}" destId="{B5A1E74C-5C2B-4905-A8CB-A77ACD42D80E}" srcOrd="0" destOrd="6" presId="urn:microsoft.com/office/officeart/2005/8/layout/vList5"/>
    <dgm:cxn modelId="{14866DF6-9F60-4C55-B846-37637BB4EE68}" type="presOf" srcId="{5E9FB759-3D91-4127-9A71-E72D1D063519}" destId="{B5A1E74C-5C2B-4905-A8CB-A77ACD42D80E}" srcOrd="0" destOrd="2" presId="urn:microsoft.com/office/officeart/2005/8/layout/vList5"/>
    <dgm:cxn modelId="{395C7B41-A4FD-489E-B377-4FF1264C0949}" type="presOf" srcId="{D41EE402-4267-4006-8BCE-75F4B5DB1288}" destId="{B5A1E74C-5C2B-4905-A8CB-A77ACD42D80E}" srcOrd="0" destOrd="0" presId="urn:microsoft.com/office/officeart/2005/8/layout/vList5"/>
    <dgm:cxn modelId="{99239BDD-84EE-493A-B475-0247647DDD83}" srcId="{644B06A2-3B8B-4EBB-B133-15D11E7FE29E}" destId="{9713C7DD-F189-4928-BCCF-0A89AC772666}" srcOrd="18" destOrd="0" parTransId="{E33D00DF-A7B6-4BC9-A589-E3ADF41081FE}" sibTransId="{579DFD07-3ACC-4069-9B6C-432327291984}"/>
    <dgm:cxn modelId="{D8AAC27C-C71B-43E2-8F62-EEB9EC7ED90A}" srcId="{644B06A2-3B8B-4EBB-B133-15D11E7FE29E}" destId="{C1C75A95-D584-4F30-8200-E8479F45228A}" srcOrd="11" destOrd="0" parTransId="{F3F007F1-BC39-4A61-B30A-84F71AB93177}" sibTransId="{FF05E37E-A396-4234-A718-B637CA54A71F}"/>
    <dgm:cxn modelId="{204B9B2C-0E63-465C-A6A9-70ADE2B3CF6B}" srcId="{644B06A2-3B8B-4EBB-B133-15D11E7FE29E}" destId="{BF717E2E-3A0C-44BD-B330-AA4F4C422E7A}" srcOrd="3" destOrd="0" parTransId="{8A961A5A-81DB-4422-AF62-6CAB4619F646}" sibTransId="{4271529E-340B-48E2-BD5E-BB5D10FFC3E3}"/>
    <dgm:cxn modelId="{C17ACFCB-2124-4925-AEAB-92324C89E4A0}" srcId="{644B06A2-3B8B-4EBB-B133-15D11E7FE29E}" destId="{485604D5-7DC0-4494-B5A2-105A642CF6A5}" srcOrd="12" destOrd="0" parTransId="{06C0C6A0-B0A4-451B-954C-611842B1426F}" sibTransId="{37BA0F2C-48CF-4ACF-81C4-17441F6F9AAE}"/>
    <dgm:cxn modelId="{515E7645-C16F-4577-8FDF-EF5B1AF7B83A}" type="presOf" srcId="{AAA6934A-5B12-475D-9941-72D31ABDBEDB}" destId="{B5A1E74C-5C2B-4905-A8CB-A77ACD42D80E}" srcOrd="0" destOrd="7" presId="urn:microsoft.com/office/officeart/2005/8/layout/vList5"/>
    <dgm:cxn modelId="{CDB3A6AF-6E80-452A-A6C7-AB60887A6597}" srcId="{644B06A2-3B8B-4EBB-B133-15D11E7FE29E}" destId="{A7BADC07-514C-407E-A9A9-05FEF363BA54}" srcOrd="15" destOrd="0" parTransId="{BFD8CE7C-FB67-458F-B71F-6048849CD7D7}" sibTransId="{6C4C1979-6CC5-42D2-A88D-2F86243C5A97}"/>
    <dgm:cxn modelId="{72C1D71D-3EEE-4773-9A6A-2052019C5C73}" type="presOf" srcId="{0D72C92F-0AD8-4520-B2FF-57C5C62B3C91}" destId="{B5A1E74C-5C2B-4905-A8CB-A77ACD42D80E}" srcOrd="0" destOrd="1" presId="urn:microsoft.com/office/officeart/2005/8/layout/vList5"/>
    <dgm:cxn modelId="{41A3D84C-31DA-40C4-B16E-274C5F81C6E7}" srcId="{644B06A2-3B8B-4EBB-B133-15D11E7FE29E}" destId="{592D890D-71D9-4BBE-A6B0-242AD7C923EB}" srcOrd="5" destOrd="0" parTransId="{0AA46B34-5EBA-4CC9-AB24-E819885AF484}" sibTransId="{E49228BA-3580-406E-AD3B-D361CCF173D7}"/>
    <dgm:cxn modelId="{7D97008B-686C-494D-9A0E-929DE91DCC47}" type="presOf" srcId="{C28BCACF-EAB2-44DF-A3C8-6B6176754C68}" destId="{B5A1E74C-5C2B-4905-A8CB-A77ACD42D80E}" srcOrd="0" destOrd="9" presId="urn:microsoft.com/office/officeart/2005/8/layout/vList5"/>
    <dgm:cxn modelId="{99DE76E3-8F60-4843-B73A-E048E7FFABD0}" srcId="{644B06A2-3B8B-4EBB-B133-15D11E7FE29E}" destId="{D41EE402-4267-4006-8BCE-75F4B5DB1288}" srcOrd="0" destOrd="0" parTransId="{6254A538-604C-4CC3-A788-8AE9DA04A2A0}" sibTransId="{2B930F4F-FDE3-4616-BCDD-BF773A33266B}"/>
    <dgm:cxn modelId="{529FAC49-D335-45F5-88EC-C75E72943F6F}" type="presOf" srcId="{644B06A2-3B8B-4EBB-B133-15D11E7FE29E}" destId="{69EBAE8B-DB15-4243-9E7D-54EB254AABCE}" srcOrd="0" destOrd="0" presId="urn:microsoft.com/office/officeart/2005/8/layout/vList5"/>
    <dgm:cxn modelId="{613FA59B-B1A4-42EB-B0D9-1F25518EA45A}" type="presOf" srcId="{B1AD4F6C-A899-49A4-B53F-52F7F9B04749}" destId="{B5A1E74C-5C2B-4905-A8CB-A77ACD42D80E}" srcOrd="0" destOrd="14" presId="urn:microsoft.com/office/officeart/2005/8/layout/vList5"/>
    <dgm:cxn modelId="{3A3D41D9-C003-42F4-A7EB-992B9EAD6EBD}" type="presOf" srcId="{EBB715E4-2E44-4A30-8ABB-756B709A5C03}" destId="{B5A1E74C-5C2B-4905-A8CB-A77ACD42D80E}" srcOrd="0" destOrd="8" presId="urn:microsoft.com/office/officeart/2005/8/layout/vList5"/>
    <dgm:cxn modelId="{0D215A2C-5D97-4FD3-8455-63390F6D9A74}" srcId="{BE4625EA-93AB-4291-94C3-2ED842A89862}" destId="{644B06A2-3B8B-4EBB-B133-15D11E7FE29E}" srcOrd="0" destOrd="0" parTransId="{EEC15037-394A-46D8-BF62-3CB43FA784DF}" sibTransId="{9575D24E-B701-4BF6-B613-14D3A8D60C96}"/>
    <dgm:cxn modelId="{DC099633-17FA-4DB5-9745-A7D53F64486B}" srcId="{644B06A2-3B8B-4EBB-B133-15D11E7FE29E}" destId="{D78DBC45-5A4D-4EA5-84AF-DE667AB56C29}" srcOrd="6" destOrd="0" parTransId="{96D2FD76-EBBC-4678-8F38-C1229CB04315}" sibTransId="{E7FEA1B2-380C-4A26-87BF-FE5BD9560E6F}"/>
    <dgm:cxn modelId="{661AB0E1-F9B3-43C7-9884-E32FF992F090}" type="presOf" srcId="{4AEBEB18-8063-4E24-A4A7-48C2B57AE80F}" destId="{B5A1E74C-5C2B-4905-A8CB-A77ACD42D80E}" srcOrd="0" destOrd="13" presId="urn:microsoft.com/office/officeart/2005/8/layout/vList5"/>
    <dgm:cxn modelId="{8301E3C3-1AAC-4CB5-B3A4-B4DBF35BACC5}" type="presOf" srcId="{6B46EEDE-CC05-4C31-8115-E0B51546A86C}" destId="{B5A1E74C-5C2B-4905-A8CB-A77ACD42D80E}" srcOrd="0" destOrd="4" presId="urn:microsoft.com/office/officeart/2005/8/layout/vList5"/>
    <dgm:cxn modelId="{5AD6C941-55F1-4DE5-826A-614349B686C8}" type="presOf" srcId="{A7BADC07-514C-407E-A9A9-05FEF363BA54}" destId="{B5A1E74C-5C2B-4905-A8CB-A77ACD42D80E}" srcOrd="0" destOrd="15" presId="urn:microsoft.com/office/officeart/2005/8/layout/vList5"/>
    <dgm:cxn modelId="{7F406498-01B8-4756-8A8F-B706CB4DDE4A}" type="presOf" srcId="{2CD42A04-5B4F-428E-B734-2A1B77C493C1}" destId="{B5A1E74C-5C2B-4905-A8CB-A77ACD42D80E}" srcOrd="0" destOrd="10" presId="urn:microsoft.com/office/officeart/2005/8/layout/vList5"/>
    <dgm:cxn modelId="{79CCD17C-99D4-4902-BEC3-55DA28E09CF9}" srcId="{644B06A2-3B8B-4EBB-B133-15D11E7FE29E}" destId="{0D72C92F-0AD8-4520-B2FF-57C5C62B3C91}" srcOrd="1" destOrd="0" parTransId="{09B1B579-6F56-4609-BF79-F2476FB44B20}" sibTransId="{B8EE4CC4-A698-4891-BC8C-8A57B426994C}"/>
    <dgm:cxn modelId="{931FDBB5-101B-4E30-90EC-F59EF6BA413D}" srcId="{644B06A2-3B8B-4EBB-B133-15D11E7FE29E}" destId="{C28BCACF-EAB2-44DF-A3C8-6B6176754C68}" srcOrd="9" destOrd="0" parTransId="{72CA616A-F312-4EC7-88BF-4E5F1751819E}" sibTransId="{39F1AFFE-AF3E-4E8E-8064-4430442CC28F}"/>
    <dgm:cxn modelId="{2A0F0118-2412-4281-9429-7EA75E509A7D}" type="presOf" srcId="{592D890D-71D9-4BBE-A6B0-242AD7C923EB}" destId="{B5A1E74C-5C2B-4905-A8CB-A77ACD42D80E}" srcOrd="0" destOrd="5" presId="urn:microsoft.com/office/officeart/2005/8/layout/vList5"/>
    <dgm:cxn modelId="{3BB43978-BFC7-4622-B5D2-92F47354CAFA}" type="presOf" srcId="{BF717E2E-3A0C-44BD-B330-AA4F4C422E7A}" destId="{B5A1E74C-5C2B-4905-A8CB-A77ACD42D80E}" srcOrd="0" destOrd="3" presId="urn:microsoft.com/office/officeart/2005/8/layout/vList5"/>
    <dgm:cxn modelId="{6015D065-8B87-4005-8665-E76E87F1EBA6}" type="presOf" srcId="{C57C6D6E-7B11-42B0-A5CC-5C1284DBE310}" destId="{B5A1E74C-5C2B-4905-A8CB-A77ACD42D80E}" srcOrd="0" destOrd="17" presId="urn:microsoft.com/office/officeart/2005/8/layout/vList5"/>
    <dgm:cxn modelId="{C827B44A-8CB9-425A-BADC-E3071D3098FF}" type="presOf" srcId="{BE4625EA-93AB-4291-94C3-2ED842A89862}" destId="{F314B761-18D6-4163-9602-5F6ED638EF72}" srcOrd="0" destOrd="0" presId="urn:microsoft.com/office/officeart/2005/8/layout/vList5"/>
    <dgm:cxn modelId="{7F5906EE-D244-4BBF-B8A4-6898C8A675CB}" srcId="{644B06A2-3B8B-4EBB-B133-15D11E7FE29E}" destId="{2CD42A04-5B4F-428E-B734-2A1B77C493C1}" srcOrd="10" destOrd="0" parTransId="{350DB111-3BE0-4200-8DA5-9D96AF279028}" sibTransId="{4FD1E8F0-DD5B-4911-8416-9AF0FA71D8C5}"/>
    <dgm:cxn modelId="{D905B4D4-6910-40B0-8CE1-8AD90039A15C}" srcId="{644B06A2-3B8B-4EBB-B133-15D11E7FE29E}" destId="{AAA6934A-5B12-475D-9941-72D31ABDBEDB}" srcOrd="7" destOrd="0" parTransId="{1117E9CE-33B1-4607-A3C6-05C26D52F1A4}" sibTransId="{351C63BE-2C0C-4102-9E2F-9D5EC0CF0158}"/>
    <dgm:cxn modelId="{F75A042C-A7BC-4407-8814-8893FF49FB90}" srcId="{644B06A2-3B8B-4EBB-B133-15D11E7FE29E}" destId="{EBB715E4-2E44-4A30-8ABB-756B709A5C03}" srcOrd="8" destOrd="0" parTransId="{10D0A19B-00C4-42E8-B900-C8ADE5859906}" sibTransId="{71C48536-BDE9-4739-A61D-0561F79281BC}"/>
    <dgm:cxn modelId="{5E3E96B8-3106-4346-856E-F3AB5D5397CE}" type="presOf" srcId="{9713C7DD-F189-4928-BCCF-0A89AC772666}" destId="{B5A1E74C-5C2B-4905-A8CB-A77ACD42D80E}" srcOrd="0" destOrd="18" presId="urn:microsoft.com/office/officeart/2005/8/layout/vList5"/>
    <dgm:cxn modelId="{06B8634B-9766-4D65-84A8-2587A53FC536}" type="presParOf" srcId="{F314B761-18D6-4163-9602-5F6ED638EF72}" destId="{BAF1505E-F461-4DDE-B996-611CBCF4CDD2}" srcOrd="0" destOrd="0" presId="urn:microsoft.com/office/officeart/2005/8/layout/vList5"/>
    <dgm:cxn modelId="{068FC144-BA31-4EF1-8038-3E93F4FB7BFA}" type="presParOf" srcId="{BAF1505E-F461-4DDE-B996-611CBCF4CDD2}" destId="{69EBAE8B-DB15-4243-9E7D-54EB254AABCE}" srcOrd="0" destOrd="0" presId="urn:microsoft.com/office/officeart/2005/8/layout/vList5"/>
    <dgm:cxn modelId="{42E880FE-849A-4B88-96B0-C65CD8FAEB99}" type="presParOf" srcId="{BAF1505E-F461-4DDE-B996-611CBCF4CDD2}" destId="{B5A1E74C-5C2B-4905-A8CB-A77ACD42D80E}"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4625EA-93AB-4291-94C3-2ED842A89862}"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zh-CN" altLang="en-US"/>
        </a:p>
      </dgm:t>
    </dgm:pt>
    <dgm:pt modelId="{644B06A2-3B8B-4EBB-B133-15D11E7FE29E}">
      <dgm:prSet phldrT="[文本]" custT="1"/>
      <dgm:spPr/>
      <dgm:t>
        <a:bodyPr/>
        <a:lstStyle/>
        <a:p>
          <a:r>
            <a:rPr lang="zh-CN" altLang="en-US" sz="3600" dirty="0" smtClean="0"/>
            <a:t> 五、薪酬制度化</a:t>
          </a:r>
          <a:endParaRPr lang="zh-CN" altLang="en-US" sz="3600" dirty="0"/>
        </a:p>
      </dgm:t>
    </dgm:pt>
    <dgm:pt modelId="{EEC15037-394A-46D8-BF62-3CB43FA784DF}" cxnId="{B555CA90-D8B7-4030-B485-3BB71E5F9322}" type="parTrans">
      <dgm:prSet/>
      <dgm:spPr/>
      <dgm:t>
        <a:bodyPr/>
        <a:lstStyle/>
        <a:p>
          <a:endParaRPr lang="zh-CN" altLang="en-US" sz="2000"/>
        </a:p>
      </dgm:t>
    </dgm:pt>
    <dgm:pt modelId="{9575D24E-B701-4BF6-B613-14D3A8D60C96}" cxnId="{B555CA90-D8B7-4030-B485-3BB71E5F9322}" type="sibTrans">
      <dgm:prSet/>
      <dgm:spPr/>
      <dgm:t>
        <a:bodyPr/>
        <a:lstStyle/>
        <a:p>
          <a:endParaRPr lang="zh-CN" altLang="en-US" sz="2000"/>
        </a:p>
      </dgm:t>
    </dgm:pt>
    <dgm:pt modelId="{D41EE402-4267-4006-8BCE-75F4B5DB1288}">
      <dgm:prSet phldrT="[文本]" phldr="0" custT="1"/>
      <dgm:spPr/>
      <dgm:t>
        <a:bodyPr vert="horz" wrap="square"/>
        <a:p>
          <a:pPr>
            <a:lnSpc>
              <a:spcPct val="100000"/>
            </a:lnSpc>
            <a:spcBef>
              <a:spcPct val="0"/>
            </a:spcBef>
            <a:spcAft>
              <a:spcPct val="15000"/>
            </a:spcAft>
          </a:pPr>
          <a:r>
            <a:rPr lang="zh-CN" altLang="en-US" sz="2400" dirty="0"/>
            <a:t/>
          </a:r>
          <a:endParaRPr lang="zh-CN" altLang="en-US" sz="2400" dirty="0"/>
        </a:p>
      </dgm:t>
    </dgm:pt>
    <dgm:pt modelId="{6254A538-604C-4CC3-A788-8AE9DA04A2A0}" cxnId="{5F2405A0-6F50-4834-99D8-079E63EE269F}" type="parTrans">
      <dgm:prSet/>
      <dgm:spPr/>
      <dgm:t>
        <a:bodyPr/>
        <a:lstStyle/>
        <a:p>
          <a:endParaRPr lang="zh-CN" altLang="en-US" sz="1600"/>
        </a:p>
      </dgm:t>
    </dgm:pt>
    <dgm:pt modelId="{2B930F4F-FDE3-4616-BCDD-BF773A33266B}" cxnId="{5F2405A0-6F50-4834-99D8-079E63EE269F}" type="sibTrans">
      <dgm:prSet/>
      <dgm:spPr/>
      <dgm:t>
        <a:bodyPr/>
        <a:lstStyle/>
        <a:p>
          <a:endParaRPr lang="zh-CN" altLang="en-US" sz="1600"/>
        </a:p>
      </dgm:t>
    </dgm:pt>
    <dgm:pt modelId="{C9F73E52-3F57-452D-8849-92AFEF08F848}">
      <dgm:prSet phldr="0" custT="1"/>
      <dgm:spPr/>
      <dgm:t>
        <a:bodyPr vert="horz" wrap="square"/>
        <a:p>
          <a:pPr>
            <a:lnSpc>
              <a:spcPct val="100000"/>
            </a:lnSpc>
            <a:spcBef>
              <a:spcPct val="0"/>
            </a:spcBef>
            <a:spcAft>
              <a:spcPct val="15000"/>
            </a:spcAft>
          </a:pPr>
          <a:r>
            <a:rPr lang="zh-CN" altLang="en-US" sz="2400" dirty="0"/>
            <a:t/>
          </a:r>
          <a:endParaRPr lang="zh-CN" altLang="en-US" sz="2400" dirty="0"/>
        </a:p>
      </dgm:t>
    </dgm:pt>
    <dgm:pt modelId="{FB8BDBBF-5EB8-4CE9-A2F1-AF6909B1861B}" cxnId="{63F31E33-7689-41A2-9A72-C42581590837}" type="parTrans">
      <dgm:prSet/>
      <dgm:spPr/>
    </dgm:pt>
    <dgm:pt modelId="{F3020AF4-232E-4CC6-973D-0B29D95C7024}" cxnId="{63F31E33-7689-41A2-9A72-C42581590837}" type="sibTrans">
      <dgm:prSet/>
      <dgm:spPr/>
    </dgm:pt>
    <dgm:pt modelId="{1152B9FC-FDF2-484C-93EC-E1FA30063306}">
      <dgm:prSet phldr="0" custT="1"/>
      <dgm:spPr/>
      <dgm:t>
        <a:bodyPr vert="horz" wrap="square"/>
        <a:p>
          <a:pPr>
            <a:lnSpc>
              <a:spcPct val="100000"/>
            </a:lnSpc>
            <a:spcBef>
              <a:spcPct val="0"/>
            </a:spcBef>
            <a:spcAft>
              <a:spcPct val="15000"/>
            </a:spcAft>
          </a:pPr>
          <a:r>
            <a:rPr lang="zh-CN" altLang="en-US" sz="2400" dirty="0" smtClean="0"/>
            <a:t>（一）薪酬诊断</a:t>
          </a:r>
          <a:r>
            <a:rPr lang="zh-CN" altLang="en-US" sz="2400" dirty="0"/>
            <a:t/>
          </a:r>
          <a:endParaRPr lang="zh-CN" altLang="en-US" sz="2400" dirty="0"/>
        </a:p>
      </dgm:t>
    </dgm:pt>
    <dgm:pt modelId="{FBFB1F67-2CEE-4BB9-9499-E0B1155334B3}" cxnId="{F1A9BA5E-ECFB-4F93-810D-0669FB1369CB}" type="parTrans">
      <dgm:prSet/>
      <dgm:spPr/>
    </dgm:pt>
    <dgm:pt modelId="{90B74107-970F-4963-B37E-8909F701714F}" cxnId="{F1A9BA5E-ECFB-4F93-810D-0669FB1369CB}" type="sibTrans">
      <dgm:prSet/>
      <dgm:spPr/>
    </dgm:pt>
    <dgm:pt modelId="{7A1B81F3-78EA-464D-A7C4-940E684DAB58}">
      <dgm:prSet phldr="0" custT="1"/>
      <dgm:spPr/>
      <dgm:t>
        <a:bodyPr vert="horz" wrap="square"/>
        <a:p>
          <a:pPr>
            <a:lnSpc>
              <a:spcPct val="100000"/>
            </a:lnSpc>
            <a:spcBef>
              <a:spcPct val="0"/>
            </a:spcBef>
            <a:spcAft>
              <a:spcPct val="15000"/>
            </a:spcAft>
          </a:pPr>
          <a:r>
            <a:rPr lang="en-US" altLang="zh-CN" sz="2400" dirty="0" smtClean="0"/>
            <a:t>         1</a:t>
          </a:r>
          <a:r>
            <a:rPr lang="zh-CN" altLang="en-US" sz="2400" dirty="0" smtClean="0"/>
            <a:t>、原因</a:t>
          </a:r>
          <a:r>
            <a:rPr lang="zh-CN" altLang="en-US" sz="2400" dirty="0"/>
            <a:t/>
          </a:r>
          <a:endParaRPr lang="zh-CN" altLang="en-US" sz="2400" dirty="0"/>
        </a:p>
      </dgm:t>
    </dgm:pt>
    <dgm:pt modelId="{7E92C399-F683-4BEF-9A53-B3B834CF4489}" cxnId="{A164F07D-84E6-4140-B344-BD93E6779C9A}" type="parTrans">
      <dgm:prSet/>
      <dgm:spPr/>
    </dgm:pt>
    <dgm:pt modelId="{2E66EB11-D544-4297-9782-A0C4A45496F7}" cxnId="{A164F07D-84E6-4140-B344-BD93E6779C9A}" type="sibTrans">
      <dgm:prSet/>
      <dgm:spPr/>
    </dgm:pt>
    <dgm:pt modelId="{548C638A-212F-4180-A2AB-367162A419CF}">
      <dgm:prSet phldr="0" custT="1"/>
      <dgm:spPr/>
      <dgm:t>
        <a:bodyPr vert="horz" wrap="square"/>
        <a:p>
          <a:pPr>
            <a:lnSpc>
              <a:spcPct val="100000"/>
            </a:lnSpc>
            <a:spcBef>
              <a:spcPct val="0"/>
            </a:spcBef>
            <a:spcAft>
              <a:spcPct val="15000"/>
            </a:spcAft>
          </a:pPr>
          <a:r>
            <a:rPr lang="en-US" altLang="zh-CN" sz="2400" dirty="0" smtClean="0"/>
            <a:t>         2</a:t>
          </a:r>
          <a:r>
            <a:rPr lang="zh-CN" altLang="en-US" sz="2400" dirty="0" smtClean="0"/>
            <a:t>、诊断方法论：</a:t>
          </a:r>
          <a:r>
            <a:rPr lang="zh-CN" altLang="en-US" sz="2400" dirty="0"/>
            <a:t/>
          </a:r>
          <a:endParaRPr lang="zh-CN" altLang="en-US" sz="2400" dirty="0"/>
        </a:p>
      </dgm:t>
    </dgm:pt>
    <dgm:pt modelId="{73CC4A42-AAA8-46E2-85A1-F2A45468CB1B}" cxnId="{87C42F89-8826-403F-817B-6D5341A21395}" type="parTrans">
      <dgm:prSet/>
      <dgm:spPr/>
    </dgm:pt>
    <dgm:pt modelId="{AAB49D10-6F82-451F-8044-3CB08073C1A0}" cxnId="{87C42F89-8826-403F-817B-6D5341A21395}" type="sibTrans">
      <dgm:prSet/>
      <dgm:spPr/>
    </dgm:pt>
    <dgm:pt modelId="{1F043154-E24D-46E6-871F-42ECBEA247FD}">
      <dgm:prSet phldr="0" custT="1"/>
      <dgm:spPr/>
      <dgm:t>
        <a:bodyPr vert="horz" wrap="square"/>
        <a:p>
          <a:pPr>
            <a:lnSpc>
              <a:spcPct val="100000"/>
            </a:lnSpc>
            <a:spcBef>
              <a:spcPct val="0"/>
            </a:spcBef>
            <a:spcAft>
              <a:spcPct val="15000"/>
            </a:spcAft>
          </a:pPr>
          <a:r>
            <a:rPr lang="en-US" altLang="zh-CN" sz="2400" dirty="0" smtClean="0"/>
            <a:t>         3</a:t>
          </a:r>
          <a:r>
            <a:rPr lang="zh-CN" altLang="en-US" sz="2400" dirty="0" smtClean="0"/>
            <a:t>、案例：</a:t>
          </a:r>
          <a:r>
            <a:rPr lang="zh-CN" altLang="en-US" sz="2400" dirty="0"/>
            <a:t/>
          </a:r>
          <a:endParaRPr lang="zh-CN" altLang="en-US" sz="2400" dirty="0"/>
        </a:p>
      </dgm:t>
    </dgm:pt>
    <dgm:pt modelId="{02FAAF34-50CF-460C-999A-45AF8297904F}" cxnId="{0A49B519-C11D-4F0E-9BED-EF2EE7ECA4BA}" type="parTrans">
      <dgm:prSet/>
      <dgm:spPr/>
    </dgm:pt>
    <dgm:pt modelId="{E22E72E4-375E-4F38-AA01-39F9C1DEE1F9}" cxnId="{0A49B519-C11D-4F0E-9BED-EF2EE7ECA4BA}" type="sibTrans">
      <dgm:prSet/>
      <dgm:spPr/>
    </dgm:pt>
    <dgm:pt modelId="{4BBEE513-C3C7-4419-B11B-C802354D5285}">
      <dgm:prSet phldr="0" custT="1"/>
      <dgm:spPr/>
      <dgm:t>
        <a:bodyPr vert="horz" wrap="square"/>
        <a:p>
          <a:pPr>
            <a:lnSpc>
              <a:spcPct val="100000"/>
            </a:lnSpc>
            <a:spcBef>
              <a:spcPct val="0"/>
            </a:spcBef>
            <a:spcAft>
              <a:spcPct val="15000"/>
            </a:spcAft>
          </a:pPr>
          <a:r>
            <a:rPr lang="zh-CN" altLang="en-US" sz="2400" dirty="0"/>
            <a:t/>
          </a:r>
          <a:endParaRPr lang="zh-CN" altLang="en-US" sz="2400" dirty="0"/>
        </a:p>
      </dgm:t>
    </dgm:pt>
    <dgm:pt modelId="{16C2EA3B-6B77-471A-BBC0-1804DD8A96B7}" cxnId="{B83C0815-6695-4C6A-81F7-F1662164E15E}" type="parTrans">
      <dgm:prSet/>
      <dgm:spPr/>
    </dgm:pt>
    <dgm:pt modelId="{C2522401-B561-4CDD-A792-BECD417DC899}" cxnId="{B83C0815-6695-4C6A-81F7-F1662164E15E}" type="sibTrans">
      <dgm:prSet/>
      <dgm:spPr/>
    </dgm:pt>
    <dgm:pt modelId="{4AC65432-7D28-481E-837D-08C54F2CFEFC}">
      <dgm:prSet phldr="0" custT="1"/>
      <dgm:spPr/>
      <dgm:t>
        <a:bodyPr vert="horz" wrap="square"/>
        <a:p>
          <a:pPr>
            <a:lnSpc>
              <a:spcPct val="100000"/>
            </a:lnSpc>
            <a:spcBef>
              <a:spcPct val="0"/>
            </a:spcBef>
            <a:spcAft>
              <a:spcPct val="15000"/>
            </a:spcAft>
          </a:pPr>
          <a:r>
            <a:rPr lang="zh-CN" altLang="en-US" sz="2400" dirty="0" smtClean="0"/>
            <a:t>（二）薪酬制度的构建与沟通</a:t>
          </a:r>
          <a:r>
            <a:rPr lang="zh-CN" altLang="en-US" sz="2400" dirty="0"/>
            <a:t/>
          </a:r>
          <a:endParaRPr lang="zh-CN" altLang="en-US" sz="2400" dirty="0"/>
        </a:p>
      </dgm:t>
    </dgm:pt>
    <dgm:pt modelId="{9531AC3D-93AD-4BE0-849D-18FD12C116BE}" cxnId="{F97F9B11-C76A-4666-BACA-79DED993E0E9}" type="parTrans">
      <dgm:prSet/>
      <dgm:spPr/>
    </dgm:pt>
    <dgm:pt modelId="{AD3D98F2-9138-41F5-9BF1-4F12BD2C1518}" cxnId="{F97F9B11-C76A-4666-BACA-79DED993E0E9}" type="sibTrans">
      <dgm:prSet/>
      <dgm:spPr/>
    </dgm:pt>
    <dgm:pt modelId="{71B10436-11FD-45DC-8C35-361CF7F6AFB7}">
      <dgm:prSet phldr="0" custT="1"/>
      <dgm:spPr/>
      <dgm:t>
        <a:bodyPr vert="horz" wrap="square"/>
        <a:p>
          <a:pPr>
            <a:lnSpc>
              <a:spcPct val="100000"/>
            </a:lnSpc>
            <a:spcBef>
              <a:spcPct val="0"/>
            </a:spcBef>
            <a:spcAft>
              <a:spcPct val="15000"/>
            </a:spcAft>
          </a:pPr>
          <a:r>
            <a:rPr lang="zh-CN" altLang="en-US" sz="2400" dirty="0"/>
            <a:t/>
          </a:r>
          <a:endParaRPr lang="zh-CN" altLang="en-US" sz="2400" dirty="0"/>
        </a:p>
      </dgm:t>
    </dgm:pt>
    <dgm:pt modelId="{CFC2E787-7827-43DE-88AE-F8E5036D92EC}" cxnId="{03571857-7547-4D93-8C29-949BD1A6688D}" type="parTrans">
      <dgm:prSet/>
      <dgm:spPr/>
    </dgm:pt>
    <dgm:pt modelId="{933147A9-34C8-4B86-9AFE-AB3F690BBD2B}" cxnId="{03571857-7547-4D93-8C29-949BD1A6688D}" type="sibTrans">
      <dgm:prSet/>
      <dgm:spPr/>
    </dgm:pt>
    <dgm:pt modelId="{710F613C-1E4C-40E5-9CAD-2A082463A61E}">
      <dgm:prSet phldr="0" custT="1"/>
      <dgm:spPr/>
      <dgm:t>
        <a:bodyPr vert="horz" wrap="square"/>
        <a:p>
          <a:pPr>
            <a:lnSpc>
              <a:spcPct val="100000"/>
            </a:lnSpc>
            <a:spcBef>
              <a:spcPct val="0"/>
            </a:spcBef>
            <a:spcAft>
              <a:spcPct val="15000"/>
            </a:spcAft>
          </a:pPr>
          <a:r>
            <a:rPr lang="zh-CN" altLang="en-US" sz="2400" dirty="0" smtClean="0"/>
            <a:t>（三）薪酬制度的执行</a:t>
          </a:r>
          <a:r>
            <a:rPr lang="zh-CN" altLang="en-US" sz="2400" dirty="0"/>
            <a:t/>
          </a:r>
          <a:endParaRPr lang="zh-CN" altLang="en-US" sz="2400" dirty="0"/>
        </a:p>
      </dgm:t>
    </dgm:pt>
    <dgm:pt modelId="{A7FCA225-3294-4BDD-9426-344674D21D16}" cxnId="{684693F7-5DC2-4768-B711-83559FCC163E}" type="parTrans">
      <dgm:prSet/>
      <dgm:spPr/>
    </dgm:pt>
    <dgm:pt modelId="{B53C748B-4A1D-45E7-9778-95E9432C55C7}" cxnId="{684693F7-5DC2-4768-B711-83559FCC163E}" type="sibTrans">
      <dgm:prSet/>
      <dgm:spPr/>
    </dgm:pt>
    <dgm:pt modelId="{52A66A69-0AF0-4479-8B76-DE4B086D71F7}">
      <dgm:prSet phldr="0" custT="1"/>
      <dgm:spPr/>
      <dgm:t>
        <a:bodyPr vert="horz" wrap="square"/>
        <a:p>
          <a:pPr>
            <a:lnSpc>
              <a:spcPct val="100000"/>
            </a:lnSpc>
            <a:spcBef>
              <a:spcPct val="0"/>
            </a:spcBef>
            <a:spcAft>
              <a:spcPct val="15000"/>
            </a:spcAft>
          </a:pPr>
          <a:r>
            <a:rPr lang="zh-CN" altLang="en-US" sz="2400" dirty="0"/>
            <a:t/>
          </a:r>
          <a:endParaRPr lang="zh-CN" altLang="en-US" sz="2400" dirty="0"/>
        </a:p>
      </dgm:t>
    </dgm:pt>
    <dgm:pt modelId="{6F54AAB9-07F2-4D0A-B72F-7B8C3CFAB607}" cxnId="{1B5A6BAC-924B-438A-A72B-F4F1E17AE493}" type="parTrans">
      <dgm:prSet/>
      <dgm:spPr/>
    </dgm:pt>
    <dgm:pt modelId="{4C6F6E9E-2D2B-47D7-8906-F7184EA40E56}" cxnId="{1B5A6BAC-924B-438A-A72B-F4F1E17AE493}" type="sibTrans">
      <dgm:prSet/>
      <dgm:spPr/>
    </dgm:pt>
    <dgm:pt modelId="{F6CB71C5-6F02-43A9-9110-58A49E658101}">
      <dgm:prSet phldr="0" custT="1"/>
      <dgm:spPr/>
      <dgm:t>
        <a:bodyPr vert="horz" wrap="square"/>
        <a:p>
          <a:pPr>
            <a:lnSpc>
              <a:spcPct val="100000"/>
            </a:lnSpc>
            <a:spcBef>
              <a:spcPct val="0"/>
            </a:spcBef>
            <a:spcAft>
              <a:spcPct val="15000"/>
            </a:spcAft>
          </a:pPr>
          <a:r>
            <a:rPr lang="zh-CN" altLang="en-US" sz="2400" dirty="0"/>
            <a:t/>
          </a:r>
          <a:endParaRPr lang="zh-CN" altLang="en-US" sz="2400" dirty="0"/>
        </a:p>
      </dgm:t>
    </dgm:pt>
    <dgm:pt modelId="{C1FE1996-B17F-46E5-B9FE-A85EE748926D}" cxnId="{5D88127A-B61F-47E2-AD44-15163E2E7BC9}" type="parTrans">
      <dgm:prSet/>
      <dgm:spPr/>
    </dgm:pt>
    <dgm:pt modelId="{26E0943D-DFB7-4919-93C3-CEE889F7FEDB}" cxnId="{5D88127A-B61F-47E2-AD44-15163E2E7BC9}" type="sibTrans">
      <dgm:prSet/>
      <dgm:spPr/>
    </dgm:pt>
    <dgm:pt modelId="{F314B761-18D6-4163-9602-5F6ED638EF72}" type="pres">
      <dgm:prSet presAssocID="{BE4625EA-93AB-4291-94C3-2ED842A89862}" presName="Name0" presStyleCnt="0">
        <dgm:presLayoutVars>
          <dgm:dir/>
          <dgm:animLvl val="lvl"/>
          <dgm:resizeHandles val="exact"/>
        </dgm:presLayoutVars>
      </dgm:prSet>
      <dgm:spPr/>
      <dgm:t>
        <a:bodyPr/>
        <a:lstStyle/>
        <a:p>
          <a:endParaRPr lang="zh-CN" altLang="en-US"/>
        </a:p>
      </dgm:t>
    </dgm:pt>
    <dgm:pt modelId="{BAF1505E-F461-4DDE-B996-611CBCF4CDD2}" type="pres">
      <dgm:prSet presAssocID="{644B06A2-3B8B-4EBB-B133-15D11E7FE29E}" presName="linNode" presStyleCnt="0"/>
      <dgm:spPr/>
    </dgm:pt>
    <dgm:pt modelId="{69EBAE8B-DB15-4243-9E7D-54EB254AABCE}" type="pres">
      <dgm:prSet presAssocID="{644B06A2-3B8B-4EBB-B133-15D11E7FE29E}" presName="parentText" presStyleLbl="node1" presStyleIdx="0" presStyleCnt="1" custScaleX="79461" custScaleY="100098">
        <dgm:presLayoutVars>
          <dgm:chMax val="1"/>
          <dgm:bulletEnabled val="1"/>
        </dgm:presLayoutVars>
      </dgm:prSet>
      <dgm:spPr/>
      <dgm:t>
        <a:bodyPr/>
        <a:lstStyle/>
        <a:p>
          <a:endParaRPr lang="zh-CN" altLang="en-US"/>
        </a:p>
      </dgm:t>
    </dgm:pt>
    <dgm:pt modelId="{B5A1E74C-5C2B-4905-A8CB-A77ACD42D80E}" type="pres">
      <dgm:prSet presAssocID="{644B06A2-3B8B-4EBB-B133-15D11E7FE29E}" presName="descendantText" presStyleLbl="alignAccFollowNode1" presStyleIdx="0" presStyleCnt="1" custScaleX="286528" custScaleY="125000" custLinFactNeighborY="1708">
        <dgm:presLayoutVars>
          <dgm:bulletEnabled val="1"/>
        </dgm:presLayoutVars>
      </dgm:prSet>
      <dgm:spPr/>
      <dgm:t>
        <a:bodyPr/>
        <a:lstStyle/>
        <a:p>
          <a:endParaRPr lang="zh-CN" altLang="en-US"/>
        </a:p>
      </dgm:t>
    </dgm:pt>
  </dgm:ptLst>
  <dgm:cxnLst>
    <dgm:cxn modelId="{B555CA90-D8B7-4030-B485-3BB71E5F9322}" srcId="{BE4625EA-93AB-4291-94C3-2ED842A89862}" destId="{644B06A2-3B8B-4EBB-B133-15D11E7FE29E}" srcOrd="0" destOrd="0" parTransId="{EEC15037-394A-46D8-BF62-3CB43FA784DF}" sibTransId="{9575D24E-B701-4BF6-B613-14D3A8D60C96}"/>
    <dgm:cxn modelId="{5F2405A0-6F50-4834-99D8-079E63EE269F}" srcId="{644B06A2-3B8B-4EBB-B133-15D11E7FE29E}" destId="{D41EE402-4267-4006-8BCE-75F4B5DB1288}" srcOrd="0" destOrd="0" parTransId="{6254A538-604C-4CC3-A788-8AE9DA04A2A0}" sibTransId="{2B930F4F-FDE3-4616-BCDD-BF773A33266B}"/>
    <dgm:cxn modelId="{63F31E33-7689-41A2-9A72-C42581590837}" srcId="{644B06A2-3B8B-4EBB-B133-15D11E7FE29E}" destId="{C9F73E52-3F57-452D-8849-92AFEF08F848}" srcOrd="1" destOrd="0" parTransId="{FB8BDBBF-5EB8-4CE9-A2F1-AF6909B1861B}" sibTransId="{F3020AF4-232E-4CC6-973D-0B29D95C7024}"/>
    <dgm:cxn modelId="{F1A9BA5E-ECFB-4F93-810D-0669FB1369CB}" srcId="{644B06A2-3B8B-4EBB-B133-15D11E7FE29E}" destId="{1152B9FC-FDF2-484C-93EC-E1FA30063306}" srcOrd="2" destOrd="0" parTransId="{FBFB1F67-2CEE-4BB9-9499-E0B1155334B3}" sibTransId="{90B74107-970F-4963-B37E-8909F701714F}"/>
    <dgm:cxn modelId="{A164F07D-84E6-4140-B344-BD93E6779C9A}" srcId="{644B06A2-3B8B-4EBB-B133-15D11E7FE29E}" destId="{7A1B81F3-78EA-464D-A7C4-940E684DAB58}" srcOrd="3" destOrd="0" parTransId="{7E92C399-F683-4BEF-9A53-B3B834CF4489}" sibTransId="{2E66EB11-D544-4297-9782-A0C4A45496F7}"/>
    <dgm:cxn modelId="{87C42F89-8826-403F-817B-6D5341A21395}" srcId="{644B06A2-3B8B-4EBB-B133-15D11E7FE29E}" destId="{548C638A-212F-4180-A2AB-367162A419CF}" srcOrd="4" destOrd="0" parTransId="{73CC4A42-AAA8-46E2-85A1-F2A45468CB1B}" sibTransId="{AAB49D10-6F82-451F-8044-3CB08073C1A0}"/>
    <dgm:cxn modelId="{0A49B519-C11D-4F0E-9BED-EF2EE7ECA4BA}" srcId="{644B06A2-3B8B-4EBB-B133-15D11E7FE29E}" destId="{1F043154-E24D-46E6-871F-42ECBEA247FD}" srcOrd="5" destOrd="0" parTransId="{02FAAF34-50CF-460C-999A-45AF8297904F}" sibTransId="{E22E72E4-375E-4F38-AA01-39F9C1DEE1F9}"/>
    <dgm:cxn modelId="{B83C0815-6695-4C6A-81F7-F1662164E15E}" srcId="{644B06A2-3B8B-4EBB-B133-15D11E7FE29E}" destId="{4BBEE513-C3C7-4419-B11B-C802354D5285}" srcOrd="6" destOrd="0" parTransId="{16C2EA3B-6B77-471A-BBC0-1804DD8A96B7}" sibTransId="{C2522401-B561-4CDD-A792-BECD417DC899}"/>
    <dgm:cxn modelId="{F97F9B11-C76A-4666-BACA-79DED993E0E9}" srcId="{644B06A2-3B8B-4EBB-B133-15D11E7FE29E}" destId="{4AC65432-7D28-481E-837D-08C54F2CFEFC}" srcOrd="7" destOrd="0" parTransId="{9531AC3D-93AD-4BE0-849D-18FD12C116BE}" sibTransId="{AD3D98F2-9138-41F5-9BF1-4F12BD2C1518}"/>
    <dgm:cxn modelId="{03571857-7547-4D93-8C29-949BD1A6688D}" srcId="{644B06A2-3B8B-4EBB-B133-15D11E7FE29E}" destId="{71B10436-11FD-45DC-8C35-361CF7F6AFB7}" srcOrd="8" destOrd="0" parTransId="{CFC2E787-7827-43DE-88AE-F8E5036D92EC}" sibTransId="{933147A9-34C8-4B86-9AFE-AB3F690BBD2B}"/>
    <dgm:cxn modelId="{684693F7-5DC2-4768-B711-83559FCC163E}" srcId="{644B06A2-3B8B-4EBB-B133-15D11E7FE29E}" destId="{710F613C-1E4C-40E5-9CAD-2A082463A61E}" srcOrd="9" destOrd="0" parTransId="{A7FCA225-3294-4BDD-9426-344674D21D16}" sibTransId="{B53C748B-4A1D-45E7-9778-95E9432C55C7}"/>
    <dgm:cxn modelId="{1B5A6BAC-924B-438A-A72B-F4F1E17AE493}" srcId="{644B06A2-3B8B-4EBB-B133-15D11E7FE29E}" destId="{52A66A69-0AF0-4479-8B76-DE4B086D71F7}" srcOrd="10" destOrd="0" parTransId="{6F54AAB9-07F2-4D0A-B72F-7B8C3CFAB607}" sibTransId="{4C6F6E9E-2D2B-47D7-8906-F7184EA40E56}"/>
    <dgm:cxn modelId="{5D88127A-B61F-47E2-AD44-15163E2E7BC9}" srcId="{644B06A2-3B8B-4EBB-B133-15D11E7FE29E}" destId="{F6CB71C5-6F02-43A9-9110-58A49E658101}" srcOrd="11" destOrd="0" parTransId="{C1FE1996-B17F-46E5-B9FE-A85EE748926D}" sibTransId="{26E0943D-DFB7-4919-93C3-CEE889F7FEDB}"/>
    <dgm:cxn modelId="{51F8C89C-DCC8-4EAD-9131-09C229E8FF00}" type="presOf" srcId="{BE4625EA-93AB-4291-94C3-2ED842A89862}" destId="{F314B761-18D6-4163-9602-5F6ED638EF72}" srcOrd="0" destOrd="0" presId="urn:microsoft.com/office/officeart/2005/8/layout/vList5"/>
    <dgm:cxn modelId="{39716720-1544-4AB3-87D4-16D157143059}" type="presParOf" srcId="{F314B761-18D6-4163-9602-5F6ED638EF72}" destId="{BAF1505E-F461-4DDE-B996-611CBCF4CDD2}" srcOrd="0" destOrd="0" presId="urn:microsoft.com/office/officeart/2005/8/layout/vList5"/>
    <dgm:cxn modelId="{B3B86818-5A14-479F-9596-9DC5C6F3BE24}" type="presParOf" srcId="{BAF1505E-F461-4DDE-B996-611CBCF4CDD2}" destId="{69EBAE8B-DB15-4243-9E7D-54EB254AABCE}" srcOrd="0" destOrd="0" presId="urn:microsoft.com/office/officeart/2005/8/layout/vList5"/>
    <dgm:cxn modelId="{A17C4600-E364-479F-A51F-329D98182307}" type="presOf" srcId="{644B06A2-3B8B-4EBB-B133-15D11E7FE29E}" destId="{69EBAE8B-DB15-4243-9E7D-54EB254AABCE}" srcOrd="0" destOrd="0" presId="urn:microsoft.com/office/officeart/2005/8/layout/vList5"/>
    <dgm:cxn modelId="{15D729EB-5B3C-4092-8965-8EBE950E2EB3}" type="presParOf" srcId="{BAF1505E-F461-4DDE-B996-611CBCF4CDD2}" destId="{B5A1E74C-5C2B-4905-A8CB-A77ACD42D80E}" srcOrd="1" destOrd="0" presId="urn:microsoft.com/office/officeart/2005/8/layout/vList5"/>
    <dgm:cxn modelId="{FFD92770-6C23-4FC6-8473-6ECB812A9BB0}" type="presOf" srcId="{D41EE402-4267-4006-8BCE-75F4B5DB1288}" destId="{B5A1E74C-5C2B-4905-A8CB-A77ACD42D80E}" srcOrd="0" destOrd="0" presId="urn:microsoft.com/office/officeart/2005/8/layout/vList5"/>
    <dgm:cxn modelId="{E6231D6E-36AA-4959-86B1-9B00C0D1213B}" type="presOf" srcId="{C9F73E52-3F57-452D-8849-92AFEF08F848}" destId="{B5A1E74C-5C2B-4905-A8CB-A77ACD42D80E}" srcOrd="0" destOrd="1" presId="urn:microsoft.com/office/officeart/2005/8/layout/vList5"/>
    <dgm:cxn modelId="{FD419790-DFCA-41BB-B442-358C2AE3ECF8}" type="presOf" srcId="{1152B9FC-FDF2-484C-93EC-E1FA30063306}" destId="{B5A1E74C-5C2B-4905-A8CB-A77ACD42D80E}" srcOrd="0" destOrd="2" presId="urn:microsoft.com/office/officeart/2005/8/layout/vList5"/>
    <dgm:cxn modelId="{90509145-6168-4AEF-807C-5D1446EC3892}" type="presOf" srcId="{7A1B81F3-78EA-464D-A7C4-940E684DAB58}" destId="{B5A1E74C-5C2B-4905-A8CB-A77ACD42D80E}" srcOrd="0" destOrd="3" presId="urn:microsoft.com/office/officeart/2005/8/layout/vList5"/>
    <dgm:cxn modelId="{39CB134B-9D1A-469A-A314-B24BA7A62C18}" type="presOf" srcId="{548C638A-212F-4180-A2AB-367162A419CF}" destId="{B5A1E74C-5C2B-4905-A8CB-A77ACD42D80E}" srcOrd="0" destOrd="4" presId="urn:microsoft.com/office/officeart/2005/8/layout/vList5"/>
    <dgm:cxn modelId="{DB0BA91A-36EC-4E71-AC3F-09F855C025B1}" type="presOf" srcId="{1F043154-E24D-46E6-871F-42ECBEA247FD}" destId="{B5A1E74C-5C2B-4905-A8CB-A77ACD42D80E}" srcOrd="0" destOrd="5" presId="urn:microsoft.com/office/officeart/2005/8/layout/vList5"/>
    <dgm:cxn modelId="{38FED1B3-B438-45BC-88B9-0B9966ACD252}" type="presOf" srcId="{4BBEE513-C3C7-4419-B11B-C802354D5285}" destId="{B5A1E74C-5C2B-4905-A8CB-A77ACD42D80E}" srcOrd="0" destOrd="6" presId="urn:microsoft.com/office/officeart/2005/8/layout/vList5"/>
    <dgm:cxn modelId="{FB02B153-6B87-43F1-9E9A-301EDEE1408E}" type="presOf" srcId="{4AC65432-7D28-481E-837D-08C54F2CFEFC}" destId="{B5A1E74C-5C2B-4905-A8CB-A77ACD42D80E}" srcOrd="0" destOrd="7" presId="urn:microsoft.com/office/officeart/2005/8/layout/vList5"/>
    <dgm:cxn modelId="{FDFE383C-C421-44D1-8B99-C4A39B788B71}" type="presOf" srcId="{71B10436-11FD-45DC-8C35-361CF7F6AFB7}" destId="{B5A1E74C-5C2B-4905-A8CB-A77ACD42D80E}" srcOrd="0" destOrd="8" presId="urn:microsoft.com/office/officeart/2005/8/layout/vList5"/>
    <dgm:cxn modelId="{37361640-378F-4F77-8C6A-6213B8EEA93E}" type="presOf" srcId="{710F613C-1E4C-40E5-9CAD-2A082463A61E}" destId="{B5A1E74C-5C2B-4905-A8CB-A77ACD42D80E}" srcOrd="0" destOrd="9" presId="urn:microsoft.com/office/officeart/2005/8/layout/vList5"/>
    <dgm:cxn modelId="{A91E30B9-09C8-4016-8B20-95D21980D5AC}" type="presOf" srcId="{52A66A69-0AF0-4479-8B76-DE4B086D71F7}" destId="{B5A1E74C-5C2B-4905-A8CB-A77ACD42D80E}" srcOrd="0" destOrd="10" presId="urn:microsoft.com/office/officeart/2005/8/layout/vList5"/>
    <dgm:cxn modelId="{456AF6A6-D7B0-4034-B711-28876AAE8428}" type="presOf" srcId="{F6CB71C5-6F02-43A9-9110-58A49E658101}" destId="{B5A1E74C-5C2B-4905-A8CB-A77ACD42D80E}" srcOrd="0" destOrd="11"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8F3004-5DAC-4430-8118-496B63E91DEE}" type="doc">
      <dgm:prSet loTypeId="urn:microsoft.com/office/officeart/2005/8/layout/list1" loCatId="list" qsTypeId="urn:microsoft.com/office/officeart/2005/8/quickstyle/3d1" qsCatId="3D" csTypeId="urn:microsoft.com/office/officeart/2005/8/colors/accent2_1" csCatId="accent2"/>
      <dgm:spPr/>
      <dgm:t>
        <a:bodyPr/>
        <a:lstStyle/>
        <a:p>
          <a:endParaRPr lang="zh-CN" altLang="en-US"/>
        </a:p>
      </dgm:t>
    </dgm:pt>
    <dgm:pt modelId="{CE8E5967-A99B-4AA1-AA7D-A2A687C038ED}">
      <dgm:prSet custT="1"/>
      <dgm:spPr/>
      <dgm:t>
        <a:bodyPr/>
        <a:lstStyle/>
        <a:p>
          <a:pPr rtl="0"/>
          <a:r>
            <a:rPr lang="zh-CN" sz="2400" dirty="0" smtClean="0">
              <a:solidFill>
                <a:srgbClr val="FF0000"/>
              </a:solidFill>
            </a:rPr>
            <a:t>一、薪酬导论</a:t>
          </a:r>
          <a:endParaRPr lang="en-US" sz="2400" dirty="0">
            <a:solidFill>
              <a:srgbClr val="FF0000"/>
            </a:solidFill>
          </a:endParaRPr>
        </a:p>
      </dgm:t>
    </dgm:pt>
    <dgm:pt modelId="{C42251D7-2876-48E9-AAB3-F0604227283C}" cxnId="{3DD5DA5C-F6E6-474A-8201-0DA6571D29BD}" type="parTrans">
      <dgm:prSet/>
      <dgm:spPr/>
      <dgm:t>
        <a:bodyPr/>
        <a:lstStyle/>
        <a:p>
          <a:endParaRPr lang="zh-CN" altLang="en-US" sz="4000"/>
        </a:p>
      </dgm:t>
    </dgm:pt>
    <dgm:pt modelId="{8FA39DF1-9BD6-4A0D-96A1-3CA6A15B9DB9}" cxnId="{3DD5DA5C-F6E6-474A-8201-0DA6571D29BD}" type="sibTrans">
      <dgm:prSet/>
      <dgm:spPr/>
      <dgm:t>
        <a:bodyPr/>
        <a:lstStyle/>
        <a:p>
          <a:endParaRPr lang="zh-CN" altLang="en-US" sz="4000"/>
        </a:p>
      </dgm:t>
    </dgm:pt>
    <dgm:pt modelId="{1AABA9F5-F603-4688-A6D7-F407C159A24D}">
      <dgm:prSet custT="1"/>
      <dgm:spPr/>
      <dgm:t>
        <a:bodyPr/>
        <a:lstStyle/>
        <a:p>
          <a:pPr rtl="0"/>
          <a:r>
            <a:rPr lang="zh-CN" sz="2400" dirty="0" smtClean="0"/>
            <a:t>二、基本薪酬管理</a:t>
          </a:r>
          <a:endParaRPr lang="en-US" sz="2400" dirty="0"/>
        </a:p>
      </dgm:t>
    </dgm:pt>
    <dgm:pt modelId="{9A0C70B8-5EB7-4E54-A19F-1705592C10CB}" cxnId="{CA3DAD94-B8DA-4FDB-843E-6FFD95571AE9}" type="parTrans">
      <dgm:prSet/>
      <dgm:spPr/>
      <dgm:t>
        <a:bodyPr/>
        <a:lstStyle/>
        <a:p>
          <a:endParaRPr lang="zh-CN" altLang="en-US" sz="4000"/>
        </a:p>
      </dgm:t>
    </dgm:pt>
    <dgm:pt modelId="{91598818-6F5F-4AD3-B88D-DB33B15C2C64}" cxnId="{CA3DAD94-B8DA-4FDB-843E-6FFD95571AE9}" type="sibTrans">
      <dgm:prSet/>
      <dgm:spPr/>
      <dgm:t>
        <a:bodyPr/>
        <a:lstStyle/>
        <a:p>
          <a:endParaRPr lang="zh-CN" altLang="en-US" sz="4000"/>
        </a:p>
      </dgm:t>
    </dgm:pt>
    <dgm:pt modelId="{E3DA51FF-0EF7-47BF-B3C0-9A4E819D4DA7}">
      <dgm:prSet custT="1"/>
      <dgm:spPr/>
      <dgm:t>
        <a:bodyPr/>
        <a:lstStyle/>
        <a:p>
          <a:pPr rtl="0"/>
          <a:r>
            <a:rPr lang="zh-CN" sz="2400" dirty="0" smtClean="0"/>
            <a:t>三、奖金管理</a:t>
          </a:r>
          <a:endParaRPr lang="en-US" sz="2400" dirty="0"/>
        </a:p>
      </dgm:t>
    </dgm:pt>
    <dgm:pt modelId="{2DF883D3-88C0-4924-AF05-3ED90A8C874C}" cxnId="{FF5393ED-91F9-4DB1-A739-57E597359D4F}" type="parTrans">
      <dgm:prSet/>
      <dgm:spPr/>
      <dgm:t>
        <a:bodyPr/>
        <a:lstStyle/>
        <a:p>
          <a:endParaRPr lang="zh-CN" altLang="en-US" sz="4000"/>
        </a:p>
      </dgm:t>
    </dgm:pt>
    <dgm:pt modelId="{666A1C65-322D-48AE-BF91-6C1380E8A06B}" cxnId="{FF5393ED-91F9-4DB1-A739-57E597359D4F}" type="sibTrans">
      <dgm:prSet/>
      <dgm:spPr/>
      <dgm:t>
        <a:bodyPr/>
        <a:lstStyle/>
        <a:p>
          <a:endParaRPr lang="zh-CN" altLang="en-US" sz="4000"/>
        </a:p>
      </dgm:t>
    </dgm:pt>
    <dgm:pt modelId="{DAA8A5E3-78CF-4A1A-8942-E3F9293147FF}">
      <dgm:prSet custT="1"/>
      <dgm:spPr/>
      <dgm:t>
        <a:bodyPr/>
        <a:lstStyle/>
        <a:p>
          <a:pPr rtl="0"/>
          <a:r>
            <a:rPr lang="zh-CN" sz="2400" dirty="0" smtClean="0"/>
            <a:t>四、福利管理</a:t>
          </a:r>
          <a:endParaRPr lang="en-US" sz="2400" dirty="0"/>
        </a:p>
      </dgm:t>
    </dgm:pt>
    <dgm:pt modelId="{C39E41AB-634B-4BB4-BE38-F252AC0E4A68}" cxnId="{AF6E59B5-8C6E-4003-8EF9-D7414320F85B}" type="parTrans">
      <dgm:prSet/>
      <dgm:spPr/>
      <dgm:t>
        <a:bodyPr/>
        <a:lstStyle/>
        <a:p>
          <a:endParaRPr lang="zh-CN" altLang="en-US" sz="4000"/>
        </a:p>
      </dgm:t>
    </dgm:pt>
    <dgm:pt modelId="{FBA56626-FF66-44F0-BA3F-6E12FD03E01A}" cxnId="{AF6E59B5-8C6E-4003-8EF9-D7414320F85B}" type="sibTrans">
      <dgm:prSet/>
      <dgm:spPr/>
      <dgm:t>
        <a:bodyPr/>
        <a:lstStyle/>
        <a:p>
          <a:endParaRPr lang="zh-CN" altLang="en-US" sz="4000"/>
        </a:p>
      </dgm:t>
    </dgm:pt>
    <dgm:pt modelId="{5C21DD36-EB2A-42DE-A927-F29E8637114D}">
      <dgm:prSet custT="1"/>
      <dgm:spPr/>
      <dgm:t>
        <a:bodyPr/>
        <a:lstStyle/>
        <a:p>
          <a:pPr rtl="0"/>
          <a:r>
            <a:rPr lang="zh-CN" altLang="en-US" sz="2400" dirty="0" smtClean="0"/>
            <a:t>五、薪酬制度化</a:t>
          </a:r>
          <a:endParaRPr lang="zh-CN" altLang="en-US" sz="2400" dirty="0"/>
        </a:p>
      </dgm:t>
    </dgm:pt>
    <dgm:pt modelId="{4A0927C7-8A3F-4E4E-ABA8-6D9772F48F55}" cxnId="{97C5F8B6-BBE8-4711-A02B-8417ECEF319E}" type="parTrans">
      <dgm:prSet/>
      <dgm:spPr/>
      <dgm:t>
        <a:bodyPr/>
        <a:lstStyle/>
        <a:p>
          <a:endParaRPr lang="zh-CN" altLang="en-US" sz="4000"/>
        </a:p>
      </dgm:t>
    </dgm:pt>
    <dgm:pt modelId="{42B522D3-DA7B-478D-BEEB-94FB2BB00D24}" cxnId="{97C5F8B6-BBE8-4711-A02B-8417ECEF319E}" type="sibTrans">
      <dgm:prSet/>
      <dgm:spPr/>
      <dgm:t>
        <a:bodyPr/>
        <a:lstStyle/>
        <a:p>
          <a:endParaRPr lang="zh-CN" altLang="en-US" sz="4000"/>
        </a:p>
      </dgm:t>
    </dgm:pt>
    <dgm:pt modelId="{67C66087-7DF2-4C3B-9A15-DD455151F6DC}" type="pres">
      <dgm:prSet presAssocID="{BC8F3004-5DAC-4430-8118-496B63E91DEE}" presName="linear" presStyleCnt="0">
        <dgm:presLayoutVars>
          <dgm:dir/>
          <dgm:animLvl val="lvl"/>
          <dgm:resizeHandles val="exact"/>
        </dgm:presLayoutVars>
      </dgm:prSet>
      <dgm:spPr/>
      <dgm:t>
        <a:bodyPr/>
        <a:lstStyle/>
        <a:p>
          <a:endParaRPr lang="zh-CN" altLang="en-US"/>
        </a:p>
      </dgm:t>
    </dgm:pt>
    <dgm:pt modelId="{A58CF6DA-7F2A-4E6F-8406-EEDD721CB6E5}" type="pres">
      <dgm:prSet presAssocID="{CE8E5967-A99B-4AA1-AA7D-A2A687C038ED}" presName="parentLin" presStyleCnt="0"/>
      <dgm:spPr/>
    </dgm:pt>
    <dgm:pt modelId="{4CEDED23-7CC3-4F50-8F8D-2873C23EB4C1}" type="pres">
      <dgm:prSet presAssocID="{CE8E5967-A99B-4AA1-AA7D-A2A687C038ED}" presName="parentLeftMargin" presStyleLbl="node1" presStyleIdx="0" presStyleCnt="5"/>
      <dgm:spPr/>
      <dgm:t>
        <a:bodyPr/>
        <a:lstStyle/>
        <a:p>
          <a:endParaRPr lang="zh-CN" altLang="en-US"/>
        </a:p>
      </dgm:t>
    </dgm:pt>
    <dgm:pt modelId="{C77653CD-9761-4511-8993-B9BF7EE1AC7F}" type="pres">
      <dgm:prSet presAssocID="{CE8E5967-A99B-4AA1-AA7D-A2A687C038ED}" presName="parentText" presStyleLbl="node1" presStyleIdx="0" presStyleCnt="5">
        <dgm:presLayoutVars>
          <dgm:chMax val="0"/>
          <dgm:bulletEnabled val="1"/>
        </dgm:presLayoutVars>
      </dgm:prSet>
      <dgm:spPr/>
      <dgm:t>
        <a:bodyPr/>
        <a:lstStyle/>
        <a:p>
          <a:endParaRPr lang="zh-CN" altLang="en-US"/>
        </a:p>
      </dgm:t>
    </dgm:pt>
    <dgm:pt modelId="{89A1012A-C975-4E4E-A0E1-E35DF0434A67}" type="pres">
      <dgm:prSet presAssocID="{CE8E5967-A99B-4AA1-AA7D-A2A687C038ED}" presName="negativeSpace" presStyleCnt="0"/>
      <dgm:spPr/>
    </dgm:pt>
    <dgm:pt modelId="{BA46271F-0A32-4B1D-818D-12E98822AD87}" type="pres">
      <dgm:prSet presAssocID="{CE8E5967-A99B-4AA1-AA7D-A2A687C038ED}" presName="childText" presStyleLbl="conFgAcc1" presStyleIdx="0" presStyleCnt="5">
        <dgm:presLayoutVars>
          <dgm:bulletEnabled val="1"/>
        </dgm:presLayoutVars>
      </dgm:prSet>
      <dgm:spPr/>
    </dgm:pt>
    <dgm:pt modelId="{C2C6B032-7988-4713-BDF1-A146523E1C39}" type="pres">
      <dgm:prSet presAssocID="{8FA39DF1-9BD6-4A0D-96A1-3CA6A15B9DB9}" presName="spaceBetweenRectangles" presStyleCnt="0"/>
      <dgm:spPr/>
    </dgm:pt>
    <dgm:pt modelId="{0A181066-3E70-4B2D-8A03-90792BB1D69B}" type="pres">
      <dgm:prSet presAssocID="{1AABA9F5-F603-4688-A6D7-F407C159A24D}" presName="parentLin" presStyleCnt="0"/>
      <dgm:spPr/>
    </dgm:pt>
    <dgm:pt modelId="{6C576BEB-1F97-41D9-A83D-D5AFF3DAFC92}" type="pres">
      <dgm:prSet presAssocID="{1AABA9F5-F603-4688-A6D7-F407C159A24D}" presName="parentLeftMargin" presStyleLbl="node1" presStyleIdx="0" presStyleCnt="5"/>
      <dgm:spPr/>
      <dgm:t>
        <a:bodyPr/>
        <a:lstStyle/>
        <a:p>
          <a:endParaRPr lang="zh-CN" altLang="en-US"/>
        </a:p>
      </dgm:t>
    </dgm:pt>
    <dgm:pt modelId="{D051AC5C-F056-4AB0-90F6-B89C3E1BC41B}" type="pres">
      <dgm:prSet presAssocID="{1AABA9F5-F603-4688-A6D7-F407C159A24D}" presName="parentText" presStyleLbl="node1" presStyleIdx="1" presStyleCnt="5">
        <dgm:presLayoutVars>
          <dgm:chMax val="0"/>
          <dgm:bulletEnabled val="1"/>
        </dgm:presLayoutVars>
      </dgm:prSet>
      <dgm:spPr/>
      <dgm:t>
        <a:bodyPr/>
        <a:lstStyle/>
        <a:p>
          <a:endParaRPr lang="zh-CN" altLang="en-US"/>
        </a:p>
      </dgm:t>
    </dgm:pt>
    <dgm:pt modelId="{9F50B94B-2A69-4E47-8E50-9A0605B39A09}" type="pres">
      <dgm:prSet presAssocID="{1AABA9F5-F603-4688-A6D7-F407C159A24D}" presName="negativeSpace" presStyleCnt="0"/>
      <dgm:spPr/>
    </dgm:pt>
    <dgm:pt modelId="{046734EA-BF26-4371-85F2-644E0D8C1BEC}" type="pres">
      <dgm:prSet presAssocID="{1AABA9F5-F603-4688-A6D7-F407C159A24D}" presName="childText" presStyleLbl="conFgAcc1" presStyleIdx="1" presStyleCnt="5">
        <dgm:presLayoutVars>
          <dgm:bulletEnabled val="1"/>
        </dgm:presLayoutVars>
      </dgm:prSet>
      <dgm:spPr/>
    </dgm:pt>
    <dgm:pt modelId="{8F017810-64B9-44CE-8B3B-CA6D69C16D72}" type="pres">
      <dgm:prSet presAssocID="{91598818-6F5F-4AD3-B88D-DB33B15C2C64}" presName="spaceBetweenRectangles" presStyleCnt="0"/>
      <dgm:spPr/>
    </dgm:pt>
    <dgm:pt modelId="{DCA1278D-C767-411D-9AE8-7AFC65AE653C}" type="pres">
      <dgm:prSet presAssocID="{E3DA51FF-0EF7-47BF-B3C0-9A4E819D4DA7}" presName="parentLin" presStyleCnt="0"/>
      <dgm:spPr/>
    </dgm:pt>
    <dgm:pt modelId="{4AE9C823-1F63-4570-AEC9-B80A3263B7F5}" type="pres">
      <dgm:prSet presAssocID="{E3DA51FF-0EF7-47BF-B3C0-9A4E819D4DA7}" presName="parentLeftMargin" presStyleLbl="node1" presStyleIdx="1" presStyleCnt="5"/>
      <dgm:spPr/>
      <dgm:t>
        <a:bodyPr/>
        <a:lstStyle/>
        <a:p>
          <a:endParaRPr lang="zh-CN" altLang="en-US"/>
        </a:p>
      </dgm:t>
    </dgm:pt>
    <dgm:pt modelId="{B6883E21-DFF0-471F-A08A-C07555B8643C}" type="pres">
      <dgm:prSet presAssocID="{E3DA51FF-0EF7-47BF-B3C0-9A4E819D4DA7}" presName="parentText" presStyleLbl="node1" presStyleIdx="2" presStyleCnt="5">
        <dgm:presLayoutVars>
          <dgm:chMax val="0"/>
          <dgm:bulletEnabled val="1"/>
        </dgm:presLayoutVars>
      </dgm:prSet>
      <dgm:spPr/>
      <dgm:t>
        <a:bodyPr/>
        <a:lstStyle/>
        <a:p>
          <a:endParaRPr lang="zh-CN" altLang="en-US"/>
        </a:p>
      </dgm:t>
    </dgm:pt>
    <dgm:pt modelId="{8A36CF71-5F97-4343-95C6-6BC2D8EE765C}" type="pres">
      <dgm:prSet presAssocID="{E3DA51FF-0EF7-47BF-B3C0-9A4E819D4DA7}" presName="negativeSpace" presStyleCnt="0"/>
      <dgm:spPr/>
    </dgm:pt>
    <dgm:pt modelId="{73EF9E7F-FA2A-44A4-AB80-8D236BF3F081}" type="pres">
      <dgm:prSet presAssocID="{E3DA51FF-0EF7-47BF-B3C0-9A4E819D4DA7}" presName="childText" presStyleLbl="conFgAcc1" presStyleIdx="2" presStyleCnt="5">
        <dgm:presLayoutVars>
          <dgm:bulletEnabled val="1"/>
        </dgm:presLayoutVars>
      </dgm:prSet>
      <dgm:spPr/>
    </dgm:pt>
    <dgm:pt modelId="{A25E0337-01A4-4350-97A0-7DF18D9CBF81}" type="pres">
      <dgm:prSet presAssocID="{666A1C65-322D-48AE-BF91-6C1380E8A06B}" presName="spaceBetweenRectangles" presStyleCnt="0"/>
      <dgm:spPr/>
    </dgm:pt>
    <dgm:pt modelId="{75E2599A-7FFA-458C-96E8-E4B781AC4954}" type="pres">
      <dgm:prSet presAssocID="{DAA8A5E3-78CF-4A1A-8942-E3F9293147FF}" presName="parentLin" presStyleCnt="0"/>
      <dgm:spPr/>
    </dgm:pt>
    <dgm:pt modelId="{E164E132-B258-47B3-9332-3A0F402A77FC}" type="pres">
      <dgm:prSet presAssocID="{DAA8A5E3-78CF-4A1A-8942-E3F9293147FF}" presName="parentLeftMargin" presStyleLbl="node1" presStyleIdx="2" presStyleCnt="5"/>
      <dgm:spPr/>
      <dgm:t>
        <a:bodyPr/>
        <a:lstStyle/>
        <a:p>
          <a:endParaRPr lang="zh-CN" altLang="en-US"/>
        </a:p>
      </dgm:t>
    </dgm:pt>
    <dgm:pt modelId="{21177905-180B-41CE-A6C8-725CE0C0A78C}" type="pres">
      <dgm:prSet presAssocID="{DAA8A5E3-78CF-4A1A-8942-E3F9293147FF}" presName="parentText" presStyleLbl="node1" presStyleIdx="3" presStyleCnt="5">
        <dgm:presLayoutVars>
          <dgm:chMax val="0"/>
          <dgm:bulletEnabled val="1"/>
        </dgm:presLayoutVars>
      </dgm:prSet>
      <dgm:spPr/>
      <dgm:t>
        <a:bodyPr/>
        <a:lstStyle/>
        <a:p>
          <a:endParaRPr lang="zh-CN" altLang="en-US"/>
        </a:p>
      </dgm:t>
    </dgm:pt>
    <dgm:pt modelId="{88C7DFC1-1BC8-4357-93B5-3F808AA8A8D6}" type="pres">
      <dgm:prSet presAssocID="{DAA8A5E3-78CF-4A1A-8942-E3F9293147FF}" presName="negativeSpace" presStyleCnt="0"/>
      <dgm:spPr/>
    </dgm:pt>
    <dgm:pt modelId="{8AD0FB4D-0368-4262-B783-3021E0079CA8}" type="pres">
      <dgm:prSet presAssocID="{DAA8A5E3-78CF-4A1A-8942-E3F9293147FF}" presName="childText" presStyleLbl="conFgAcc1" presStyleIdx="3" presStyleCnt="5">
        <dgm:presLayoutVars>
          <dgm:bulletEnabled val="1"/>
        </dgm:presLayoutVars>
      </dgm:prSet>
      <dgm:spPr/>
    </dgm:pt>
    <dgm:pt modelId="{126F482E-8EDA-42BF-AD9C-5CED62D3AC91}" type="pres">
      <dgm:prSet presAssocID="{FBA56626-FF66-44F0-BA3F-6E12FD03E01A}" presName="spaceBetweenRectangles" presStyleCnt="0"/>
      <dgm:spPr/>
    </dgm:pt>
    <dgm:pt modelId="{786472EB-9A87-4FF3-AEE6-C37C0B41F18D}" type="pres">
      <dgm:prSet presAssocID="{5C21DD36-EB2A-42DE-A927-F29E8637114D}" presName="parentLin" presStyleCnt="0"/>
      <dgm:spPr/>
    </dgm:pt>
    <dgm:pt modelId="{07299447-698F-444D-98C5-1E20914F25C4}" type="pres">
      <dgm:prSet presAssocID="{5C21DD36-EB2A-42DE-A927-F29E8637114D}" presName="parentLeftMargin" presStyleLbl="node1" presStyleIdx="3" presStyleCnt="5"/>
      <dgm:spPr/>
      <dgm:t>
        <a:bodyPr/>
        <a:lstStyle/>
        <a:p>
          <a:endParaRPr lang="zh-CN" altLang="en-US"/>
        </a:p>
      </dgm:t>
    </dgm:pt>
    <dgm:pt modelId="{FA35E2B3-830F-4E20-9EF8-FCD4CCACEEB9}" type="pres">
      <dgm:prSet presAssocID="{5C21DD36-EB2A-42DE-A927-F29E8637114D}" presName="parentText" presStyleLbl="node1" presStyleIdx="4" presStyleCnt="5">
        <dgm:presLayoutVars>
          <dgm:chMax val="0"/>
          <dgm:bulletEnabled val="1"/>
        </dgm:presLayoutVars>
      </dgm:prSet>
      <dgm:spPr/>
      <dgm:t>
        <a:bodyPr/>
        <a:lstStyle/>
        <a:p>
          <a:endParaRPr lang="zh-CN" altLang="en-US"/>
        </a:p>
      </dgm:t>
    </dgm:pt>
    <dgm:pt modelId="{15181DEB-D2A1-420E-A0BB-7F3E18DDE8E4}" type="pres">
      <dgm:prSet presAssocID="{5C21DD36-EB2A-42DE-A927-F29E8637114D}" presName="negativeSpace" presStyleCnt="0"/>
      <dgm:spPr/>
    </dgm:pt>
    <dgm:pt modelId="{4B289443-A99F-4A3A-BABB-8480583B6D0E}" type="pres">
      <dgm:prSet presAssocID="{5C21DD36-EB2A-42DE-A927-F29E8637114D}" presName="childText" presStyleLbl="conFgAcc1" presStyleIdx="4" presStyleCnt="5">
        <dgm:presLayoutVars>
          <dgm:bulletEnabled val="1"/>
        </dgm:presLayoutVars>
      </dgm:prSet>
      <dgm:spPr/>
    </dgm:pt>
  </dgm:ptLst>
  <dgm:cxnLst>
    <dgm:cxn modelId="{85D98C46-C6C5-45C1-85D0-8F2460C8C624}" type="presOf" srcId="{1AABA9F5-F603-4688-A6D7-F407C159A24D}" destId="{D051AC5C-F056-4AB0-90F6-B89C3E1BC41B}" srcOrd="1" destOrd="0" presId="urn:microsoft.com/office/officeart/2005/8/layout/list1"/>
    <dgm:cxn modelId="{37C88659-F746-468C-A8B3-650477EC013A}" type="presOf" srcId="{DAA8A5E3-78CF-4A1A-8942-E3F9293147FF}" destId="{E164E132-B258-47B3-9332-3A0F402A77FC}" srcOrd="0" destOrd="0" presId="urn:microsoft.com/office/officeart/2005/8/layout/list1"/>
    <dgm:cxn modelId="{DF7D6D1B-1091-431A-A350-2F98BC7FECC3}" type="presOf" srcId="{CE8E5967-A99B-4AA1-AA7D-A2A687C038ED}" destId="{C77653CD-9761-4511-8993-B9BF7EE1AC7F}" srcOrd="1" destOrd="0" presId="urn:microsoft.com/office/officeart/2005/8/layout/list1"/>
    <dgm:cxn modelId="{C34DEDE4-295F-4310-B267-C4AD587C3CE1}" type="presOf" srcId="{CE8E5967-A99B-4AA1-AA7D-A2A687C038ED}" destId="{4CEDED23-7CC3-4F50-8F8D-2873C23EB4C1}" srcOrd="0" destOrd="0" presId="urn:microsoft.com/office/officeart/2005/8/layout/list1"/>
    <dgm:cxn modelId="{97C5F8B6-BBE8-4711-A02B-8417ECEF319E}" srcId="{BC8F3004-5DAC-4430-8118-496B63E91DEE}" destId="{5C21DD36-EB2A-42DE-A927-F29E8637114D}" srcOrd="4" destOrd="0" parTransId="{4A0927C7-8A3F-4E4E-ABA8-6D9772F48F55}" sibTransId="{42B522D3-DA7B-478D-BEEB-94FB2BB00D24}"/>
    <dgm:cxn modelId="{47F560C0-DB76-4F84-AC97-4FDF1A77EBD1}" type="presOf" srcId="{5C21DD36-EB2A-42DE-A927-F29E8637114D}" destId="{FA35E2B3-830F-4E20-9EF8-FCD4CCACEEB9}" srcOrd="1" destOrd="0" presId="urn:microsoft.com/office/officeart/2005/8/layout/list1"/>
    <dgm:cxn modelId="{CA3DAD94-B8DA-4FDB-843E-6FFD95571AE9}" srcId="{BC8F3004-5DAC-4430-8118-496B63E91DEE}" destId="{1AABA9F5-F603-4688-A6D7-F407C159A24D}" srcOrd="1" destOrd="0" parTransId="{9A0C70B8-5EB7-4E54-A19F-1705592C10CB}" sibTransId="{91598818-6F5F-4AD3-B88D-DB33B15C2C64}"/>
    <dgm:cxn modelId="{FAE43CFC-94F3-4F5E-8DEE-38E2C0E2FA31}" type="presOf" srcId="{BC8F3004-5DAC-4430-8118-496B63E91DEE}" destId="{67C66087-7DF2-4C3B-9A15-DD455151F6DC}" srcOrd="0" destOrd="0" presId="urn:microsoft.com/office/officeart/2005/8/layout/list1"/>
    <dgm:cxn modelId="{FF5393ED-91F9-4DB1-A739-57E597359D4F}" srcId="{BC8F3004-5DAC-4430-8118-496B63E91DEE}" destId="{E3DA51FF-0EF7-47BF-B3C0-9A4E819D4DA7}" srcOrd="2" destOrd="0" parTransId="{2DF883D3-88C0-4924-AF05-3ED90A8C874C}" sibTransId="{666A1C65-322D-48AE-BF91-6C1380E8A06B}"/>
    <dgm:cxn modelId="{41E34EE7-DFC8-46CC-A54D-3D248B9FDB07}" type="presOf" srcId="{E3DA51FF-0EF7-47BF-B3C0-9A4E819D4DA7}" destId="{B6883E21-DFF0-471F-A08A-C07555B8643C}" srcOrd="1" destOrd="0" presId="urn:microsoft.com/office/officeart/2005/8/layout/list1"/>
    <dgm:cxn modelId="{AF6E59B5-8C6E-4003-8EF9-D7414320F85B}" srcId="{BC8F3004-5DAC-4430-8118-496B63E91DEE}" destId="{DAA8A5E3-78CF-4A1A-8942-E3F9293147FF}" srcOrd="3" destOrd="0" parTransId="{C39E41AB-634B-4BB4-BE38-F252AC0E4A68}" sibTransId="{FBA56626-FF66-44F0-BA3F-6E12FD03E01A}"/>
    <dgm:cxn modelId="{3DD5DA5C-F6E6-474A-8201-0DA6571D29BD}" srcId="{BC8F3004-5DAC-4430-8118-496B63E91DEE}" destId="{CE8E5967-A99B-4AA1-AA7D-A2A687C038ED}" srcOrd="0" destOrd="0" parTransId="{C42251D7-2876-48E9-AAB3-F0604227283C}" sibTransId="{8FA39DF1-9BD6-4A0D-96A1-3CA6A15B9DB9}"/>
    <dgm:cxn modelId="{1738851E-9E49-44E0-97C6-CDD9C2522CE5}" type="presOf" srcId="{5C21DD36-EB2A-42DE-A927-F29E8637114D}" destId="{07299447-698F-444D-98C5-1E20914F25C4}" srcOrd="0" destOrd="0" presId="urn:microsoft.com/office/officeart/2005/8/layout/list1"/>
    <dgm:cxn modelId="{E0E145C2-2B43-404A-8352-C6E134EE30FB}" type="presOf" srcId="{1AABA9F5-F603-4688-A6D7-F407C159A24D}" destId="{6C576BEB-1F97-41D9-A83D-D5AFF3DAFC92}" srcOrd="0" destOrd="0" presId="urn:microsoft.com/office/officeart/2005/8/layout/list1"/>
    <dgm:cxn modelId="{9F8F5C69-2EAE-4B7D-9CB9-DD468179E705}" type="presOf" srcId="{DAA8A5E3-78CF-4A1A-8942-E3F9293147FF}" destId="{21177905-180B-41CE-A6C8-725CE0C0A78C}" srcOrd="1" destOrd="0" presId="urn:microsoft.com/office/officeart/2005/8/layout/list1"/>
    <dgm:cxn modelId="{D034F76D-BFF2-48E8-95EB-10534ABA5B48}" type="presOf" srcId="{E3DA51FF-0EF7-47BF-B3C0-9A4E819D4DA7}" destId="{4AE9C823-1F63-4570-AEC9-B80A3263B7F5}" srcOrd="0" destOrd="0" presId="urn:microsoft.com/office/officeart/2005/8/layout/list1"/>
    <dgm:cxn modelId="{D9229384-EB94-49E6-BF66-F3DEC5CF6516}" type="presParOf" srcId="{67C66087-7DF2-4C3B-9A15-DD455151F6DC}" destId="{A58CF6DA-7F2A-4E6F-8406-EEDD721CB6E5}" srcOrd="0" destOrd="0" presId="urn:microsoft.com/office/officeart/2005/8/layout/list1"/>
    <dgm:cxn modelId="{D76DB736-30E6-4C3A-B43F-6994FC1EFC46}" type="presParOf" srcId="{A58CF6DA-7F2A-4E6F-8406-EEDD721CB6E5}" destId="{4CEDED23-7CC3-4F50-8F8D-2873C23EB4C1}" srcOrd="0" destOrd="0" presId="urn:microsoft.com/office/officeart/2005/8/layout/list1"/>
    <dgm:cxn modelId="{5B32A74E-A77E-4FCF-9DDA-92409417F734}" type="presParOf" srcId="{A58CF6DA-7F2A-4E6F-8406-EEDD721CB6E5}" destId="{C77653CD-9761-4511-8993-B9BF7EE1AC7F}" srcOrd="1" destOrd="0" presId="urn:microsoft.com/office/officeart/2005/8/layout/list1"/>
    <dgm:cxn modelId="{35AEC6AA-DB4C-44F6-BAA3-F8C6963A5C70}" type="presParOf" srcId="{67C66087-7DF2-4C3B-9A15-DD455151F6DC}" destId="{89A1012A-C975-4E4E-A0E1-E35DF0434A67}" srcOrd="1" destOrd="0" presId="urn:microsoft.com/office/officeart/2005/8/layout/list1"/>
    <dgm:cxn modelId="{30B78A88-B9D9-4C48-8803-A6C87D473B37}" type="presParOf" srcId="{67C66087-7DF2-4C3B-9A15-DD455151F6DC}" destId="{BA46271F-0A32-4B1D-818D-12E98822AD87}" srcOrd="2" destOrd="0" presId="urn:microsoft.com/office/officeart/2005/8/layout/list1"/>
    <dgm:cxn modelId="{C244F677-ECFF-43CE-BB7B-2FCBCDA40F8B}" type="presParOf" srcId="{67C66087-7DF2-4C3B-9A15-DD455151F6DC}" destId="{C2C6B032-7988-4713-BDF1-A146523E1C39}" srcOrd="3" destOrd="0" presId="urn:microsoft.com/office/officeart/2005/8/layout/list1"/>
    <dgm:cxn modelId="{CF96A254-BD0C-4EF8-B1BC-88627630467C}" type="presParOf" srcId="{67C66087-7DF2-4C3B-9A15-DD455151F6DC}" destId="{0A181066-3E70-4B2D-8A03-90792BB1D69B}" srcOrd="4" destOrd="0" presId="urn:microsoft.com/office/officeart/2005/8/layout/list1"/>
    <dgm:cxn modelId="{2F543794-DA79-435F-9ECE-1701A63E4E65}" type="presParOf" srcId="{0A181066-3E70-4B2D-8A03-90792BB1D69B}" destId="{6C576BEB-1F97-41D9-A83D-D5AFF3DAFC92}" srcOrd="0" destOrd="0" presId="urn:microsoft.com/office/officeart/2005/8/layout/list1"/>
    <dgm:cxn modelId="{6E7B94B9-2C9E-48B9-B8BF-BFEA2B845DF6}" type="presParOf" srcId="{0A181066-3E70-4B2D-8A03-90792BB1D69B}" destId="{D051AC5C-F056-4AB0-90F6-B89C3E1BC41B}" srcOrd="1" destOrd="0" presId="urn:microsoft.com/office/officeart/2005/8/layout/list1"/>
    <dgm:cxn modelId="{4C73C79B-23AA-4068-9A6F-855E4ABB9E01}" type="presParOf" srcId="{67C66087-7DF2-4C3B-9A15-DD455151F6DC}" destId="{9F50B94B-2A69-4E47-8E50-9A0605B39A09}" srcOrd="5" destOrd="0" presId="urn:microsoft.com/office/officeart/2005/8/layout/list1"/>
    <dgm:cxn modelId="{908D98DE-FCBE-4C66-9D6E-C2596BBD0666}" type="presParOf" srcId="{67C66087-7DF2-4C3B-9A15-DD455151F6DC}" destId="{046734EA-BF26-4371-85F2-644E0D8C1BEC}" srcOrd="6" destOrd="0" presId="urn:microsoft.com/office/officeart/2005/8/layout/list1"/>
    <dgm:cxn modelId="{C5AE7412-E256-478C-A58D-C7BCDFBDA276}" type="presParOf" srcId="{67C66087-7DF2-4C3B-9A15-DD455151F6DC}" destId="{8F017810-64B9-44CE-8B3B-CA6D69C16D72}" srcOrd="7" destOrd="0" presId="urn:microsoft.com/office/officeart/2005/8/layout/list1"/>
    <dgm:cxn modelId="{8D22795A-4357-4EFE-AA9E-C4C16929B489}" type="presParOf" srcId="{67C66087-7DF2-4C3B-9A15-DD455151F6DC}" destId="{DCA1278D-C767-411D-9AE8-7AFC65AE653C}" srcOrd="8" destOrd="0" presId="urn:microsoft.com/office/officeart/2005/8/layout/list1"/>
    <dgm:cxn modelId="{CBB782E1-FCE6-40D0-9764-2599EC09C230}" type="presParOf" srcId="{DCA1278D-C767-411D-9AE8-7AFC65AE653C}" destId="{4AE9C823-1F63-4570-AEC9-B80A3263B7F5}" srcOrd="0" destOrd="0" presId="urn:microsoft.com/office/officeart/2005/8/layout/list1"/>
    <dgm:cxn modelId="{2786086E-64F5-418C-92AD-3F28C21AD12B}" type="presParOf" srcId="{DCA1278D-C767-411D-9AE8-7AFC65AE653C}" destId="{B6883E21-DFF0-471F-A08A-C07555B8643C}" srcOrd="1" destOrd="0" presId="urn:microsoft.com/office/officeart/2005/8/layout/list1"/>
    <dgm:cxn modelId="{3F481BCF-A22D-44D0-8EA3-A830AA224437}" type="presParOf" srcId="{67C66087-7DF2-4C3B-9A15-DD455151F6DC}" destId="{8A36CF71-5F97-4343-95C6-6BC2D8EE765C}" srcOrd="9" destOrd="0" presId="urn:microsoft.com/office/officeart/2005/8/layout/list1"/>
    <dgm:cxn modelId="{732D480F-6445-4708-AAE9-7BA098785095}" type="presParOf" srcId="{67C66087-7DF2-4C3B-9A15-DD455151F6DC}" destId="{73EF9E7F-FA2A-44A4-AB80-8D236BF3F081}" srcOrd="10" destOrd="0" presId="urn:microsoft.com/office/officeart/2005/8/layout/list1"/>
    <dgm:cxn modelId="{C6DCC9C7-3807-40A2-B852-C9536CEF0F28}" type="presParOf" srcId="{67C66087-7DF2-4C3B-9A15-DD455151F6DC}" destId="{A25E0337-01A4-4350-97A0-7DF18D9CBF81}" srcOrd="11" destOrd="0" presId="urn:microsoft.com/office/officeart/2005/8/layout/list1"/>
    <dgm:cxn modelId="{F1164BD9-BBEA-4C5E-833D-FD1BD8BEF3C8}" type="presParOf" srcId="{67C66087-7DF2-4C3B-9A15-DD455151F6DC}" destId="{75E2599A-7FFA-458C-96E8-E4B781AC4954}" srcOrd="12" destOrd="0" presId="urn:microsoft.com/office/officeart/2005/8/layout/list1"/>
    <dgm:cxn modelId="{0362E347-5FAB-4D9F-BB79-66F4D0F8B93C}" type="presParOf" srcId="{75E2599A-7FFA-458C-96E8-E4B781AC4954}" destId="{E164E132-B258-47B3-9332-3A0F402A77FC}" srcOrd="0" destOrd="0" presId="urn:microsoft.com/office/officeart/2005/8/layout/list1"/>
    <dgm:cxn modelId="{41FE702E-8738-4520-A4B3-A959C2FBB20B}" type="presParOf" srcId="{75E2599A-7FFA-458C-96E8-E4B781AC4954}" destId="{21177905-180B-41CE-A6C8-725CE0C0A78C}" srcOrd="1" destOrd="0" presId="urn:microsoft.com/office/officeart/2005/8/layout/list1"/>
    <dgm:cxn modelId="{658425E8-57A4-4F81-95ED-0502E679036B}" type="presParOf" srcId="{67C66087-7DF2-4C3B-9A15-DD455151F6DC}" destId="{88C7DFC1-1BC8-4357-93B5-3F808AA8A8D6}" srcOrd="13" destOrd="0" presId="urn:microsoft.com/office/officeart/2005/8/layout/list1"/>
    <dgm:cxn modelId="{ECCD5045-0BED-4F52-A611-C1C76179F2E4}" type="presParOf" srcId="{67C66087-7DF2-4C3B-9A15-DD455151F6DC}" destId="{8AD0FB4D-0368-4262-B783-3021E0079CA8}" srcOrd="14" destOrd="0" presId="urn:microsoft.com/office/officeart/2005/8/layout/list1"/>
    <dgm:cxn modelId="{1B5B1144-10F1-4ADE-B245-641E68A9D874}" type="presParOf" srcId="{67C66087-7DF2-4C3B-9A15-DD455151F6DC}" destId="{126F482E-8EDA-42BF-AD9C-5CED62D3AC91}" srcOrd="15" destOrd="0" presId="urn:microsoft.com/office/officeart/2005/8/layout/list1"/>
    <dgm:cxn modelId="{90A7B3D9-5327-47A4-A40E-4A0F4F0D39A5}" type="presParOf" srcId="{67C66087-7DF2-4C3B-9A15-DD455151F6DC}" destId="{786472EB-9A87-4FF3-AEE6-C37C0B41F18D}" srcOrd="16" destOrd="0" presId="urn:microsoft.com/office/officeart/2005/8/layout/list1"/>
    <dgm:cxn modelId="{0FB94505-13CC-47EB-B01F-48ACB67570F6}" type="presParOf" srcId="{786472EB-9A87-4FF3-AEE6-C37C0B41F18D}" destId="{07299447-698F-444D-98C5-1E20914F25C4}" srcOrd="0" destOrd="0" presId="urn:microsoft.com/office/officeart/2005/8/layout/list1"/>
    <dgm:cxn modelId="{148944B0-66DC-421B-8571-980EBD70B6F2}" type="presParOf" srcId="{786472EB-9A87-4FF3-AEE6-C37C0B41F18D}" destId="{FA35E2B3-830F-4E20-9EF8-FCD4CCACEEB9}" srcOrd="1" destOrd="0" presId="urn:microsoft.com/office/officeart/2005/8/layout/list1"/>
    <dgm:cxn modelId="{BB414A8A-8E60-44A4-8608-F0523D0F893F}" type="presParOf" srcId="{67C66087-7DF2-4C3B-9A15-DD455151F6DC}" destId="{15181DEB-D2A1-420E-A0BB-7F3E18DDE8E4}" srcOrd="17" destOrd="0" presId="urn:microsoft.com/office/officeart/2005/8/layout/list1"/>
    <dgm:cxn modelId="{BE659B45-2E4D-451E-B119-9B16021B8A0C}" type="presParOf" srcId="{67C66087-7DF2-4C3B-9A15-DD455151F6DC}" destId="{4B289443-A99F-4A3A-BABB-8480583B6D0E}"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E4625EA-93AB-4291-94C3-2ED842A89862}"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zh-CN" altLang="en-US"/>
        </a:p>
      </dgm:t>
    </dgm:pt>
    <dgm:pt modelId="{644B06A2-3B8B-4EBB-B133-15D11E7FE29E}">
      <dgm:prSet phldrT="[文本]" custT="1"/>
      <dgm:spPr/>
      <dgm:t>
        <a:bodyPr/>
        <a:lstStyle/>
        <a:p>
          <a:r>
            <a:rPr lang="zh-CN" altLang="en-US" sz="3600" dirty="0" smtClean="0"/>
            <a:t> 一、薪酬导论</a:t>
          </a:r>
          <a:endParaRPr lang="zh-CN" altLang="en-US" sz="3600" dirty="0"/>
        </a:p>
      </dgm:t>
    </dgm:pt>
    <dgm:pt modelId="{EEC15037-394A-46D8-BF62-3CB43FA784DF}" cxnId="{A4EAB3BB-A205-4CE8-B2EE-B893DB3C97FA}" type="parTrans">
      <dgm:prSet/>
      <dgm:spPr/>
      <dgm:t>
        <a:bodyPr/>
        <a:lstStyle/>
        <a:p>
          <a:endParaRPr lang="zh-CN" altLang="en-US"/>
        </a:p>
      </dgm:t>
    </dgm:pt>
    <dgm:pt modelId="{9575D24E-B701-4BF6-B613-14D3A8D60C96}" cxnId="{A4EAB3BB-A205-4CE8-B2EE-B893DB3C97FA}" type="sibTrans">
      <dgm:prSet/>
      <dgm:spPr/>
      <dgm:t>
        <a:bodyPr/>
        <a:lstStyle/>
        <a:p>
          <a:endParaRPr lang="zh-CN" altLang="en-US"/>
        </a:p>
      </dgm:t>
    </dgm:pt>
    <dgm:pt modelId="{25016C26-C94C-4CA7-BEEB-CA7933850670}">
      <dgm:prSet phldrT="[文本]" phldr="0" custT="0"/>
      <dgm:spPr/>
      <dgm:t>
        <a:bodyPr vert="horz" wrap="square"/>
        <a:p>
          <a:pPr>
            <a:lnSpc>
              <a:spcPct val="100000"/>
            </a:lnSpc>
            <a:spcBef>
              <a:spcPct val="0"/>
            </a:spcBef>
            <a:spcAft>
              <a:spcPct val="15000"/>
            </a:spcAft>
          </a:pPr>
          <a:r>
            <a:rPr lang="zh-CN" altLang="en-US" dirty="0" smtClean="0"/>
            <a:t>（一）理解薪酬的概念</a:t>
          </a:r>
          <a:r>
            <a:rPr lang="zh-CN" altLang="en-US" dirty="0"/>
            <a:t/>
          </a:r>
          <a:endParaRPr lang="zh-CN" altLang="en-US" dirty="0"/>
        </a:p>
      </dgm:t>
    </dgm:pt>
    <dgm:pt modelId="{7EFB62AB-C437-4652-9CAC-2A27E64FCDB6}" cxnId="{28F816A2-75AA-4C78-B25A-ED303D227D72}" type="parTrans">
      <dgm:prSet/>
      <dgm:spPr/>
      <dgm:t>
        <a:bodyPr/>
        <a:lstStyle/>
        <a:p>
          <a:endParaRPr lang="zh-CN" altLang="en-US"/>
        </a:p>
      </dgm:t>
    </dgm:pt>
    <dgm:pt modelId="{A8A71C7B-938B-4CA5-B8D7-B3D4C343B561}" cxnId="{28F816A2-75AA-4C78-B25A-ED303D227D72}" type="sibTrans">
      <dgm:prSet/>
      <dgm:spPr/>
      <dgm:t>
        <a:bodyPr/>
        <a:lstStyle/>
        <a:p>
          <a:endParaRPr lang="zh-CN" altLang="en-US"/>
        </a:p>
      </dgm:t>
    </dgm:pt>
    <dgm:pt modelId="{7D67762B-E0D6-4865-A330-8A9D049F5792}">
      <dgm:prSet phldr="0" custT="0"/>
      <dgm:spPr/>
      <dgm:t>
        <a:bodyPr vert="horz" wrap="square"/>
        <a:p>
          <a:pPr>
            <a:lnSpc>
              <a:spcPct val="100000"/>
            </a:lnSpc>
            <a:spcBef>
              <a:spcPct val="0"/>
            </a:spcBef>
            <a:spcAft>
              <a:spcPct val="15000"/>
            </a:spcAft>
          </a:pPr>
          <a:r>
            <a:rPr lang="en-US" altLang="zh-CN" dirty="0" smtClean="0"/>
            <a:t> 1</a:t>
          </a:r>
          <a:r>
            <a:rPr lang="zh-CN" altLang="en-US" dirty="0" smtClean="0"/>
            <a:t>、</a:t>
          </a:r>
          <a:r>
            <a:rPr lang="en-US" altLang="zh-CN" dirty="0" smtClean="0"/>
            <a:t>5</a:t>
          </a:r>
          <a:r>
            <a:rPr lang="zh-CN" altLang="en-US" dirty="0" smtClean="0"/>
            <a:t>个角度：交易价格、劳动者、企业、社会、总体报酬</a:t>
          </a:r>
          <a:r>
            <a:rPr lang="zh-CN" altLang="en-US" dirty="0"/>
            <a:t/>
          </a:r>
          <a:endParaRPr lang="zh-CN" altLang="en-US" dirty="0"/>
        </a:p>
      </dgm:t>
    </dgm:pt>
    <dgm:pt modelId="{41184A0E-FE71-469B-BB5B-C982044C8A8F}" cxnId="{51A5877B-B466-4669-BDC3-A388E06289DC}" type="parTrans">
      <dgm:prSet/>
      <dgm:spPr/>
    </dgm:pt>
    <dgm:pt modelId="{2E6EACA2-4532-4B92-8FF7-5AA0E63D413D}" cxnId="{51A5877B-B466-4669-BDC3-A388E06289DC}" type="sibTrans">
      <dgm:prSet/>
      <dgm:spPr/>
    </dgm:pt>
    <dgm:pt modelId="{54DE2210-5544-478F-87BD-03633F8E0551}">
      <dgm:prSet phldr="0" custT="0"/>
      <dgm:spPr/>
      <dgm:t>
        <a:bodyPr vert="horz" wrap="square"/>
        <a:p>
          <a:pPr>
            <a:lnSpc>
              <a:spcPct val="100000"/>
            </a:lnSpc>
            <a:spcBef>
              <a:spcPct val="0"/>
            </a:spcBef>
            <a:spcAft>
              <a:spcPct val="15000"/>
            </a:spcAft>
          </a:pPr>
          <a:r>
            <a:rPr lang="en-US" altLang="zh-CN" dirty="0" smtClean="0"/>
            <a:t> 2</a:t>
          </a:r>
          <a:r>
            <a:rPr lang="zh-CN" altLang="en-US" dirty="0" smtClean="0"/>
            <a:t>、总体报酬：美国薪酬协会、定义、流行的原因</a:t>
          </a:r>
          <a:r>
            <a:rPr lang="zh-CN" altLang="en-US" dirty="0"/>
            <a:t/>
          </a:r>
          <a:endParaRPr lang="zh-CN" altLang="en-US" dirty="0"/>
        </a:p>
      </dgm:t>
    </dgm:pt>
    <dgm:pt modelId="{8BA4D34D-65FA-4C60-BF2F-A06F29EE6787}" cxnId="{D2532866-DB54-4F22-B4E9-8DD108B44E97}" type="parTrans">
      <dgm:prSet/>
      <dgm:spPr/>
    </dgm:pt>
    <dgm:pt modelId="{1331F653-4421-4751-9373-A08FA23E18E7}" cxnId="{D2532866-DB54-4F22-B4E9-8DD108B44E97}" type="sibTrans">
      <dgm:prSet/>
      <dgm:spPr/>
    </dgm:pt>
    <dgm:pt modelId="{04A9AB21-7037-41DE-8EB0-3F4067982E3F}">
      <dgm:prSet phldr="0" custT="0"/>
      <dgm:spPr/>
      <dgm:t>
        <a:bodyPr vert="horz" wrap="square"/>
        <a:p>
          <a:pPr>
            <a:lnSpc>
              <a:spcPct val="100000"/>
            </a:lnSpc>
            <a:spcBef>
              <a:spcPct val="0"/>
            </a:spcBef>
            <a:spcAft>
              <a:spcPct val="15000"/>
            </a:spcAft>
          </a:pPr>
          <a:r>
            <a:rPr lang="zh-CN" altLang="en-US" dirty="0" smtClean="0"/>
            <a:t> </a:t>
          </a:r>
          <a:r>
            <a:rPr lang="en-US" altLang="zh-CN" dirty="0" smtClean="0"/>
            <a:t>3</a:t>
          </a:r>
          <a:r>
            <a:rPr lang="zh-CN" altLang="en-US" dirty="0" smtClean="0"/>
            <a:t>、总体报酬三种形式：工作与生活的平衡（聪明和辛苦工作）、认可激励计划、学习与发展机会</a:t>
          </a:r>
          <a:r>
            <a:rPr lang="zh-CN" altLang="en-US" dirty="0"/>
            <a:t/>
          </a:r>
          <a:endParaRPr lang="zh-CN" altLang="en-US" dirty="0"/>
        </a:p>
      </dgm:t>
    </dgm:pt>
    <dgm:pt modelId="{AE42DDEC-4A97-4117-97EA-CC79414A77B5}" cxnId="{10131C7B-7602-45E2-AA0C-85DE3F3F9D0D}" type="parTrans">
      <dgm:prSet/>
      <dgm:spPr/>
    </dgm:pt>
    <dgm:pt modelId="{D2C46280-2BCC-4EFB-95A0-54403F1DD31B}" cxnId="{10131C7B-7602-45E2-AA0C-85DE3F3F9D0D}" type="sibTrans">
      <dgm:prSet/>
      <dgm:spPr/>
    </dgm:pt>
    <dgm:pt modelId="{747A7701-26EB-4BEE-8CDD-7E223481F29A}">
      <dgm:prSet phldr="0" custT="0"/>
      <dgm:spPr/>
      <dgm:t>
        <a:bodyPr vert="horz" wrap="square"/>
        <a:p>
          <a:pPr>
            <a:lnSpc>
              <a:spcPct val="100000"/>
            </a:lnSpc>
            <a:spcBef>
              <a:spcPct val="0"/>
            </a:spcBef>
            <a:spcAft>
              <a:spcPct val="15000"/>
            </a:spcAft>
          </a:pPr>
          <a:r>
            <a:rPr lang="zh-CN" altLang="en-US" dirty="0"/>
            <a:t/>
          </a:r>
          <a:endParaRPr lang="zh-CN" altLang="en-US" dirty="0"/>
        </a:p>
      </dgm:t>
    </dgm:pt>
    <dgm:pt modelId="{1F2FA930-EE7E-448C-BF27-160AFDA1715B}" cxnId="{DCDD9BB4-52AC-48D6-BDD7-B57A0B3C3C78}" type="parTrans">
      <dgm:prSet/>
      <dgm:spPr/>
    </dgm:pt>
    <dgm:pt modelId="{E76CE207-6A89-492B-8851-EE45125D5BB8}" cxnId="{DCDD9BB4-52AC-48D6-BDD7-B57A0B3C3C78}" type="sibTrans">
      <dgm:prSet/>
      <dgm:spPr/>
    </dgm:pt>
    <dgm:pt modelId="{56B7A709-FD51-48AE-98F6-7F743D6DBAB2}">
      <dgm:prSet phldr="0" custT="0"/>
      <dgm:spPr/>
      <dgm:t>
        <a:bodyPr vert="horz" wrap="square"/>
        <a:p>
          <a:pPr>
            <a:lnSpc>
              <a:spcPct val="100000"/>
            </a:lnSpc>
            <a:spcBef>
              <a:spcPct val="0"/>
            </a:spcBef>
            <a:spcAft>
              <a:spcPct val="15000"/>
            </a:spcAft>
          </a:pPr>
          <a:r>
            <a:rPr lang="zh-CN" altLang="en-US" dirty="0" smtClean="0"/>
            <a:t>（二）薪酬体系的基本框架与问题</a:t>
          </a:r>
          <a:r>
            <a:rPr lang="zh-CN" altLang="en-US" dirty="0"/>
            <a:t/>
          </a:r>
          <a:endParaRPr lang="zh-CN" altLang="en-US" dirty="0"/>
        </a:p>
      </dgm:t>
    </dgm:pt>
    <dgm:pt modelId="{5EB2EC1B-B566-4A01-A4A5-900579319F73}" cxnId="{3F56DD66-2B19-41B9-8445-54790CFB8476}" type="parTrans">
      <dgm:prSet/>
      <dgm:spPr/>
    </dgm:pt>
    <dgm:pt modelId="{7D31676A-C533-4BB0-B288-28AB7187EEB5}" cxnId="{3F56DD66-2B19-41B9-8445-54790CFB8476}" type="sibTrans">
      <dgm:prSet/>
      <dgm:spPr/>
    </dgm:pt>
    <dgm:pt modelId="{436C2A77-E073-4406-BB31-61B948CAA995}">
      <dgm:prSet phldr="0" custT="0"/>
      <dgm:spPr/>
      <dgm:t>
        <a:bodyPr vert="horz" wrap="square"/>
        <a:p>
          <a:pPr>
            <a:lnSpc>
              <a:spcPct val="100000"/>
            </a:lnSpc>
            <a:spcBef>
              <a:spcPct val="0"/>
            </a:spcBef>
            <a:spcAft>
              <a:spcPct val="15000"/>
            </a:spcAft>
          </a:pPr>
          <a:r>
            <a:rPr lang="en-US" altLang="zh-CN" dirty="0" smtClean="0"/>
            <a:t> 1</a:t>
          </a:r>
          <a:r>
            <a:rPr lang="zh-CN" altLang="en-US" dirty="0" smtClean="0"/>
            <a:t>、五大板块</a:t>
          </a:r>
          <a:r>
            <a:rPr lang="zh-CN" altLang="en-US" dirty="0"/>
            <a:t/>
          </a:r>
          <a:endParaRPr lang="zh-CN" altLang="en-US" dirty="0"/>
        </a:p>
      </dgm:t>
    </dgm:pt>
    <dgm:pt modelId="{AC2D799B-F1F5-462A-87C7-67FCA56FBF35}" cxnId="{991613BB-CD23-49FE-9A36-687857330588}" type="parTrans">
      <dgm:prSet/>
      <dgm:spPr/>
    </dgm:pt>
    <dgm:pt modelId="{CCB9AED6-6CB3-43AB-9020-6D3F6F7354C1}" cxnId="{991613BB-CD23-49FE-9A36-687857330588}" type="sibTrans">
      <dgm:prSet/>
      <dgm:spPr/>
    </dgm:pt>
    <dgm:pt modelId="{0B103595-9CDC-4B3A-BAB6-366384DBECD6}">
      <dgm:prSet phldr="0" custT="0"/>
      <dgm:spPr/>
      <dgm:t>
        <a:bodyPr vert="horz" wrap="square"/>
        <a:p>
          <a:pPr>
            <a:lnSpc>
              <a:spcPct val="100000"/>
            </a:lnSpc>
            <a:spcBef>
              <a:spcPct val="0"/>
            </a:spcBef>
            <a:spcAft>
              <a:spcPct val="15000"/>
            </a:spcAft>
          </a:pPr>
          <a:r>
            <a:rPr lang="en-US" altLang="zh-CN" dirty="0" smtClean="0"/>
            <a:t> 2</a:t>
          </a:r>
          <a:r>
            <a:rPr lang="zh-CN" altLang="en-US" dirty="0" smtClean="0"/>
            <a:t>、十大问题</a:t>
          </a:r>
          <a:r>
            <a:rPr lang="zh-CN" altLang="en-US" dirty="0"/>
            <a:t/>
          </a:r>
          <a:endParaRPr lang="zh-CN" altLang="en-US" dirty="0"/>
        </a:p>
      </dgm:t>
    </dgm:pt>
    <dgm:pt modelId="{7DAAC4EF-22DF-4166-94CF-A8C3813FF966}" cxnId="{D7EEFCF5-5221-452F-B1AE-B44A11C10EF9}" type="parTrans">
      <dgm:prSet/>
      <dgm:spPr/>
    </dgm:pt>
    <dgm:pt modelId="{404FE6A0-02D0-4028-BA78-333EA011016C}" cxnId="{D7EEFCF5-5221-452F-B1AE-B44A11C10EF9}" type="sibTrans">
      <dgm:prSet/>
      <dgm:spPr/>
    </dgm:pt>
    <dgm:pt modelId="{C74470F7-3FBD-4D98-B4CE-EE502C2DB791}">
      <dgm:prSet phldr="0" custT="0"/>
      <dgm:spPr/>
      <dgm:t>
        <a:bodyPr vert="horz" wrap="square"/>
        <a:p>
          <a:pPr>
            <a:lnSpc>
              <a:spcPct val="100000"/>
            </a:lnSpc>
            <a:spcBef>
              <a:spcPct val="0"/>
            </a:spcBef>
            <a:spcAft>
              <a:spcPct val="15000"/>
            </a:spcAft>
          </a:pPr>
          <a:r>
            <a:rPr lang="en-US" altLang="zh-CN" dirty="0" smtClean="0"/>
            <a:t> 3</a:t>
          </a:r>
          <a:r>
            <a:rPr lang="zh-CN" altLang="en-US" dirty="0" smtClean="0"/>
            <a:t>、两个工作</a:t>
          </a:r>
          <a:r>
            <a:rPr lang="zh-CN" altLang="en-US" dirty="0"/>
            <a:t/>
          </a:r>
          <a:endParaRPr lang="zh-CN" altLang="en-US" dirty="0"/>
        </a:p>
      </dgm:t>
    </dgm:pt>
    <dgm:pt modelId="{1BC74263-D2D3-4627-8434-8E37C76FE4F3}" cxnId="{C0C02682-5CE1-46F8-B9B1-A5D7A6308FBD}" type="parTrans">
      <dgm:prSet/>
      <dgm:spPr/>
    </dgm:pt>
    <dgm:pt modelId="{D8D894D0-D5CF-4DEA-A9E4-83586677E939}" cxnId="{C0C02682-5CE1-46F8-B9B1-A5D7A6308FBD}" type="sibTrans">
      <dgm:prSet/>
      <dgm:spPr/>
    </dgm:pt>
    <dgm:pt modelId="{2D0D1F22-A436-41D7-8F3C-0FD38FB9EF2D}">
      <dgm:prSet phldr="0" custT="0"/>
      <dgm:spPr/>
      <dgm:t>
        <a:bodyPr vert="horz" wrap="square"/>
        <a:p>
          <a:pPr>
            <a:lnSpc>
              <a:spcPct val="100000"/>
            </a:lnSpc>
            <a:spcBef>
              <a:spcPct val="0"/>
            </a:spcBef>
            <a:spcAft>
              <a:spcPct val="15000"/>
            </a:spcAft>
          </a:pPr>
          <a:r>
            <a:rPr lang="zh-CN" altLang="en-US" dirty="0"/>
            <a:t/>
          </a:r>
          <a:endParaRPr lang="zh-CN" altLang="en-US" dirty="0"/>
        </a:p>
      </dgm:t>
    </dgm:pt>
    <dgm:pt modelId="{9B564D6B-26B6-44C5-9788-CC5ACAB7E976}" cxnId="{3C9BE2F5-72B5-4FAB-96E6-8B6C3B4CF44F}" type="parTrans">
      <dgm:prSet/>
      <dgm:spPr/>
    </dgm:pt>
    <dgm:pt modelId="{1F4E5DE7-6625-4B4E-BFA9-460683CCCAE7}" cxnId="{3C9BE2F5-72B5-4FAB-96E6-8B6C3B4CF44F}" type="sibTrans">
      <dgm:prSet/>
      <dgm:spPr/>
    </dgm:pt>
    <dgm:pt modelId="{2D2A5F71-B345-439E-B956-7C5414F2E745}">
      <dgm:prSet phldr="0" custT="0"/>
      <dgm:spPr/>
      <dgm:t>
        <a:bodyPr vert="horz" wrap="square"/>
        <a:p>
          <a:pPr>
            <a:lnSpc>
              <a:spcPct val="100000"/>
            </a:lnSpc>
            <a:spcBef>
              <a:spcPct val="0"/>
            </a:spcBef>
            <a:spcAft>
              <a:spcPct val="15000"/>
            </a:spcAft>
          </a:pPr>
          <a:r>
            <a:rPr lang="zh-CN" altLang="en-US" dirty="0" smtClean="0"/>
            <a:t>（三）当前企业薪酬管理面临的问题、调整与薪酬转型</a:t>
          </a:r>
          <a:r>
            <a:rPr lang="zh-CN" altLang="en-US" dirty="0"/>
            <a:t/>
          </a:r>
          <a:endParaRPr lang="zh-CN" altLang="en-US" dirty="0"/>
        </a:p>
      </dgm:t>
    </dgm:pt>
    <dgm:pt modelId="{024D48B1-F178-4E9B-9A92-0E614A0C6A90}" cxnId="{F7CDBF1B-07BE-4A91-8230-E477093908F9}" type="parTrans">
      <dgm:prSet/>
      <dgm:spPr/>
    </dgm:pt>
    <dgm:pt modelId="{27998490-1B62-4BD2-AA2D-434214004560}" cxnId="{F7CDBF1B-07BE-4A91-8230-E477093908F9}" type="sibTrans">
      <dgm:prSet/>
      <dgm:spPr/>
    </dgm:pt>
    <dgm:pt modelId="{799229D7-8314-4E2D-8B3F-043FE5941AF7}">
      <dgm:prSet phldr="0" custT="0"/>
      <dgm:spPr/>
      <dgm:t>
        <a:bodyPr vert="horz" wrap="square"/>
        <a:p>
          <a:pPr>
            <a:lnSpc>
              <a:spcPct val="100000"/>
            </a:lnSpc>
            <a:spcBef>
              <a:spcPct val="0"/>
            </a:spcBef>
            <a:spcAft>
              <a:spcPct val="15000"/>
            </a:spcAft>
          </a:pPr>
          <a:r>
            <a:rPr lang="en-US" altLang="zh-CN" dirty="0" smtClean="0"/>
            <a:t> 1</a:t>
          </a:r>
          <a:r>
            <a:rPr lang="zh-CN" altLang="en-US" dirty="0" smtClean="0"/>
            <a:t>、企业面临的四个问题及两大挑战</a:t>
          </a:r>
          <a:r>
            <a:rPr lang="zh-CN" altLang="en-US" dirty="0"/>
            <a:t/>
          </a:r>
          <a:endParaRPr lang="zh-CN" altLang="en-US" dirty="0"/>
        </a:p>
      </dgm:t>
    </dgm:pt>
    <dgm:pt modelId="{3B7D2F6D-433C-4BF7-B179-601C52677DC4}" cxnId="{A4375406-E7F6-4FF6-9DAE-0DD94A36600E}" type="parTrans">
      <dgm:prSet/>
      <dgm:spPr/>
    </dgm:pt>
    <dgm:pt modelId="{A0C5B650-A5D7-46E2-80A8-C2E0EE302A38}" cxnId="{A4375406-E7F6-4FF6-9DAE-0DD94A36600E}" type="sibTrans">
      <dgm:prSet/>
      <dgm:spPr/>
    </dgm:pt>
    <dgm:pt modelId="{D7AB98CC-4FF3-4AA8-ACF6-6C1E9DEF8102}">
      <dgm:prSet phldr="0" custT="0"/>
      <dgm:spPr/>
      <dgm:t>
        <a:bodyPr vert="horz" wrap="square"/>
        <a:p>
          <a:pPr>
            <a:lnSpc>
              <a:spcPct val="100000"/>
            </a:lnSpc>
            <a:spcBef>
              <a:spcPct val="0"/>
            </a:spcBef>
            <a:spcAft>
              <a:spcPct val="15000"/>
            </a:spcAft>
          </a:pPr>
          <a:r>
            <a:rPr lang="en-US" altLang="zh-CN" dirty="0" smtClean="0"/>
            <a:t> 2</a:t>
          </a:r>
          <a:r>
            <a:rPr lang="zh-CN" altLang="en-US" dirty="0" smtClean="0"/>
            <a:t>、薪酬转型及企业薪酬六大变革要点</a:t>
          </a:r>
          <a:r>
            <a:rPr lang="en-US" altLang="zh-CN" dirty="0" smtClean="0"/>
            <a:t>         </a:t>
          </a:r>
          <a:r>
            <a:rPr lang="zh-CN" altLang="en-US" dirty="0"/>
            <a:t/>
          </a:r>
          <a:endParaRPr lang="zh-CN" altLang="en-US" dirty="0"/>
        </a:p>
      </dgm:t>
    </dgm:pt>
    <dgm:pt modelId="{9CB34CE2-DD59-4170-8072-AF3E721B6CA7}" cxnId="{DAA3D291-5DA7-4BDA-A038-7950619DF515}" type="parTrans">
      <dgm:prSet/>
      <dgm:spPr/>
    </dgm:pt>
    <dgm:pt modelId="{79D20435-E7B7-46C8-A116-32EA3E3B75A1}" cxnId="{DAA3D291-5DA7-4BDA-A038-7950619DF515}" type="sibTrans">
      <dgm:prSet/>
      <dgm:spPr/>
    </dgm:pt>
    <dgm:pt modelId="{F314B761-18D6-4163-9602-5F6ED638EF72}" type="pres">
      <dgm:prSet presAssocID="{BE4625EA-93AB-4291-94C3-2ED842A89862}" presName="Name0" presStyleCnt="0">
        <dgm:presLayoutVars>
          <dgm:dir/>
          <dgm:animLvl val="lvl"/>
          <dgm:resizeHandles val="exact"/>
        </dgm:presLayoutVars>
      </dgm:prSet>
      <dgm:spPr/>
      <dgm:t>
        <a:bodyPr/>
        <a:lstStyle/>
        <a:p>
          <a:endParaRPr lang="zh-CN" altLang="en-US"/>
        </a:p>
      </dgm:t>
    </dgm:pt>
    <dgm:pt modelId="{BAF1505E-F461-4DDE-B996-611CBCF4CDD2}" type="pres">
      <dgm:prSet presAssocID="{644B06A2-3B8B-4EBB-B133-15D11E7FE29E}" presName="linNode" presStyleCnt="0"/>
      <dgm:spPr/>
    </dgm:pt>
    <dgm:pt modelId="{69EBAE8B-DB15-4243-9E7D-54EB254AABCE}" type="pres">
      <dgm:prSet presAssocID="{644B06A2-3B8B-4EBB-B133-15D11E7FE29E}" presName="parentText" presStyleLbl="node1" presStyleIdx="0" presStyleCnt="1" custScaleX="79461" custScaleY="91892">
        <dgm:presLayoutVars>
          <dgm:chMax val="1"/>
          <dgm:bulletEnabled val="1"/>
        </dgm:presLayoutVars>
      </dgm:prSet>
      <dgm:spPr/>
      <dgm:t>
        <a:bodyPr/>
        <a:lstStyle/>
        <a:p>
          <a:endParaRPr lang="zh-CN" altLang="en-US"/>
        </a:p>
      </dgm:t>
    </dgm:pt>
    <dgm:pt modelId="{B5A1E74C-5C2B-4905-A8CB-A77ACD42D80E}" type="pres">
      <dgm:prSet presAssocID="{644B06A2-3B8B-4EBB-B133-15D11E7FE29E}" presName="descendantText" presStyleLbl="alignAccFollowNode1" presStyleIdx="0" presStyleCnt="1" custScaleX="286528" custScaleY="114865">
        <dgm:presLayoutVars>
          <dgm:bulletEnabled val="1"/>
        </dgm:presLayoutVars>
      </dgm:prSet>
      <dgm:spPr/>
      <dgm:t>
        <a:bodyPr/>
        <a:lstStyle/>
        <a:p>
          <a:endParaRPr lang="zh-CN" altLang="en-US"/>
        </a:p>
      </dgm:t>
    </dgm:pt>
  </dgm:ptLst>
  <dgm:cxnLst>
    <dgm:cxn modelId="{A4EAB3BB-A205-4CE8-B2EE-B893DB3C97FA}" srcId="{BE4625EA-93AB-4291-94C3-2ED842A89862}" destId="{644B06A2-3B8B-4EBB-B133-15D11E7FE29E}" srcOrd="0" destOrd="0" parTransId="{EEC15037-394A-46D8-BF62-3CB43FA784DF}" sibTransId="{9575D24E-B701-4BF6-B613-14D3A8D60C96}"/>
    <dgm:cxn modelId="{28F816A2-75AA-4C78-B25A-ED303D227D72}" srcId="{644B06A2-3B8B-4EBB-B133-15D11E7FE29E}" destId="{25016C26-C94C-4CA7-BEEB-CA7933850670}" srcOrd="0" destOrd="0" parTransId="{7EFB62AB-C437-4652-9CAC-2A27E64FCDB6}" sibTransId="{A8A71C7B-938B-4CA5-B8D7-B3D4C343B561}"/>
    <dgm:cxn modelId="{51A5877B-B466-4669-BDC3-A388E06289DC}" srcId="{644B06A2-3B8B-4EBB-B133-15D11E7FE29E}" destId="{7D67762B-E0D6-4865-A330-8A9D049F5792}" srcOrd="1" destOrd="0" parTransId="{41184A0E-FE71-469B-BB5B-C982044C8A8F}" sibTransId="{2E6EACA2-4532-4B92-8FF7-5AA0E63D413D}"/>
    <dgm:cxn modelId="{D2532866-DB54-4F22-B4E9-8DD108B44E97}" srcId="{644B06A2-3B8B-4EBB-B133-15D11E7FE29E}" destId="{54DE2210-5544-478F-87BD-03633F8E0551}" srcOrd="2" destOrd="0" parTransId="{8BA4D34D-65FA-4C60-BF2F-A06F29EE6787}" sibTransId="{1331F653-4421-4751-9373-A08FA23E18E7}"/>
    <dgm:cxn modelId="{10131C7B-7602-45E2-AA0C-85DE3F3F9D0D}" srcId="{644B06A2-3B8B-4EBB-B133-15D11E7FE29E}" destId="{04A9AB21-7037-41DE-8EB0-3F4067982E3F}" srcOrd="3" destOrd="0" parTransId="{AE42DDEC-4A97-4117-97EA-CC79414A77B5}" sibTransId="{D2C46280-2BCC-4EFB-95A0-54403F1DD31B}"/>
    <dgm:cxn modelId="{DCDD9BB4-52AC-48D6-BDD7-B57A0B3C3C78}" srcId="{644B06A2-3B8B-4EBB-B133-15D11E7FE29E}" destId="{747A7701-26EB-4BEE-8CDD-7E223481F29A}" srcOrd="4" destOrd="0" parTransId="{1F2FA930-EE7E-448C-BF27-160AFDA1715B}" sibTransId="{E76CE207-6A89-492B-8851-EE45125D5BB8}"/>
    <dgm:cxn modelId="{3F56DD66-2B19-41B9-8445-54790CFB8476}" srcId="{644B06A2-3B8B-4EBB-B133-15D11E7FE29E}" destId="{56B7A709-FD51-48AE-98F6-7F743D6DBAB2}" srcOrd="5" destOrd="0" parTransId="{5EB2EC1B-B566-4A01-A4A5-900579319F73}" sibTransId="{7D31676A-C533-4BB0-B288-28AB7187EEB5}"/>
    <dgm:cxn modelId="{991613BB-CD23-49FE-9A36-687857330588}" srcId="{644B06A2-3B8B-4EBB-B133-15D11E7FE29E}" destId="{436C2A77-E073-4406-BB31-61B948CAA995}" srcOrd="6" destOrd="0" parTransId="{AC2D799B-F1F5-462A-87C7-67FCA56FBF35}" sibTransId="{CCB9AED6-6CB3-43AB-9020-6D3F6F7354C1}"/>
    <dgm:cxn modelId="{D7EEFCF5-5221-452F-B1AE-B44A11C10EF9}" srcId="{644B06A2-3B8B-4EBB-B133-15D11E7FE29E}" destId="{0B103595-9CDC-4B3A-BAB6-366384DBECD6}" srcOrd="7" destOrd="0" parTransId="{7DAAC4EF-22DF-4166-94CF-A8C3813FF966}" sibTransId="{404FE6A0-02D0-4028-BA78-333EA011016C}"/>
    <dgm:cxn modelId="{C0C02682-5CE1-46F8-B9B1-A5D7A6308FBD}" srcId="{644B06A2-3B8B-4EBB-B133-15D11E7FE29E}" destId="{C74470F7-3FBD-4D98-B4CE-EE502C2DB791}" srcOrd="8" destOrd="0" parTransId="{1BC74263-D2D3-4627-8434-8E37C76FE4F3}" sibTransId="{D8D894D0-D5CF-4DEA-A9E4-83586677E939}"/>
    <dgm:cxn modelId="{3C9BE2F5-72B5-4FAB-96E6-8B6C3B4CF44F}" srcId="{644B06A2-3B8B-4EBB-B133-15D11E7FE29E}" destId="{2D0D1F22-A436-41D7-8F3C-0FD38FB9EF2D}" srcOrd="9" destOrd="0" parTransId="{9B564D6B-26B6-44C5-9788-CC5ACAB7E976}" sibTransId="{1F4E5DE7-6625-4B4E-BFA9-460683CCCAE7}"/>
    <dgm:cxn modelId="{F7CDBF1B-07BE-4A91-8230-E477093908F9}" srcId="{644B06A2-3B8B-4EBB-B133-15D11E7FE29E}" destId="{2D2A5F71-B345-439E-B956-7C5414F2E745}" srcOrd="10" destOrd="0" parTransId="{024D48B1-F178-4E9B-9A92-0E614A0C6A90}" sibTransId="{27998490-1B62-4BD2-AA2D-434214004560}"/>
    <dgm:cxn modelId="{A4375406-E7F6-4FF6-9DAE-0DD94A36600E}" srcId="{644B06A2-3B8B-4EBB-B133-15D11E7FE29E}" destId="{799229D7-8314-4E2D-8B3F-043FE5941AF7}" srcOrd="11" destOrd="0" parTransId="{3B7D2F6D-433C-4BF7-B179-601C52677DC4}" sibTransId="{A0C5B650-A5D7-46E2-80A8-C2E0EE302A38}"/>
    <dgm:cxn modelId="{DAA3D291-5DA7-4BDA-A038-7950619DF515}" srcId="{644B06A2-3B8B-4EBB-B133-15D11E7FE29E}" destId="{D7AB98CC-4FF3-4AA8-ACF6-6C1E9DEF8102}" srcOrd="12" destOrd="0" parTransId="{9CB34CE2-DD59-4170-8072-AF3E721B6CA7}" sibTransId="{79D20435-E7B7-46C8-A116-32EA3E3B75A1}"/>
    <dgm:cxn modelId="{D35D368F-B040-4B12-AA3D-EB0928BC0DEC}" type="presOf" srcId="{BE4625EA-93AB-4291-94C3-2ED842A89862}" destId="{F314B761-18D6-4163-9602-5F6ED638EF72}" srcOrd="0" destOrd="0" presId="urn:microsoft.com/office/officeart/2005/8/layout/vList5"/>
    <dgm:cxn modelId="{9338576E-1B83-42A7-ADD3-601FAEDAB1A6}" type="presParOf" srcId="{F314B761-18D6-4163-9602-5F6ED638EF72}" destId="{BAF1505E-F461-4DDE-B996-611CBCF4CDD2}" srcOrd="0" destOrd="0" presId="urn:microsoft.com/office/officeart/2005/8/layout/vList5"/>
    <dgm:cxn modelId="{384C46A9-38FC-4235-950F-F8C788604C54}" type="presParOf" srcId="{BAF1505E-F461-4DDE-B996-611CBCF4CDD2}" destId="{69EBAE8B-DB15-4243-9E7D-54EB254AABCE}" srcOrd="0" destOrd="0" presId="urn:microsoft.com/office/officeart/2005/8/layout/vList5"/>
    <dgm:cxn modelId="{C992E2EC-0012-4661-9522-BF827374B346}" type="presOf" srcId="{644B06A2-3B8B-4EBB-B133-15D11E7FE29E}" destId="{69EBAE8B-DB15-4243-9E7D-54EB254AABCE}" srcOrd="0" destOrd="0" presId="urn:microsoft.com/office/officeart/2005/8/layout/vList5"/>
    <dgm:cxn modelId="{A0F824AA-76F8-455B-9620-4C8248B406EE}" type="presParOf" srcId="{BAF1505E-F461-4DDE-B996-611CBCF4CDD2}" destId="{B5A1E74C-5C2B-4905-A8CB-A77ACD42D80E}" srcOrd="1" destOrd="0" presId="urn:microsoft.com/office/officeart/2005/8/layout/vList5"/>
    <dgm:cxn modelId="{475710C9-CF05-4FDA-9909-0AAC13523AFC}" type="presOf" srcId="{25016C26-C94C-4CA7-BEEB-CA7933850670}" destId="{B5A1E74C-5C2B-4905-A8CB-A77ACD42D80E}" srcOrd="0" destOrd="0" presId="urn:microsoft.com/office/officeart/2005/8/layout/vList5"/>
    <dgm:cxn modelId="{B57E0EE5-D616-411D-B3B6-8BAF237466C4}" type="presOf" srcId="{7D67762B-E0D6-4865-A330-8A9D049F5792}" destId="{B5A1E74C-5C2B-4905-A8CB-A77ACD42D80E}" srcOrd="0" destOrd="1" presId="urn:microsoft.com/office/officeart/2005/8/layout/vList5"/>
    <dgm:cxn modelId="{C436DB41-58AB-40AE-AC8E-FBCADEC722C5}" type="presOf" srcId="{54DE2210-5544-478F-87BD-03633F8E0551}" destId="{B5A1E74C-5C2B-4905-A8CB-A77ACD42D80E}" srcOrd="0" destOrd="2" presId="urn:microsoft.com/office/officeart/2005/8/layout/vList5"/>
    <dgm:cxn modelId="{92613CA4-A55D-485F-82BA-E9E0FB9B1028}" type="presOf" srcId="{04A9AB21-7037-41DE-8EB0-3F4067982E3F}" destId="{B5A1E74C-5C2B-4905-A8CB-A77ACD42D80E}" srcOrd="0" destOrd="3" presId="urn:microsoft.com/office/officeart/2005/8/layout/vList5"/>
    <dgm:cxn modelId="{80B0FBA1-8A2B-4FA1-A980-C9F3155D4EE1}" type="presOf" srcId="{747A7701-26EB-4BEE-8CDD-7E223481F29A}" destId="{B5A1E74C-5C2B-4905-A8CB-A77ACD42D80E}" srcOrd="0" destOrd="4" presId="urn:microsoft.com/office/officeart/2005/8/layout/vList5"/>
    <dgm:cxn modelId="{509EE188-BB42-4ADA-B4BB-D3F84B4E9A6B}" type="presOf" srcId="{56B7A709-FD51-48AE-98F6-7F743D6DBAB2}" destId="{B5A1E74C-5C2B-4905-A8CB-A77ACD42D80E}" srcOrd="0" destOrd="5" presId="urn:microsoft.com/office/officeart/2005/8/layout/vList5"/>
    <dgm:cxn modelId="{7D68380B-806C-42B8-B459-AD70BF830879}" type="presOf" srcId="{436C2A77-E073-4406-BB31-61B948CAA995}" destId="{B5A1E74C-5C2B-4905-A8CB-A77ACD42D80E}" srcOrd="0" destOrd="6" presId="urn:microsoft.com/office/officeart/2005/8/layout/vList5"/>
    <dgm:cxn modelId="{730BED5C-A29D-41F7-AD55-293FA46429FC}" type="presOf" srcId="{0B103595-9CDC-4B3A-BAB6-366384DBECD6}" destId="{B5A1E74C-5C2B-4905-A8CB-A77ACD42D80E}" srcOrd="0" destOrd="7" presId="urn:microsoft.com/office/officeart/2005/8/layout/vList5"/>
    <dgm:cxn modelId="{16984E68-5C04-41A6-B3AE-C264CE90E9EC}" type="presOf" srcId="{C74470F7-3FBD-4D98-B4CE-EE502C2DB791}" destId="{B5A1E74C-5C2B-4905-A8CB-A77ACD42D80E}" srcOrd="0" destOrd="8" presId="urn:microsoft.com/office/officeart/2005/8/layout/vList5"/>
    <dgm:cxn modelId="{F0B88C73-EA2C-4F02-AB59-ED3BA112C102}" type="presOf" srcId="{2D0D1F22-A436-41D7-8F3C-0FD38FB9EF2D}" destId="{B5A1E74C-5C2B-4905-A8CB-A77ACD42D80E}" srcOrd="0" destOrd="9" presId="urn:microsoft.com/office/officeart/2005/8/layout/vList5"/>
    <dgm:cxn modelId="{757B4383-D98B-42D9-AD59-5EBAB60D2D76}" type="presOf" srcId="{2D2A5F71-B345-439E-B956-7C5414F2E745}" destId="{B5A1E74C-5C2B-4905-A8CB-A77ACD42D80E}" srcOrd="0" destOrd="10" presId="urn:microsoft.com/office/officeart/2005/8/layout/vList5"/>
    <dgm:cxn modelId="{54A5E743-33A4-4CD9-BC51-BFAF62D00438}" type="presOf" srcId="{799229D7-8314-4E2D-8B3F-043FE5941AF7}" destId="{B5A1E74C-5C2B-4905-A8CB-A77ACD42D80E}" srcOrd="0" destOrd="11" presId="urn:microsoft.com/office/officeart/2005/8/layout/vList5"/>
    <dgm:cxn modelId="{777A5A13-375A-4903-A78E-2540F16B6FF3}" type="presOf" srcId="{D7AB98CC-4FF3-4AA8-ACF6-6C1E9DEF8102}" destId="{B5A1E74C-5C2B-4905-A8CB-A77ACD42D80E}" srcOrd="0" destOrd="12"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2EC17D-F0C9-4EE6-ACA3-5D3994D01279}" type="doc">
      <dgm:prSet loTypeId="urn:microsoft.com/office/officeart/2005/8/layout/vProcess5" loCatId="process" qsTypeId="urn:microsoft.com/office/officeart/2005/8/quickstyle/simple2" qsCatId="simple" csTypeId="urn:microsoft.com/office/officeart/2005/8/colors/accent2_1" csCatId="accent2"/>
      <dgm:spPr/>
      <dgm:t>
        <a:bodyPr/>
        <a:lstStyle/>
        <a:p>
          <a:endParaRPr lang="zh-CN" altLang="en-US"/>
        </a:p>
      </dgm:t>
    </dgm:pt>
    <dgm:pt modelId="{3DADC4A6-4939-4C92-A211-816F7E6C32A2}">
      <dgm:prSet/>
      <dgm:spPr/>
      <dgm:t>
        <a:bodyPr/>
        <a:lstStyle/>
        <a:p>
          <a:pPr rtl="0"/>
          <a:r>
            <a:rPr lang="zh-CN" dirty="0" smtClean="0">
              <a:solidFill>
                <a:srgbClr val="FF0000"/>
              </a:solidFill>
            </a:rPr>
            <a:t>（一）理解薪酬的概念</a:t>
          </a:r>
          <a:endParaRPr lang="en-US" dirty="0">
            <a:solidFill>
              <a:srgbClr val="FF0000"/>
            </a:solidFill>
          </a:endParaRPr>
        </a:p>
      </dgm:t>
    </dgm:pt>
    <dgm:pt modelId="{AE6419EF-C137-4A74-BF88-3A75D3E113B0}" cxnId="{DE6DCD86-FFB9-4008-A2C1-75F9DC791A37}" type="parTrans">
      <dgm:prSet/>
      <dgm:spPr/>
      <dgm:t>
        <a:bodyPr/>
        <a:lstStyle/>
        <a:p>
          <a:endParaRPr lang="zh-CN" altLang="en-US"/>
        </a:p>
      </dgm:t>
    </dgm:pt>
    <dgm:pt modelId="{354060F0-0CF3-4DBB-99F0-9731430A9C4D}" cxnId="{DE6DCD86-FFB9-4008-A2C1-75F9DC791A37}" type="sibTrans">
      <dgm:prSet/>
      <dgm:spPr/>
      <dgm:t>
        <a:bodyPr/>
        <a:lstStyle/>
        <a:p>
          <a:endParaRPr lang="zh-CN" altLang="en-US"/>
        </a:p>
      </dgm:t>
    </dgm:pt>
    <dgm:pt modelId="{68A93C5B-C976-4EE8-B8BB-62C7D4FD4C13}">
      <dgm:prSet/>
      <dgm:spPr/>
      <dgm:t>
        <a:bodyPr/>
        <a:lstStyle/>
        <a:p>
          <a:pPr rtl="0"/>
          <a:r>
            <a:rPr lang="zh-CN" dirty="0" smtClean="0"/>
            <a:t>（二）薪酬体系的基本框架与问题</a:t>
          </a:r>
          <a:endParaRPr lang="en-US" dirty="0"/>
        </a:p>
      </dgm:t>
    </dgm:pt>
    <dgm:pt modelId="{2C7DD031-EC49-4AC2-A63C-5D90113BED08}" cxnId="{AED30FB7-32B5-4C2F-B18E-8B7572523800}" type="parTrans">
      <dgm:prSet/>
      <dgm:spPr/>
      <dgm:t>
        <a:bodyPr/>
        <a:lstStyle/>
        <a:p>
          <a:endParaRPr lang="zh-CN" altLang="en-US"/>
        </a:p>
      </dgm:t>
    </dgm:pt>
    <dgm:pt modelId="{9B0DBBBB-1C44-48B6-BBA1-D5314C8AD5AB}" cxnId="{AED30FB7-32B5-4C2F-B18E-8B7572523800}" type="sibTrans">
      <dgm:prSet/>
      <dgm:spPr/>
      <dgm:t>
        <a:bodyPr/>
        <a:lstStyle/>
        <a:p>
          <a:endParaRPr lang="zh-CN" altLang="en-US"/>
        </a:p>
      </dgm:t>
    </dgm:pt>
    <dgm:pt modelId="{30F8B76E-8286-44EE-A6CF-448313537111}">
      <dgm:prSet/>
      <dgm:spPr/>
      <dgm:t>
        <a:bodyPr/>
        <a:lstStyle/>
        <a:p>
          <a:pPr rtl="0"/>
          <a:r>
            <a:rPr lang="zh-CN" dirty="0" smtClean="0"/>
            <a:t>（三）当前企业薪酬管理面临的问题、挑战与薪酬转型</a:t>
          </a:r>
          <a:endParaRPr lang="zh-CN" dirty="0"/>
        </a:p>
      </dgm:t>
    </dgm:pt>
    <dgm:pt modelId="{648D7323-317E-41F5-962C-BA50BE7BD09C}" cxnId="{9C47E51E-7DA5-4CBA-8C4D-62981502B2BE}" type="parTrans">
      <dgm:prSet/>
      <dgm:spPr/>
      <dgm:t>
        <a:bodyPr/>
        <a:lstStyle/>
        <a:p>
          <a:endParaRPr lang="zh-CN" altLang="en-US"/>
        </a:p>
      </dgm:t>
    </dgm:pt>
    <dgm:pt modelId="{ABD60973-9C3F-4E77-A356-3CA48D3FE286}" cxnId="{9C47E51E-7DA5-4CBA-8C4D-62981502B2BE}" type="sibTrans">
      <dgm:prSet/>
      <dgm:spPr/>
      <dgm:t>
        <a:bodyPr/>
        <a:lstStyle/>
        <a:p>
          <a:endParaRPr lang="zh-CN" altLang="en-US"/>
        </a:p>
      </dgm:t>
    </dgm:pt>
    <dgm:pt modelId="{D0A3D936-FCDA-432B-94F0-B542B09B92E7}" type="pres">
      <dgm:prSet presAssocID="{092EC17D-F0C9-4EE6-ACA3-5D3994D01279}" presName="outerComposite" presStyleCnt="0">
        <dgm:presLayoutVars>
          <dgm:chMax val="5"/>
          <dgm:dir/>
          <dgm:resizeHandles val="exact"/>
        </dgm:presLayoutVars>
      </dgm:prSet>
      <dgm:spPr/>
      <dgm:t>
        <a:bodyPr/>
        <a:lstStyle/>
        <a:p>
          <a:endParaRPr lang="zh-CN" altLang="en-US"/>
        </a:p>
      </dgm:t>
    </dgm:pt>
    <dgm:pt modelId="{40CDC3D2-5150-4138-92D4-97EC87A5B4AC}" type="pres">
      <dgm:prSet presAssocID="{092EC17D-F0C9-4EE6-ACA3-5D3994D01279}" presName="dummyMaxCanvas" presStyleCnt="0">
        <dgm:presLayoutVars/>
      </dgm:prSet>
      <dgm:spPr/>
    </dgm:pt>
    <dgm:pt modelId="{955B9F33-8DAA-42C4-A420-FFB8142DC825}" type="pres">
      <dgm:prSet presAssocID="{092EC17D-F0C9-4EE6-ACA3-5D3994D01279}" presName="ThreeNodes_1" presStyleLbl="node1" presStyleIdx="0" presStyleCnt="3">
        <dgm:presLayoutVars>
          <dgm:bulletEnabled val="1"/>
        </dgm:presLayoutVars>
      </dgm:prSet>
      <dgm:spPr/>
      <dgm:t>
        <a:bodyPr/>
        <a:lstStyle/>
        <a:p>
          <a:endParaRPr lang="zh-CN" altLang="en-US"/>
        </a:p>
      </dgm:t>
    </dgm:pt>
    <dgm:pt modelId="{878B798E-49D9-45B0-8942-58D870598F2D}" type="pres">
      <dgm:prSet presAssocID="{092EC17D-F0C9-4EE6-ACA3-5D3994D01279}" presName="ThreeNodes_2" presStyleLbl="node1" presStyleIdx="1" presStyleCnt="3">
        <dgm:presLayoutVars>
          <dgm:bulletEnabled val="1"/>
        </dgm:presLayoutVars>
      </dgm:prSet>
      <dgm:spPr/>
      <dgm:t>
        <a:bodyPr/>
        <a:lstStyle/>
        <a:p>
          <a:endParaRPr lang="zh-CN" altLang="en-US"/>
        </a:p>
      </dgm:t>
    </dgm:pt>
    <dgm:pt modelId="{903F9C91-3020-45FE-B4E4-0F7E7048596A}" type="pres">
      <dgm:prSet presAssocID="{092EC17D-F0C9-4EE6-ACA3-5D3994D01279}" presName="ThreeNodes_3" presStyleLbl="node1" presStyleIdx="2" presStyleCnt="3">
        <dgm:presLayoutVars>
          <dgm:bulletEnabled val="1"/>
        </dgm:presLayoutVars>
      </dgm:prSet>
      <dgm:spPr/>
      <dgm:t>
        <a:bodyPr/>
        <a:lstStyle/>
        <a:p>
          <a:endParaRPr lang="zh-CN" altLang="en-US"/>
        </a:p>
      </dgm:t>
    </dgm:pt>
    <dgm:pt modelId="{56A0E4F7-C1F3-48AF-A99F-222D7F44F242}" type="pres">
      <dgm:prSet presAssocID="{092EC17D-F0C9-4EE6-ACA3-5D3994D01279}" presName="ThreeConn_1-2" presStyleLbl="fgAccFollowNode1" presStyleIdx="0" presStyleCnt="2">
        <dgm:presLayoutVars>
          <dgm:bulletEnabled val="1"/>
        </dgm:presLayoutVars>
      </dgm:prSet>
      <dgm:spPr/>
      <dgm:t>
        <a:bodyPr/>
        <a:lstStyle/>
        <a:p>
          <a:endParaRPr lang="zh-CN" altLang="en-US"/>
        </a:p>
      </dgm:t>
    </dgm:pt>
    <dgm:pt modelId="{E2834757-1354-4A22-A0EB-FB560E2E44F7}" type="pres">
      <dgm:prSet presAssocID="{092EC17D-F0C9-4EE6-ACA3-5D3994D01279}" presName="ThreeConn_2-3" presStyleLbl="fgAccFollowNode1" presStyleIdx="1" presStyleCnt="2">
        <dgm:presLayoutVars>
          <dgm:bulletEnabled val="1"/>
        </dgm:presLayoutVars>
      </dgm:prSet>
      <dgm:spPr/>
      <dgm:t>
        <a:bodyPr/>
        <a:lstStyle/>
        <a:p>
          <a:endParaRPr lang="zh-CN" altLang="en-US"/>
        </a:p>
      </dgm:t>
    </dgm:pt>
    <dgm:pt modelId="{932B5EDC-66BF-469A-9F84-8C3B49DB7439}" type="pres">
      <dgm:prSet presAssocID="{092EC17D-F0C9-4EE6-ACA3-5D3994D01279}" presName="ThreeNodes_1_text" presStyleLbl="node1" presStyleIdx="2" presStyleCnt="3">
        <dgm:presLayoutVars>
          <dgm:bulletEnabled val="1"/>
        </dgm:presLayoutVars>
      </dgm:prSet>
      <dgm:spPr/>
      <dgm:t>
        <a:bodyPr/>
        <a:lstStyle/>
        <a:p>
          <a:endParaRPr lang="zh-CN" altLang="en-US"/>
        </a:p>
      </dgm:t>
    </dgm:pt>
    <dgm:pt modelId="{9858410A-B915-4248-9B2F-5B40ECC2721D}" type="pres">
      <dgm:prSet presAssocID="{092EC17D-F0C9-4EE6-ACA3-5D3994D01279}" presName="ThreeNodes_2_text" presStyleLbl="node1" presStyleIdx="2" presStyleCnt="3">
        <dgm:presLayoutVars>
          <dgm:bulletEnabled val="1"/>
        </dgm:presLayoutVars>
      </dgm:prSet>
      <dgm:spPr/>
      <dgm:t>
        <a:bodyPr/>
        <a:lstStyle/>
        <a:p>
          <a:endParaRPr lang="zh-CN" altLang="en-US"/>
        </a:p>
      </dgm:t>
    </dgm:pt>
    <dgm:pt modelId="{EE196812-179F-4611-84D6-7D2E81B53930}" type="pres">
      <dgm:prSet presAssocID="{092EC17D-F0C9-4EE6-ACA3-5D3994D01279}" presName="ThreeNodes_3_text" presStyleLbl="node1" presStyleIdx="2" presStyleCnt="3">
        <dgm:presLayoutVars>
          <dgm:bulletEnabled val="1"/>
        </dgm:presLayoutVars>
      </dgm:prSet>
      <dgm:spPr/>
      <dgm:t>
        <a:bodyPr/>
        <a:lstStyle/>
        <a:p>
          <a:endParaRPr lang="zh-CN" altLang="en-US"/>
        </a:p>
      </dgm:t>
    </dgm:pt>
  </dgm:ptLst>
  <dgm:cxnLst>
    <dgm:cxn modelId="{1FD48A6B-1FDC-4535-8E46-8638109F3A2C}" type="presOf" srcId="{092EC17D-F0C9-4EE6-ACA3-5D3994D01279}" destId="{D0A3D936-FCDA-432B-94F0-B542B09B92E7}" srcOrd="0" destOrd="0" presId="urn:microsoft.com/office/officeart/2005/8/layout/vProcess5"/>
    <dgm:cxn modelId="{A6032D1A-ADE0-4729-A5FA-0B592E42572A}" type="presOf" srcId="{3DADC4A6-4939-4C92-A211-816F7E6C32A2}" destId="{932B5EDC-66BF-469A-9F84-8C3B49DB7439}" srcOrd="1" destOrd="0" presId="urn:microsoft.com/office/officeart/2005/8/layout/vProcess5"/>
    <dgm:cxn modelId="{17600D6E-2C8D-4EE0-8CAE-FCE4BC080216}" type="presOf" srcId="{3DADC4A6-4939-4C92-A211-816F7E6C32A2}" destId="{955B9F33-8DAA-42C4-A420-FFB8142DC825}" srcOrd="0" destOrd="0" presId="urn:microsoft.com/office/officeart/2005/8/layout/vProcess5"/>
    <dgm:cxn modelId="{4ED190CE-B012-4DD3-B752-656C34C562FF}" type="presOf" srcId="{30F8B76E-8286-44EE-A6CF-448313537111}" destId="{903F9C91-3020-45FE-B4E4-0F7E7048596A}" srcOrd="0" destOrd="0" presId="urn:microsoft.com/office/officeart/2005/8/layout/vProcess5"/>
    <dgm:cxn modelId="{9C47E51E-7DA5-4CBA-8C4D-62981502B2BE}" srcId="{092EC17D-F0C9-4EE6-ACA3-5D3994D01279}" destId="{30F8B76E-8286-44EE-A6CF-448313537111}" srcOrd="2" destOrd="0" parTransId="{648D7323-317E-41F5-962C-BA50BE7BD09C}" sibTransId="{ABD60973-9C3F-4E77-A356-3CA48D3FE286}"/>
    <dgm:cxn modelId="{B53B920D-4E46-4AB5-831F-845BD25771DA}" type="presOf" srcId="{68A93C5B-C976-4EE8-B8BB-62C7D4FD4C13}" destId="{878B798E-49D9-45B0-8942-58D870598F2D}" srcOrd="0" destOrd="0" presId="urn:microsoft.com/office/officeart/2005/8/layout/vProcess5"/>
    <dgm:cxn modelId="{DAB19B87-A3AA-4D56-9E45-4B113F633BA0}" type="presOf" srcId="{68A93C5B-C976-4EE8-B8BB-62C7D4FD4C13}" destId="{9858410A-B915-4248-9B2F-5B40ECC2721D}" srcOrd="1" destOrd="0" presId="urn:microsoft.com/office/officeart/2005/8/layout/vProcess5"/>
    <dgm:cxn modelId="{89583811-D2EE-4DC7-96AE-35107288173A}" type="presOf" srcId="{30F8B76E-8286-44EE-A6CF-448313537111}" destId="{EE196812-179F-4611-84D6-7D2E81B53930}" srcOrd="1" destOrd="0" presId="urn:microsoft.com/office/officeart/2005/8/layout/vProcess5"/>
    <dgm:cxn modelId="{287A8B3A-2BB0-40A4-AFA1-CA364B6AA703}" type="presOf" srcId="{354060F0-0CF3-4DBB-99F0-9731430A9C4D}" destId="{56A0E4F7-C1F3-48AF-A99F-222D7F44F242}" srcOrd="0" destOrd="0" presId="urn:microsoft.com/office/officeart/2005/8/layout/vProcess5"/>
    <dgm:cxn modelId="{AED30FB7-32B5-4C2F-B18E-8B7572523800}" srcId="{092EC17D-F0C9-4EE6-ACA3-5D3994D01279}" destId="{68A93C5B-C976-4EE8-B8BB-62C7D4FD4C13}" srcOrd="1" destOrd="0" parTransId="{2C7DD031-EC49-4AC2-A63C-5D90113BED08}" sibTransId="{9B0DBBBB-1C44-48B6-BBA1-D5314C8AD5AB}"/>
    <dgm:cxn modelId="{DE6DCD86-FFB9-4008-A2C1-75F9DC791A37}" srcId="{092EC17D-F0C9-4EE6-ACA3-5D3994D01279}" destId="{3DADC4A6-4939-4C92-A211-816F7E6C32A2}" srcOrd="0" destOrd="0" parTransId="{AE6419EF-C137-4A74-BF88-3A75D3E113B0}" sibTransId="{354060F0-0CF3-4DBB-99F0-9731430A9C4D}"/>
    <dgm:cxn modelId="{47F68235-3706-4347-A9B6-A3F396C68186}" type="presOf" srcId="{9B0DBBBB-1C44-48B6-BBA1-D5314C8AD5AB}" destId="{E2834757-1354-4A22-A0EB-FB560E2E44F7}" srcOrd="0" destOrd="0" presId="urn:microsoft.com/office/officeart/2005/8/layout/vProcess5"/>
    <dgm:cxn modelId="{75A08590-132A-4322-88BA-3D22917514B1}" type="presParOf" srcId="{D0A3D936-FCDA-432B-94F0-B542B09B92E7}" destId="{40CDC3D2-5150-4138-92D4-97EC87A5B4AC}" srcOrd="0" destOrd="0" presId="urn:microsoft.com/office/officeart/2005/8/layout/vProcess5"/>
    <dgm:cxn modelId="{88778225-7B6D-4B92-853F-09FCEF98290F}" type="presParOf" srcId="{D0A3D936-FCDA-432B-94F0-B542B09B92E7}" destId="{955B9F33-8DAA-42C4-A420-FFB8142DC825}" srcOrd="1" destOrd="0" presId="urn:microsoft.com/office/officeart/2005/8/layout/vProcess5"/>
    <dgm:cxn modelId="{C26E1659-FF08-4C94-A93C-48D963191AD3}" type="presParOf" srcId="{D0A3D936-FCDA-432B-94F0-B542B09B92E7}" destId="{878B798E-49D9-45B0-8942-58D870598F2D}" srcOrd="2" destOrd="0" presId="urn:microsoft.com/office/officeart/2005/8/layout/vProcess5"/>
    <dgm:cxn modelId="{77AC8154-BD1A-4789-B01F-9EBA1920C1EE}" type="presParOf" srcId="{D0A3D936-FCDA-432B-94F0-B542B09B92E7}" destId="{903F9C91-3020-45FE-B4E4-0F7E7048596A}" srcOrd="3" destOrd="0" presId="urn:microsoft.com/office/officeart/2005/8/layout/vProcess5"/>
    <dgm:cxn modelId="{7F4957AA-ED50-47CB-B2F3-5D320FA3F65D}" type="presParOf" srcId="{D0A3D936-FCDA-432B-94F0-B542B09B92E7}" destId="{56A0E4F7-C1F3-48AF-A99F-222D7F44F242}" srcOrd="4" destOrd="0" presId="urn:microsoft.com/office/officeart/2005/8/layout/vProcess5"/>
    <dgm:cxn modelId="{EF6F00DE-5DD9-4EA7-8FF2-68601469B7A7}" type="presParOf" srcId="{D0A3D936-FCDA-432B-94F0-B542B09B92E7}" destId="{E2834757-1354-4A22-A0EB-FB560E2E44F7}" srcOrd="5" destOrd="0" presId="urn:microsoft.com/office/officeart/2005/8/layout/vProcess5"/>
    <dgm:cxn modelId="{3D90E9FD-48B0-488E-8ACC-CB7A60063BF9}" type="presParOf" srcId="{D0A3D936-FCDA-432B-94F0-B542B09B92E7}" destId="{932B5EDC-66BF-469A-9F84-8C3B49DB7439}" srcOrd="6" destOrd="0" presId="urn:microsoft.com/office/officeart/2005/8/layout/vProcess5"/>
    <dgm:cxn modelId="{B141D763-EB44-4EEE-BEAC-EDF4984E5285}" type="presParOf" srcId="{D0A3D936-FCDA-432B-94F0-B542B09B92E7}" destId="{9858410A-B915-4248-9B2F-5B40ECC2721D}" srcOrd="7" destOrd="0" presId="urn:microsoft.com/office/officeart/2005/8/layout/vProcess5"/>
    <dgm:cxn modelId="{AADFB4F0-C571-4AFA-8380-16A16284C15F}" type="presParOf" srcId="{D0A3D936-FCDA-432B-94F0-B542B09B92E7}" destId="{EE196812-179F-4611-84D6-7D2E81B53930}" srcOrd="8"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688632" cy="4020478"/>
        <a:chOff x="0" y="0"/>
        <a:chExt cx="5688632" cy="4020478"/>
      </a:xfrm>
    </dsp:grpSpPr>
    <dsp:sp modelId="{BA46271F-0A32-4B1D-818D-12E98822AD87}">
      <dsp:nvSpPr>
        <dsp:cNvPr id="5" name="矩形 4"/>
        <dsp:cNvSpPr/>
      </dsp:nvSpPr>
      <dsp:spPr bwMode="white">
        <a:xfrm>
          <a:off x="0" y="28331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283319"/>
        <a:ext cx="5688632" cy="453600"/>
      </dsp:txXfrm>
    </dsp:sp>
    <dsp:sp modelId="{C77653CD-9761-4511-8993-B9BF7EE1AC7F}">
      <dsp:nvSpPr>
        <dsp:cNvPr id="4" name="圆角矩形 3"/>
        <dsp:cNvSpPr/>
      </dsp:nvSpPr>
      <dsp:spPr bwMode="white">
        <a:xfrm>
          <a:off x="284432" y="1763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rgbClr val="FF0000"/>
              </a:solidFill>
            </a:rPr>
            <a:t>一、薪酬导论</a:t>
          </a:r>
          <a:endParaRPr lang="en-US" sz="2400" dirty="0">
            <a:solidFill>
              <a:srgbClr val="FF0000"/>
            </a:solidFill>
          </a:endParaRPr>
        </a:p>
      </dsp:txBody>
      <dsp:txXfrm>
        <a:off x="284432" y="17639"/>
        <a:ext cx="3982042" cy="531360"/>
      </dsp:txXfrm>
    </dsp:sp>
    <dsp:sp modelId="{046734EA-BF26-4371-85F2-644E0D8C1BEC}">
      <dsp:nvSpPr>
        <dsp:cNvPr id="8" name="矩形 7"/>
        <dsp:cNvSpPr/>
      </dsp:nvSpPr>
      <dsp:spPr bwMode="white">
        <a:xfrm>
          <a:off x="0" y="109979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099799"/>
        <a:ext cx="5688632" cy="453600"/>
      </dsp:txXfrm>
    </dsp:sp>
    <dsp:sp modelId="{D051AC5C-F056-4AB0-90F6-B89C3E1BC41B}">
      <dsp:nvSpPr>
        <dsp:cNvPr id="7" name="圆角矩形 6"/>
        <dsp:cNvSpPr/>
      </dsp:nvSpPr>
      <dsp:spPr bwMode="white">
        <a:xfrm>
          <a:off x="284432" y="83411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二、基本薪酬管理</a:t>
          </a:r>
          <a:endParaRPr lang="en-US" sz="2400" dirty="0">
            <a:solidFill>
              <a:schemeClr val="dk1"/>
            </a:solidFill>
          </a:endParaRPr>
        </a:p>
      </dsp:txBody>
      <dsp:txXfrm>
        <a:off x="284432" y="834119"/>
        <a:ext cx="3982042" cy="531360"/>
      </dsp:txXfrm>
    </dsp:sp>
    <dsp:sp modelId="{73EF9E7F-FA2A-44A4-AB80-8D236BF3F081}">
      <dsp:nvSpPr>
        <dsp:cNvPr id="11" name="矩形 10"/>
        <dsp:cNvSpPr/>
      </dsp:nvSpPr>
      <dsp:spPr bwMode="white">
        <a:xfrm>
          <a:off x="0" y="191627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916279"/>
        <a:ext cx="5688632" cy="453600"/>
      </dsp:txXfrm>
    </dsp:sp>
    <dsp:sp modelId="{B6883E21-DFF0-471F-A08A-C07555B8643C}">
      <dsp:nvSpPr>
        <dsp:cNvPr id="10" name="圆角矩形 9"/>
        <dsp:cNvSpPr/>
      </dsp:nvSpPr>
      <dsp:spPr bwMode="white">
        <a:xfrm>
          <a:off x="284432" y="165059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三、奖金管理</a:t>
          </a:r>
          <a:endParaRPr lang="en-US" sz="2400" dirty="0">
            <a:solidFill>
              <a:schemeClr val="dk1"/>
            </a:solidFill>
          </a:endParaRPr>
        </a:p>
      </dsp:txBody>
      <dsp:txXfrm>
        <a:off x="284432" y="1650599"/>
        <a:ext cx="3982042" cy="531360"/>
      </dsp:txXfrm>
    </dsp:sp>
    <dsp:sp modelId="{8AD0FB4D-0368-4262-B783-3021E0079CA8}">
      <dsp:nvSpPr>
        <dsp:cNvPr id="14" name="矩形 13"/>
        <dsp:cNvSpPr/>
      </dsp:nvSpPr>
      <dsp:spPr bwMode="white">
        <a:xfrm>
          <a:off x="0" y="273275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2732759"/>
        <a:ext cx="5688632" cy="453600"/>
      </dsp:txXfrm>
    </dsp:sp>
    <dsp:sp modelId="{21177905-180B-41CE-A6C8-725CE0C0A78C}">
      <dsp:nvSpPr>
        <dsp:cNvPr id="13" name="圆角矩形 12"/>
        <dsp:cNvSpPr/>
      </dsp:nvSpPr>
      <dsp:spPr bwMode="white">
        <a:xfrm>
          <a:off x="284432" y="246707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四、福利管理</a:t>
          </a:r>
          <a:endParaRPr lang="en-US" sz="2400" dirty="0">
            <a:solidFill>
              <a:schemeClr val="dk1"/>
            </a:solidFill>
          </a:endParaRPr>
        </a:p>
      </dsp:txBody>
      <dsp:txXfrm>
        <a:off x="284432" y="2467079"/>
        <a:ext cx="3982042" cy="531360"/>
      </dsp:txXfrm>
    </dsp:sp>
    <dsp:sp modelId="{4B289443-A99F-4A3A-BABB-8480583B6D0E}">
      <dsp:nvSpPr>
        <dsp:cNvPr id="17" name="矩形 16"/>
        <dsp:cNvSpPr/>
      </dsp:nvSpPr>
      <dsp:spPr bwMode="white">
        <a:xfrm>
          <a:off x="0" y="354923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3549239"/>
        <a:ext cx="5688632" cy="453600"/>
      </dsp:txXfrm>
    </dsp:sp>
    <dsp:sp modelId="{FA35E2B3-830F-4E20-9EF8-FCD4CCACEEB9}">
      <dsp:nvSpPr>
        <dsp:cNvPr id="16" name="圆角矩形 15"/>
        <dsp:cNvSpPr/>
      </dsp:nvSpPr>
      <dsp:spPr bwMode="white">
        <a:xfrm>
          <a:off x="284432" y="328355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altLang="en-US" sz="2400" dirty="0" smtClean="0">
              <a:solidFill>
                <a:schemeClr val="dk1"/>
              </a:solidFill>
            </a:rPr>
            <a:t>五、薪酬制度化</a:t>
          </a:r>
          <a:endParaRPr lang="zh-CN" altLang="en-US" sz="2400" dirty="0">
            <a:solidFill>
              <a:schemeClr val="dk1"/>
            </a:solidFill>
          </a:endParaRPr>
        </a:p>
      </dsp:txBody>
      <dsp:txXfrm>
        <a:off x="284432" y="3283559"/>
        <a:ext cx="3982042" cy="531360"/>
      </dsp:txXfrm>
    </dsp:sp>
    <dsp:sp modelId="{4CEDED23-7CC3-4F50-8F8D-2873C23EB4C1}">
      <dsp:nvSpPr>
        <dsp:cNvPr id="3" name="矩形 2" hidden="1"/>
        <dsp:cNvSpPr/>
      </dsp:nvSpPr>
      <dsp:spPr>
        <a:xfrm>
          <a:off x="0" y="17639"/>
          <a:ext cx="284432" cy="531360"/>
        </a:xfrm>
        <a:prstGeom prst="rect">
          <a:avLst/>
        </a:prstGeom>
      </dsp:spPr>
      <dsp:txXfrm>
        <a:off x="0" y="17639"/>
        <a:ext cx="284432" cy="531360"/>
      </dsp:txXfrm>
    </dsp:sp>
    <dsp:sp modelId="{6C576BEB-1F97-41D9-A83D-D5AFF3DAFC92}">
      <dsp:nvSpPr>
        <dsp:cNvPr id="6" name="矩形 5" hidden="1"/>
        <dsp:cNvSpPr/>
      </dsp:nvSpPr>
      <dsp:spPr>
        <a:xfrm>
          <a:off x="0" y="834119"/>
          <a:ext cx="284432" cy="531360"/>
        </a:xfrm>
        <a:prstGeom prst="rect">
          <a:avLst/>
        </a:prstGeom>
      </dsp:spPr>
      <dsp:txXfrm>
        <a:off x="0" y="834119"/>
        <a:ext cx="284432" cy="531360"/>
      </dsp:txXfrm>
    </dsp:sp>
    <dsp:sp modelId="{4AE9C823-1F63-4570-AEC9-B80A3263B7F5}">
      <dsp:nvSpPr>
        <dsp:cNvPr id="9" name="矩形 8" hidden="1"/>
        <dsp:cNvSpPr/>
      </dsp:nvSpPr>
      <dsp:spPr>
        <a:xfrm>
          <a:off x="0" y="1650599"/>
          <a:ext cx="284432" cy="531360"/>
        </a:xfrm>
        <a:prstGeom prst="rect">
          <a:avLst/>
        </a:prstGeom>
      </dsp:spPr>
      <dsp:txXfrm>
        <a:off x="0" y="1650599"/>
        <a:ext cx="284432" cy="531360"/>
      </dsp:txXfrm>
    </dsp:sp>
    <dsp:sp modelId="{E164E132-B258-47B3-9332-3A0F402A77FC}">
      <dsp:nvSpPr>
        <dsp:cNvPr id="12" name="矩形 11" hidden="1"/>
        <dsp:cNvSpPr/>
      </dsp:nvSpPr>
      <dsp:spPr>
        <a:xfrm>
          <a:off x="0" y="2467079"/>
          <a:ext cx="284432" cy="531360"/>
        </a:xfrm>
        <a:prstGeom prst="rect">
          <a:avLst/>
        </a:prstGeom>
      </dsp:spPr>
      <dsp:txXfrm>
        <a:off x="0" y="2467079"/>
        <a:ext cx="284432" cy="531360"/>
      </dsp:txXfrm>
    </dsp:sp>
    <dsp:sp modelId="{07299447-698F-444D-98C5-1E20914F25C4}">
      <dsp:nvSpPr>
        <dsp:cNvPr id="15" name="矩形 14" hidden="1"/>
        <dsp:cNvSpPr/>
      </dsp:nvSpPr>
      <dsp:spPr>
        <a:xfrm>
          <a:off x="0" y="3283559"/>
          <a:ext cx="284432" cy="531360"/>
        </a:xfrm>
        <a:prstGeom prst="rect">
          <a:avLst/>
        </a:prstGeom>
      </dsp:spPr>
      <dsp:txXfrm>
        <a:off x="0" y="3283559"/>
        <a:ext cx="284432" cy="5313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00600" cy="4572000"/>
        <a:chOff x="0" y="0"/>
        <a:chExt cx="5400600" cy="4572000"/>
      </a:xfrm>
    </dsp:grpSpPr>
    <dsp:sp modelId="{279A5044-3A08-42FB-89DA-8E35E389D9DE}">
      <dsp:nvSpPr>
        <dsp:cNvPr id="3" name="圆角矩形 2"/>
        <dsp:cNvSpPr/>
      </dsp:nvSpPr>
      <dsp:spPr bwMode="white">
        <a:xfrm>
          <a:off x="0" y="7787"/>
          <a:ext cx="5400600" cy="6364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91439" tIns="91439" rIns="91439" bIns="914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rtl="0">
            <a:lnSpc>
              <a:spcPct val="100000"/>
            </a:lnSpc>
            <a:spcBef>
              <a:spcPct val="0"/>
            </a:spcBef>
            <a:spcAft>
              <a:spcPct val="35000"/>
            </a:spcAft>
          </a:pPr>
          <a:r>
            <a:rPr lang="zh-CN" altLang="en-US" sz="2400" b="1" dirty="0" smtClean="0">
              <a:solidFill>
                <a:schemeClr val="dk1"/>
              </a:solidFill>
            </a:rPr>
            <a:t>（</a:t>
          </a:r>
          <a:r>
            <a:rPr lang="en-US" altLang="zh-CN" sz="2400" b="1" dirty="0" smtClean="0">
              <a:solidFill>
                <a:schemeClr val="dk1"/>
              </a:solidFill>
            </a:rPr>
            <a:t>1</a:t>
          </a:r>
          <a:r>
            <a:rPr lang="zh-CN" altLang="en-US" sz="2400" b="1" dirty="0" smtClean="0">
              <a:solidFill>
                <a:schemeClr val="dk1"/>
              </a:solidFill>
            </a:rPr>
            <a:t>）</a:t>
          </a:r>
          <a:r>
            <a:rPr lang="zh-CN" sz="2400" b="1" dirty="0" smtClean="0">
              <a:solidFill>
                <a:schemeClr val="dk1"/>
              </a:solidFill>
            </a:rPr>
            <a:t>从美国薪酬协会改名讲起</a:t>
          </a:r>
          <a:endParaRPr lang="en-US" sz="2400" b="1" dirty="0">
            <a:solidFill>
              <a:schemeClr val="dk1"/>
            </a:solidFill>
          </a:endParaRPr>
        </a:p>
      </dsp:txBody>
      <dsp:txXfrm>
        <a:off x="0" y="7787"/>
        <a:ext cx="5400600" cy="636480"/>
      </dsp:txXfrm>
    </dsp:sp>
    <dsp:sp modelId="{E00269B4-FEBB-4012-9FB4-1B02F6B505CD}">
      <dsp:nvSpPr>
        <dsp:cNvPr id="4" name="圆角矩形 3"/>
        <dsp:cNvSpPr/>
      </dsp:nvSpPr>
      <dsp:spPr bwMode="white">
        <a:xfrm>
          <a:off x="0" y="742187"/>
          <a:ext cx="5400600" cy="6364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91439" tIns="91439" rIns="91439" bIns="914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rtl="0">
            <a:lnSpc>
              <a:spcPct val="100000"/>
            </a:lnSpc>
            <a:spcBef>
              <a:spcPct val="0"/>
            </a:spcBef>
            <a:spcAft>
              <a:spcPct val="35000"/>
            </a:spcAft>
          </a:pPr>
          <a:r>
            <a:rPr lang="zh-CN" altLang="en-US" sz="2400" b="1" dirty="0" smtClean="0">
              <a:solidFill>
                <a:schemeClr val="dk1"/>
              </a:solidFill>
            </a:rPr>
            <a:t>（</a:t>
          </a:r>
          <a:r>
            <a:rPr lang="en-US" altLang="zh-CN" sz="2400" b="1" dirty="0" smtClean="0">
              <a:solidFill>
                <a:schemeClr val="dk1"/>
              </a:solidFill>
            </a:rPr>
            <a:t>2</a:t>
          </a:r>
          <a:r>
            <a:rPr lang="zh-CN" altLang="en-US" sz="2400" b="1" dirty="0" smtClean="0">
              <a:solidFill>
                <a:schemeClr val="dk1"/>
              </a:solidFill>
            </a:rPr>
            <a:t>）</a:t>
          </a:r>
          <a:r>
            <a:rPr lang="zh-CN" sz="2400" b="1" dirty="0" smtClean="0">
              <a:solidFill>
                <a:schemeClr val="dk1"/>
              </a:solidFill>
            </a:rPr>
            <a:t>从用词变化看薪酬概念的内涵</a:t>
          </a:r>
          <a:endParaRPr lang="en-US" sz="2400" b="1" dirty="0">
            <a:solidFill>
              <a:schemeClr val="dk1"/>
            </a:solidFill>
          </a:endParaRPr>
        </a:p>
      </dsp:txBody>
      <dsp:txXfrm>
        <a:off x="0" y="742187"/>
        <a:ext cx="5400600" cy="636480"/>
      </dsp:txXfrm>
    </dsp:sp>
    <dsp:sp modelId="{6A0595C1-E0D3-4824-A49C-7BA12DCDE4B1}">
      <dsp:nvSpPr>
        <dsp:cNvPr id="5" name="圆角矩形 4"/>
        <dsp:cNvSpPr/>
      </dsp:nvSpPr>
      <dsp:spPr bwMode="white">
        <a:xfrm>
          <a:off x="0" y="1476587"/>
          <a:ext cx="5400600" cy="6364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91439" tIns="91439" rIns="91439" bIns="914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rtl="0">
            <a:lnSpc>
              <a:spcPct val="100000"/>
            </a:lnSpc>
            <a:spcBef>
              <a:spcPct val="0"/>
            </a:spcBef>
            <a:spcAft>
              <a:spcPct val="35000"/>
            </a:spcAft>
          </a:pPr>
          <a:r>
            <a:rPr lang="zh-CN" altLang="en-US" sz="2400" b="1" dirty="0" smtClean="0">
              <a:solidFill>
                <a:schemeClr val="dk1"/>
              </a:solidFill>
            </a:rPr>
            <a:t>（</a:t>
          </a:r>
          <a:r>
            <a:rPr lang="en-US" altLang="zh-CN" sz="2400" b="1" dirty="0" smtClean="0">
              <a:solidFill>
                <a:schemeClr val="dk1"/>
              </a:solidFill>
            </a:rPr>
            <a:t>3</a:t>
          </a:r>
          <a:r>
            <a:rPr lang="zh-CN" altLang="en-US" sz="2400" b="1" dirty="0" smtClean="0">
              <a:solidFill>
                <a:schemeClr val="dk1"/>
              </a:solidFill>
            </a:rPr>
            <a:t>）</a:t>
          </a:r>
          <a:r>
            <a:rPr lang="zh-CN" sz="2400" b="1" dirty="0" smtClean="0">
              <a:solidFill>
                <a:schemeClr val="dk1"/>
              </a:solidFill>
            </a:rPr>
            <a:t>什么是总体报酬？</a:t>
          </a:r>
          <a:endParaRPr lang="en-US" sz="2400" b="1" dirty="0">
            <a:solidFill>
              <a:schemeClr val="dk1"/>
            </a:solidFill>
          </a:endParaRPr>
        </a:p>
      </dsp:txBody>
      <dsp:txXfrm>
        <a:off x="0" y="1476587"/>
        <a:ext cx="5400600" cy="636480"/>
      </dsp:txXfrm>
    </dsp:sp>
    <dsp:sp modelId="{B9BBAEAF-261F-4D9C-98BD-B6DF319561C8}">
      <dsp:nvSpPr>
        <dsp:cNvPr id="6" name="圆角矩形 5"/>
        <dsp:cNvSpPr/>
      </dsp:nvSpPr>
      <dsp:spPr bwMode="white">
        <a:xfrm>
          <a:off x="0" y="2210988"/>
          <a:ext cx="5400600" cy="6364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91439" tIns="91439" rIns="91439" bIns="914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rtl="0">
            <a:lnSpc>
              <a:spcPct val="100000"/>
            </a:lnSpc>
            <a:spcBef>
              <a:spcPct val="0"/>
            </a:spcBef>
            <a:spcAft>
              <a:spcPct val="35000"/>
            </a:spcAft>
          </a:pPr>
          <a:r>
            <a:rPr lang="zh-CN" altLang="en-US" sz="2400" b="1" dirty="0" smtClean="0">
              <a:solidFill>
                <a:schemeClr val="dk1"/>
              </a:solidFill>
            </a:rPr>
            <a:t>（</a:t>
          </a:r>
          <a:r>
            <a:rPr lang="en-US" altLang="zh-CN" sz="2400" b="1" dirty="0" smtClean="0">
              <a:solidFill>
                <a:schemeClr val="dk1"/>
              </a:solidFill>
            </a:rPr>
            <a:t>4</a:t>
          </a:r>
          <a:r>
            <a:rPr lang="zh-CN" altLang="en-US" sz="2400" b="1" dirty="0" smtClean="0">
              <a:solidFill>
                <a:schemeClr val="dk1"/>
              </a:solidFill>
            </a:rPr>
            <a:t>）</a:t>
          </a:r>
          <a:r>
            <a:rPr lang="zh-CN" sz="2400" b="1" dirty="0" smtClean="0">
              <a:solidFill>
                <a:schemeClr val="dk1"/>
              </a:solidFill>
            </a:rPr>
            <a:t>为什么总体报酬概念越来越流行？</a:t>
          </a:r>
          <a:endParaRPr lang="en-US" sz="2400" b="1" dirty="0">
            <a:solidFill>
              <a:schemeClr val="dk1"/>
            </a:solidFill>
          </a:endParaRPr>
        </a:p>
      </dsp:txBody>
      <dsp:txXfrm>
        <a:off x="0" y="2210988"/>
        <a:ext cx="5400600" cy="636480"/>
      </dsp:txXfrm>
    </dsp:sp>
    <dsp:sp modelId="{84E131DF-B3C1-4DB1-A0FA-71ADBD1AA15F}">
      <dsp:nvSpPr>
        <dsp:cNvPr id="7" name="圆角矩形 6"/>
        <dsp:cNvSpPr/>
      </dsp:nvSpPr>
      <dsp:spPr bwMode="white">
        <a:xfrm>
          <a:off x="0" y="2945388"/>
          <a:ext cx="5400600" cy="6364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91439" tIns="91439" rIns="91439" bIns="91439"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rtl="0">
            <a:lnSpc>
              <a:spcPct val="100000"/>
            </a:lnSpc>
            <a:spcBef>
              <a:spcPct val="0"/>
            </a:spcBef>
            <a:spcAft>
              <a:spcPct val="35000"/>
            </a:spcAft>
          </a:pPr>
          <a:r>
            <a:rPr lang="zh-CN" altLang="en-US" sz="2400" b="1" dirty="0" smtClean="0">
              <a:solidFill>
                <a:schemeClr val="dk1"/>
              </a:solidFill>
            </a:rPr>
            <a:t>（</a:t>
          </a:r>
          <a:r>
            <a:rPr lang="en-US" altLang="zh-CN" sz="2400" b="1" dirty="0" smtClean="0">
              <a:solidFill>
                <a:schemeClr val="dk1"/>
              </a:solidFill>
            </a:rPr>
            <a:t>5</a:t>
          </a:r>
          <a:r>
            <a:rPr lang="zh-CN" altLang="en-US" sz="2400" b="1" dirty="0" smtClean="0">
              <a:solidFill>
                <a:schemeClr val="dk1"/>
              </a:solidFill>
            </a:rPr>
            <a:t>）</a:t>
          </a:r>
          <a:r>
            <a:rPr lang="zh-CN" sz="2400" b="1" dirty="0" smtClean="0">
              <a:solidFill>
                <a:schemeClr val="dk1"/>
              </a:solidFill>
            </a:rPr>
            <a:t>三个重要的非货币报酬类型</a:t>
          </a:r>
          <a:endParaRPr lang="en-US" sz="2400" b="1" dirty="0">
            <a:solidFill>
              <a:schemeClr val="dk1"/>
            </a:solidFill>
          </a:endParaRPr>
        </a:p>
      </dsp:txBody>
      <dsp:txXfrm>
        <a:off x="0" y="2945388"/>
        <a:ext cx="5400600" cy="636480"/>
      </dsp:txXfrm>
    </dsp:sp>
    <dsp:sp modelId="{C6D6B9B5-79D9-4F27-A357-6AC94BBDFF18}">
      <dsp:nvSpPr>
        <dsp:cNvPr id="8" name="矩形 7"/>
        <dsp:cNvSpPr/>
      </dsp:nvSpPr>
      <dsp:spPr bwMode="white">
        <a:xfrm>
          <a:off x="0" y="3581868"/>
          <a:ext cx="5400600" cy="98234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1469" tIns="22860" rIns="128016" bIns="22860" anchor="t"/>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marL="171450" lvl="1" indent="-171450" rtl="0">
            <a:lnSpc>
              <a:spcPct val="100000"/>
            </a:lnSpc>
            <a:spcBef>
              <a:spcPct val="0"/>
            </a:spcBef>
            <a:spcAft>
              <a:spcPct val="20000"/>
            </a:spcAft>
            <a:buChar char="•"/>
          </a:pPr>
          <a:r>
            <a:rPr lang="zh-CN" sz="1800" dirty="0" smtClean="0">
              <a:solidFill>
                <a:schemeClr val="tx1"/>
              </a:solidFill>
            </a:rPr>
            <a:t>（</a:t>
          </a:r>
          <a:r>
            <a:rPr lang="en-US" sz="1800" dirty="0" smtClean="0">
              <a:solidFill>
                <a:schemeClr val="tx1"/>
              </a:solidFill>
            </a:rPr>
            <a:t>1</a:t>
          </a:r>
          <a:r>
            <a:rPr lang="zh-CN" sz="1800" dirty="0" smtClean="0">
              <a:solidFill>
                <a:schemeClr val="tx1"/>
              </a:solidFill>
            </a:rPr>
            <a:t>）工作生活平衡</a:t>
          </a:r>
          <a:endParaRPr lang="en-US" sz="1800" dirty="0">
            <a:solidFill>
              <a:schemeClr val="tx1"/>
            </a:solidFill>
          </a:endParaRPr>
        </a:p>
        <a:p>
          <a:pPr marL="171450" lvl="1" indent="-171450" rtl="0">
            <a:lnSpc>
              <a:spcPct val="100000"/>
            </a:lnSpc>
            <a:spcBef>
              <a:spcPct val="0"/>
            </a:spcBef>
            <a:spcAft>
              <a:spcPct val="20000"/>
            </a:spcAft>
            <a:buChar char="•"/>
          </a:pPr>
          <a:r>
            <a:rPr lang="zh-CN" sz="1800" dirty="0" smtClean="0">
              <a:solidFill>
                <a:schemeClr val="tx1"/>
              </a:solidFill>
            </a:rPr>
            <a:t>（</a:t>
          </a:r>
          <a:r>
            <a:rPr lang="en-US" sz="1800" dirty="0" smtClean="0">
              <a:solidFill>
                <a:schemeClr val="tx1"/>
              </a:solidFill>
            </a:rPr>
            <a:t>2</a:t>
          </a:r>
          <a:r>
            <a:rPr lang="zh-CN" sz="1800" dirty="0" smtClean="0">
              <a:solidFill>
                <a:schemeClr val="tx1"/>
              </a:solidFill>
            </a:rPr>
            <a:t>）认可激励计划</a:t>
          </a:r>
          <a:endParaRPr lang="en-US" sz="1800" dirty="0">
            <a:solidFill>
              <a:schemeClr val="tx1"/>
            </a:solidFill>
          </a:endParaRPr>
        </a:p>
        <a:p>
          <a:pPr marL="171450" lvl="1" indent="-171450" rtl="0">
            <a:lnSpc>
              <a:spcPct val="100000"/>
            </a:lnSpc>
            <a:spcBef>
              <a:spcPct val="0"/>
            </a:spcBef>
            <a:spcAft>
              <a:spcPct val="20000"/>
            </a:spcAft>
            <a:buChar char="•"/>
          </a:pPr>
          <a:r>
            <a:rPr lang="zh-CN" sz="1800" dirty="0" smtClean="0">
              <a:solidFill>
                <a:schemeClr val="tx1"/>
              </a:solidFill>
            </a:rPr>
            <a:t>（</a:t>
          </a:r>
          <a:r>
            <a:rPr lang="en-US" sz="1800" dirty="0" smtClean="0">
              <a:solidFill>
                <a:schemeClr val="tx1"/>
              </a:solidFill>
            </a:rPr>
            <a:t>3</a:t>
          </a:r>
          <a:r>
            <a:rPr lang="zh-CN" sz="1800" dirty="0" smtClean="0">
              <a:solidFill>
                <a:schemeClr val="tx1"/>
              </a:solidFill>
            </a:rPr>
            <a:t>）学习与发展机会</a:t>
          </a:r>
          <a:endParaRPr lang="en-US" sz="1800" dirty="0">
            <a:solidFill>
              <a:schemeClr val="tx1"/>
            </a:solidFill>
          </a:endParaRPr>
        </a:p>
      </dsp:txBody>
      <dsp:txXfrm>
        <a:off x="0" y="3581868"/>
        <a:ext cx="5400600" cy="982345"/>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008440" cy="4696296"/>
        <a:chOff x="0" y="0"/>
        <a:chExt cx="7008440" cy="4696296"/>
      </a:xfrm>
    </dsp:grpSpPr>
    <dsp:sp modelId="{0BF3E969-1DFB-49F4-9E05-EC3EF8F07A00}">
      <dsp:nvSpPr>
        <dsp:cNvPr id="4" name="同侧圆角矩形 3"/>
        <dsp:cNvSpPr/>
      </dsp:nvSpPr>
      <dsp:spPr bwMode="white">
        <a:xfrm rot="5400000">
          <a:off x="4465176" y="-1866997"/>
          <a:ext cx="601126" cy="448540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l">
            <a:lnSpc>
              <a:spcPct val="100000"/>
            </a:lnSpc>
            <a:spcBef>
              <a:spcPct val="0"/>
            </a:spcBef>
            <a:spcAft>
              <a:spcPct val="15000"/>
            </a:spcAft>
            <a:buChar char="•"/>
          </a:pPr>
          <a:r>
            <a:rPr lang="zh-CN" altLang="en-US" sz="1800" dirty="0" smtClean="0">
              <a:solidFill>
                <a:schemeClr val="dk1"/>
              </a:solidFill>
              <a:latin typeface="楷体_GB2312" pitchFamily="49" charset="-122"/>
              <a:ea typeface="楷体_GB2312" pitchFamily="49" charset="-122"/>
            </a:rPr>
            <a:t>基本薪酬、变动报酬、认可奖励计划、股票激励机会</a:t>
          </a:r>
          <a:endParaRPr lang="zh-CN" altLang="en-US" sz="1800" dirty="0">
            <a:solidFill>
              <a:schemeClr val="dk1"/>
            </a:solidFill>
          </a:endParaRPr>
        </a:p>
      </dsp:txBody>
      <dsp:txXfrm rot="5400000">
        <a:off x="4465176" y="-1866997"/>
        <a:ext cx="601126" cy="4485402"/>
      </dsp:txXfrm>
    </dsp:sp>
    <dsp:sp modelId="{8710EF29-25F4-49D3-AF43-589E9A85C7F2}">
      <dsp:nvSpPr>
        <dsp:cNvPr id="3" name="圆角矩形 2"/>
        <dsp:cNvSpPr/>
      </dsp:nvSpPr>
      <dsp:spPr bwMode="white">
        <a:xfrm>
          <a:off x="0" y="0"/>
          <a:ext cx="2523038" cy="751407"/>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latin typeface="楷体_GB2312" pitchFamily="49" charset="-122"/>
              <a:ea typeface="楷体_GB2312" pitchFamily="49" charset="-122"/>
            </a:rPr>
            <a:t>①货币报酬</a:t>
          </a:r>
          <a:endParaRPr lang="zh-CN" altLang="en-US" sz="2400" dirty="0"/>
        </a:p>
      </dsp:txBody>
      <dsp:txXfrm>
        <a:off x="0" y="0"/>
        <a:ext cx="2523038" cy="751407"/>
      </dsp:txXfrm>
    </dsp:sp>
    <dsp:sp modelId="{C29A4E7F-B223-42AE-B761-8C749687EF71}">
      <dsp:nvSpPr>
        <dsp:cNvPr id="6" name="同侧圆角矩形 5"/>
        <dsp:cNvSpPr/>
      </dsp:nvSpPr>
      <dsp:spPr bwMode="white">
        <a:xfrm rot="5400000">
          <a:off x="4465176" y="-1078019"/>
          <a:ext cx="601126" cy="448540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l">
            <a:lnSpc>
              <a:spcPct val="100000"/>
            </a:lnSpc>
            <a:spcBef>
              <a:spcPct val="0"/>
            </a:spcBef>
            <a:spcAft>
              <a:spcPct val="15000"/>
            </a:spcAft>
            <a:buChar char="•"/>
          </a:pPr>
          <a:r>
            <a:rPr lang="zh-CN" altLang="en-US" sz="1800" dirty="0" smtClean="0">
              <a:solidFill>
                <a:schemeClr val="dk1"/>
              </a:solidFill>
              <a:latin typeface="楷体_GB2312" pitchFamily="49" charset="-122"/>
              <a:ea typeface="楷体_GB2312" pitchFamily="49" charset="-122"/>
            </a:rPr>
            <a:t>退休、健康、储蓄、离职</a:t>
          </a:r>
          <a:endParaRPr lang="zh-CN" altLang="en-US" sz="1800" dirty="0">
            <a:solidFill>
              <a:schemeClr val="dk1"/>
            </a:solidFill>
          </a:endParaRPr>
        </a:p>
      </dsp:txBody>
      <dsp:txXfrm rot="5400000">
        <a:off x="4465176" y="-1078019"/>
        <a:ext cx="601126" cy="4485402"/>
      </dsp:txXfrm>
    </dsp:sp>
    <dsp:sp modelId="{0FE164FB-7835-40FF-A3BD-778696B7524D}">
      <dsp:nvSpPr>
        <dsp:cNvPr id="5" name="圆角矩形 4"/>
        <dsp:cNvSpPr/>
      </dsp:nvSpPr>
      <dsp:spPr bwMode="white">
        <a:xfrm>
          <a:off x="0" y="788978"/>
          <a:ext cx="2523038" cy="751407"/>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latin typeface="楷体_GB2312" pitchFamily="49" charset="-122"/>
              <a:ea typeface="楷体_GB2312" pitchFamily="49" charset="-122"/>
            </a:rPr>
            <a:t>②福利</a:t>
          </a:r>
          <a:endParaRPr lang="zh-CN" altLang="en-US" sz="2400" dirty="0"/>
        </a:p>
      </dsp:txBody>
      <dsp:txXfrm>
        <a:off x="0" y="788978"/>
        <a:ext cx="2523038" cy="751407"/>
      </dsp:txXfrm>
    </dsp:sp>
    <dsp:sp modelId="{7E63D5BF-58A8-43CC-92C6-39D268D227AC}">
      <dsp:nvSpPr>
        <dsp:cNvPr id="8" name="同侧圆角矩形 7"/>
        <dsp:cNvSpPr/>
      </dsp:nvSpPr>
      <dsp:spPr bwMode="white">
        <a:xfrm rot="5400000">
          <a:off x="4465176" y="-289042"/>
          <a:ext cx="601126" cy="448540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l">
            <a:lnSpc>
              <a:spcPct val="100000"/>
            </a:lnSpc>
            <a:spcBef>
              <a:spcPct val="0"/>
            </a:spcBef>
            <a:spcAft>
              <a:spcPct val="15000"/>
            </a:spcAft>
            <a:buChar char="•"/>
          </a:pPr>
          <a:r>
            <a:rPr lang="zh-CN" altLang="en-US" sz="1800" dirty="0" smtClean="0">
              <a:solidFill>
                <a:schemeClr val="dk1"/>
              </a:solidFill>
              <a:latin typeface="楷体_GB2312" pitchFamily="49" charset="-122"/>
              <a:ea typeface="楷体_GB2312" pitchFamily="49" charset="-122"/>
            </a:rPr>
            <a:t>职业生涯、绩效评价、接班人计划、培训</a:t>
          </a:r>
          <a:endParaRPr lang="zh-CN" altLang="en-US" sz="1800" dirty="0">
            <a:solidFill>
              <a:schemeClr val="dk1"/>
            </a:solidFill>
          </a:endParaRPr>
        </a:p>
      </dsp:txBody>
      <dsp:txXfrm rot="5400000">
        <a:off x="4465176" y="-289042"/>
        <a:ext cx="601126" cy="4485402"/>
      </dsp:txXfrm>
    </dsp:sp>
    <dsp:sp modelId="{EA18364E-98D4-41CD-92E9-FBA373C318AD}">
      <dsp:nvSpPr>
        <dsp:cNvPr id="7" name="圆角矩形 6"/>
        <dsp:cNvSpPr/>
      </dsp:nvSpPr>
      <dsp:spPr bwMode="white">
        <a:xfrm>
          <a:off x="0" y="1577955"/>
          <a:ext cx="2523038" cy="751407"/>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latin typeface="楷体_GB2312" pitchFamily="49" charset="-122"/>
              <a:ea typeface="楷体_GB2312" pitchFamily="49" charset="-122"/>
            </a:rPr>
            <a:t>③学习与发展</a:t>
          </a:r>
          <a:endParaRPr lang="zh-CN" altLang="en-US" sz="2400" dirty="0"/>
        </a:p>
      </dsp:txBody>
      <dsp:txXfrm>
        <a:off x="0" y="1577955"/>
        <a:ext cx="2523038" cy="751407"/>
      </dsp:txXfrm>
    </dsp:sp>
    <dsp:sp modelId="{D4A796C1-0FD5-4058-99E7-36AEE14E72A3}">
      <dsp:nvSpPr>
        <dsp:cNvPr id="10" name="同侧圆角矩形 9"/>
        <dsp:cNvSpPr/>
      </dsp:nvSpPr>
      <dsp:spPr bwMode="white">
        <a:xfrm rot="5400000">
          <a:off x="4465176" y="499936"/>
          <a:ext cx="601126" cy="448540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l">
            <a:lnSpc>
              <a:spcPct val="100000"/>
            </a:lnSpc>
            <a:spcBef>
              <a:spcPct val="0"/>
            </a:spcBef>
            <a:spcAft>
              <a:spcPct val="15000"/>
            </a:spcAft>
            <a:buChar char="•"/>
          </a:pPr>
          <a:r>
            <a:rPr lang="zh-CN" altLang="en-US" sz="1800" dirty="0" smtClean="0">
              <a:solidFill>
                <a:schemeClr val="dk1"/>
              </a:solidFill>
              <a:latin typeface="楷体_GB2312" pitchFamily="49" charset="-122"/>
              <a:ea typeface="楷体_GB2312" pitchFamily="49" charset="-122"/>
            </a:rPr>
            <a:t>工作氛围、绩效支持、领导力、工作和生活平衡</a:t>
          </a:r>
          <a:endParaRPr lang="zh-CN" altLang="en-US" sz="1800" dirty="0">
            <a:solidFill>
              <a:schemeClr val="dk1"/>
            </a:solidFill>
          </a:endParaRPr>
        </a:p>
      </dsp:txBody>
      <dsp:txXfrm rot="5400000">
        <a:off x="4465176" y="499936"/>
        <a:ext cx="601126" cy="4485402"/>
      </dsp:txXfrm>
    </dsp:sp>
    <dsp:sp modelId="{49A489D5-3DFA-4EBE-B48C-4062FD7025DE}">
      <dsp:nvSpPr>
        <dsp:cNvPr id="9" name="圆角矩形 8"/>
        <dsp:cNvSpPr/>
      </dsp:nvSpPr>
      <dsp:spPr bwMode="white">
        <a:xfrm>
          <a:off x="0" y="2366933"/>
          <a:ext cx="2523038" cy="751407"/>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latin typeface="楷体_GB2312" pitchFamily="49" charset="-122"/>
              <a:ea typeface="楷体_GB2312" pitchFamily="49" charset="-122"/>
            </a:rPr>
            <a:t>③工作生活平衡</a:t>
          </a:r>
          <a:endParaRPr lang="zh-CN" altLang="en-US" sz="2400" dirty="0"/>
        </a:p>
      </dsp:txBody>
      <dsp:txXfrm>
        <a:off x="0" y="2366933"/>
        <a:ext cx="2523038" cy="751407"/>
      </dsp:txXfrm>
    </dsp:sp>
    <dsp:sp modelId="{BBB4FECA-60EA-4048-9253-455D5F6EEEB6}">
      <dsp:nvSpPr>
        <dsp:cNvPr id="12" name="同侧圆角矩形 11"/>
        <dsp:cNvSpPr/>
      </dsp:nvSpPr>
      <dsp:spPr bwMode="white">
        <a:xfrm rot="5400000">
          <a:off x="4465176" y="1288914"/>
          <a:ext cx="601126" cy="448540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l">
            <a:lnSpc>
              <a:spcPct val="100000"/>
            </a:lnSpc>
            <a:spcBef>
              <a:spcPct val="0"/>
            </a:spcBef>
            <a:spcAft>
              <a:spcPct val="15000"/>
            </a:spcAft>
            <a:buChar char="•"/>
          </a:pPr>
          <a:r>
            <a:rPr lang="zh-CN" altLang="en-US" sz="1800" dirty="0" smtClean="0">
              <a:solidFill>
                <a:schemeClr val="dk1"/>
              </a:solidFill>
              <a:latin typeface="楷体_GB2312" pitchFamily="49" charset="-122"/>
              <a:ea typeface="楷体_GB2312" pitchFamily="49" charset="-122"/>
            </a:rPr>
            <a:t>工作丰富化、工作轮换</a:t>
          </a:r>
          <a:endParaRPr lang="zh-CN" altLang="en-US" sz="1800" dirty="0">
            <a:solidFill>
              <a:schemeClr val="dk1"/>
            </a:solidFill>
          </a:endParaRPr>
        </a:p>
      </dsp:txBody>
      <dsp:txXfrm rot="5400000">
        <a:off x="4465176" y="1288914"/>
        <a:ext cx="601126" cy="4485402"/>
      </dsp:txXfrm>
    </dsp:sp>
    <dsp:sp modelId="{FD3812AD-3CCB-41F1-931A-129EF8B4A655}">
      <dsp:nvSpPr>
        <dsp:cNvPr id="11" name="圆角矩形 10"/>
        <dsp:cNvSpPr/>
      </dsp:nvSpPr>
      <dsp:spPr bwMode="white">
        <a:xfrm>
          <a:off x="0" y="3155911"/>
          <a:ext cx="2523038" cy="751407"/>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latin typeface="楷体_GB2312" pitchFamily="49" charset="-122"/>
              <a:ea typeface="楷体_GB2312" pitchFamily="49" charset="-122"/>
            </a:rPr>
            <a:t>⑤工作内容</a:t>
          </a:r>
          <a:endParaRPr lang="zh-CN" altLang="en-US" sz="2400" dirty="0"/>
        </a:p>
      </dsp:txBody>
      <dsp:txXfrm>
        <a:off x="0" y="3155911"/>
        <a:ext cx="2523038" cy="751407"/>
      </dsp:txXfrm>
    </dsp:sp>
    <dsp:sp modelId="{0F8ABE43-8E52-40E5-BE01-ECAD2F6C6168}">
      <dsp:nvSpPr>
        <dsp:cNvPr id="14" name="同侧圆角矩形 13"/>
        <dsp:cNvSpPr/>
      </dsp:nvSpPr>
      <dsp:spPr bwMode="white">
        <a:xfrm rot="5400000">
          <a:off x="4465176" y="2077892"/>
          <a:ext cx="601126" cy="448540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8580" tIns="34290" rIns="68580" bIns="3429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gn="l">
            <a:lnSpc>
              <a:spcPct val="100000"/>
            </a:lnSpc>
            <a:spcBef>
              <a:spcPct val="0"/>
            </a:spcBef>
            <a:spcAft>
              <a:spcPct val="15000"/>
            </a:spcAft>
            <a:buChar char="•"/>
          </a:pPr>
          <a:r>
            <a:rPr lang="zh-CN" altLang="en-US" sz="1800" dirty="0" smtClean="0">
              <a:solidFill>
                <a:schemeClr val="dk1"/>
              </a:solidFill>
              <a:latin typeface="楷体_GB2312" pitchFamily="49" charset="-122"/>
              <a:ea typeface="楷体_GB2312" pitchFamily="49" charset="-122"/>
            </a:rPr>
            <a:t>组织的声望也很重要</a:t>
          </a:r>
          <a:endParaRPr lang="zh-CN" altLang="en-US" sz="1800" dirty="0">
            <a:solidFill>
              <a:schemeClr val="dk1"/>
            </a:solidFill>
          </a:endParaRPr>
        </a:p>
      </dsp:txBody>
      <dsp:txXfrm rot="5400000">
        <a:off x="4465176" y="2077892"/>
        <a:ext cx="601126" cy="4485402"/>
      </dsp:txXfrm>
    </dsp:sp>
    <dsp:sp modelId="{7E81CA6A-295B-4141-970D-6CA8831353DD}">
      <dsp:nvSpPr>
        <dsp:cNvPr id="13" name="圆角矩形 12"/>
        <dsp:cNvSpPr/>
      </dsp:nvSpPr>
      <dsp:spPr bwMode="white">
        <a:xfrm>
          <a:off x="0" y="3944889"/>
          <a:ext cx="2523038" cy="751407"/>
        </a:xfrm>
        <a:prstGeom prst="roundRect">
          <a:avLst/>
        </a:prstGeom>
      </dsp:spPr>
      <dsp:style>
        <a:lnRef idx="2">
          <a:schemeClr val="lt1"/>
        </a:lnRef>
        <a:fillRef idx="1">
          <a:schemeClr val="accent1"/>
        </a:fillRef>
        <a:effectRef idx="0">
          <a:scrgbClr r="0" g="0" b="0"/>
        </a:effectRef>
        <a:fontRef idx="minor">
          <a:schemeClr val="lt1"/>
        </a:fontRef>
      </dsp:style>
      <dsp:txBody>
        <a:bodyPr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2400" b="1" dirty="0" smtClean="0">
              <a:latin typeface="楷体_GB2312" pitchFamily="49" charset="-122"/>
              <a:ea typeface="楷体_GB2312" pitchFamily="49" charset="-122"/>
            </a:rPr>
            <a:t>⑥组织声誉</a:t>
          </a:r>
          <a:endParaRPr lang="zh-CN" altLang="en-US" sz="2400" dirty="0"/>
        </a:p>
      </dsp:txBody>
      <dsp:txXfrm>
        <a:off x="0" y="3944889"/>
        <a:ext cx="2523038" cy="7514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68752" cy="4572000"/>
        <a:chOff x="0" y="0"/>
        <a:chExt cx="6768752" cy="4572000"/>
      </a:xfrm>
    </dsp:grpSpPr>
    <dsp:sp modelId="{3358C2C5-9F16-412E-81EB-5A907565D7AD}">
      <dsp:nvSpPr>
        <dsp:cNvPr id="3" name="圆角矩形 2"/>
        <dsp:cNvSpPr/>
      </dsp:nvSpPr>
      <dsp:spPr bwMode="white">
        <a:xfrm>
          <a:off x="0" y="30960"/>
          <a:ext cx="6768752" cy="10108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106680" tIns="106680" rIns="106680" bIns="106680" anchor="ctr"/>
        <a:lstStyle>
          <a:lvl1pPr algn="l">
            <a:defRPr sz="54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pPr lvl="0" rtl="0">
            <a:lnSpc>
              <a:spcPct val="100000"/>
            </a:lnSpc>
            <a:spcBef>
              <a:spcPct val="0"/>
            </a:spcBef>
            <a:spcAft>
              <a:spcPct val="35000"/>
            </a:spcAft>
          </a:pPr>
          <a:r>
            <a:rPr lang="en-US" altLang="zh-CN" sz="2800" dirty="0" smtClean="0">
              <a:solidFill>
                <a:schemeClr val="dk1"/>
              </a:solidFill>
            </a:rPr>
            <a:t>1</a:t>
          </a:r>
          <a:r>
            <a:rPr lang="zh-CN" sz="2800" dirty="0" smtClean="0">
              <a:solidFill>
                <a:schemeClr val="dk1"/>
              </a:solidFill>
            </a:rPr>
            <a:t>、什么是认可奖励计划</a:t>
          </a:r>
          <a:endParaRPr lang="en-US" sz="2800" dirty="0">
            <a:solidFill>
              <a:schemeClr val="dk1"/>
            </a:solidFill>
          </a:endParaRPr>
        </a:p>
      </dsp:txBody>
      <dsp:txXfrm>
        <a:off x="0" y="30960"/>
        <a:ext cx="6768752" cy="1010880"/>
      </dsp:txXfrm>
    </dsp:sp>
    <dsp:sp modelId="{779ACF4D-14EA-46DF-B342-DD2855788D5C}">
      <dsp:nvSpPr>
        <dsp:cNvPr id="4" name="圆角矩形 3"/>
        <dsp:cNvSpPr/>
      </dsp:nvSpPr>
      <dsp:spPr bwMode="white">
        <a:xfrm>
          <a:off x="0" y="1197360"/>
          <a:ext cx="6768752" cy="10108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106680" tIns="106680" rIns="106680" bIns="106680" anchor="ctr"/>
        <a:lstStyle>
          <a:lvl1pPr algn="l">
            <a:defRPr sz="54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pPr lvl="0" rtl="0">
            <a:lnSpc>
              <a:spcPct val="100000"/>
            </a:lnSpc>
            <a:spcBef>
              <a:spcPct val="0"/>
            </a:spcBef>
            <a:spcAft>
              <a:spcPct val="35000"/>
            </a:spcAft>
          </a:pPr>
          <a:r>
            <a:rPr lang="en-US" altLang="zh-CN" sz="2800" dirty="0" smtClean="0">
              <a:solidFill>
                <a:schemeClr val="dk1"/>
              </a:solidFill>
            </a:rPr>
            <a:t>2</a:t>
          </a:r>
          <a:r>
            <a:rPr lang="zh-CN" sz="2800" dirty="0" smtClean="0">
              <a:solidFill>
                <a:schemeClr val="dk1"/>
              </a:solidFill>
            </a:rPr>
            <a:t>、认可奖励计划的重要性</a:t>
          </a:r>
          <a:endParaRPr lang="en-US" sz="2800" dirty="0">
            <a:solidFill>
              <a:schemeClr val="dk1"/>
            </a:solidFill>
          </a:endParaRPr>
        </a:p>
      </dsp:txBody>
      <dsp:txXfrm>
        <a:off x="0" y="1197360"/>
        <a:ext cx="6768752" cy="1010880"/>
      </dsp:txXfrm>
    </dsp:sp>
    <dsp:sp modelId="{A619DF94-A282-434C-B1EA-61E7DAFA7348}">
      <dsp:nvSpPr>
        <dsp:cNvPr id="5" name="圆角矩形 4"/>
        <dsp:cNvSpPr/>
      </dsp:nvSpPr>
      <dsp:spPr bwMode="white">
        <a:xfrm>
          <a:off x="0" y="2363760"/>
          <a:ext cx="6768752" cy="10108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106680" tIns="106680" rIns="106680" bIns="106680" anchor="ctr"/>
        <a:lstStyle>
          <a:lvl1pPr algn="l">
            <a:defRPr sz="54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pPr lvl="0" rtl="0">
            <a:lnSpc>
              <a:spcPct val="100000"/>
            </a:lnSpc>
            <a:spcBef>
              <a:spcPct val="0"/>
            </a:spcBef>
            <a:spcAft>
              <a:spcPct val="35000"/>
            </a:spcAft>
          </a:pPr>
          <a:r>
            <a:rPr lang="en-US" altLang="zh-CN" sz="2800" dirty="0" smtClean="0">
              <a:solidFill>
                <a:schemeClr val="dk1"/>
              </a:solidFill>
            </a:rPr>
            <a:t>3</a:t>
          </a:r>
          <a:r>
            <a:rPr lang="zh-CN" sz="2800" dirty="0" smtClean="0">
              <a:solidFill>
                <a:schemeClr val="dk1"/>
              </a:solidFill>
            </a:rPr>
            <a:t>、认可奖励计划的五大功用</a:t>
          </a:r>
          <a:endParaRPr lang="en-US" sz="2800" dirty="0">
            <a:solidFill>
              <a:schemeClr val="dk1"/>
            </a:solidFill>
          </a:endParaRPr>
        </a:p>
      </dsp:txBody>
      <dsp:txXfrm>
        <a:off x="0" y="2363760"/>
        <a:ext cx="6768752" cy="1010880"/>
      </dsp:txXfrm>
    </dsp:sp>
    <dsp:sp modelId="{900FA56F-D59E-41BB-B221-8EACD171A7CC}">
      <dsp:nvSpPr>
        <dsp:cNvPr id="6" name="圆角矩形 5"/>
        <dsp:cNvSpPr/>
      </dsp:nvSpPr>
      <dsp:spPr bwMode="white">
        <a:xfrm>
          <a:off x="0" y="3530160"/>
          <a:ext cx="6768752" cy="1010880"/>
        </a:xfrm>
        <a:prstGeom prst="roundRect">
          <a:avLst/>
        </a:prstGeom>
      </dsp:spPr>
      <dsp:style>
        <a:lnRef idx="3">
          <a:schemeClr val="accent2">
            <a:shade val="80000"/>
          </a:schemeClr>
        </a:lnRef>
        <a:fillRef idx="1">
          <a:schemeClr val="lt1"/>
        </a:fillRef>
        <a:effectRef idx="1">
          <a:scrgbClr r="0" g="0" b="0"/>
        </a:effectRef>
        <a:fontRef idx="minor">
          <a:schemeClr val="lt1"/>
        </a:fontRef>
      </dsp:style>
      <dsp:txBody>
        <a:bodyPr lIns="106680" tIns="106680" rIns="106680" bIns="106680" anchor="ctr"/>
        <a:lstStyle>
          <a:lvl1pPr algn="l">
            <a:defRPr sz="5400"/>
          </a:lvl1pPr>
          <a:lvl2pPr marL="285750" indent="-285750" algn="l">
            <a:defRPr sz="4200"/>
          </a:lvl2pPr>
          <a:lvl3pPr marL="571500" indent="-285750" algn="l">
            <a:defRPr sz="4200"/>
          </a:lvl3pPr>
          <a:lvl4pPr marL="857250" indent="-285750" algn="l">
            <a:defRPr sz="4200"/>
          </a:lvl4pPr>
          <a:lvl5pPr marL="1143000" indent="-285750" algn="l">
            <a:defRPr sz="4200"/>
          </a:lvl5pPr>
          <a:lvl6pPr marL="1428750" indent="-285750" algn="l">
            <a:defRPr sz="4200"/>
          </a:lvl6pPr>
          <a:lvl7pPr marL="1714500" indent="-285750" algn="l">
            <a:defRPr sz="4200"/>
          </a:lvl7pPr>
          <a:lvl8pPr marL="2000250" indent="-285750" algn="l">
            <a:defRPr sz="4200"/>
          </a:lvl8pPr>
          <a:lvl9pPr marL="2286000" indent="-285750" algn="l">
            <a:defRPr sz="4200"/>
          </a:lvl9pPr>
        </a:lstStyle>
        <a:p>
          <a:pPr lvl="0" rtl="0">
            <a:lnSpc>
              <a:spcPct val="100000"/>
            </a:lnSpc>
            <a:spcBef>
              <a:spcPct val="0"/>
            </a:spcBef>
            <a:spcAft>
              <a:spcPct val="35000"/>
            </a:spcAft>
          </a:pPr>
          <a:r>
            <a:rPr lang="en-US" altLang="zh-CN" sz="2800" dirty="0" smtClean="0">
              <a:solidFill>
                <a:schemeClr val="dk1"/>
              </a:solidFill>
            </a:rPr>
            <a:t>4</a:t>
          </a:r>
          <a:r>
            <a:rPr lang="zh-CN" sz="2800" dirty="0" smtClean="0">
              <a:solidFill>
                <a:schemeClr val="dk1"/>
              </a:solidFill>
            </a:rPr>
            <a:t>、如何进行认可奖励计划</a:t>
          </a:r>
          <a:endParaRPr lang="en-US" sz="2800" dirty="0">
            <a:solidFill>
              <a:schemeClr val="dk1"/>
            </a:solidFill>
          </a:endParaRPr>
        </a:p>
      </dsp:txBody>
      <dsp:txXfrm>
        <a:off x="0" y="3530160"/>
        <a:ext cx="6768752" cy="10108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40760" cy="4530725"/>
        <a:chOff x="0" y="0"/>
        <a:chExt cx="6840760" cy="4530725"/>
      </a:xfrm>
    </dsp:grpSpPr>
    <dsp:sp modelId="{955B9F33-8DAA-42C4-A420-FFB8142DC825}">
      <dsp:nvSpPr>
        <dsp:cNvPr id="3" name="圆角矩形 2"/>
        <dsp:cNvSpPr/>
      </dsp:nvSpPr>
      <dsp:spPr bwMode="white">
        <a:xfrm>
          <a:off x="0" y="0"/>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chemeClr val="dk1"/>
              </a:solidFill>
            </a:rPr>
            <a:t>（一）理解薪酬的概念</a:t>
          </a:r>
          <a:endParaRPr lang="en-US" dirty="0">
            <a:solidFill>
              <a:schemeClr val="dk1"/>
            </a:solidFill>
          </a:endParaRPr>
        </a:p>
      </dsp:txBody>
      <dsp:txXfrm>
        <a:off x="0" y="0"/>
        <a:ext cx="5814646" cy="1359218"/>
      </dsp:txXfrm>
    </dsp:sp>
    <dsp:sp modelId="{878B798E-49D9-45B0-8942-58D870598F2D}">
      <dsp:nvSpPr>
        <dsp:cNvPr id="4" name="圆角矩形 3"/>
        <dsp:cNvSpPr/>
      </dsp:nvSpPr>
      <dsp:spPr bwMode="white">
        <a:xfrm>
          <a:off x="513057" y="1585754"/>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rgbClr val="FF0000"/>
              </a:solidFill>
            </a:rPr>
            <a:t>（二）薪酬体系的基本框架与问题</a:t>
          </a:r>
          <a:endParaRPr lang="en-US" dirty="0">
            <a:solidFill>
              <a:srgbClr val="FF0000"/>
            </a:solidFill>
          </a:endParaRPr>
        </a:p>
      </dsp:txBody>
      <dsp:txXfrm>
        <a:off x="513057" y="1585754"/>
        <a:ext cx="5814646" cy="1359218"/>
      </dsp:txXfrm>
    </dsp:sp>
    <dsp:sp modelId="{903F9C91-3020-45FE-B4E4-0F7E7048596A}">
      <dsp:nvSpPr>
        <dsp:cNvPr id="5" name="圆角矩形 4"/>
        <dsp:cNvSpPr/>
      </dsp:nvSpPr>
      <dsp:spPr bwMode="white">
        <a:xfrm>
          <a:off x="1026114" y="3171508"/>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chemeClr val="dk1"/>
              </a:solidFill>
            </a:rPr>
            <a:t>（三）当前企业薪酬管理面临的问题、挑战与薪酬转型</a:t>
          </a:r>
          <a:endParaRPr lang="zh-CN" dirty="0">
            <a:solidFill>
              <a:schemeClr val="dk1"/>
            </a:solidFill>
          </a:endParaRPr>
        </a:p>
      </dsp:txBody>
      <dsp:txXfrm>
        <a:off x="1026114" y="3171508"/>
        <a:ext cx="5814646" cy="1359218"/>
      </dsp:txXfrm>
    </dsp:sp>
    <dsp:sp modelId="{56A0E4F7-C1F3-48AF-A99F-222D7F44F242}">
      <dsp:nvSpPr>
        <dsp:cNvPr id="6" name="下箭头 5"/>
        <dsp:cNvSpPr/>
      </dsp:nvSpPr>
      <dsp:spPr bwMode="white">
        <a:xfrm>
          <a:off x="4931155" y="1030740"/>
          <a:ext cx="883491" cy="883491"/>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46990" tIns="46990" rIns="46990" bIns="46990" anchor="ctr"/>
        <a:lstStyle>
          <a:lvl1pPr algn="ctr">
            <a:defRPr sz="37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endParaRPr lang="zh-CN" altLang="en-US">
            <a:solidFill>
              <a:schemeClr val="dk1"/>
            </a:solidFill>
          </a:endParaRPr>
        </a:p>
      </dsp:txBody>
      <dsp:txXfrm>
        <a:off x="4931155" y="1030740"/>
        <a:ext cx="883491" cy="883491"/>
      </dsp:txXfrm>
    </dsp:sp>
    <dsp:sp modelId="{E2834757-1354-4A22-A0EB-FB560E2E44F7}">
      <dsp:nvSpPr>
        <dsp:cNvPr id="7" name="下箭头 6"/>
        <dsp:cNvSpPr/>
      </dsp:nvSpPr>
      <dsp:spPr bwMode="white">
        <a:xfrm>
          <a:off x="5444212" y="2607432"/>
          <a:ext cx="883491" cy="883491"/>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46990" tIns="46990" rIns="46990" bIns="46990" anchor="ctr"/>
        <a:lstStyle>
          <a:lvl1pPr algn="ctr">
            <a:defRPr sz="37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endParaRPr lang="zh-CN" altLang="en-US">
            <a:solidFill>
              <a:schemeClr val="dk1"/>
            </a:solidFill>
          </a:endParaRPr>
        </a:p>
      </dsp:txBody>
      <dsp:txXfrm>
        <a:off x="5444212" y="2607432"/>
        <a:ext cx="883491" cy="883491"/>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656512" cy="5472608"/>
        <a:chOff x="0" y="0"/>
        <a:chExt cx="7656512" cy="5472608"/>
      </a:xfrm>
    </dsp:grpSpPr>
    <dsp:sp modelId="{737923C7-AB3C-4931-8C58-F5EB6977C557}">
      <dsp:nvSpPr>
        <dsp:cNvPr id="4" name="同侧圆角矩形 3"/>
        <dsp:cNvSpPr/>
      </dsp:nvSpPr>
      <dsp:spPr bwMode="white">
        <a:xfrm rot="5400000">
          <a:off x="4759354" y="-2009831"/>
          <a:ext cx="555862" cy="490016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600" dirty="0" smtClean="0">
              <a:solidFill>
                <a:schemeClr val="dk1"/>
              </a:solidFill>
              <a:latin typeface="宋体" panose="02010600030101010101" pitchFamily="2" charset="-122"/>
              <a:ea typeface="宋体" panose="02010600030101010101" pitchFamily="2" charset="-122"/>
            </a:rPr>
            <a:t>薪酬战略、基本薪酬管理、奖金管理、福利管理、薪酬制度化</a:t>
          </a:r>
          <a:endParaRPr lang="zh-CN" altLang="en-US" sz="1600" dirty="0">
            <a:solidFill>
              <a:schemeClr val="dk1"/>
            </a:solidFill>
            <a:latin typeface="宋体" panose="02010600030101010101" pitchFamily="2" charset="-122"/>
            <a:ea typeface="宋体" panose="02010600030101010101" pitchFamily="2" charset="-122"/>
          </a:endParaRPr>
        </a:p>
      </dsp:txBody>
      <dsp:txXfrm rot="5400000">
        <a:off x="4759354" y="-2009831"/>
        <a:ext cx="555862" cy="4900168"/>
      </dsp:txXfrm>
    </dsp:sp>
    <dsp:sp modelId="{1530FB71-D961-4C64-8A87-A64F6A5AD288}">
      <dsp:nvSpPr>
        <dsp:cNvPr id="3" name="圆角矩形 2"/>
        <dsp:cNvSpPr/>
      </dsp:nvSpPr>
      <dsp:spPr bwMode="white">
        <a:xfrm>
          <a:off x="158972" y="0"/>
          <a:ext cx="2428229" cy="880505"/>
        </a:xfrm>
        <a:prstGeom prst="roundRect">
          <a:avLst/>
        </a:prstGeom>
      </dsp:spPr>
      <dsp:style>
        <a:lnRef idx="2">
          <a:schemeClr val="lt1"/>
        </a:lnRef>
        <a:fillRef idx="1">
          <a:schemeClr val="accent1"/>
        </a:fillRef>
        <a:effectRef idx="0">
          <a:scrgbClr r="0" g="0" b="0"/>
        </a:effectRef>
        <a:fontRef idx="minor">
          <a:schemeClr val="lt1"/>
        </a:fontRef>
      </dsp:style>
      <dsp:txBody>
        <a:bodyPr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t>五大板块</a:t>
          </a:r>
          <a:endParaRPr lang="zh-CN" altLang="en-US" sz="3200" dirty="0"/>
        </a:p>
      </dsp:txBody>
      <dsp:txXfrm>
        <a:off x="158972" y="0"/>
        <a:ext cx="2428229" cy="880505"/>
      </dsp:txXfrm>
    </dsp:sp>
    <dsp:sp modelId="{E94908F7-DA51-4458-BE3D-8C7E1373FAA8}">
      <dsp:nvSpPr>
        <dsp:cNvPr id="6" name="同侧圆角矩形 5"/>
        <dsp:cNvSpPr/>
      </dsp:nvSpPr>
      <dsp:spPr bwMode="white">
        <a:xfrm rot="5400000">
          <a:off x="3383459" y="216686"/>
          <a:ext cx="3327993" cy="490016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1</a:t>
          </a:r>
          <a:r>
            <a:rPr lang="zh-CN" altLang="en-US" sz="1600" b="0" dirty="0" smtClean="0">
              <a:solidFill>
                <a:schemeClr val="dk1"/>
              </a:solidFill>
              <a:latin typeface="宋体" panose="02010600030101010101" pitchFamily="2" charset="-122"/>
              <a:ea typeface="宋体" panose="02010600030101010101" pitchFamily="2" charset="-122"/>
            </a:rPr>
            <a:t>、应该采取什么工资策略以配合企业的策略？</a:t>
          </a:r>
          <a:endParaRPr lang="zh-CN" altLang="en-US" sz="1600" b="0" dirty="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2</a:t>
          </a:r>
          <a:r>
            <a:rPr lang="zh-CN" altLang="en-US" sz="1600" b="0" dirty="0" smtClean="0">
              <a:solidFill>
                <a:schemeClr val="dk1"/>
              </a:solidFill>
              <a:latin typeface="宋体" panose="02010600030101010101" pitchFamily="2" charset="-122"/>
              <a:ea typeface="宋体" panose="02010600030101010101" pitchFamily="2" charset="-122"/>
            </a:rPr>
            <a:t>、如何对每一个职位和从事这个职位的人准确付酬？</a:t>
          </a:r>
          <a:endParaRPr lang="zh-CN" altLang="en-US" sz="1600" b="0" dirty="0" smtClean="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3</a:t>
          </a:r>
          <a:r>
            <a:rPr lang="zh-CN" altLang="en-US" sz="1600" b="0" dirty="0" smtClean="0">
              <a:solidFill>
                <a:schemeClr val="dk1"/>
              </a:solidFill>
              <a:latin typeface="宋体" panose="02010600030101010101" pitchFamily="2" charset="-122"/>
              <a:ea typeface="宋体" panose="02010600030101010101" pitchFamily="2" charset="-122"/>
            </a:rPr>
            <a:t>、如何保证外部公平性？</a:t>
          </a:r>
          <a:endParaRPr lang="zh-CN" altLang="en-US" sz="1600" b="0" dirty="0" smtClean="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4</a:t>
          </a:r>
          <a:r>
            <a:rPr lang="zh-CN" altLang="en-US" sz="1600" b="0" dirty="0" smtClean="0">
              <a:solidFill>
                <a:schemeClr val="dk1"/>
              </a:solidFill>
              <a:latin typeface="宋体" panose="02010600030101010101" pitchFamily="2" charset="-122"/>
              <a:ea typeface="宋体" panose="02010600030101010101" pitchFamily="2" charset="-122"/>
            </a:rPr>
            <a:t>、如何确立报酬结构？</a:t>
          </a:r>
          <a:endParaRPr lang="zh-CN" altLang="en-US" sz="1600" b="0" dirty="0" smtClean="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5</a:t>
          </a:r>
          <a:r>
            <a:rPr lang="zh-CN" altLang="en-US" sz="1600" b="0" dirty="0" smtClean="0">
              <a:solidFill>
                <a:schemeClr val="dk1"/>
              </a:solidFill>
              <a:latin typeface="宋体" panose="02010600030101010101" pitchFamily="2" charset="-122"/>
              <a:ea typeface="宋体" panose="02010600030101010101" pitchFamily="2" charset="-122"/>
            </a:rPr>
            <a:t>、凭什么支付奖金？</a:t>
          </a:r>
          <a:endParaRPr lang="zh-CN" altLang="en-US" sz="1600" b="0" dirty="0" smtClean="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6</a:t>
          </a:r>
          <a:r>
            <a:rPr lang="zh-CN" altLang="en-US" sz="1600" b="0" dirty="0" smtClean="0">
              <a:solidFill>
                <a:schemeClr val="dk1"/>
              </a:solidFill>
              <a:latin typeface="宋体" panose="02010600030101010101" pitchFamily="2" charset="-122"/>
              <a:ea typeface="宋体" panose="02010600030101010101" pitchFamily="2" charset="-122"/>
            </a:rPr>
            <a:t>、支付多少奖金？</a:t>
          </a:r>
          <a:endParaRPr lang="zh-CN" altLang="en-US" sz="1600" b="0" dirty="0" smtClean="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7</a:t>
          </a:r>
          <a:r>
            <a:rPr lang="zh-CN" altLang="en-US" sz="1600" b="0" dirty="0" smtClean="0">
              <a:solidFill>
                <a:schemeClr val="dk1"/>
              </a:solidFill>
              <a:latin typeface="宋体" panose="02010600030101010101" pitchFamily="2" charset="-122"/>
              <a:ea typeface="宋体" panose="02010600030101010101" pitchFamily="2" charset="-122"/>
            </a:rPr>
            <a:t>、如何支付奖金？</a:t>
          </a:r>
          <a:endParaRPr lang="zh-CN" altLang="en-US" sz="1600" b="0" dirty="0" smtClean="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8</a:t>
          </a:r>
          <a:r>
            <a:rPr lang="zh-CN" altLang="en-US" sz="1600" b="0" dirty="0" smtClean="0">
              <a:solidFill>
                <a:schemeClr val="dk1"/>
              </a:solidFill>
              <a:latin typeface="宋体" panose="02010600030101010101" pitchFamily="2" charset="-122"/>
              <a:ea typeface="宋体" panose="02010600030101010101" pitchFamily="2" charset="-122"/>
            </a:rPr>
            <a:t>、如何设计一套符合法律的福利体系？</a:t>
          </a:r>
          <a:endParaRPr lang="zh-CN" altLang="en-US" sz="1600" b="0" dirty="0" smtClean="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9</a:t>
          </a:r>
          <a:r>
            <a:rPr lang="zh-CN" altLang="en-US" sz="1600" b="0" dirty="0" smtClean="0">
              <a:solidFill>
                <a:schemeClr val="dk1"/>
              </a:solidFill>
              <a:latin typeface="宋体" panose="02010600030101010101" pitchFamily="2" charset="-122"/>
              <a:ea typeface="宋体" panose="02010600030101010101" pitchFamily="2" charset="-122"/>
            </a:rPr>
            <a:t>、如何设计一套补充福利系统以发挥福利的人力资源管理功能</a:t>
          </a:r>
          <a:endParaRPr lang="zh-CN" altLang="en-US" sz="1600" b="0" dirty="0" smtClean="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en-US" altLang="zh-CN" sz="1600" b="0" dirty="0" smtClean="0">
              <a:solidFill>
                <a:schemeClr val="dk1"/>
              </a:solidFill>
              <a:latin typeface="宋体" panose="02010600030101010101" pitchFamily="2" charset="-122"/>
              <a:ea typeface="宋体" panose="02010600030101010101" pitchFamily="2" charset="-122"/>
            </a:rPr>
            <a:t>10</a:t>
          </a:r>
          <a:r>
            <a:rPr lang="zh-CN" altLang="en-US" sz="1600" b="0" dirty="0" smtClean="0">
              <a:solidFill>
                <a:schemeClr val="dk1"/>
              </a:solidFill>
              <a:latin typeface="宋体" panose="02010600030101010101" pitchFamily="2" charset="-122"/>
              <a:ea typeface="宋体" panose="02010600030101010101" pitchFamily="2" charset="-122"/>
            </a:rPr>
            <a:t>、如何使工资体系制度化？</a:t>
          </a:r>
          <a:endParaRPr>
            <a:solidFill>
              <a:schemeClr val="dk1"/>
            </a:solidFill>
          </a:endParaRPr>
        </a:p>
      </dsp:txBody>
      <dsp:txXfrm rot="5400000">
        <a:off x="3383459" y="216686"/>
        <a:ext cx="3327993" cy="4900168"/>
      </dsp:txXfrm>
    </dsp:sp>
    <dsp:sp modelId="{707D3E1B-2624-45F6-A996-16B5377F9A75}">
      <dsp:nvSpPr>
        <dsp:cNvPr id="5" name="圆角矩形 4"/>
        <dsp:cNvSpPr/>
      </dsp:nvSpPr>
      <dsp:spPr bwMode="white">
        <a:xfrm>
          <a:off x="158972" y="1444084"/>
          <a:ext cx="2438400" cy="2445371"/>
        </a:xfrm>
        <a:prstGeom prst="roundRect">
          <a:avLst/>
        </a:prstGeom>
      </dsp:spPr>
      <dsp:style>
        <a:lnRef idx="2">
          <a:schemeClr val="lt1"/>
        </a:lnRef>
        <a:fillRef idx="1">
          <a:schemeClr val="accent1"/>
        </a:fillRef>
        <a:effectRef idx="0">
          <a:scrgbClr r="0" g="0" b="0"/>
        </a:effectRef>
        <a:fontRef idx="minor">
          <a:schemeClr val="lt1"/>
        </a:fontRef>
      </dsp:style>
      <dsp:txBody>
        <a:bodyPr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t>十大问题</a:t>
          </a:r>
          <a:endParaRPr lang="zh-CN" altLang="en-US" sz="3200" dirty="0"/>
        </a:p>
      </dsp:txBody>
      <dsp:txXfrm>
        <a:off x="158972" y="1444084"/>
        <a:ext cx="2438400" cy="2445371"/>
      </dsp:txXfrm>
    </dsp:sp>
    <dsp:sp modelId="{FB7A9FEF-4D81-4B8D-AC16-348FE302E1A4}">
      <dsp:nvSpPr>
        <dsp:cNvPr id="8" name="同侧圆角矩形 7"/>
        <dsp:cNvSpPr/>
      </dsp:nvSpPr>
      <dsp:spPr bwMode="white">
        <a:xfrm rot="5400000">
          <a:off x="4611213" y="2512738"/>
          <a:ext cx="852143" cy="4900168"/>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600" dirty="0" smtClean="0">
              <a:solidFill>
                <a:schemeClr val="dk1"/>
              </a:solidFill>
              <a:latin typeface="宋体" panose="02010600030101010101" pitchFamily="2" charset="-122"/>
              <a:ea typeface="宋体" panose="02010600030101010101" pitchFamily="2" charset="-122"/>
            </a:rPr>
            <a:t>围绕十大问题做两件事：发现企业的薪酬问题在哪里，</a:t>
          </a:r>
          <a:endParaRPr lang="zh-CN" altLang="en-US" sz="1600" dirty="0">
            <a:solidFill>
              <a:schemeClr val="dk1"/>
            </a:solidFill>
            <a:latin typeface="宋体" panose="02010600030101010101" pitchFamily="2" charset="-122"/>
            <a:ea typeface="宋体" panose="02010600030101010101" pitchFamily="2" charset="-122"/>
          </a:endParaRPr>
        </a:p>
        <a:p>
          <a:pPr marL="171450" lvl="1" indent="-171450">
            <a:lnSpc>
              <a:spcPct val="100000"/>
            </a:lnSpc>
            <a:spcBef>
              <a:spcPct val="0"/>
            </a:spcBef>
            <a:spcAft>
              <a:spcPct val="15000"/>
            </a:spcAft>
            <a:buChar char="•"/>
          </a:pPr>
          <a:r>
            <a:rPr lang="zh-CN" altLang="en-US" sz="1600" dirty="0" smtClean="0">
              <a:solidFill>
                <a:schemeClr val="dk1"/>
              </a:solidFill>
              <a:latin typeface="宋体" panose="02010600030101010101" pitchFamily="2" charset="-122"/>
              <a:ea typeface="宋体" panose="02010600030101010101" pitchFamily="2" charset="-122"/>
            </a:rPr>
            <a:t>如何解决发现的薪酬问题</a:t>
          </a:r>
          <a:endParaRPr lang="zh-CN" altLang="en-US" sz="1600" dirty="0">
            <a:solidFill>
              <a:schemeClr val="dk1"/>
            </a:solidFill>
            <a:latin typeface="宋体" panose="02010600030101010101" pitchFamily="2" charset="-122"/>
            <a:ea typeface="宋体" panose="02010600030101010101" pitchFamily="2" charset="-122"/>
          </a:endParaRPr>
        </a:p>
      </dsp:txBody>
      <dsp:txXfrm rot="5400000">
        <a:off x="4611213" y="2512738"/>
        <a:ext cx="852143" cy="4900168"/>
      </dsp:txXfrm>
    </dsp:sp>
    <dsp:sp modelId="{5D17B5B2-C96F-47FA-8D2A-6E421DBB2CFB}">
      <dsp:nvSpPr>
        <dsp:cNvPr id="7" name="圆角矩形 6"/>
        <dsp:cNvSpPr/>
      </dsp:nvSpPr>
      <dsp:spPr bwMode="white">
        <a:xfrm>
          <a:off x="158972" y="4453035"/>
          <a:ext cx="2428229" cy="1019573"/>
        </a:xfrm>
        <a:prstGeom prst="roundRect">
          <a:avLst/>
        </a:prstGeom>
      </dsp:spPr>
      <dsp:style>
        <a:lnRef idx="2">
          <a:schemeClr val="lt1"/>
        </a:lnRef>
        <a:fillRef idx="1">
          <a:schemeClr val="accent1"/>
        </a:fillRef>
        <a:effectRef idx="0">
          <a:scrgbClr r="0" g="0" b="0"/>
        </a:effectRef>
        <a:fontRef idx="minor">
          <a:schemeClr val="lt1"/>
        </a:fontRef>
      </dsp:style>
      <dsp:txBody>
        <a:bodyPr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200" dirty="0" smtClean="0"/>
            <a:t>两个工作</a:t>
          </a:r>
          <a:endParaRPr lang="zh-CN" altLang="en-US" sz="3200" dirty="0"/>
        </a:p>
      </dsp:txBody>
      <dsp:txXfrm>
        <a:off x="158972" y="4453035"/>
        <a:ext cx="2428229" cy="1019573"/>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40760" cy="4530725"/>
        <a:chOff x="0" y="0"/>
        <a:chExt cx="6840760" cy="4530725"/>
      </a:xfrm>
    </dsp:grpSpPr>
    <dsp:sp modelId="{955B9F33-8DAA-42C4-A420-FFB8142DC825}">
      <dsp:nvSpPr>
        <dsp:cNvPr id="3" name="圆角矩形 2"/>
        <dsp:cNvSpPr/>
      </dsp:nvSpPr>
      <dsp:spPr bwMode="white">
        <a:xfrm>
          <a:off x="0" y="0"/>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chemeClr val="dk1"/>
              </a:solidFill>
            </a:rPr>
            <a:t>（一）理解薪酬的概念</a:t>
          </a:r>
          <a:endParaRPr lang="en-US" dirty="0">
            <a:solidFill>
              <a:schemeClr val="dk1"/>
            </a:solidFill>
          </a:endParaRPr>
        </a:p>
      </dsp:txBody>
      <dsp:txXfrm>
        <a:off x="0" y="0"/>
        <a:ext cx="5814646" cy="1359218"/>
      </dsp:txXfrm>
    </dsp:sp>
    <dsp:sp modelId="{878B798E-49D9-45B0-8942-58D870598F2D}">
      <dsp:nvSpPr>
        <dsp:cNvPr id="4" name="圆角矩形 3"/>
        <dsp:cNvSpPr/>
      </dsp:nvSpPr>
      <dsp:spPr bwMode="white">
        <a:xfrm>
          <a:off x="513057" y="1585754"/>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chemeClr val="dk1"/>
              </a:solidFill>
            </a:rPr>
            <a:t>（二）薪酬体系的基本框架与问题</a:t>
          </a:r>
          <a:endParaRPr lang="en-US" dirty="0">
            <a:solidFill>
              <a:schemeClr val="dk1"/>
            </a:solidFill>
          </a:endParaRPr>
        </a:p>
      </dsp:txBody>
      <dsp:txXfrm>
        <a:off x="513057" y="1585754"/>
        <a:ext cx="5814646" cy="1359218"/>
      </dsp:txXfrm>
    </dsp:sp>
    <dsp:sp modelId="{903F9C91-3020-45FE-B4E4-0F7E7048596A}">
      <dsp:nvSpPr>
        <dsp:cNvPr id="5" name="圆角矩形 4"/>
        <dsp:cNvSpPr/>
      </dsp:nvSpPr>
      <dsp:spPr bwMode="white">
        <a:xfrm>
          <a:off x="1026114" y="3171508"/>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rgbClr val="FF0000"/>
              </a:solidFill>
            </a:rPr>
            <a:t>（三）当前企业薪酬管理面临的问题、挑战与薪酬转型</a:t>
          </a:r>
          <a:endParaRPr lang="zh-CN" dirty="0">
            <a:solidFill>
              <a:srgbClr val="FF0000"/>
            </a:solidFill>
          </a:endParaRPr>
        </a:p>
      </dsp:txBody>
      <dsp:txXfrm>
        <a:off x="1026114" y="3171508"/>
        <a:ext cx="5814646" cy="1359218"/>
      </dsp:txXfrm>
    </dsp:sp>
    <dsp:sp modelId="{56A0E4F7-C1F3-48AF-A99F-222D7F44F242}">
      <dsp:nvSpPr>
        <dsp:cNvPr id="6" name="下箭头 5"/>
        <dsp:cNvSpPr/>
      </dsp:nvSpPr>
      <dsp:spPr bwMode="white">
        <a:xfrm>
          <a:off x="4931155" y="1030740"/>
          <a:ext cx="883491" cy="883491"/>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46990" tIns="46990" rIns="46990" bIns="46990" anchor="ctr"/>
        <a:lstStyle>
          <a:lvl1pPr algn="ctr">
            <a:defRPr sz="37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endParaRPr lang="zh-CN" altLang="en-US">
            <a:solidFill>
              <a:schemeClr val="dk1"/>
            </a:solidFill>
          </a:endParaRPr>
        </a:p>
      </dsp:txBody>
      <dsp:txXfrm>
        <a:off x="4931155" y="1030740"/>
        <a:ext cx="883491" cy="883491"/>
      </dsp:txXfrm>
    </dsp:sp>
    <dsp:sp modelId="{E2834757-1354-4A22-A0EB-FB560E2E44F7}">
      <dsp:nvSpPr>
        <dsp:cNvPr id="7" name="下箭头 6"/>
        <dsp:cNvSpPr/>
      </dsp:nvSpPr>
      <dsp:spPr bwMode="white">
        <a:xfrm>
          <a:off x="5444212" y="2607432"/>
          <a:ext cx="883491" cy="883491"/>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46990" tIns="46990" rIns="46990" bIns="46990" anchor="ctr"/>
        <a:lstStyle>
          <a:lvl1pPr algn="ctr">
            <a:defRPr sz="37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endParaRPr lang="zh-CN" altLang="en-US">
            <a:solidFill>
              <a:schemeClr val="dk1"/>
            </a:solidFill>
          </a:endParaRPr>
        </a:p>
      </dsp:txBody>
      <dsp:txXfrm>
        <a:off x="5444212" y="2607432"/>
        <a:ext cx="883491" cy="88349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858280" cy="5929330"/>
        <a:chOff x="0" y="0"/>
        <a:chExt cx="8858280" cy="5929330"/>
      </a:xfrm>
    </dsp:grpSpPr>
    <dsp:sp modelId="{B5A1E74C-5C2B-4905-A8CB-A77ACD42D80E}">
      <dsp:nvSpPr>
        <dsp:cNvPr id="4" name="同侧圆角矩形 3"/>
        <dsp:cNvSpPr/>
      </dsp:nvSpPr>
      <dsp:spPr bwMode="white">
        <a:xfrm rot="5400000">
          <a:off x="2302536" y="-866789"/>
          <a:ext cx="5448580" cy="7662908"/>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smtClean="0">
              <a:solidFill>
                <a:schemeClr val="dk1"/>
              </a:solidFill>
            </a:rPr>
            <a:t>（一）理解薪酬的概念</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1</a:t>
          </a:r>
          <a:r>
            <a:rPr lang="zh-CN" altLang="en-US" dirty="0" smtClean="0">
              <a:solidFill>
                <a:schemeClr val="dk1"/>
              </a:solidFill>
            </a:rPr>
            <a:t>、</a:t>
          </a:r>
          <a:r>
            <a:rPr lang="en-US" altLang="zh-CN" dirty="0" smtClean="0">
              <a:solidFill>
                <a:schemeClr val="dk1"/>
              </a:solidFill>
            </a:rPr>
            <a:t>5</a:t>
          </a:r>
          <a:r>
            <a:rPr lang="zh-CN" altLang="en-US" dirty="0" smtClean="0">
              <a:solidFill>
                <a:schemeClr val="dk1"/>
              </a:solidFill>
            </a:rPr>
            <a:t>个角度：交易价格、劳动者、企业、社会、总体报酬</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2</a:t>
          </a:r>
          <a:r>
            <a:rPr lang="zh-CN" altLang="en-US" dirty="0" smtClean="0">
              <a:solidFill>
                <a:schemeClr val="dk1"/>
              </a:solidFill>
            </a:rPr>
            <a:t>、总体报酬：美国薪酬协会、定义、流行的原因</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3</a:t>
          </a:r>
          <a:r>
            <a:rPr lang="zh-CN" altLang="en-US" dirty="0" smtClean="0">
              <a:solidFill>
                <a:schemeClr val="dk1"/>
              </a:solidFill>
            </a:rPr>
            <a:t>、总体报酬三种形式：工作与生活的平衡（聪明和辛苦工作）、认可激励计划、学习与发展机会</a:t>
          </a:r>
          <a:endParaRPr lang="zh-CN" altLang="en-US" dirty="0">
            <a:solidFill>
              <a:schemeClr val="dk1"/>
            </a:solidFill>
          </a:endParaRPr>
        </a:p>
        <a:p>
          <a:pPr lvl="1">
            <a:lnSpc>
              <a:spcPct val="100000"/>
            </a:lnSpc>
            <a:spcBef>
              <a:spcPct val="0"/>
            </a:spcBef>
            <a:spcAft>
              <a:spcPct val="15000"/>
            </a:spcAft>
            <a:buChar char="•"/>
          </a:pPr>
          <a:endParaRPr lang="zh-CN" altLang="en-US" dirty="0">
            <a:solidFill>
              <a:schemeClr val="dk1"/>
            </a:solidFill>
          </a:endParaRPr>
        </a:p>
        <a:p>
          <a:pPr lvl="1">
            <a:lnSpc>
              <a:spcPct val="100000"/>
            </a:lnSpc>
            <a:spcBef>
              <a:spcPct val="0"/>
            </a:spcBef>
            <a:spcAft>
              <a:spcPct val="15000"/>
            </a:spcAft>
            <a:buChar char="•"/>
          </a:pPr>
          <a:r>
            <a:rPr lang="zh-CN" altLang="en-US" dirty="0" smtClean="0">
              <a:solidFill>
                <a:schemeClr val="dk1"/>
              </a:solidFill>
            </a:rPr>
            <a:t>（二）薪酬体系的基本框架与问题</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1</a:t>
          </a:r>
          <a:r>
            <a:rPr lang="zh-CN" altLang="en-US" dirty="0" smtClean="0">
              <a:solidFill>
                <a:schemeClr val="dk1"/>
              </a:solidFill>
            </a:rPr>
            <a:t>、五大板块</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2</a:t>
          </a:r>
          <a:r>
            <a:rPr lang="zh-CN" altLang="en-US" dirty="0" smtClean="0">
              <a:solidFill>
                <a:schemeClr val="dk1"/>
              </a:solidFill>
            </a:rPr>
            <a:t>、十大问题</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3</a:t>
          </a:r>
          <a:r>
            <a:rPr lang="zh-CN" altLang="en-US" dirty="0" smtClean="0">
              <a:solidFill>
                <a:schemeClr val="dk1"/>
              </a:solidFill>
            </a:rPr>
            <a:t>、两个工作</a:t>
          </a:r>
          <a:endParaRPr lang="zh-CN" altLang="en-US" dirty="0">
            <a:solidFill>
              <a:schemeClr val="dk1"/>
            </a:solidFill>
          </a:endParaRPr>
        </a:p>
        <a:p>
          <a:pPr lvl="1">
            <a:lnSpc>
              <a:spcPct val="100000"/>
            </a:lnSpc>
            <a:spcBef>
              <a:spcPct val="0"/>
            </a:spcBef>
            <a:spcAft>
              <a:spcPct val="15000"/>
            </a:spcAft>
            <a:buChar char="•"/>
          </a:pPr>
          <a:endParaRPr lang="zh-CN" altLang="en-US" dirty="0">
            <a:solidFill>
              <a:schemeClr val="dk1"/>
            </a:solidFill>
          </a:endParaRPr>
        </a:p>
        <a:p>
          <a:pPr lvl="1">
            <a:lnSpc>
              <a:spcPct val="100000"/>
            </a:lnSpc>
            <a:spcBef>
              <a:spcPct val="0"/>
            </a:spcBef>
            <a:spcAft>
              <a:spcPct val="15000"/>
            </a:spcAft>
            <a:buChar char="•"/>
          </a:pPr>
          <a:r>
            <a:rPr lang="zh-CN" altLang="en-US" dirty="0" smtClean="0">
              <a:solidFill>
                <a:schemeClr val="dk1"/>
              </a:solidFill>
            </a:rPr>
            <a:t>（三）当前企业薪酬管理面临的问题、调整与薪酬转型</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1</a:t>
          </a:r>
          <a:r>
            <a:rPr lang="zh-CN" altLang="en-US" dirty="0" smtClean="0">
              <a:solidFill>
                <a:schemeClr val="dk1"/>
              </a:solidFill>
            </a:rPr>
            <a:t>、企业面临的四个问题及两大挑战</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2</a:t>
          </a:r>
          <a:r>
            <a:rPr lang="zh-CN" altLang="en-US" dirty="0" smtClean="0">
              <a:solidFill>
                <a:schemeClr val="dk1"/>
              </a:solidFill>
            </a:rPr>
            <a:t>、薪酬转型及企业薪酬六大变革要点</a:t>
          </a:r>
          <a:r>
            <a:rPr lang="en-US" altLang="zh-CN" dirty="0" smtClean="0">
              <a:solidFill>
                <a:schemeClr val="dk1"/>
              </a:solidFill>
            </a:rPr>
            <a:t>  </a:t>
          </a:r>
          <a:endParaRPr lang="zh-CN" altLang="en-US" dirty="0">
            <a:solidFill>
              <a:schemeClr val="dk1"/>
            </a:solidFill>
          </a:endParaRPr>
        </a:p>
      </dsp:txBody>
      <dsp:txXfrm rot="5400000">
        <a:off x="2302536" y="-866789"/>
        <a:ext cx="5448580" cy="7662908"/>
      </dsp:txXfrm>
    </dsp:sp>
    <dsp:sp modelId="{69EBAE8B-DB15-4243-9E7D-54EB254AABCE}">
      <dsp:nvSpPr>
        <dsp:cNvPr id="3" name="圆角矩形 2"/>
        <dsp:cNvSpPr/>
      </dsp:nvSpPr>
      <dsp:spPr bwMode="white">
        <a:xfrm>
          <a:off x="0" y="240375"/>
          <a:ext cx="1195372" cy="5448580"/>
        </a:xfrm>
        <a:prstGeom prst="roundRect">
          <a:avLst/>
        </a:prstGeom>
      </dsp:spPr>
      <dsp:style>
        <a:lnRef idx="2">
          <a:schemeClr val="lt1"/>
        </a:lnRef>
        <a:fillRef idx="1">
          <a:schemeClr val="accent3"/>
        </a:fillRef>
        <a:effectRef idx="0">
          <a:scrgbClr r="0" g="0" b="0"/>
        </a:effectRef>
        <a:fontRef idx="minor">
          <a:schemeClr val="lt1"/>
        </a:fontRef>
      </dsp:style>
      <dsp:txBody>
        <a:bodyPr lIns="137160" tIns="68580" rIns="13716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 一、薪酬导论</a:t>
          </a:r>
          <a:endParaRPr lang="zh-CN" altLang="en-US" sz="3600" dirty="0"/>
        </a:p>
      </dsp:txBody>
      <dsp:txXfrm>
        <a:off x="0" y="240375"/>
        <a:ext cx="1195372" cy="5448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43998" cy="6286544"/>
        <a:chOff x="0" y="0"/>
        <a:chExt cx="8643998" cy="6286544"/>
      </a:xfrm>
    </dsp:grpSpPr>
    <dsp:sp modelId="{B5A1E74C-5C2B-4905-A8CB-A77ACD42D80E}">
      <dsp:nvSpPr>
        <dsp:cNvPr id="4" name="同侧圆角矩形 3"/>
        <dsp:cNvSpPr/>
      </dsp:nvSpPr>
      <dsp:spPr bwMode="white">
        <a:xfrm rot="5400000">
          <a:off x="1765032" y="-595499"/>
          <a:ext cx="6280389" cy="7477542"/>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53340" tIns="26670" rIns="53340" bIns="2667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400" dirty="0" smtClean="0">
              <a:solidFill>
                <a:schemeClr val="dk1"/>
              </a:solidFill>
            </a:rPr>
            <a:t>（一）基本薪酬管理导论</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1</a:t>
          </a:r>
          <a:r>
            <a:rPr lang="zh-CN" altLang="en-US" sz="1400" dirty="0" smtClean="0">
              <a:solidFill>
                <a:schemeClr val="dk1"/>
              </a:solidFill>
            </a:rPr>
            <a:t>、基本薪酬的定义</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2</a:t>
          </a:r>
          <a:r>
            <a:rPr lang="zh-CN" altLang="en-US" sz="1400" dirty="0" smtClean="0">
              <a:solidFill>
                <a:schemeClr val="dk1"/>
              </a:solidFill>
            </a:rPr>
            <a:t>、基本薪酬支付的四种方法：</a:t>
          </a:r>
          <a:r>
            <a:rPr lang="en-US" altLang="zh-CN" sz="1400" dirty="0" smtClean="0">
              <a:solidFill>
                <a:schemeClr val="dk1"/>
              </a:solidFill>
            </a:rPr>
            <a:t>pay for job/competence/performance/market</a:t>
          </a:r>
          <a:endParaRPr lang="zh-CN" altLang="en-US" sz="1400" dirty="0">
            <a:solidFill>
              <a:schemeClr val="dk1"/>
            </a:solidFill>
          </a:endParaRPr>
        </a:p>
        <a:p>
          <a:pPr marL="114300" lvl="1" indent="-114300">
            <a:lnSpc>
              <a:spcPct val="100000"/>
            </a:lnSpc>
            <a:spcBef>
              <a:spcPct val="0"/>
            </a:spcBef>
            <a:spcAft>
              <a:spcPct val="15000"/>
            </a:spcAft>
            <a:buChar char="•"/>
          </a:pPr>
          <a:r>
            <a:rPr lang="zh-CN" altLang="en-US" sz="1400" dirty="0" smtClean="0">
              <a:solidFill>
                <a:schemeClr val="dk1"/>
              </a:solidFill>
            </a:rPr>
            <a:t>          </a:t>
          </a:r>
          <a:r>
            <a:rPr lang="en-US" altLang="zh-CN" sz="1400" dirty="0" smtClean="0">
              <a:solidFill>
                <a:schemeClr val="dk1"/>
              </a:solidFill>
            </a:rPr>
            <a:t>3</a:t>
          </a:r>
          <a:r>
            <a:rPr lang="zh-CN" altLang="en-US" sz="1400" dirty="0" smtClean="0">
              <a:solidFill>
                <a:schemeClr val="dk1"/>
              </a:solidFill>
            </a:rPr>
            <a:t>、基本薪酬的作用：三大目标、三大作用、双因素理论</a:t>
          </a:r>
          <a:endParaRPr lang="zh-CN" altLang="en-US" sz="1400" dirty="0">
            <a:solidFill>
              <a:schemeClr val="dk1"/>
            </a:solidFill>
          </a:endParaRPr>
        </a:p>
        <a:p>
          <a:pPr marL="114300" lvl="1" indent="-114300">
            <a:lnSpc>
              <a:spcPct val="100000"/>
            </a:lnSpc>
            <a:spcBef>
              <a:spcPct val="0"/>
            </a:spcBef>
            <a:spcAft>
              <a:spcPct val="15000"/>
            </a:spcAft>
            <a:buChar char="•"/>
          </a:pPr>
          <a:endParaRPr lang="zh-CN" altLang="en-US" sz="1400" dirty="0">
            <a:solidFill>
              <a:schemeClr val="dk1"/>
            </a:solidFill>
          </a:endParaRPr>
        </a:p>
        <a:p>
          <a:pPr marL="114300" lvl="1" indent="-114300">
            <a:lnSpc>
              <a:spcPct val="100000"/>
            </a:lnSpc>
            <a:spcBef>
              <a:spcPct val="0"/>
            </a:spcBef>
            <a:spcAft>
              <a:spcPct val="15000"/>
            </a:spcAft>
            <a:buChar char="•"/>
          </a:pPr>
          <a:r>
            <a:rPr lang="zh-CN" altLang="en-US" sz="1400" dirty="0" smtClean="0">
              <a:solidFill>
                <a:schemeClr val="dk1"/>
              </a:solidFill>
            </a:rPr>
            <a:t>（二）基于职位价值的基本薪酬管理</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1</a:t>
          </a:r>
          <a:r>
            <a:rPr lang="zh-CN" altLang="en-US" sz="1400" dirty="0" smtClean="0">
              <a:solidFill>
                <a:schemeClr val="dk1"/>
              </a:solidFill>
            </a:rPr>
            <a:t>、工作分析</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2</a:t>
          </a:r>
          <a:r>
            <a:rPr lang="zh-CN" altLang="en-US" sz="1400" dirty="0" smtClean="0">
              <a:solidFill>
                <a:schemeClr val="dk1"/>
              </a:solidFill>
            </a:rPr>
            <a:t>、工作评价：评价关键点、基本方法、医保案例</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3</a:t>
          </a:r>
          <a:r>
            <a:rPr lang="zh-CN" altLang="en-US" sz="1400" dirty="0" smtClean="0">
              <a:solidFill>
                <a:schemeClr val="dk1"/>
              </a:solidFill>
            </a:rPr>
            <a:t>、薪酬调查：基本问题、调查方法、数据处理、如何设计</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4</a:t>
          </a:r>
          <a:r>
            <a:rPr lang="zh-CN" altLang="en-US" sz="1400" dirty="0" smtClean="0">
              <a:solidFill>
                <a:schemeClr val="dk1"/>
              </a:solidFill>
            </a:rPr>
            <a:t>、薪酬结构：三个关键点（薪等、薪级、重叠）、如何设计</a:t>
          </a:r>
          <a:endParaRPr lang="zh-CN" altLang="en-US" sz="1400" dirty="0">
            <a:solidFill>
              <a:schemeClr val="dk1"/>
            </a:solidFill>
          </a:endParaRPr>
        </a:p>
        <a:p>
          <a:pPr marL="114300" lvl="1" indent="-114300">
            <a:lnSpc>
              <a:spcPct val="100000"/>
            </a:lnSpc>
            <a:spcBef>
              <a:spcPct val="0"/>
            </a:spcBef>
            <a:spcAft>
              <a:spcPct val="15000"/>
            </a:spcAft>
            <a:buChar char="•"/>
          </a:pPr>
          <a:endParaRPr lang="zh-CN" altLang="en-US" sz="1400" dirty="0">
            <a:solidFill>
              <a:schemeClr val="dk1"/>
            </a:solidFill>
          </a:endParaRPr>
        </a:p>
        <a:p>
          <a:pPr marL="114300" lvl="1" indent="-114300">
            <a:lnSpc>
              <a:spcPct val="100000"/>
            </a:lnSpc>
            <a:spcBef>
              <a:spcPct val="0"/>
            </a:spcBef>
            <a:spcAft>
              <a:spcPct val="15000"/>
            </a:spcAft>
            <a:buChar char="•"/>
          </a:pPr>
          <a:r>
            <a:rPr lang="zh-CN" altLang="en-US" sz="1400" dirty="0" smtClean="0">
              <a:solidFill>
                <a:schemeClr val="dk1"/>
              </a:solidFill>
            </a:rPr>
            <a:t>（三）基本能力的基本薪酬管理</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1</a:t>
          </a:r>
          <a:r>
            <a:rPr lang="zh-CN" altLang="en-US" sz="1400" dirty="0" smtClean="0">
              <a:solidFill>
                <a:schemeClr val="dk1"/>
              </a:solidFill>
            </a:rPr>
            <a:t>、什么是能力以及为什么要对能力付酬</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2</a:t>
          </a:r>
          <a:r>
            <a:rPr lang="zh-CN" altLang="en-US" sz="1400" dirty="0" smtClean="0">
              <a:solidFill>
                <a:schemeClr val="dk1"/>
              </a:solidFill>
            </a:rPr>
            <a:t>、如何提取企业所需的能力</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3</a:t>
          </a:r>
          <a:r>
            <a:rPr lang="zh-CN" altLang="en-US" sz="1400" dirty="0" smtClean="0">
              <a:solidFill>
                <a:schemeClr val="dk1"/>
              </a:solidFill>
            </a:rPr>
            <a:t>、如何将能力与薪酬挂钩</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4</a:t>
          </a:r>
          <a:r>
            <a:rPr lang="zh-CN" altLang="en-US" sz="1400" dirty="0" smtClean="0">
              <a:solidFill>
                <a:schemeClr val="dk1"/>
              </a:solidFill>
            </a:rPr>
            <a:t>、宽带薪酬</a:t>
          </a:r>
          <a:endParaRPr lang="zh-CN" altLang="en-US" sz="1400" dirty="0">
            <a:solidFill>
              <a:schemeClr val="dk1"/>
            </a:solidFill>
          </a:endParaRPr>
        </a:p>
        <a:p>
          <a:pPr marL="114300" lvl="1" indent="-114300">
            <a:lnSpc>
              <a:spcPct val="100000"/>
            </a:lnSpc>
            <a:spcBef>
              <a:spcPct val="0"/>
            </a:spcBef>
            <a:spcAft>
              <a:spcPct val="15000"/>
            </a:spcAft>
            <a:buChar char="•"/>
          </a:pPr>
          <a:endParaRPr lang="zh-CN" altLang="en-US" sz="1400" dirty="0">
            <a:solidFill>
              <a:schemeClr val="dk1"/>
            </a:solidFill>
          </a:endParaRPr>
        </a:p>
        <a:p>
          <a:pPr marL="114300" lvl="1" indent="-114300">
            <a:lnSpc>
              <a:spcPct val="100000"/>
            </a:lnSpc>
            <a:spcBef>
              <a:spcPct val="0"/>
            </a:spcBef>
            <a:spcAft>
              <a:spcPct val="15000"/>
            </a:spcAft>
            <a:buChar char="•"/>
          </a:pPr>
          <a:r>
            <a:rPr lang="zh-CN" altLang="en-US" sz="1400" dirty="0" smtClean="0">
              <a:solidFill>
                <a:schemeClr val="dk1"/>
              </a:solidFill>
            </a:rPr>
            <a:t>（四）绩效加薪</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1</a:t>
          </a:r>
          <a:r>
            <a:rPr lang="zh-CN" altLang="en-US" sz="1400" dirty="0" smtClean="0">
              <a:solidFill>
                <a:schemeClr val="dk1"/>
              </a:solidFill>
            </a:rPr>
            <a:t>、绩效加薪概述</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2</a:t>
          </a:r>
          <a:r>
            <a:rPr lang="zh-CN" altLang="en-US" sz="1400" dirty="0" smtClean="0">
              <a:solidFill>
                <a:schemeClr val="dk1"/>
              </a:solidFill>
            </a:rPr>
            <a:t>、绩效加薪理论背景</a:t>
          </a:r>
          <a:endParaRPr lang="zh-CN" altLang="en-US" sz="1400" dirty="0">
            <a:solidFill>
              <a:schemeClr val="dk1"/>
            </a:solidFill>
          </a:endParaRPr>
        </a:p>
        <a:p>
          <a:pPr marL="114300" lvl="1" indent="-114300">
            <a:lnSpc>
              <a:spcPct val="100000"/>
            </a:lnSpc>
            <a:spcBef>
              <a:spcPct val="0"/>
            </a:spcBef>
            <a:spcAft>
              <a:spcPct val="15000"/>
            </a:spcAft>
            <a:buChar char="•"/>
          </a:pPr>
          <a:r>
            <a:rPr lang="en-US" altLang="zh-CN" sz="1400" dirty="0" smtClean="0">
              <a:solidFill>
                <a:schemeClr val="dk1"/>
              </a:solidFill>
            </a:rPr>
            <a:t>          3</a:t>
          </a:r>
          <a:r>
            <a:rPr lang="zh-CN" altLang="en-US" sz="1400" dirty="0" smtClean="0">
              <a:solidFill>
                <a:schemeClr val="dk1"/>
              </a:solidFill>
            </a:rPr>
            <a:t>、案例：</a:t>
          </a:r>
          <a:r>
            <a:rPr lang="en-US" altLang="zh-CN" sz="1400" dirty="0" smtClean="0">
              <a:solidFill>
                <a:schemeClr val="dk1"/>
              </a:solidFill>
            </a:rPr>
            <a:t>IBM</a:t>
          </a:r>
          <a:endParaRPr lang="zh-CN" altLang="en-US" sz="1400" dirty="0">
            <a:solidFill>
              <a:schemeClr val="dk1"/>
            </a:solidFill>
          </a:endParaRPr>
        </a:p>
      </dsp:txBody>
      <dsp:txXfrm rot="5400000">
        <a:off x="1765032" y="-595499"/>
        <a:ext cx="6280389" cy="7477542"/>
      </dsp:txXfrm>
    </dsp:sp>
    <dsp:sp modelId="{69EBAE8B-DB15-4243-9E7D-54EB254AABCE}">
      <dsp:nvSpPr>
        <dsp:cNvPr id="3" name="圆角矩形 2"/>
        <dsp:cNvSpPr/>
      </dsp:nvSpPr>
      <dsp:spPr bwMode="white">
        <a:xfrm>
          <a:off x="0" y="0"/>
          <a:ext cx="1166456" cy="6286544"/>
        </a:xfrm>
        <a:prstGeom prst="roundRect">
          <a:avLst/>
        </a:prstGeom>
      </dsp:spPr>
      <dsp:style>
        <a:lnRef idx="2">
          <a:schemeClr val="lt1"/>
        </a:lnRef>
        <a:fillRef idx="1">
          <a:schemeClr val="accent3"/>
        </a:fillRef>
        <a:effectRef idx="0">
          <a:scrgbClr r="0" g="0" b="0"/>
        </a:effectRef>
        <a:fontRef idx="minor">
          <a:schemeClr val="lt1"/>
        </a:fontRef>
      </dsp:style>
      <dsp:txBody>
        <a:bodyPr lIns="137160" tIns="68580" rIns="13716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 二、基本薪酬管理</a:t>
          </a:r>
          <a:endParaRPr lang="en-US" altLang="zh-CN" sz="3600" dirty="0" smtClean="0"/>
        </a:p>
      </dsp:txBody>
      <dsp:txXfrm>
        <a:off x="0" y="0"/>
        <a:ext cx="1166456" cy="628654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43998" cy="6143668"/>
        <a:chOff x="0" y="0"/>
        <a:chExt cx="8643998" cy="6143668"/>
      </a:xfrm>
    </dsp:grpSpPr>
    <dsp:sp modelId="{B5A1E74C-5C2B-4905-A8CB-A77ACD42D80E}">
      <dsp:nvSpPr>
        <dsp:cNvPr id="4" name="同侧圆角矩形 3"/>
        <dsp:cNvSpPr/>
      </dsp:nvSpPr>
      <dsp:spPr bwMode="white">
        <a:xfrm rot="5400000">
          <a:off x="1836400" y="-666937"/>
          <a:ext cx="6137653" cy="7477542"/>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57150" tIns="28575" rIns="57150" bIns="2857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zh-CN" altLang="en-US" sz="1500" dirty="0" smtClean="0">
              <a:solidFill>
                <a:schemeClr val="dk1"/>
              </a:solidFill>
            </a:rPr>
            <a:t>（一）奖金概述</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1</a:t>
          </a:r>
          <a:r>
            <a:rPr lang="zh-CN" altLang="en-US" sz="1500" dirty="0" smtClean="0">
              <a:solidFill>
                <a:schemeClr val="dk1"/>
              </a:solidFill>
            </a:rPr>
            <a:t>、奖金的定义</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2</a:t>
          </a:r>
          <a:r>
            <a:rPr lang="zh-CN" altLang="en-US" sz="1500" dirty="0" smtClean="0">
              <a:solidFill>
                <a:schemeClr val="dk1"/>
              </a:solidFill>
            </a:rPr>
            <a:t>、奖金支付四大好处</a:t>
          </a:r>
          <a:endParaRPr lang="zh-CN" altLang="en-US" sz="1500" dirty="0">
            <a:solidFill>
              <a:schemeClr val="dk1"/>
            </a:solidFill>
          </a:endParaRPr>
        </a:p>
        <a:p>
          <a:pPr marL="114300" lvl="1" indent="-114300">
            <a:lnSpc>
              <a:spcPct val="100000"/>
            </a:lnSpc>
            <a:spcBef>
              <a:spcPct val="0"/>
            </a:spcBef>
            <a:spcAft>
              <a:spcPct val="15000"/>
            </a:spcAft>
            <a:buChar char="•"/>
          </a:pPr>
          <a:r>
            <a:rPr lang="zh-CN" altLang="en-US" sz="1500" dirty="0" smtClean="0">
              <a:solidFill>
                <a:schemeClr val="dk1"/>
              </a:solidFill>
            </a:rPr>
            <a:t>          </a:t>
          </a:r>
          <a:r>
            <a:rPr lang="en-US" altLang="zh-CN" sz="1500" dirty="0" smtClean="0">
              <a:solidFill>
                <a:schemeClr val="dk1"/>
              </a:solidFill>
            </a:rPr>
            <a:t>3</a:t>
          </a:r>
          <a:r>
            <a:rPr lang="zh-CN" altLang="en-US" sz="1500" dirty="0" smtClean="0">
              <a:solidFill>
                <a:schemeClr val="dk1"/>
              </a:solidFill>
            </a:rPr>
            <a:t>、奖金管理的三大问题：奖励什么？奖励多少？怎么奖励？ 激励理论介绍</a:t>
          </a:r>
          <a:endParaRPr lang="zh-CN" altLang="en-US" sz="1500" dirty="0">
            <a:solidFill>
              <a:schemeClr val="dk1"/>
            </a:solidFill>
          </a:endParaRPr>
        </a:p>
        <a:p>
          <a:pPr marL="114300" lvl="1" indent="-114300">
            <a:lnSpc>
              <a:spcPct val="100000"/>
            </a:lnSpc>
            <a:spcBef>
              <a:spcPct val="0"/>
            </a:spcBef>
            <a:spcAft>
              <a:spcPct val="15000"/>
            </a:spcAft>
            <a:buChar char="•"/>
          </a:pPr>
          <a:endParaRPr lang="zh-CN" altLang="en-US" sz="1500" dirty="0">
            <a:solidFill>
              <a:schemeClr val="dk1"/>
            </a:solidFill>
          </a:endParaRPr>
        </a:p>
        <a:p>
          <a:pPr marL="114300" lvl="1" indent="-114300">
            <a:lnSpc>
              <a:spcPct val="100000"/>
            </a:lnSpc>
            <a:spcBef>
              <a:spcPct val="0"/>
            </a:spcBef>
            <a:spcAft>
              <a:spcPct val="15000"/>
            </a:spcAft>
            <a:buChar char="•"/>
          </a:pPr>
          <a:r>
            <a:rPr lang="zh-CN" altLang="en-US" sz="1500" dirty="0" smtClean="0">
              <a:solidFill>
                <a:schemeClr val="dk1"/>
              </a:solidFill>
            </a:rPr>
            <a:t>（二）主要奖励计划介绍</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1</a:t>
          </a:r>
          <a:r>
            <a:rPr lang="zh-CN" altLang="en-US" sz="1500" dirty="0" smtClean="0">
              <a:solidFill>
                <a:schemeClr val="dk1"/>
              </a:solidFill>
            </a:rPr>
            <a:t>、收益分享计划：哲学、四大原则、如何计算、案例（林肯、长城）</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2</a:t>
          </a:r>
          <a:r>
            <a:rPr lang="zh-CN" altLang="en-US" sz="1500" dirty="0" smtClean="0">
              <a:solidFill>
                <a:schemeClr val="dk1"/>
              </a:solidFill>
            </a:rPr>
            <a:t>、销售人员奖励计划：案例（安利、薪福卡）、特殊性与重要性、设计的四个关键点（比重、考核问题、能力问题、聪明与辛苦）</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3</a:t>
          </a:r>
          <a:r>
            <a:rPr lang="zh-CN" altLang="en-US" sz="1500" dirty="0" smtClean="0">
              <a:solidFill>
                <a:schemeClr val="dk1"/>
              </a:solidFill>
            </a:rPr>
            <a:t>、团队薪酬计划：基本问题、团队类型及对应的激励计划、重要形式</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4</a:t>
          </a:r>
          <a:r>
            <a:rPr lang="zh-CN" altLang="en-US" sz="1500" dirty="0" smtClean="0">
              <a:solidFill>
                <a:schemeClr val="dk1"/>
              </a:solidFill>
            </a:rPr>
            <a:t>、股权激励：员工持股计划、股票分享计划、其他</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5</a:t>
          </a:r>
          <a:r>
            <a:rPr lang="zh-CN" altLang="en-US" sz="1500" dirty="0" smtClean="0">
              <a:solidFill>
                <a:schemeClr val="dk1"/>
              </a:solidFill>
            </a:rPr>
            <a:t>、专题：文化、组织目标与激励</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6</a:t>
          </a:r>
          <a:r>
            <a:rPr lang="zh-CN" altLang="en-US" sz="1500" dirty="0" smtClean="0">
              <a:solidFill>
                <a:schemeClr val="dk1"/>
              </a:solidFill>
            </a:rPr>
            <a:t>、案例：</a:t>
          </a:r>
          <a:r>
            <a:rPr lang="en-US" altLang="zh-CN" sz="1500" dirty="0" smtClean="0">
              <a:solidFill>
                <a:schemeClr val="dk1"/>
              </a:solidFill>
            </a:rPr>
            <a:t>IBM</a:t>
          </a:r>
          <a:r>
            <a:rPr lang="zh-CN" altLang="en-US" sz="1500" dirty="0" smtClean="0">
              <a:solidFill>
                <a:schemeClr val="dk1"/>
              </a:solidFill>
            </a:rPr>
            <a:t>、摩托罗拉</a:t>
          </a:r>
          <a:endParaRPr lang="zh-CN" altLang="en-US" sz="1500" dirty="0">
            <a:solidFill>
              <a:schemeClr val="dk1"/>
            </a:solidFill>
          </a:endParaRPr>
        </a:p>
        <a:p>
          <a:pPr marL="114300" lvl="1" indent="-114300">
            <a:lnSpc>
              <a:spcPct val="100000"/>
            </a:lnSpc>
            <a:spcBef>
              <a:spcPct val="0"/>
            </a:spcBef>
            <a:spcAft>
              <a:spcPct val="15000"/>
            </a:spcAft>
            <a:buChar char="•"/>
          </a:pPr>
          <a:endParaRPr lang="zh-CN" altLang="en-US" sz="1500" dirty="0">
            <a:solidFill>
              <a:schemeClr val="dk1"/>
            </a:solidFill>
          </a:endParaRPr>
        </a:p>
        <a:p>
          <a:pPr marL="114300" lvl="1" indent="-114300">
            <a:lnSpc>
              <a:spcPct val="100000"/>
            </a:lnSpc>
            <a:spcBef>
              <a:spcPct val="0"/>
            </a:spcBef>
            <a:spcAft>
              <a:spcPct val="15000"/>
            </a:spcAft>
            <a:buChar char="•"/>
          </a:pPr>
          <a:r>
            <a:rPr lang="zh-CN" altLang="en-US" sz="1500" dirty="0" smtClean="0">
              <a:solidFill>
                <a:schemeClr val="dk1"/>
              </a:solidFill>
            </a:rPr>
            <a:t>（三）绩效管理与奖金</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1</a:t>
          </a:r>
          <a:r>
            <a:rPr lang="zh-CN" altLang="en-US" sz="1500" dirty="0" smtClean="0">
              <a:solidFill>
                <a:schemeClr val="dk1"/>
              </a:solidFill>
            </a:rPr>
            <a:t>、绩效考核不等于绩效管理</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2</a:t>
          </a:r>
          <a:r>
            <a:rPr lang="zh-CN" altLang="en-US" sz="1500" dirty="0" smtClean="0">
              <a:solidFill>
                <a:schemeClr val="dk1"/>
              </a:solidFill>
            </a:rPr>
            <a:t>、高绩效的五大来源：管理因素、环境、员工素质、领导力、执行力</a:t>
          </a:r>
          <a:endParaRPr lang="zh-CN" altLang="en-US" sz="1500" dirty="0">
            <a:solidFill>
              <a:schemeClr val="dk1"/>
            </a:solidFill>
          </a:endParaRPr>
        </a:p>
        <a:p>
          <a:pPr marL="114300" lvl="1" indent="-114300">
            <a:lnSpc>
              <a:spcPct val="100000"/>
            </a:lnSpc>
            <a:spcBef>
              <a:spcPct val="0"/>
            </a:spcBef>
            <a:spcAft>
              <a:spcPct val="15000"/>
            </a:spcAft>
            <a:buChar char="•"/>
          </a:pPr>
          <a:r>
            <a:rPr lang="en-US" altLang="zh-CN" sz="1500" dirty="0" smtClean="0">
              <a:solidFill>
                <a:schemeClr val="dk1"/>
              </a:solidFill>
            </a:rPr>
            <a:t>          3</a:t>
          </a:r>
          <a:r>
            <a:rPr lang="zh-CN" altLang="en-US" sz="1500" dirty="0" smtClean="0">
              <a:solidFill>
                <a:schemeClr val="dk1"/>
              </a:solidFill>
            </a:rPr>
            <a:t>、如何理解平衡计分卡</a:t>
          </a:r>
          <a:endParaRPr lang="zh-CN" altLang="en-US" sz="1500" dirty="0">
            <a:solidFill>
              <a:schemeClr val="dk1"/>
            </a:solidFill>
          </a:endParaRPr>
        </a:p>
        <a:p>
          <a:pPr marL="114300" lvl="1" indent="-114300">
            <a:lnSpc>
              <a:spcPct val="100000"/>
            </a:lnSpc>
            <a:spcBef>
              <a:spcPct val="0"/>
            </a:spcBef>
            <a:spcAft>
              <a:spcPct val="15000"/>
            </a:spcAft>
            <a:buChar char="•"/>
          </a:pPr>
          <a:endParaRPr lang="zh-CN" altLang="en-US" sz="1500" dirty="0">
            <a:solidFill>
              <a:schemeClr val="dk1"/>
            </a:solidFill>
          </a:endParaRPr>
        </a:p>
      </dsp:txBody>
      <dsp:txXfrm rot="5400000">
        <a:off x="1836400" y="-666937"/>
        <a:ext cx="6137653" cy="7477542"/>
      </dsp:txXfrm>
    </dsp:sp>
    <dsp:sp modelId="{69EBAE8B-DB15-4243-9E7D-54EB254AABCE}">
      <dsp:nvSpPr>
        <dsp:cNvPr id="3" name="圆角矩形 2"/>
        <dsp:cNvSpPr/>
      </dsp:nvSpPr>
      <dsp:spPr bwMode="white">
        <a:xfrm>
          <a:off x="0" y="0"/>
          <a:ext cx="1166456" cy="6143668"/>
        </a:xfrm>
        <a:prstGeom prst="roundRect">
          <a:avLst/>
        </a:prstGeom>
      </dsp:spPr>
      <dsp:style>
        <a:lnRef idx="2">
          <a:schemeClr val="lt1"/>
        </a:lnRef>
        <a:fillRef idx="1">
          <a:schemeClr val="accent3"/>
        </a:fillRef>
        <a:effectRef idx="0">
          <a:scrgbClr r="0" g="0" b="0"/>
        </a:effectRef>
        <a:fontRef idx="minor">
          <a:schemeClr val="lt1"/>
        </a:fontRef>
      </dsp:style>
      <dsp:txBody>
        <a:bodyPr lIns="137160" tIns="68580" rIns="13716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 三、奖金管理</a:t>
          </a:r>
          <a:endParaRPr lang="zh-CN" altLang="en-US" sz="3600" dirty="0"/>
        </a:p>
      </dsp:txBody>
      <dsp:txXfrm>
        <a:off x="0" y="0"/>
        <a:ext cx="1166456" cy="6143668"/>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43998" cy="5643602"/>
        <a:chOff x="0" y="0"/>
        <a:chExt cx="8643998" cy="5643602"/>
      </a:xfrm>
    </dsp:grpSpPr>
    <dsp:sp modelId="{B5A1E74C-5C2B-4905-A8CB-A77ACD42D80E}">
      <dsp:nvSpPr>
        <dsp:cNvPr id="4" name="同侧圆角矩形 3"/>
        <dsp:cNvSpPr/>
      </dsp:nvSpPr>
      <dsp:spPr bwMode="white">
        <a:xfrm rot="5400000">
          <a:off x="2086189" y="-914207"/>
          <a:ext cx="5638077" cy="7477542"/>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（一）员工福利的概念</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（二）福利的起源、演变及原因</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（三）福利的类型及功能</a:t>
          </a:r>
          <a:endParaRPr lang="zh-CN" altLang="en-US" sz="2000" dirty="0">
            <a:solidFill>
              <a:schemeClr val="dk1"/>
            </a:solidFill>
          </a:endParaRPr>
        </a:p>
        <a:p>
          <a:pPr marL="228600" lvl="1" indent="-228600">
            <a:lnSpc>
              <a:spcPct val="100000"/>
            </a:lnSpc>
            <a:spcBef>
              <a:spcPct val="0"/>
            </a:spcBef>
            <a:spcAft>
              <a:spcPct val="15000"/>
            </a:spcAft>
            <a:buChar char="•"/>
          </a:pPr>
          <a:r>
            <a:rPr lang="en-US" altLang="zh-CN" sz="2000" dirty="0" smtClean="0">
              <a:solidFill>
                <a:schemeClr val="dk1"/>
              </a:solidFill>
            </a:rPr>
            <a:t>         1</a:t>
          </a:r>
          <a:r>
            <a:rPr lang="zh-CN" altLang="en-US" sz="2000" dirty="0" smtClean="0">
              <a:solidFill>
                <a:schemeClr val="dk1"/>
              </a:solidFill>
            </a:rPr>
            <a:t>、福利的类型：类别、制定主体、支付对象</a:t>
          </a:r>
          <a:endParaRPr lang="zh-CN" altLang="en-US" sz="2000" dirty="0">
            <a:solidFill>
              <a:schemeClr val="dk1"/>
            </a:solidFill>
          </a:endParaRPr>
        </a:p>
        <a:p>
          <a:pPr marL="228600" lvl="1" indent="-228600">
            <a:lnSpc>
              <a:spcPct val="100000"/>
            </a:lnSpc>
            <a:spcBef>
              <a:spcPct val="0"/>
            </a:spcBef>
            <a:spcAft>
              <a:spcPct val="15000"/>
            </a:spcAft>
            <a:buChar char="•"/>
          </a:pPr>
          <a:r>
            <a:rPr lang="en-US" altLang="zh-CN" sz="2000" dirty="0" smtClean="0">
              <a:solidFill>
                <a:schemeClr val="dk1"/>
              </a:solidFill>
            </a:rPr>
            <a:t>         2</a:t>
          </a:r>
          <a:r>
            <a:rPr lang="zh-CN" altLang="en-US" sz="2000" dirty="0" smtClean="0">
              <a:solidFill>
                <a:schemeClr val="dk1"/>
              </a:solidFill>
            </a:rPr>
            <a:t>、福利的四大功能</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（四）我国的福利情况</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（五）福利的基本问题</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（六）如何设计好的福利制度</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r>
            <a:rPr lang="zh-CN" altLang="en-US" sz="2000" dirty="0" smtClean="0">
              <a:solidFill>
                <a:schemeClr val="dk1"/>
              </a:solidFill>
            </a:rPr>
            <a:t>（七）福利管理的趋势：五大趋势</a:t>
          </a: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a:p>
          <a:pPr marL="228600" lvl="1" indent="-228600">
            <a:lnSpc>
              <a:spcPct val="100000"/>
            </a:lnSpc>
            <a:spcBef>
              <a:spcPct val="0"/>
            </a:spcBef>
            <a:spcAft>
              <a:spcPct val="15000"/>
            </a:spcAft>
            <a:buChar char="•"/>
          </a:pPr>
          <a:endParaRPr lang="zh-CN" altLang="en-US" sz="2000" dirty="0">
            <a:solidFill>
              <a:schemeClr val="dk1"/>
            </a:solidFill>
          </a:endParaRPr>
        </a:p>
      </dsp:txBody>
      <dsp:txXfrm rot="5400000">
        <a:off x="2086189" y="-914207"/>
        <a:ext cx="5638077" cy="7477542"/>
      </dsp:txXfrm>
    </dsp:sp>
    <dsp:sp modelId="{69EBAE8B-DB15-4243-9E7D-54EB254AABCE}">
      <dsp:nvSpPr>
        <dsp:cNvPr id="3" name="圆角矩形 2"/>
        <dsp:cNvSpPr/>
      </dsp:nvSpPr>
      <dsp:spPr bwMode="white">
        <a:xfrm>
          <a:off x="0" y="0"/>
          <a:ext cx="1166456" cy="5643602"/>
        </a:xfrm>
        <a:prstGeom prst="roundRect">
          <a:avLst/>
        </a:prstGeom>
      </dsp:spPr>
      <dsp:style>
        <a:lnRef idx="2">
          <a:schemeClr val="lt1"/>
        </a:lnRef>
        <a:fillRef idx="1">
          <a:schemeClr val="accent3"/>
        </a:fillRef>
        <a:effectRef idx="0">
          <a:scrgbClr r="0" g="0" b="0"/>
        </a:effectRef>
        <a:fontRef idx="minor">
          <a:schemeClr val="lt1"/>
        </a:fontRef>
      </dsp:style>
      <dsp:txBody>
        <a:bodyPr lIns="137160" tIns="68580" rIns="13716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 四、福利管理</a:t>
          </a:r>
          <a:endParaRPr lang="zh-CN" altLang="en-US" sz="3600" dirty="0"/>
        </a:p>
      </dsp:txBody>
      <dsp:txXfrm>
        <a:off x="0" y="0"/>
        <a:ext cx="1166456" cy="5643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43998" cy="5643602"/>
        <a:chOff x="0" y="0"/>
        <a:chExt cx="8643998" cy="5643602"/>
      </a:xfrm>
    </dsp:grpSpPr>
    <dsp:sp modelId="{B5A1E74C-5C2B-4905-A8CB-A77ACD42D80E}">
      <dsp:nvSpPr>
        <dsp:cNvPr id="4" name="同侧圆角矩形 3"/>
        <dsp:cNvSpPr/>
      </dsp:nvSpPr>
      <dsp:spPr bwMode="white">
        <a:xfrm rot="5400000">
          <a:off x="2086189" y="-914207"/>
          <a:ext cx="5638077" cy="7477542"/>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vert="horz" wrap="square" lIns="91439" tIns="45719" rIns="91439" bIns="4571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zh-CN" altLang="en-US" sz="2400" dirty="0">
            <a:solidFill>
              <a:schemeClr val="dk1"/>
            </a:solidFill>
          </a:endParaRPr>
        </a:p>
        <a:p>
          <a:pPr marL="228600" lvl="1" indent="-228600">
            <a:lnSpc>
              <a:spcPct val="100000"/>
            </a:lnSpc>
            <a:spcBef>
              <a:spcPct val="0"/>
            </a:spcBef>
            <a:spcAft>
              <a:spcPct val="15000"/>
            </a:spcAft>
            <a:buChar char="•"/>
          </a:pPr>
          <a:endParaRPr lang="zh-CN" altLang="en-US" sz="2400" dirty="0">
            <a:solidFill>
              <a:schemeClr val="dk1"/>
            </a:solidFill>
          </a:endParaRPr>
        </a:p>
        <a:p>
          <a:pPr marL="228600" lvl="1" indent="-228600">
            <a:lnSpc>
              <a:spcPct val="100000"/>
            </a:lnSpc>
            <a:spcBef>
              <a:spcPct val="0"/>
            </a:spcBef>
            <a:spcAft>
              <a:spcPct val="15000"/>
            </a:spcAft>
            <a:buChar char="•"/>
          </a:pPr>
          <a:r>
            <a:rPr lang="zh-CN" altLang="en-US" sz="2400" dirty="0" smtClean="0">
              <a:solidFill>
                <a:schemeClr val="dk1"/>
              </a:solidFill>
            </a:rPr>
            <a:t>（一）薪酬诊断</a:t>
          </a:r>
          <a:endParaRPr lang="zh-CN" altLang="en-US" sz="2400" dirty="0">
            <a:solidFill>
              <a:schemeClr val="dk1"/>
            </a:solidFill>
          </a:endParaRPr>
        </a:p>
        <a:p>
          <a:pPr marL="228600" lvl="1" indent="-228600">
            <a:lnSpc>
              <a:spcPct val="100000"/>
            </a:lnSpc>
            <a:spcBef>
              <a:spcPct val="0"/>
            </a:spcBef>
            <a:spcAft>
              <a:spcPct val="15000"/>
            </a:spcAft>
            <a:buChar char="•"/>
          </a:pPr>
          <a:r>
            <a:rPr lang="en-US" altLang="zh-CN" sz="2400" dirty="0" smtClean="0">
              <a:solidFill>
                <a:schemeClr val="dk1"/>
              </a:solidFill>
            </a:rPr>
            <a:t>         1</a:t>
          </a:r>
          <a:r>
            <a:rPr lang="zh-CN" altLang="en-US" sz="2400" dirty="0" smtClean="0">
              <a:solidFill>
                <a:schemeClr val="dk1"/>
              </a:solidFill>
            </a:rPr>
            <a:t>、原因</a:t>
          </a:r>
          <a:endParaRPr lang="zh-CN" altLang="en-US" sz="2400" dirty="0">
            <a:solidFill>
              <a:schemeClr val="dk1"/>
            </a:solidFill>
          </a:endParaRPr>
        </a:p>
        <a:p>
          <a:pPr marL="228600" lvl="1" indent="-228600">
            <a:lnSpc>
              <a:spcPct val="100000"/>
            </a:lnSpc>
            <a:spcBef>
              <a:spcPct val="0"/>
            </a:spcBef>
            <a:spcAft>
              <a:spcPct val="15000"/>
            </a:spcAft>
            <a:buChar char="•"/>
          </a:pPr>
          <a:r>
            <a:rPr lang="en-US" altLang="zh-CN" sz="2400" dirty="0" smtClean="0">
              <a:solidFill>
                <a:schemeClr val="dk1"/>
              </a:solidFill>
            </a:rPr>
            <a:t>         2</a:t>
          </a:r>
          <a:r>
            <a:rPr lang="zh-CN" altLang="en-US" sz="2400" dirty="0" smtClean="0">
              <a:solidFill>
                <a:schemeClr val="dk1"/>
              </a:solidFill>
            </a:rPr>
            <a:t>、诊断方法论：</a:t>
          </a:r>
          <a:endParaRPr lang="zh-CN" altLang="en-US" sz="2400" dirty="0">
            <a:solidFill>
              <a:schemeClr val="dk1"/>
            </a:solidFill>
          </a:endParaRPr>
        </a:p>
        <a:p>
          <a:pPr marL="228600" lvl="1" indent="-228600">
            <a:lnSpc>
              <a:spcPct val="100000"/>
            </a:lnSpc>
            <a:spcBef>
              <a:spcPct val="0"/>
            </a:spcBef>
            <a:spcAft>
              <a:spcPct val="15000"/>
            </a:spcAft>
            <a:buChar char="•"/>
          </a:pPr>
          <a:r>
            <a:rPr lang="en-US" altLang="zh-CN" sz="2400" dirty="0" smtClean="0">
              <a:solidFill>
                <a:schemeClr val="dk1"/>
              </a:solidFill>
            </a:rPr>
            <a:t>         3</a:t>
          </a:r>
          <a:r>
            <a:rPr lang="zh-CN" altLang="en-US" sz="2400" dirty="0" smtClean="0">
              <a:solidFill>
                <a:schemeClr val="dk1"/>
              </a:solidFill>
            </a:rPr>
            <a:t>、案例：</a:t>
          </a:r>
          <a:endParaRPr lang="zh-CN" altLang="en-US" sz="2400" dirty="0">
            <a:solidFill>
              <a:schemeClr val="dk1"/>
            </a:solidFill>
          </a:endParaRPr>
        </a:p>
        <a:p>
          <a:pPr marL="228600" lvl="1" indent="-228600">
            <a:lnSpc>
              <a:spcPct val="100000"/>
            </a:lnSpc>
            <a:spcBef>
              <a:spcPct val="0"/>
            </a:spcBef>
            <a:spcAft>
              <a:spcPct val="15000"/>
            </a:spcAft>
            <a:buChar char="•"/>
          </a:pPr>
          <a:endParaRPr lang="zh-CN" altLang="en-US" sz="2400" dirty="0">
            <a:solidFill>
              <a:schemeClr val="dk1"/>
            </a:solidFill>
          </a:endParaRPr>
        </a:p>
        <a:p>
          <a:pPr marL="228600" lvl="1" indent="-228600">
            <a:lnSpc>
              <a:spcPct val="100000"/>
            </a:lnSpc>
            <a:spcBef>
              <a:spcPct val="0"/>
            </a:spcBef>
            <a:spcAft>
              <a:spcPct val="15000"/>
            </a:spcAft>
            <a:buChar char="•"/>
          </a:pPr>
          <a:r>
            <a:rPr lang="zh-CN" altLang="en-US" sz="2400" dirty="0" smtClean="0">
              <a:solidFill>
                <a:schemeClr val="dk1"/>
              </a:solidFill>
            </a:rPr>
            <a:t>（二）薪酬制度的构建与沟通</a:t>
          </a:r>
          <a:endParaRPr lang="zh-CN" altLang="en-US" sz="2400" dirty="0">
            <a:solidFill>
              <a:schemeClr val="dk1"/>
            </a:solidFill>
          </a:endParaRPr>
        </a:p>
        <a:p>
          <a:pPr marL="228600" lvl="1" indent="-228600">
            <a:lnSpc>
              <a:spcPct val="100000"/>
            </a:lnSpc>
            <a:spcBef>
              <a:spcPct val="0"/>
            </a:spcBef>
            <a:spcAft>
              <a:spcPct val="15000"/>
            </a:spcAft>
            <a:buChar char="•"/>
          </a:pPr>
          <a:endParaRPr lang="zh-CN" altLang="en-US" sz="2400" dirty="0">
            <a:solidFill>
              <a:schemeClr val="dk1"/>
            </a:solidFill>
          </a:endParaRPr>
        </a:p>
        <a:p>
          <a:pPr marL="228600" lvl="1" indent="-228600">
            <a:lnSpc>
              <a:spcPct val="100000"/>
            </a:lnSpc>
            <a:spcBef>
              <a:spcPct val="0"/>
            </a:spcBef>
            <a:spcAft>
              <a:spcPct val="15000"/>
            </a:spcAft>
            <a:buChar char="•"/>
          </a:pPr>
          <a:r>
            <a:rPr lang="zh-CN" altLang="en-US" sz="2400" dirty="0" smtClean="0">
              <a:solidFill>
                <a:schemeClr val="dk1"/>
              </a:solidFill>
            </a:rPr>
            <a:t>（三）薪酬制度的执行</a:t>
          </a:r>
          <a:endParaRPr lang="zh-CN" altLang="en-US" sz="2400" dirty="0">
            <a:solidFill>
              <a:schemeClr val="dk1"/>
            </a:solidFill>
          </a:endParaRPr>
        </a:p>
        <a:p>
          <a:pPr marL="228600" lvl="1" indent="-228600">
            <a:lnSpc>
              <a:spcPct val="100000"/>
            </a:lnSpc>
            <a:spcBef>
              <a:spcPct val="0"/>
            </a:spcBef>
            <a:spcAft>
              <a:spcPct val="15000"/>
            </a:spcAft>
            <a:buChar char="•"/>
          </a:pPr>
          <a:endParaRPr lang="zh-CN" altLang="en-US" sz="2400" dirty="0">
            <a:solidFill>
              <a:schemeClr val="dk1"/>
            </a:solidFill>
          </a:endParaRPr>
        </a:p>
        <a:p>
          <a:pPr marL="228600" lvl="1" indent="-228600">
            <a:lnSpc>
              <a:spcPct val="100000"/>
            </a:lnSpc>
            <a:spcBef>
              <a:spcPct val="0"/>
            </a:spcBef>
            <a:spcAft>
              <a:spcPct val="15000"/>
            </a:spcAft>
            <a:buChar char="•"/>
          </a:pPr>
          <a:endParaRPr lang="zh-CN" altLang="en-US" sz="2400" dirty="0">
            <a:solidFill>
              <a:schemeClr val="dk1"/>
            </a:solidFill>
          </a:endParaRPr>
        </a:p>
      </dsp:txBody>
      <dsp:txXfrm rot="5400000">
        <a:off x="2086189" y="-914207"/>
        <a:ext cx="5638077" cy="7477542"/>
      </dsp:txXfrm>
    </dsp:sp>
    <dsp:sp modelId="{69EBAE8B-DB15-4243-9E7D-54EB254AABCE}">
      <dsp:nvSpPr>
        <dsp:cNvPr id="3" name="圆角矩形 2"/>
        <dsp:cNvSpPr/>
      </dsp:nvSpPr>
      <dsp:spPr bwMode="white">
        <a:xfrm>
          <a:off x="0" y="0"/>
          <a:ext cx="1166456" cy="5643602"/>
        </a:xfrm>
        <a:prstGeom prst="roundRect">
          <a:avLst/>
        </a:prstGeom>
      </dsp:spPr>
      <dsp:style>
        <a:lnRef idx="2">
          <a:schemeClr val="lt1"/>
        </a:lnRef>
        <a:fillRef idx="1">
          <a:schemeClr val="accent3"/>
        </a:fillRef>
        <a:effectRef idx="0">
          <a:scrgbClr r="0" g="0" b="0"/>
        </a:effectRef>
        <a:fontRef idx="minor">
          <a:schemeClr val="lt1"/>
        </a:fontRef>
      </dsp:style>
      <dsp:txBody>
        <a:bodyPr lIns="137160" tIns="68580" rIns="13716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 五、薪酬制度化</a:t>
          </a:r>
          <a:endParaRPr lang="zh-CN" altLang="en-US" sz="3600" dirty="0"/>
        </a:p>
      </dsp:txBody>
      <dsp:txXfrm>
        <a:off x="0" y="0"/>
        <a:ext cx="1166456" cy="5643602"/>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688632" cy="4020478"/>
        <a:chOff x="0" y="0"/>
        <a:chExt cx="5688632" cy="4020478"/>
      </a:xfrm>
    </dsp:grpSpPr>
    <dsp:sp modelId="{BA46271F-0A32-4B1D-818D-12E98822AD87}">
      <dsp:nvSpPr>
        <dsp:cNvPr id="5" name="矩形 4"/>
        <dsp:cNvSpPr/>
      </dsp:nvSpPr>
      <dsp:spPr bwMode="white">
        <a:xfrm>
          <a:off x="0" y="28331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283319"/>
        <a:ext cx="5688632" cy="453600"/>
      </dsp:txXfrm>
    </dsp:sp>
    <dsp:sp modelId="{C77653CD-9761-4511-8993-B9BF7EE1AC7F}">
      <dsp:nvSpPr>
        <dsp:cNvPr id="4" name="圆角矩形 3"/>
        <dsp:cNvSpPr/>
      </dsp:nvSpPr>
      <dsp:spPr bwMode="white">
        <a:xfrm>
          <a:off x="284432" y="1763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rgbClr val="FF0000"/>
              </a:solidFill>
            </a:rPr>
            <a:t>一、薪酬导论</a:t>
          </a:r>
          <a:endParaRPr lang="en-US" sz="2400" dirty="0">
            <a:solidFill>
              <a:srgbClr val="FF0000"/>
            </a:solidFill>
          </a:endParaRPr>
        </a:p>
      </dsp:txBody>
      <dsp:txXfrm>
        <a:off x="284432" y="17639"/>
        <a:ext cx="3982042" cy="531360"/>
      </dsp:txXfrm>
    </dsp:sp>
    <dsp:sp modelId="{046734EA-BF26-4371-85F2-644E0D8C1BEC}">
      <dsp:nvSpPr>
        <dsp:cNvPr id="8" name="矩形 7"/>
        <dsp:cNvSpPr/>
      </dsp:nvSpPr>
      <dsp:spPr bwMode="white">
        <a:xfrm>
          <a:off x="0" y="109979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099799"/>
        <a:ext cx="5688632" cy="453600"/>
      </dsp:txXfrm>
    </dsp:sp>
    <dsp:sp modelId="{D051AC5C-F056-4AB0-90F6-B89C3E1BC41B}">
      <dsp:nvSpPr>
        <dsp:cNvPr id="7" name="圆角矩形 6"/>
        <dsp:cNvSpPr/>
      </dsp:nvSpPr>
      <dsp:spPr bwMode="white">
        <a:xfrm>
          <a:off x="284432" y="83411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二、基本薪酬管理</a:t>
          </a:r>
          <a:endParaRPr lang="en-US" sz="2400" dirty="0">
            <a:solidFill>
              <a:schemeClr val="dk1"/>
            </a:solidFill>
          </a:endParaRPr>
        </a:p>
      </dsp:txBody>
      <dsp:txXfrm>
        <a:off x="284432" y="834119"/>
        <a:ext cx="3982042" cy="531360"/>
      </dsp:txXfrm>
    </dsp:sp>
    <dsp:sp modelId="{73EF9E7F-FA2A-44A4-AB80-8D236BF3F081}">
      <dsp:nvSpPr>
        <dsp:cNvPr id="11" name="矩形 10"/>
        <dsp:cNvSpPr/>
      </dsp:nvSpPr>
      <dsp:spPr bwMode="white">
        <a:xfrm>
          <a:off x="0" y="191627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916279"/>
        <a:ext cx="5688632" cy="453600"/>
      </dsp:txXfrm>
    </dsp:sp>
    <dsp:sp modelId="{B6883E21-DFF0-471F-A08A-C07555B8643C}">
      <dsp:nvSpPr>
        <dsp:cNvPr id="10" name="圆角矩形 9"/>
        <dsp:cNvSpPr/>
      </dsp:nvSpPr>
      <dsp:spPr bwMode="white">
        <a:xfrm>
          <a:off x="284432" y="165059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三、奖金管理</a:t>
          </a:r>
          <a:endParaRPr lang="en-US" sz="2400" dirty="0">
            <a:solidFill>
              <a:schemeClr val="dk1"/>
            </a:solidFill>
          </a:endParaRPr>
        </a:p>
      </dsp:txBody>
      <dsp:txXfrm>
        <a:off x="284432" y="1650599"/>
        <a:ext cx="3982042" cy="531360"/>
      </dsp:txXfrm>
    </dsp:sp>
    <dsp:sp modelId="{8AD0FB4D-0368-4262-B783-3021E0079CA8}">
      <dsp:nvSpPr>
        <dsp:cNvPr id="14" name="矩形 13"/>
        <dsp:cNvSpPr/>
      </dsp:nvSpPr>
      <dsp:spPr bwMode="white">
        <a:xfrm>
          <a:off x="0" y="273275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2732759"/>
        <a:ext cx="5688632" cy="453600"/>
      </dsp:txXfrm>
    </dsp:sp>
    <dsp:sp modelId="{21177905-180B-41CE-A6C8-725CE0C0A78C}">
      <dsp:nvSpPr>
        <dsp:cNvPr id="13" name="圆角矩形 12"/>
        <dsp:cNvSpPr/>
      </dsp:nvSpPr>
      <dsp:spPr bwMode="white">
        <a:xfrm>
          <a:off x="284432" y="246707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sz="2400" dirty="0" smtClean="0">
              <a:solidFill>
                <a:schemeClr val="dk1"/>
              </a:solidFill>
            </a:rPr>
            <a:t>四、福利管理</a:t>
          </a:r>
          <a:endParaRPr lang="en-US" sz="2400" dirty="0">
            <a:solidFill>
              <a:schemeClr val="dk1"/>
            </a:solidFill>
          </a:endParaRPr>
        </a:p>
      </dsp:txBody>
      <dsp:txXfrm>
        <a:off x="284432" y="2467079"/>
        <a:ext cx="3982042" cy="531360"/>
      </dsp:txXfrm>
    </dsp:sp>
    <dsp:sp modelId="{4B289443-A99F-4A3A-BABB-8480583B6D0E}">
      <dsp:nvSpPr>
        <dsp:cNvPr id="17" name="矩形 16"/>
        <dsp:cNvSpPr/>
      </dsp:nvSpPr>
      <dsp:spPr bwMode="white">
        <a:xfrm>
          <a:off x="0" y="3549239"/>
          <a:ext cx="5688632" cy="453600"/>
        </a:xfrm>
        <a:prstGeom prst="rect">
          <a:avLst/>
        </a:prstGeom>
        <a:sp3d z="190500" extrusionH="12700" prstMaterial="plastic">
          <a:bevelT w="50800" h="50800"/>
        </a:sp3d>
      </dsp:spPr>
      <dsp:style>
        <a:lnRef idx="1">
          <a:schemeClr val="accent2"/>
        </a:lnRef>
        <a:fillRef idx="1">
          <a:schemeClr val="accent2">
            <a:alpha val="90000"/>
            <a:tint val="40000"/>
          </a:schemeClr>
        </a:fillRef>
        <a:effectRef idx="2">
          <a:scrgbClr r="0" g="0" b="0"/>
        </a:effectRef>
        <a:fontRef idx="minor"/>
      </dsp:style>
      <dsp:txBody>
        <a:bodyPr lIns="441501" tIns="374904" rIns="441501"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3549239"/>
        <a:ext cx="5688632" cy="453600"/>
      </dsp:txXfrm>
    </dsp:sp>
    <dsp:sp modelId="{FA35E2B3-830F-4E20-9EF8-FCD4CCACEEB9}">
      <dsp:nvSpPr>
        <dsp:cNvPr id="16" name="圆角矩形 15"/>
        <dsp:cNvSpPr/>
      </dsp:nvSpPr>
      <dsp:spPr bwMode="white">
        <a:xfrm>
          <a:off x="284432" y="3283559"/>
          <a:ext cx="3982042" cy="531360"/>
        </a:xfrm>
        <a:prstGeom prst="roundRect">
          <a:avLst/>
        </a:prstGeom>
        <a:sp3d prstMaterial="plastic">
          <a:bevelT w="120900" h="88900"/>
          <a:bevelB w="88900" h="31750" prst="angle"/>
        </a:sp3d>
      </dsp:spPr>
      <dsp:style>
        <a:lnRef idx="0">
          <a:schemeClr val="accent2">
            <a:shade val="80000"/>
          </a:schemeClr>
        </a:lnRef>
        <a:fillRef idx="3">
          <a:schemeClr val="lt1"/>
        </a:fillRef>
        <a:effectRef idx="2">
          <a:scrgbClr r="0" g="0" b="0"/>
        </a:effectRef>
        <a:fontRef idx="minor">
          <a:schemeClr val="lt1"/>
        </a:fontRef>
      </dsp:style>
      <dsp:txBody>
        <a:bodyPr lIns="150511" tIns="0" rIns="150511"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rtl="0">
            <a:lnSpc>
              <a:spcPct val="100000"/>
            </a:lnSpc>
            <a:spcBef>
              <a:spcPct val="0"/>
            </a:spcBef>
            <a:spcAft>
              <a:spcPct val="35000"/>
            </a:spcAft>
          </a:pPr>
          <a:r>
            <a:rPr lang="zh-CN" altLang="en-US" sz="2400" dirty="0" smtClean="0">
              <a:solidFill>
                <a:schemeClr val="dk1"/>
              </a:solidFill>
            </a:rPr>
            <a:t>五、薪酬制度化</a:t>
          </a:r>
          <a:endParaRPr lang="zh-CN" altLang="en-US" sz="2400" dirty="0">
            <a:solidFill>
              <a:schemeClr val="dk1"/>
            </a:solidFill>
          </a:endParaRPr>
        </a:p>
      </dsp:txBody>
      <dsp:txXfrm>
        <a:off x="284432" y="3283559"/>
        <a:ext cx="3982042" cy="531360"/>
      </dsp:txXfrm>
    </dsp:sp>
    <dsp:sp modelId="{4CEDED23-7CC3-4F50-8F8D-2873C23EB4C1}">
      <dsp:nvSpPr>
        <dsp:cNvPr id="3" name="矩形 2" hidden="1"/>
        <dsp:cNvSpPr/>
      </dsp:nvSpPr>
      <dsp:spPr>
        <a:xfrm>
          <a:off x="0" y="17639"/>
          <a:ext cx="284432" cy="531360"/>
        </a:xfrm>
        <a:prstGeom prst="rect">
          <a:avLst/>
        </a:prstGeom>
      </dsp:spPr>
      <dsp:txXfrm>
        <a:off x="0" y="17639"/>
        <a:ext cx="284432" cy="531360"/>
      </dsp:txXfrm>
    </dsp:sp>
    <dsp:sp modelId="{6C576BEB-1F97-41D9-A83D-D5AFF3DAFC92}">
      <dsp:nvSpPr>
        <dsp:cNvPr id="6" name="矩形 5" hidden="1"/>
        <dsp:cNvSpPr/>
      </dsp:nvSpPr>
      <dsp:spPr>
        <a:xfrm>
          <a:off x="0" y="834119"/>
          <a:ext cx="284432" cy="531360"/>
        </a:xfrm>
        <a:prstGeom prst="rect">
          <a:avLst/>
        </a:prstGeom>
      </dsp:spPr>
      <dsp:txXfrm>
        <a:off x="0" y="834119"/>
        <a:ext cx="284432" cy="531360"/>
      </dsp:txXfrm>
    </dsp:sp>
    <dsp:sp modelId="{4AE9C823-1F63-4570-AEC9-B80A3263B7F5}">
      <dsp:nvSpPr>
        <dsp:cNvPr id="9" name="矩形 8" hidden="1"/>
        <dsp:cNvSpPr/>
      </dsp:nvSpPr>
      <dsp:spPr>
        <a:xfrm>
          <a:off x="0" y="1650599"/>
          <a:ext cx="284432" cy="531360"/>
        </a:xfrm>
        <a:prstGeom prst="rect">
          <a:avLst/>
        </a:prstGeom>
      </dsp:spPr>
      <dsp:txXfrm>
        <a:off x="0" y="1650599"/>
        <a:ext cx="284432" cy="531360"/>
      </dsp:txXfrm>
    </dsp:sp>
    <dsp:sp modelId="{E164E132-B258-47B3-9332-3A0F402A77FC}">
      <dsp:nvSpPr>
        <dsp:cNvPr id="12" name="矩形 11" hidden="1"/>
        <dsp:cNvSpPr/>
      </dsp:nvSpPr>
      <dsp:spPr>
        <a:xfrm>
          <a:off x="0" y="2467079"/>
          <a:ext cx="284432" cy="531360"/>
        </a:xfrm>
        <a:prstGeom prst="rect">
          <a:avLst/>
        </a:prstGeom>
      </dsp:spPr>
      <dsp:txXfrm>
        <a:off x="0" y="2467079"/>
        <a:ext cx="284432" cy="531360"/>
      </dsp:txXfrm>
    </dsp:sp>
    <dsp:sp modelId="{07299447-698F-444D-98C5-1E20914F25C4}">
      <dsp:nvSpPr>
        <dsp:cNvPr id="15" name="矩形 14" hidden="1"/>
        <dsp:cNvSpPr/>
      </dsp:nvSpPr>
      <dsp:spPr>
        <a:xfrm>
          <a:off x="0" y="3283559"/>
          <a:ext cx="284432" cy="531360"/>
        </a:xfrm>
        <a:prstGeom prst="rect">
          <a:avLst/>
        </a:prstGeom>
      </dsp:spPr>
      <dsp:txXfrm>
        <a:off x="0" y="3283559"/>
        <a:ext cx="284432" cy="531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858280" cy="6286520"/>
        <a:chOff x="0" y="0"/>
        <a:chExt cx="8858280" cy="6286520"/>
      </a:xfrm>
    </dsp:grpSpPr>
    <dsp:sp modelId="{B5A1E74C-5C2B-4905-A8CB-A77ACD42D80E}">
      <dsp:nvSpPr>
        <dsp:cNvPr id="4" name="同侧圆角矩形 3"/>
        <dsp:cNvSpPr/>
      </dsp:nvSpPr>
      <dsp:spPr bwMode="white">
        <a:xfrm rot="5400000">
          <a:off x="2138422" y="-688194"/>
          <a:ext cx="5776809" cy="7662908"/>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vert="horz" wrap="square" lIns="80010" tIns="40005" rIns="80010" bIns="40005" anchor="ctr"/>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zh-CN" altLang="en-US" dirty="0" smtClean="0">
              <a:solidFill>
                <a:schemeClr val="dk1"/>
              </a:solidFill>
            </a:rPr>
            <a:t>（一）理解薪酬的概念</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1</a:t>
          </a:r>
          <a:r>
            <a:rPr lang="zh-CN" altLang="en-US" dirty="0" smtClean="0">
              <a:solidFill>
                <a:schemeClr val="dk1"/>
              </a:solidFill>
            </a:rPr>
            <a:t>、</a:t>
          </a:r>
          <a:r>
            <a:rPr lang="en-US" altLang="zh-CN" dirty="0" smtClean="0">
              <a:solidFill>
                <a:schemeClr val="dk1"/>
              </a:solidFill>
            </a:rPr>
            <a:t>5</a:t>
          </a:r>
          <a:r>
            <a:rPr lang="zh-CN" altLang="en-US" dirty="0" smtClean="0">
              <a:solidFill>
                <a:schemeClr val="dk1"/>
              </a:solidFill>
            </a:rPr>
            <a:t>个角度：交易价格、劳动者、企业、社会、总体报酬</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2</a:t>
          </a:r>
          <a:r>
            <a:rPr lang="zh-CN" altLang="en-US" dirty="0" smtClean="0">
              <a:solidFill>
                <a:schemeClr val="dk1"/>
              </a:solidFill>
            </a:rPr>
            <a:t>、总体报酬：美国薪酬协会、定义、流行的原因</a:t>
          </a:r>
          <a:endParaRPr lang="zh-CN" altLang="en-US" dirty="0">
            <a:solidFill>
              <a:schemeClr val="dk1"/>
            </a:solidFill>
          </a:endParaRPr>
        </a:p>
        <a:p>
          <a:pPr lvl="1">
            <a:lnSpc>
              <a:spcPct val="100000"/>
            </a:lnSpc>
            <a:spcBef>
              <a:spcPct val="0"/>
            </a:spcBef>
            <a:spcAft>
              <a:spcPct val="15000"/>
            </a:spcAft>
            <a:buChar char="•"/>
          </a:pPr>
          <a:r>
            <a:rPr lang="zh-CN" altLang="en-US" dirty="0" smtClean="0">
              <a:solidFill>
                <a:schemeClr val="dk1"/>
              </a:solidFill>
            </a:rPr>
            <a:t> </a:t>
          </a:r>
          <a:r>
            <a:rPr lang="en-US" altLang="zh-CN" dirty="0" smtClean="0">
              <a:solidFill>
                <a:schemeClr val="dk1"/>
              </a:solidFill>
            </a:rPr>
            <a:t>3</a:t>
          </a:r>
          <a:r>
            <a:rPr lang="zh-CN" altLang="en-US" dirty="0" smtClean="0">
              <a:solidFill>
                <a:schemeClr val="dk1"/>
              </a:solidFill>
            </a:rPr>
            <a:t>、总体报酬三种形式：工作与生活的平衡（聪明和辛苦工作）、认可激励计划、学习与发展机会</a:t>
          </a:r>
          <a:endParaRPr lang="zh-CN" altLang="en-US" dirty="0">
            <a:solidFill>
              <a:schemeClr val="dk1"/>
            </a:solidFill>
          </a:endParaRPr>
        </a:p>
        <a:p>
          <a:pPr lvl="1">
            <a:lnSpc>
              <a:spcPct val="100000"/>
            </a:lnSpc>
            <a:spcBef>
              <a:spcPct val="0"/>
            </a:spcBef>
            <a:spcAft>
              <a:spcPct val="15000"/>
            </a:spcAft>
            <a:buChar char="•"/>
          </a:pPr>
          <a:endParaRPr lang="zh-CN" altLang="en-US" dirty="0">
            <a:solidFill>
              <a:schemeClr val="dk1"/>
            </a:solidFill>
          </a:endParaRPr>
        </a:p>
        <a:p>
          <a:pPr lvl="1">
            <a:lnSpc>
              <a:spcPct val="100000"/>
            </a:lnSpc>
            <a:spcBef>
              <a:spcPct val="0"/>
            </a:spcBef>
            <a:spcAft>
              <a:spcPct val="15000"/>
            </a:spcAft>
            <a:buChar char="•"/>
          </a:pPr>
          <a:r>
            <a:rPr lang="zh-CN" altLang="en-US" dirty="0" smtClean="0">
              <a:solidFill>
                <a:schemeClr val="dk1"/>
              </a:solidFill>
            </a:rPr>
            <a:t>（二）薪酬体系的基本框架与问题</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1</a:t>
          </a:r>
          <a:r>
            <a:rPr lang="zh-CN" altLang="en-US" dirty="0" smtClean="0">
              <a:solidFill>
                <a:schemeClr val="dk1"/>
              </a:solidFill>
            </a:rPr>
            <a:t>、五大板块</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2</a:t>
          </a:r>
          <a:r>
            <a:rPr lang="zh-CN" altLang="en-US" dirty="0" smtClean="0">
              <a:solidFill>
                <a:schemeClr val="dk1"/>
              </a:solidFill>
            </a:rPr>
            <a:t>、十大问题</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3</a:t>
          </a:r>
          <a:r>
            <a:rPr lang="zh-CN" altLang="en-US" dirty="0" smtClean="0">
              <a:solidFill>
                <a:schemeClr val="dk1"/>
              </a:solidFill>
            </a:rPr>
            <a:t>、两个工作</a:t>
          </a:r>
          <a:endParaRPr lang="zh-CN" altLang="en-US" dirty="0">
            <a:solidFill>
              <a:schemeClr val="dk1"/>
            </a:solidFill>
          </a:endParaRPr>
        </a:p>
        <a:p>
          <a:pPr lvl="1">
            <a:lnSpc>
              <a:spcPct val="100000"/>
            </a:lnSpc>
            <a:spcBef>
              <a:spcPct val="0"/>
            </a:spcBef>
            <a:spcAft>
              <a:spcPct val="15000"/>
            </a:spcAft>
            <a:buChar char="•"/>
          </a:pPr>
          <a:endParaRPr lang="zh-CN" altLang="en-US" dirty="0">
            <a:solidFill>
              <a:schemeClr val="dk1"/>
            </a:solidFill>
          </a:endParaRPr>
        </a:p>
        <a:p>
          <a:pPr lvl="1">
            <a:lnSpc>
              <a:spcPct val="100000"/>
            </a:lnSpc>
            <a:spcBef>
              <a:spcPct val="0"/>
            </a:spcBef>
            <a:spcAft>
              <a:spcPct val="15000"/>
            </a:spcAft>
            <a:buChar char="•"/>
          </a:pPr>
          <a:r>
            <a:rPr lang="zh-CN" altLang="en-US" dirty="0" smtClean="0">
              <a:solidFill>
                <a:schemeClr val="dk1"/>
              </a:solidFill>
            </a:rPr>
            <a:t>（三）当前企业薪酬管理面临的问题、调整与薪酬转型</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1</a:t>
          </a:r>
          <a:r>
            <a:rPr lang="zh-CN" altLang="en-US" dirty="0" smtClean="0">
              <a:solidFill>
                <a:schemeClr val="dk1"/>
              </a:solidFill>
            </a:rPr>
            <a:t>、企业面临的四个问题及两大挑战</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 2</a:t>
          </a:r>
          <a:r>
            <a:rPr lang="zh-CN" altLang="en-US" dirty="0" smtClean="0">
              <a:solidFill>
                <a:schemeClr val="dk1"/>
              </a:solidFill>
            </a:rPr>
            <a:t>、薪酬转型及企业薪酬六大变革要点</a:t>
          </a:r>
          <a:r>
            <a:rPr lang="en-US" altLang="zh-CN" dirty="0" smtClean="0">
              <a:solidFill>
                <a:schemeClr val="dk1"/>
              </a:solidFill>
            </a:rPr>
            <a:t>         </a:t>
          </a:r>
          <a:endParaRPr lang="zh-CN" altLang="en-US" dirty="0">
            <a:solidFill>
              <a:schemeClr val="dk1"/>
            </a:solidFill>
          </a:endParaRPr>
        </a:p>
      </dsp:txBody>
      <dsp:txXfrm rot="5400000">
        <a:off x="2138422" y="-688194"/>
        <a:ext cx="5776809" cy="7662908"/>
      </dsp:txXfrm>
    </dsp:sp>
    <dsp:sp modelId="{69EBAE8B-DB15-4243-9E7D-54EB254AABCE}">
      <dsp:nvSpPr>
        <dsp:cNvPr id="3" name="圆角矩形 2"/>
        <dsp:cNvSpPr/>
      </dsp:nvSpPr>
      <dsp:spPr bwMode="white">
        <a:xfrm>
          <a:off x="0" y="254856"/>
          <a:ext cx="1195372" cy="5776809"/>
        </a:xfrm>
        <a:prstGeom prst="roundRect">
          <a:avLst/>
        </a:prstGeom>
      </dsp:spPr>
      <dsp:style>
        <a:lnRef idx="2">
          <a:schemeClr val="lt1"/>
        </a:lnRef>
        <a:fillRef idx="1">
          <a:schemeClr val="accent3"/>
        </a:fillRef>
        <a:effectRef idx="0">
          <a:scrgbClr r="0" g="0" b="0"/>
        </a:effectRef>
        <a:fontRef idx="minor">
          <a:schemeClr val="lt1"/>
        </a:fontRef>
      </dsp:style>
      <dsp:txBody>
        <a:bodyPr lIns="137160" tIns="68580" rIns="13716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smtClean="0"/>
            <a:t> 一、薪酬导论</a:t>
          </a:r>
          <a:endParaRPr lang="zh-CN" altLang="en-US" sz="3600" dirty="0"/>
        </a:p>
      </dsp:txBody>
      <dsp:txXfrm>
        <a:off x="0" y="254856"/>
        <a:ext cx="1195372" cy="5776809"/>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840760" cy="4530725"/>
        <a:chOff x="0" y="0"/>
        <a:chExt cx="6840760" cy="4530725"/>
      </a:xfrm>
    </dsp:grpSpPr>
    <dsp:sp modelId="{955B9F33-8DAA-42C4-A420-FFB8142DC825}">
      <dsp:nvSpPr>
        <dsp:cNvPr id="3" name="圆角矩形 2"/>
        <dsp:cNvSpPr/>
      </dsp:nvSpPr>
      <dsp:spPr bwMode="white">
        <a:xfrm>
          <a:off x="0" y="0"/>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rgbClr val="FF0000"/>
              </a:solidFill>
            </a:rPr>
            <a:t>（一）理解薪酬的概念</a:t>
          </a:r>
          <a:endParaRPr lang="en-US" dirty="0">
            <a:solidFill>
              <a:srgbClr val="FF0000"/>
            </a:solidFill>
          </a:endParaRPr>
        </a:p>
      </dsp:txBody>
      <dsp:txXfrm>
        <a:off x="0" y="0"/>
        <a:ext cx="5814646" cy="1359218"/>
      </dsp:txXfrm>
    </dsp:sp>
    <dsp:sp modelId="{878B798E-49D9-45B0-8942-58D870598F2D}">
      <dsp:nvSpPr>
        <dsp:cNvPr id="4" name="圆角矩形 3"/>
        <dsp:cNvSpPr/>
      </dsp:nvSpPr>
      <dsp:spPr bwMode="white">
        <a:xfrm>
          <a:off x="513057" y="1585754"/>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chemeClr val="dk1"/>
              </a:solidFill>
            </a:rPr>
            <a:t>（二）薪酬体系的基本框架与问题</a:t>
          </a:r>
          <a:endParaRPr lang="en-US" dirty="0">
            <a:solidFill>
              <a:schemeClr val="dk1"/>
            </a:solidFill>
          </a:endParaRPr>
        </a:p>
      </dsp:txBody>
      <dsp:txXfrm>
        <a:off x="513057" y="1585754"/>
        <a:ext cx="5814646" cy="1359218"/>
      </dsp:txXfrm>
    </dsp:sp>
    <dsp:sp modelId="{903F9C91-3020-45FE-B4E4-0F7E7048596A}">
      <dsp:nvSpPr>
        <dsp:cNvPr id="5" name="圆角矩形 4"/>
        <dsp:cNvSpPr/>
      </dsp:nvSpPr>
      <dsp:spPr bwMode="white">
        <a:xfrm>
          <a:off x="1026114" y="3171508"/>
          <a:ext cx="5814646" cy="1359218"/>
        </a:xfrm>
        <a:prstGeom prst="roundRect">
          <a:avLst>
            <a:gd name="adj" fmla="val 10000"/>
          </a:avLst>
        </a:prstGeom>
      </dsp:spPr>
      <dsp:style>
        <a:lnRef idx="3">
          <a:schemeClr val="accent2">
            <a:shade val="80000"/>
          </a:schemeClr>
        </a:lnRef>
        <a:fillRef idx="1">
          <a:schemeClr val="lt1"/>
        </a:fillRef>
        <a:effectRef idx="1">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rtl="0">
            <a:lnSpc>
              <a:spcPct val="100000"/>
            </a:lnSpc>
            <a:spcBef>
              <a:spcPct val="0"/>
            </a:spcBef>
            <a:spcAft>
              <a:spcPct val="35000"/>
            </a:spcAft>
          </a:pPr>
          <a:r>
            <a:rPr lang="zh-CN" dirty="0" smtClean="0">
              <a:solidFill>
                <a:schemeClr val="dk1"/>
              </a:solidFill>
            </a:rPr>
            <a:t>（三）当前企业薪酬管理面临的问题、挑战与薪酬转型</a:t>
          </a:r>
          <a:endParaRPr lang="zh-CN" dirty="0">
            <a:solidFill>
              <a:schemeClr val="dk1"/>
            </a:solidFill>
          </a:endParaRPr>
        </a:p>
      </dsp:txBody>
      <dsp:txXfrm>
        <a:off x="1026114" y="3171508"/>
        <a:ext cx="5814646" cy="1359218"/>
      </dsp:txXfrm>
    </dsp:sp>
    <dsp:sp modelId="{56A0E4F7-C1F3-48AF-A99F-222D7F44F242}">
      <dsp:nvSpPr>
        <dsp:cNvPr id="6" name="下箭头 5"/>
        <dsp:cNvSpPr/>
      </dsp:nvSpPr>
      <dsp:spPr bwMode="white">
        <a:xfrm>
          <a:off x="4931155" y="1030740"/>
          <a:ext cx="883491" cy="883491"/>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46990" tIns="46990" rIns="46990" bIns="46990" anchor="ctr"/>
        <a:lstStyle>
          <a:lvl1pPr algn="ctr">
            <a:defRPr sz="37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endParaRPr lang="zh-CN" altLang="en-US">
            <a:solidFill>
              <a:schemeClr val="dk1"/>
            </a:solidFill>
          </a:endParaRPr>
        </a:p>
      </dsp:txBody>
      <dsp:txXfrm>
        <a:off x="4931155" y="1030740"/>
        <a:ext cx="883491" cy="883491"/>
      </dsp:txXfrm>
    </dsp:sp>
    <dsp:sp modelId="{E2834757-1354-4A22-A0EB-FB560E2E44F7}">
      <dsp:nvSpPr>
        <dsp:cNvPr id="7" name="下箭头 6"/>
        <dsp:cNvSpPr/>
      </dsp:nvSpPr>
      <dsp:spPr bwMode="white">
        <a:xfrm>
          <a:off x="5444212" y="2607432"/>
          <a:ext cx="883491" cy="883491"/>
        </a:xfrm>
        <a:prstGeom prst="downArrow">
          <a:avLst>
            <a:gd name="adj1" fmla="val 55000"/>
            <a:gd name="adj2" fmla="val 45000"/>
          </a:avLst>
        </a:prstGeom>
      </dsp:spPr>
      <dsp:style>
        <a:lnRef idx="2">
          <a:schemeClr val="accent2">
            <a:alpha val="90000"/>
          </a:schemeClr>
        </a:lnRef>
        <a:fillRef idx="1">
          <a:schemeClr val="lt1">
            <a:alpha val="90000"/>
            <a:tint val="40000"/>
          </a:schemeClr>
        </a:fillRef>
        <a:effectRef idx="0">
          <a:scrgbClr r="0" g="0" b="0"/>
        </a:effectRef>
        <a:fontRef idx="minor"/>
      </dsp:style>
      <dsp:txBody>
        <a:bodyPr lIns="46990" tIns="46990" rIns="46990" bIns="46990" anchor="ctr"/>
        <a:lstStyle>
          <a:lvl1pPr algn="ctr">
            <a:defRPr sz="37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endParaRPr lang="zh-CN" altLang="en-US">
            <a:solidFill>
              <a:schemeClr val="dk1"/>
            </a:solidFill>
          </a:endParaRPr>
        </a:p>
      </dsp:txBody>
      <dsp:txXfrm>
        <a:off x="5444212" y="2607432"/>
        <a:ext cx="883491" cy="88349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511160-E975-495E-8EAF-6F4CD021D14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C2A77-C2E7-499C-AD8A-0B2F4DEB86A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4CAE2D-4E64-469C-9D96-CA6BA5E344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3A1D37-0DD0-4864-9445-04889CDBF8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D3A1D37-0DD0-4864-9445-04889CDBF8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7"/>
          <p:cNvSpPr>
            <a:spLocks noGrp="1" noChangeArrowheads="1"/>
          </p:cNvSpPr>
          <p:nvPr>
            <p:ph type="sldNum" sz="quarter" idx="5"/>
          </p:nvPr>
        </p:nvSpPr>
        <p:spPr>
          <a:noFill/>
        </p:spPr>
        <p:txBody>
          <a:bodyPr/>
          <a:lstStyle/>
          <a:p>
            <a:fld id="{7D101228-455A-48CF-878D-F17D81861363}" type="slidenum">
              <a:rPr lang="en-US" altLang="zh-CN" smtClean="0"/>
            </a:fld>
            <a:endParaRPr lang="en-US" altLang="zh-CN" smtClean="0"/>
          </a:p>
        </p:txBody>
      </p:sp>
      <p:sp>
        <p:nvSpPr>
          <p:cNvPr id="628739" name="Rectangle 2"/>
          <p:cNvSpPr>
            <a:spLocks noGrp="1" noRot="1" noChangeAspect="1" noChangeArrowheads="1" noTextEdit="1"/>
          </p:cNvSpPr>
          <p:nvPr>
            <p:ph type="sldImg"/>
          </p:nvPr>
        </p:nvSpPr>
        <p:spPr/>
      </p:sp>
      <p:sp>
        <p:nvSpPr>
          <p:cNvPr id="6287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7"/>
          <p:cNvSpPr>
            <a:spLocks noGrp="1" noChangeArrowheads="1"/>
          </p:cNvSpPr>
          <p:nvPr>
            <p:ph type="sldNum" sz="quarter" idx="5"/>
          </p:nvPr>
        </p:nvSpPr>
        <p:spPr>
          <a:noFill/>
        </p:spPr>
        <p:txBody>
          <a:bodyPr/>
          <a:lstStyle/>
          <a:p>
            <a:fld id="{CB885E96-9021-4FB9-9E37-7A376AC0AE89}" type="slidenum">
              <a:rPr lang="en-US" altLang="zh-CN" smtClean="0"/>
            </a:fld>
            <a:endParaRPr lang="en-US" altLang="zh-CN" smtClean="0"/>
          </a:p>
        </p:txBody>
      </p:sp>
      <p:sp>
        <p:nvSpPr>
          <p:cNvPr id="630787" name="Rectangle 2"/>
          <p:cNvSpPr>
            <a:spLocks noGrp="1" noRot="1" noChangeAspect="1" noChangeArrowheads="1" noTextEdit="1"/>
          </p:cNvSpPr>
          <p:nvPr>
            <p:ph type="sldImg"/>
          </p:nvPr>
        </p:nvSpPr>
        <p:spPr/>
      </p:sp>
      <p:sp>
        <p:nvSpPr>
          <p:cNvPr id="6307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7"/>
          <p:cNvSpPr>
            <a:spLocks noGrp="1" noChangeArrowheads="1"/>
          </p:cNvSpPr>
          <p:nvPr>
            <p:ph type="sldNum" sz="quarter" idx="5"/>
          </p:nvPr>
        </p:nvSpPr>
        <p:spPr>
          <a:noFill/>
        </p:spPr>
        <p:txBody>
          <a:bodyPr/>
          <a:lstStyle/>
          <a:p>
            <a:fld id="{B5CC5C27-37E0-40E7-8C1F-1EA6F4441AC1}" type="slidenum">
              <a:rPr lang="en-US" altLang="zh-CN" smtClean="0"/>
            </a:fld>
            <a:endParaRPr lang="en-US" altLang="zh-CN" smtClean="0"/>
          </a:p>
        </p:txBody>
      </p:sp>
      <p:sp>
        <p:nvSpPr>
          <p:cNvPr id="631811" name="Rectangle 2"/>
          <p:cNvSpPr>
            <a:spLocks noGrp="1" noRot="1" noChangeAspect="1" noChangeArrowheads="1" noTextEdit="1"/>
          </p:cNvSpPr>
          <p:nvPr>
            <p:ph type="sldImg"/>
          </p:nvPr>
        </p:nvSpPr>
        <p:spPr/>
      </p:sp>
      <p:sp>
        <p:nvSpPr>
          <p:cNvPr id="6318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Rot="1" noChangeAspect="1" noChangeArrowheads="1" noTextEdit="1"/>
          </p:cNvSpPr>
          <p:nvPr>
            <p:ph type="sldImg"/>
          </p:nvPr>
        </p:nvSpPr>
        <p:spPr/>
      </p:sp>
      <p:sp>
        <p:nvSpPr>
          <p:cNvPr id="632835"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7"/>
          <p:cNvSpPr>
            <a:spLocks noGrp="1" noChangeArrowheads="1"/>
          </p:cNvSpPr>
          <p:nvPr>
            <p:ph type="sldNum" sz="quarter" idx="5"/>
          </p:nvPr>
        </p:nvSpPr>
        <p:spPr>
          <a:noFill/>
        </p:spPr>
        <p:txBody>
          <a:bodyPr/>
          <a:lstStyle/>
          <a:p>
            <a:fld id="{317B2CB6-978A-4454-9E64-9C97A5A05491}" type="slidenum">
              <a:rPr lang="en-US" altLang="zh-CN" smtClean="0"/>
            </a:fld>
            <a:endParaRPr lang="en-US" altLang="zh-CN" smtClean="0"/>
          </a:p>
        </p:txBody>
      </p:sp>
      <p:sp>
        <p:nvSpPr>
          <p:cNvPr id="634883" name="Rectangle 2"/>
          <p:cNvSpPr>
            <a:spLocks noGrp="1" noRot="1" noChangeAspect="1" noChangeArrowheads="1" noTextEdit="1"/>
          </p:cNvSpPr>
          <p:nvPr>
            <p:ph type="sldImg"/>
          </p:nvPr>
        </p:nvSpPr>
        <p:spPr/>
      </p:sp>
      <p:sp>
        <p:nvSpPr>
          <p:cNvPr id="6348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01C866A-D4E5-4CC1-8CF2-A3E1DBF7142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幻灯片图像占位符 1"/>
          <p:cNvSpPr>
            <a:spLocks noGrp="1" noRot="1" noChangeAspect="1" noTextEdit="1"/>
          </p:cNvSpPr>
          <p:nvPr>
            <p:ph type="sldImg"/>
          </p:nvPr>
        </p:nvSpPr>
        <p:spPr/>
      </p:sp>
      <p:sp>
        <p:nvSpPr>
          <p:cNvPr id="635907" name="备注占位符 2"/>
          <p:cNvSpPr>
            <a:spLocks noGrp="1"/>
          </p:cNvSpPr>
          <p:nvPr>
            <p:ph type="body" idx="1"/>
          </p:nvPr>
        </p:nvSpPr>
        <p:spPr>
          <a:noFill/>
        </p:spPr>
        <p:txBody>
          <a:bodyPr/>
          <a:lstStyle/>
          <a:p>
            <a:endParaRPr lang="zh-CN" altLang="en-US" smtClean="0"/>
          </a:p>
        </p:txBody>
      </p:sp>
      <p:sp>
        <p:nvSpPr>
          <p:cNvPr id="635908" name="灯片编号占位符 3"/>
          <p:cNvSpPr>
            <a:spLocks noGrp="1"/>
          </p:cNvSpPr>
          <p:nvPr>
            <p:ph type="sldNum" sz="quarter" idx="5"/>
          </p:nvPr>
        </p:nvSpPr>
        <p:spPr>
          <a:noFill/>
        </p:spPr>
        <p:txBody>
          <a:bodyPr/>
          <a:lstStyle/>
          <a:p>
            <a:fld id="{ABA2483E-4AE7-405D-B117-58BA429B413F}" type="slidenum">
              <a:rPr lang="zh-CN" altLang="en-US" smtClean="0"/>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7"/>
          <p:cNvSpPr>
            <a:spLocks noGrp="1" noChangeArrowheads="1"/>
          </p:cNvSpPr>
          <p:nvPr>
            <p:ph type="sldNum" sz="quarter" idx="5"/>
          </p:nvPr>
        </p:nvSpPr>
        <p:spPr>
          <a:noFill/>
        </p:spPr>
        <p:txBody>
          <a:bodyPr/>
          <a:lstStyle/>
          <a:p>
            <a:fld id="{C948F25D-F0DA-4858-94D7-C5E76B8C2611}" type="slidenum">
              <a:rPr lang="en-US" altLang="zh-CN" smtClean="0"/>
            </a:fld>
            <a:endParaRPr lang="en-US" altLang="zh-CN" smtClean="0"/>
          </a:p>
        </p:txBody>
      </p:sp>
      <p:sp>
        <p:nvSpPr>
          <p:cNvPr id="622595" name="Rectangle 2"/>
          <p:cNvSpPr>
            <a:spLocks noGrp="1" noRot="1" noChangeAspect="1" noChangeArrowheads="1" noTextEdit="1"/>
          </p:cNvSpPr>
          <p:nvPr>
            <p:ph type="sldImg"/>
          </p:nvPr>
        </p:nvSpPr>
        <p:spPr/>
      </p:sp>
      <p:sp>
        <p:nvSpPr>
          <p:cNvPr id="622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Rot="1" noChangeAspect="1" noChangeArrowheads="1" noTextEdit="1"/>
          </p:cNvSpPr>
          <p:nvPr>
            <p:ph type="sldImg"/>
          </p:nvPr>
        </p:nvSpPr>
        <p:spPr/>
      </p:sp>
      <p:sp>
        <p:nvSpPr>
          <p:cNvPr id="63897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7"/>
          <p:cNvSpPr>
            <a:spLocks noGrp="1" noChangeArrowheads="1"/>
          </p:cNvSpPr>
          <p:nvPr>
            <p:ph type="sldNum" sz="quarter" idx="5"/>
          </p:nvPr>
        </p:nvSpPr>
        <p:spPr>
          <a:noFill/>
        </p:spPr>
        <p:txBody>
          <a:bodyPr/>
          <a:lstStyle/>
          <a:p>
            <a:fld id="{7AA6416E-1843-47BE-8662-79A665B91588}" type="slidenum">
              <a:rPr lang="en-US" altLang="zh-CN" smtClean="0"/>
            </a:fld>
            <a:endParaRPr lang="en-US" altLang="zh-CN" smtClean="0"/>
          </a:p>
        </p:txBody>
      </p:sp>
      <p:sp>
        <p:nvSpPr>
          <p:cNvPr id="641027" name="Rectangle 2"/>
          <p:cNvSpPr>
            <a:spLocks noGrp="1" noRot="1" noChangeAspect="1" noChangeArrowheads="1" noTextEdit="1"/>
          </p:cNvSpPr>
          <p:nvPr>
            <p:ph type="sldImg"/>
          </p:nvPr>
        </p:nvSpPr>
        <p:spPr/>
      </p:sp>
      <p:sp>
        <p:nvSpPr>
          <p:cNvPr id="6410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7"/>
          <p:cNvSpPr>
            <a:spLocks noGrp="1" noChangeArrowheads="1"/>
          </p:cNvSpPr>
          <p:nvPr>
            <p:ph type="sldNum" sz="quarter" idx="5"/>
          </p:nvPr>
        </p:nvSpPr>
        <p:spPr>
          <a:noFill/>
        </p:spPr>
        <p:txBody>
          <a:bodyPr/>
          <a:lstStyle/>
          <a:p>
            <a:fld id="{B64892F1-AE5E-4367-B673-29BBA827AD99}" type="slidenum">
              <a:rPr lang="en-US" altLang="zh-CN" smtClean="0"/>
            </a:fld>
            <a:endParaRPr lang="en-US" altLang="zh-CN" smtClean="0"/>
          </a:p>
        </p:txBody>
      </p:sp>
      <p:sp>
        <p:nvSpPr>
          <p:cNvPr id="642051" name="Rectangle 2"/>
          <p:cNvSpPr>
            <a:spLocks noGrp="1" noRot="1" noChangeAspect="1" noChangeArrowheads="1" noTextEdit="1"/>
          </p:cNvSpPr>
          <p:nvPr>
            <p:ph type="sldImg"/>
          </p:nvPr>
        </p:nvSpPr>
        <p:spPr/>
      </p:sp>
      <p:sp>
        <p:nvSpPr>
          <p:cNvPr id="6420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7"/>
          <p:cNvSpPr>
            <a:spLocks noGrp="1" noChangeArrowheads="1"/>
          </p:cNvSpPr>
          <p:nvPr>
            <p:ph type="sldNum" sz="quarter" idx="5"/>
          </p:nvPr>
        </p:nvSpPr>
        <p:spPr>
          <a:noFill/>
        </p:spPr>
        <p:txBody>
          <a:bodyPr/>
          <a:lstStyle/>
          <a:p>
            <a:fld id="{C948F25D-F0DA-4858-94D7-C5E76B8C2611}" type="slidenum">
              <a:rPr lang="en-US" altLang="zh-CN" smtClean="0"/>
            </a:fld>
            <a:endParaRPr lang="en-US" altLang="zh-CN" smtClean="0"/>
          </a:p>
        </p:txBody>
      </p:sp>
      <p:sp>
        <p:nvSpPr>
          <p:cNvPr id="622595" name="Rectangle 2"/>
          <p:cNvSpPr>
            <a:spLocks noGrp="1" noRot="1" noChangeAspect="1" noChangeArrowheads="1" noTextEdit="1"/>
          </p:cNvSpPr>
          <p:nvPr>
            <p:ph type="sldImg"/>
          </p:nvPr>
        </p:nvSpPr>
        <p:spPr/>
      </p:sp>
      <p:sp>
        <p:nvSpPr>
          <p:cNvPr id="622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Rot="1" noChangeAspect="1" noChangeArrowheads="1" noTextEdit="1"/>
          </p:cNvSpPr>
          <p:nvPr>
            <p:ph type="sldImg"/>
          </p:nvPr>
        </p:nvSpPr>
        <p:spPr/>
      </p:sp>
      <p:sp>
        <p:nvSpPr>
          <p:cNvPr id="644099"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Rot="1" noChangeAspect="1" noChangeArrowheads="1" noTextEdit="1"/>
          </p:cNvSpPr>
          <p:nvPr>
            <p:ph type="sldImg"/>
          </p:nvPr>
        </p:nvSpPr>
        <p:spPr/>
      </p:sp>
      <p:sp>
        <p:nvSpPr>
          <p:cNvPr id="621571"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7"/>
          <p:cNvSpPr>
            <a:spLocks noGrp="1" noChangeArrowheads="1"/>
          </p:cNvSpPr>
          <p:nvPr>
            <p:ph type="sldNum" sz="quarter" idx="5"/>
          </p:nvPr>
        </p:nvSpPr>
        <p:spPr>
          <a:noFill/>
        </p:spPr>
        <p:txBody>
          <a:bodyPr/>
          <a:lstStyle/>
          <a:p>
            <a:fld id="{C948F25D-F0DA-4858-94D7-C5E76B8C2611}" type="slidenum">
              <a:rPr lang="en-US" altLang="zh-CN" smtClean="0"/>
            </a:fld>
            <a:endParaRPr lang="en-US" altLang="zh-CN" smtClean="0"/>
          </a:p>
        </p:txBody>
      </p:sp>
      <p:sp>
        <p:nvSpPr>
          <p:cNvPr id="622595" name="Rectangle 2"/>
          <p:cNvSpPr>
            <a:spLocks noGrp="1" noRot="1" noChangeAspect="1" noChangeArrowheads="1" noTextEdit="1"/>
          </p:cNvSpPr>
          <p:nvPr>
            <p:ph type="sldImg"/>
          </p:nvPr>
        </p:nvSpPr>
        <p:spPr/>
      </p:sp>
      <p:sp>
        <p:nvSpPr>
          <p:cNvPr id="6225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7"/>
          <p:cNvSpPr>
            <a:spLocks noGrp="1" noChangeArrowheads="1"/>
          </p:cNvSpPr>
          <p:nvPr>
            <p:ph type="sldNum" sz="quarter" idx="5"/>
          </p:nvPr>
        </p:nvSpPr>
        <p:spPr>
          <a:noFill/>
        </p:spPr>
        <p:txBody>
          <a:bodyPr/>
          <a:lstStyle/>
          <a:p>
            <a:fld id="{8247CE27-9350-4D2F-9A69-D0B7E407DCD7}" type="slidenum">
              <a:rPr lang="en-US" altLang="zh-CN" smtClean="0"/>
            </a:fld>
            <a:endParaRPr lang="en-US" altLang="zh-CN" smtClean="0"/>
          </a:p>
        </p:txBody>
      </p:sp>
      <p:sp>
        <p:nvSpPr>
          <p:cNvPr id="623619" name="Rectangle 2"/>
          <p:cNvSpPr>
            <a:spLocks noGrp="1" noRot="1" noChangeAspect="1" noChangeArrowheads="1" noTextEdit="1"/>
          </p:cNvSpPr>
          <p:nvPr>
            <p:ph type="sldImg"/>
          </p:nvPr>
        </p:nvSpPr>
        <p:spPr/>
      </p:sp>
      <p:sp>
        <p:nvSpPr>
          <p:cNvPr id="6236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7"/>
          <p:cNvSpPr>
            <a:spLocks noGrp="1" noChangeArrowheads="1"/>
          </p:cNvSpPr>
          <p:nvPr>
            <p:ph type="sldNum" sz="quarter" idx="5"/>
          </p:nvPr>
        </p:nvSpPr>
        <p:spPr>
          <a:noFill/>
        </p:spPr>
        <p:txBody>
          <a:bodyPr/>
          <a:lstStyle/>
          <a:p>
            <a:fld id="{76842B57-04DC-407B-9104-9D9BA257B91B}" type="slidenum">
              <a:rPr lang="en-US" altLang="zh-CN" smtClean="0"/>
            </a:fld>
            <a:endParaRPr lang="en-US" altLang="zh-CN" smtClean="0"/>
          </a:p>
        </p:txBody>
      </p:sp>
      <p:sp>
        <p:nvSpPr>
          <p:cNvPr id="624643" name="Rectangle 2"/>
          <p:cNvSpPr>
            <a:spLocks noGrp="1" noRot="1" noChangeAspect="1" noChangeArrowheads="1" noTextEdit="1"/>
          </p:cNvSpPr>
          <p:nvPr>
            <p:ph type="sldImg"/>
          </p:nvPr>
        </p:nvSpPr>
        <p:spPr/>
      </p:sp>
      <p:sp>
        <p:nvSpPr>
          <p:cNvPr id="6246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7"/>
          <p:cNvSpPr>
            <a:spLocks noGrp="1" noChangeArrowheads="1"/>
          </p:cNvSpPr>
          <p:nvPr>
            <p:ph type="sldNum" sz="quarter" idx="5"/>
          </p:nvPr>
        </p:nvSpPr>
        <p:spPr>
          <a:noFill/>
        </p:spPr>
        <p:txBody>
          <a:bodyPr/>
          <a:lstStyle/>
          <a:p>
            <a:fld id="{BB1877BA-F06D-4980-9720-D80921A31D23}" type="slidenum">
              <a:rPr lang="en-US" altLang="zh-CN" smtClean="0"/>
            </a:fld>
            <a:endParaRPr lang="en-US" altLang="zh-CN" smtClean="0"/>
          </a:p>
        </p:txBody>
      </p:sp>
      <p:sp>
        <p:nvSpPr>
          <p:cNvPr id="625667" name="Rectangle 2"/>
          <p:cNvSpPr>
            <a:spLocks noGrp="1" noRot="1" noChangeAspect="1" noChangeArrowheads="1" noTextEdit="1"/>
          </p:cNvSpPr>
          <p:nvPr>
            <p:ph type="sldImg"/>
          </p:nvPr>
        </p:nvSpPr>
        <p:spPr/>
      </p:sp>
      <p:sp>
        <p:nvSpPr>
          <p:cNvPr id="6256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7"/>
          <p:cNvSpPr>
            <a:spLocks noGrp="1" noChangeArrowheads="1"/>
          </p:cNvSpPr>
          <p:nvPr>
            <p:ph type="sldNum" sz="quarter" idx="5"/>
          </p:nvPr>
        </p:nvSpPr>
        <p:spPr>
          <a:noFill/>
        </p:spPr>
        <p:txBody>
          <a:bodyPr/>
          <a:lstStyle/>
          <a:p>
            <a:fld id="{167112B1-7385-4061-8A4B-32CC67B4A576}" type="slidenum">
              <a:rPr lang="en-US" altLang="zh-CN" smtClean="0"/>
            </a:fld>
            <a:endParaRPr lang="en-US" altLang="zh-CN" smtClean="0"/>
          </a:p>
        </p:txBody>
      </p:sp>
      <p:sp>
        <p:nvSpPr>
          <p:cNvPr id="626691" name="Rectangle 2"/>
          <p:cNvSpPr>
            <a:spLocks noGrp="1" noRot="1" noChangeAspect="1" noChangeArrowheads="1" noTextEdit="1"/>
          </p:cNvSpPr>
          <p:nvPr>
            <p:ph type="sldImg"/>
          </p:nvPr>
        </p:nvSpPr>
        <p:spPr/>
      </p:sp>
      <p:sp>
        <p:nvSpPr>
          <p:cNvPr id="6266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7"/>
          <p:cNvSpPr>
            <a:spLocks noGrp="1" noChangeArrowheads="1"/>
          </p:cNvSpPr>
          <p:nvPr>
            <p:ph type="sldNum" sz="quarter" idx="5"/>
          </p:nvPr>
        </p:nvSpPr>
        <p:spPr>
          <a:noFill/>
        </p:spPr>
        <p:txBody>
          <a:bodyPr/>
          <a:lstStyle/>
          <a:p>
            <a:fld id="{C9E27138-4A4A-400E-927D-F9DE2CA6A655}" type="slidenum">
              <a:rPr lang="en-US" altLang="zh-CN" smtClean="0"/>
            </a:fld>
            <a:endParaRPr lang="en-US" altLang="zh-CN" smtClean="0"/>
          </a:p>
        </p:txBody>
      </p:sp>
      <p:sp>
        <p:nvSpPr>
          <p:cNvPr id="627715" name="Rectangle 2"/>
          <p:cNvSpPr>
            <a:spLocks noGrp="1" noRot="1" noChangeAspect="1" noChangeArrowheads="1" noTextEdit="1"/>
          </p:cNvSpPr>
          <p:nvPr>
            <p:ph type="sldImg"/>
          </p:nvPr>
        </p:nvSpPr>
        <p:spPr/>
      </p:sp>
      <p:sp>
        <p:nvSpPr>
          <p:cNvPr id="6277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fld id="{280A5767-F69B-4480-8FB6-91897CA36667}"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20" name="页脚占位符 19"/>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8CA80EE-4EF4-446F-99C0-C2FA07F2BED6}"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B7E44A5-6F37-40BD-86DF-0951A88D4CC1}"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0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259632" y="357166"/>
            <a:ext cx="7631926"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259632" y="1371600"/>
            <a:ext cx="7579568"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724400"/>
          </a:xfrm>
        </p:spPr>
        <p:txBody>
          <a:bodyPr/>
          <a:lstStyle/>
          <a:p>
            <a:pPr lvl="0"/>
            <a:endParaRPr lang="zh-CN" altLang="en-US" noProof="0"/>
          </a:p>
        </p:txBody>
      </p:sp>
      <p:sp>
        <p:nvSpPr>
          <p:cNvPr id="4" name="日期占位符 3"/>
          <p:cNvSpPr>
            <a:spLocks noGrp="1"/>
          </p:cNvSpPr>
          <p:nvPr>
            <p:ph type="dt" sz="half" idx="10"/>
          </p:nvPr>
        </p:nvSpPr>
        <p:spPr>
          <a:xfrm>
            <a:off x="457200" y="6467475"/>
            <a:ext cx="2133600" cy="301625"/>
          </a:xfrm>
          <a:prstGeom prst="rect">
            <a:avLst/>
          </a:prstGeom>
        </p:spPr>
        <p:txBody>
          <a:bodyPr/>
          <a:lstStyle>
            <a:lvl1pPr>
              <a:defRPr/>
            </a:lvl1pPr>
          </a:lstStyle>
          <a:p>
            <a:pPr>
              <a:defRPr/>
            </a:pPr>
            <a:fld id="{D9AB331C-4C19-4B17-8D9E-5F7954A34A1E}" type="datetime1">
              <a:rPr lang="zh-CN" altLang="en-US" smtClean="0"/>
            </a:fld>
            <a:endParaRPr lang="en-US" altLang="zh-CN"/>
          </a:p>
        </p:txBody>
      </p:sp>
      <p:sp>
        <p:nvSpPr>
          <p:cNvPr id="5" name="页脚占位符 4"/>
          <p:cNvSpPr>
            <a:spLocks noGrp="1"/>
          </p:cNvSpPr>
          <p:nvPr>
            <p:ph type="ftr" sz="quarter" idx="11"/>
          </p:nvPr>
        </p:nvSpPr>
        <p:spPr>
          <a:xfrm>
            <a:off x="3124200" y="6467475"/>
            <a:ext cx="2895600" cy="3016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467475"/>
            <a:ext cx="2133600" cy="301625"/>
          </a:xfrm>
          <a:prstGeom prst="rect">
            <a:avLst/>
          </a:prstGeom>
        </p:spPr>
        <p:txBody>
          <a:bodyPr/>
          <a:lstStyle>
            <a:lvl1pPr>
              <a:defRPr/>
            </a:lvl1pPr>
          </a:lstStyle>
          <a:p>
            <a:pPr>
              <a:defRPr/>
            </a:pPr>
            <a:fld id="{B6012EE3-3AA1-4B46-A63F-41F2D58627E8}" type="slidenum">
              <a:rPr lang="zh-CN" altLang="en-US"/>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E6463BCB-548F-43AE-B27A-0D0234E9A08E}" type="datetime1">
              <a:rPr lang="zh-CN" altLang="en-US" smtClean="0"/>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5CDAF2A-2C31-48E2-9B62-62C5969F0615}" type="slidenum">
              <a:rPr lang="en-US" altLang="zh-CN"/>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黑体" panose="02010609060101010101" pitchFamily="2" charset="-122"/>
                <a:ea typeface="黑体" panose="02010609060101010101" pitchFamily="2" charset="-122"/>
              </a:defRPr>
            </a:lvl1pPr>
          </a:lstStyle>
          <a:p>
            <a:r>
              <a:rPr kumimoji="0" lang="zh-CN" altLang="en-US" dirty="0"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dirty="0" smtClean="0"/>
              <a:t>单击此处编辑母版文本样式</a:t>
            </a:r>
            <a:endParaRPr lang="zh-CN" altLang="en-US" dirty="0" smtClean="0"/>
          </a:p>
          <a:p>
            <a:pPr lvl="1" eaLnBrk="1" latinLnBrk="0" hangingPunct="1"/>
            <a:r>
              <a:rPr lang="zh-CN" altLang="en-US" dirty="0" smtClean="0"/>
              <a:t>第二级</a:t>
            </a:r>
            <a:endParaRPr lang="zh-CN" altLang="en-US" dirty="0" smtClean="0"/>
          </a:p>
          <a:p>
            <a:pPr lvl="2" eaLnBrk="1" latinLnBrk="0" hangingPunct="1"/>
            <a:r>
              <a:rPr lang="zh-CN" altLang="en-US" dirty="0" smtClean="0"/>
              <a:t>第三级</a:t>
            </a:r>
            <a:endParaRPr lang="zh-CN" altLang="en-US" dirty="0" smtClean="0"/>
          </a:p>
          <a:p>
            <a:pPr lvl="3" eaLnBrk="1" latinLnBrk="0" hangingPunct="1"/>
            <a:r>
              <a:rPr lang="zh-CN" altLang="en-US" dirty="0" smtClean="0"/>
              <a:t>第四级</a:t>
            </a:r>
            <a:endParaRPr lang="zh-CN" altLang="en-US" dirty="0" smtClean="0"/>
          </a:p>
          <a:p>
            <a:pPr lvl="4" eaLnBrk="1" latinLnBrk="0" hangingPunct="1"/>
            <a:r>
              <a:rPr lang="zh-CN" altLang="en-US" dirty="0" smtClean="0"/>
              <a:t>第五级</a:t>
            </a:r>
            <a:endParaRPr kumimoji="0" lang="en-US" dirty="0"/>
          </a:p>
        </p:txBody>
      </p:sp>
      <p:sp>
        <p:nvSpPr>
          <p:cNvPr id="7" name="日期占位符 6"/>
          <p:cNvSpPr>
            <a:spLocks noGrp="1"/>
          </p:cNvSpPr>
          <p:nvPr>
            <p:ph type="dt" sz="half" idx="10"/>
          </p:nvPr>
        </p:nvSpPr>
        <p:spPr/>
        <p:txBody>
          <a:bodyPr/>
          <a:lstStyle/>
          <a:p>
            <a:fld id="{4B02891C-39E4-4458-86E6-61D4000B38BD}" type="datetime1">
              <a:rPr lang="zh-CN" altLang="en-US" smtClean="0"/>
            </a:fld>
            <a:endParaRPr lang="zh-CN" altLang="en-US"/>
          </a:p>
        </p:txBody>
      </p:sp>
      <p:sp>
        <p:nvSpPr>
          <p:cNvPr id="8" name="灯片编号占位符 7"/>
          <p:cNvSpPr>
            <a:spLocks noGrp="1"/>
          </p:cNvSpPr>
          <p:nvPr>
            <p:ph type="sldNum" sz="quarter" idx="11"/>
          </p:nvPr>
        </p:nvSpPr>
        <p:spPr/>
        <p:txBody>
          <a:bodyPr/>
          <a:lstStyle>
            <a:lvl1pPr>
              <a:defRPr sz="1600">
                <a:solidFill>
                  <a:schemeClr val="tx1"/>
                </a:solidFill>
              </a:defRPr>
            </a:lvl1pPr>
          </a:lstStyle>
          <a:p>
            <a:fld id="{764B1A90-7FF1-4D8F-8399-D444384F43D3}" type="slidenum">
              <a:rPr lang="zh-CN" altLang="en-US" smtClean="0"/>
            </a:fld>
            <a:endParaRPr lang="zh-CN" altLang="en-US" dirty="0"/>
          </a:p>
        </p:txBody>
      </p:sp>
      <p:sp>
        <p:nvSpPr>
          <p:cNvPr id="9" name="页脚占位符 8"/>
          <p:cNvSpPr>
            <a:spLocks noGrp="1"/>
          </p:cNvSpPr>
          <p:nvPr>
            <p:ph type="ftr" sz="quarter" idx="12"/>
          </p:nvPr>
        </p:nvSpPr>
        <p:spPr/>
        <p:txBody>
          <a:bodyPr/>
          <a:lstStyle/>
          <a:p>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3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533400"/>
            <a:ext cx="8534400" cy="685800"/>
          </a:xfrm>
        </p:spPr>
        <p:txBody>
          <a:bodyPr/>
          <a:lstStyle/>
          <a:p>
            <a:r>
              <a:rPr lang="zh-CN" altLang="en-US" smtClean="0"/>
              <a:t>单击此处编辑母版标题样式</a:t>
            </a:r>
            <a:endParaRPr lang="zh-CN" altLang="en-US"/>
          </a:p>
        </p:txBody>
      </p:sp>
      <p:sp>
        <p:nvSpPr>
          <p:cNvPr id="3" name="表格占位符 2"/>
          <p:cNvSpPr>
            <a:spLocks noGrp="1"/>
          </p:cNvSpPr>
          <p:nvPr>
            <p:ph type="tbl" idx="1" hasCustomPrompt="1"/>
          </p:nvPr>
        </p:nvSpPr>
        <p:spPr>
          <a:xfrm>
            <a:off x="304800" y="1371600"/>
            <a:ext cx="8534400" cy="4572000"/>
          </a:xfrm>
        </p:spPr>
        <p:txBody>
          <a:bodyPr/>
          <a:lstStyle/>
          <a:p>
            <a:pPr lvl="0"/>
            <a:r>
              <a:rPr lang="zh-CN" altLang="en-US" noProof="0" smtClean="0"/>
              <a:t>单击图标添加表格</a:t>
            </a:r>
            <a:endParaRPr lang="zh-CN" altLang="en-US" noProof="0" smtClean="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5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8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0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E513E742-3E65-4D3D-BF4B-E3DA3BCAA2BB}"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5" name="页脚占位符 4"/>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3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5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7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8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0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7E4F7EB-9110-4E2C-8844-EE3382CD89C4}"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331640" y="1371600"/>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259632" y="357166"/>
            <a:ext cx="7631926"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259632" y="1371600"/>
            <a:ext cx="7579568"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187624" y="1371600"/>
            <a:ext cx="7651576"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187624" y="1371600"/>
            <a:ext cx="7651576"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187624" y="1371600"/>
            <a:ext cx="7651576"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187624" y="357166"/>
            <a:ext cx="7703934"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187624" y="1371600"/>
            <a:ext cx="7651576"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0C913308-F349-4B6D-A68A-DD1791B4A57B}" type="slidenum">
              <a:rPr lang="zh-CN" altLang="en-US" smtClean="0"/>
            </a:fld>
            <a:endParaRPr lang="zh-CN" altLang="en-US" dirty="0"/>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1259632" y="357166"/>
            <a:ext cx="7631926" cy="685800"/>
          </a:xfrm>
          <a:prstGeom prst="rect">
            <a:avLst/>
          </a:prstGeom>
          <a:noFill/>
          <a:ln w="9525">
            <a:noFill/>
            <a:miter lim="800000"/>
          </a:ln>
        </p:spPr>
        <p:txBody>
          <a:bodyPr/>
          <a:lstStyle/>
          <a:p>
            <a:pPr lvl="0"/>
            <a:r>
              <a:rPr lang="zh-CN" altLang="en-US" dirty="0" smtClean="0"/>
              <a:t>课程结构</a:t>
            </a:r>
            <a:endParaRPr lang="zh-CN" altLang="en-US" dirty="0" smtClean="0"/>
          </a:p>
        </p:txBody>
      </p:sp>
      <p:sp>
        <p:nvSpPr>
          <p:cNvPr id="7" name="内容占位符 2"/>
          <p:cNvSpPr>
            <a:spLocks noGrp="1"/>
          </p:cNvSpPr>
          <p:nvPr>
            <p:ph idx="1"/>
          </p:nvPr>
        </p:nvSpPr>
        <p:spPr>
          <a:xfrm>
            <a:off x="1259632" y="1371600"/>
            <a:ext cx="7579568"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5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53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F7FE17D6-A89D-4E9D-BB5F-434E42F3B2ED}"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8" name="页脚占位符 7"/>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5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54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6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9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1D2D227-BE45-4A9F-B5B0-D326FFF7E08F}"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4" name="页脚占位符 3"/>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6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7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8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9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0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1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1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2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2_空白">
    <p:spTree>
      <p:nvGrpSpPr>
        <p:cNvPr id="1" name=""/>
        <p:cNvGrpSpPr/>
        <p:nvPr/>
      </p:nvGrpSpPr>
      <p:grpSpPr>
        <a:xfrm>
          <a:off x="0" y="0"/>
          <a:ext cx="0" cy="0"/>
          <a:chOff x="0" y="0"/>
          <a:chExt cx="0" cy="0"/>
        </a:xfrm>
      </p:grpSpPr>
      <p:sp>
        <p:nvSpPr>
          <p:cNvPr id="2" name="Rectangle 2"/>
          <p:cNvSpPr>
            <a:spLocks noGrp="1" noChangeArrowheads="1"/>
          </p:cNvSpPr>
          <p:nvPr>
            <p:ph type="title" hasCustomPrompt="1"/>
          </p:nvPr>
        </p:nvSpPr>
        <p:spPr bwMode="auto">
          <a:xfrm>
            <a:off x="357158" y="357166"/>
            <a:ext cx="8534400" cy="685800"/>
          </a:xfrm>
          <a:prstGeom prst="rect">
            <a:avLst/>
          </a:prstGeom>
          <a:noFill/>
          <a:ln w="9525">
            <a:noFill/>
            <a:miter lim="800000"/>
          </a:ln>
        </p:spPr>
        <p:txBody>
          <a:bodyPr/>
          <a:lstStyle/>
          <a:p>
            <a:pPr lvl="0"/>
            <a:r>
              <a:rPr lang="zh-CN" altLang="en-US" smtClean="0"/>
              <a:t>课程结构</a:t>
            </a:r>
            <a:endParaRPr lang="zh-CN" altLang="en-US" smtClean="0"/>
          </a:p>
        </p:txBody>
      </p:sp>
      <p:sp>
        <p:nvSpPr>
          <p:cNvPr id="7" name="内容占位符 2"/>
          <p:cNvSpPr>
            <a:spLocks noGrp="1"/>
          </p:cNvSpPr>
          <p:nvPr>
            <p:ph idx="1"/>
          </p:nvPr>
        </p:nvSpPr>
        <p:spPr>
          <a:xfrm>
            <a:off x="304800" y="1371600"/>
            <a:ext cx="85344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fld id="{15BA2760-1424-47BB-B8BC-D47998F44563}"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3" name="页脚占位符 2"/>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3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4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5_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lstStyle/>
          <a:p>
            <a:r>
              <a:rPr lang="zh-CN" altLang="en-US" dirty="0" smtClean="0"/>
              <a:t>单击此处编辑母版标题样式</a:t>
            </a:r>
            <a:endParaRPr lang="zh-CN" altLang="en-US" dirty="0"/>
          </a:p>
        </p:txBody>
      </p:sp>
      <p:sp>
        <p:nvSpPr>
          <p:cNvPr id="4" name="内容占位符 2"/>
          <p:cNvSpPr>
            <a:spLocks noGrp="1"/>
          </p:cNvSpPr>
          <p:nvPr>
            <p:ph idx="10"/>
          </p:nvPr>
        </p:nvSpPr>
        <p:spPr>
          <a:xfrm>
            <a:off x="1187624" y="1412776"/>
            <a:ext cx="7507560" cy="45720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8BF67C8-7CC7-4BA2-9732-22C43FD39EB4}"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FC16E5D0-7DAA-4146-A225-6658B880E79F}" type="datetime1">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6" name="页脚占位符 5"/>
          <p:cNvSpPr>
            <a:spLocks noGrp="1"/>
          </p:cNvSpPr>
          <p:nvPr>
            <p:ph type="ftr" sz="quarter" idx="11"/>
          </p:nvPr>
        </p:nvSpPr>
        <p:spPr/>
        <p:txBody>
          <a:bodyPr/>
          <a:lstStyle/>
          <a:p>
            <a:endParaRPr lang="zh-CN" altLang="en-US">
              <a:solidFill>
                <a:srgbClr val="E7DEC9">
                  <a:shade val="50000"/>
                  <a:satMod val="200000"/>
                </a:srgb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3" Type="http://schemas.openxmlformats.org/officeDocument/2006/relationships/theme" Target="../theme/theme1.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D241F457-FFB9-4CEB-B339-7756AB288EB3}" type="datetime1">
              <a:rPr lang="zh-CN" altLang="en-US" smtClean="0"/>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endParaRPr lang="zh-CN" altLang="en-US" dirty="0"/>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Lst>
  <p:transition/>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hyperlink" Target="&#26696;&#20363;/nba&#34218;&#37228;&#21046;&#24230;.ppt" TargetMode="External"/><Relationship Id="rId2" Type="http://schemas.openxmlformats.org/officeDocument/2006/relationships/hyperlink" Target="&#26696;&#20363;/&#20174;&#23433;&#21033;&#38597;&#33459;&#21040;&#20013;&#22269;.ppt" TargetMode="External"/><Relationship Id="rId1" Type="http://schemas.openxmlformats.org/officeDocument/2006/relationships/hyperlink" Target="http://www.chinaacc.com/new/63/64/80/2006/3/zh8036017911360024140-0.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arch.10jqka.com.cn/search?w=%E9%81%93%E7%90%BC%E6%96%AF" TargetMode="Externa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5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hyperlink" Target="&#26696;&#20363;/&#35748;&#21487;&#28608;&#21169;/&#35748;&#21487;&#28608;&#21169;&#65306;&#24800;&#32780;&#28006;.pptx" TargetMode="External"/><Relationship Id="rId1" Type="http://schemas.openxmlformats.org/officeDocument/2006/relationships/hyperlink" Target="&#26696;&#20363;/&#35748;&#21487;&#28608;&#21169;/&#35748;&#21487;&#28608;&#21169;&#65306;&#35745;&#31639;&#25152;.pptx" TargetMode="Externa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857356" y="714356"/>
            <a:ext cx="6357982" cy="2684471"/>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5400" b="1" i="0" u="none" strike="noStrike" kern="1200" cap="small" spc="0" normalizeH="0" baseline="0" noProof="0" dirty="0" smtClean="0">
                <a:ln>
                  <a:noFill/>
                </a:ln>
                <a:solidFill>
                  <a:srgbClr val="002060"/>
                </a:solidFill>
                <a:effectLst/>
                <a:uLnTx/>
                <a:uFillTx/>
                <a:latin typeface="黑体" panose="02010609060101010101" pitchFamily="2" charset="-122"/>
                <a:ea typeface="黑体" panose="02010609060101010101" pitchFamily="2" charset="-122"/>
                <a:cs typeface="+mj-cs"/>
              </a:rPr>
              <a:t>薪  酬  导  论</a:t>
            </a:r>
            <a:br>
              <a:rPr kumimoji="0" lang="en-US" altLang="zh-CN" sz="5400" b="1" i="0" u="none" strike="noStrike" kern="1200" cap="small" spc="0" normalizeH="0" baseline="0" noProof="0" dirty="0" smtClean="0">
                <a:ln>
                  <a:noFill/>
                </a:ln>
                <a:solidFill>
                  <a:srgbClr val="002060"/>
                </a:solidFill>
                <a:effectLst/>
                <a:uLnTx/>
                <a:uFillTx/>
                <a:latin typeface="+mj-ea"/>
                <a:ea typeface="+mj-ea"/>
                <a:cs typeface="+mj-cs"/>
              </a:rPr>
            </a:br>
            <a:endParaRPr kumimoji="0" lang="zh-CN" altLang="en-US" sz="5400" b="1" i="0" u="none" strike="noStrike" kern="1200" cap="small" spc="0" normalizeH="0" baseline="0" noProof="0" dirty="0">
              <a:ln>
                <a:noFill/>
              </a:ln>
              <a:solidFill>
                <a:srgbClr val="002060"/>
              </a:solidFill>
              <a:effectLst/>
              <a:uLnTx/>
              <a:uFillTx/>
              <a:latin typeface="+mj-ea"/>
              <a:ea typeface="+mj-ea"/>
              <a:cs typeface="+mj-cs"/>
            </a:endParaRPr>
          </a:p>
        </p:txBody>
      </p:sp>
      <p:sp>
        <p:nvSpPr>
          <p:cNvPr id="5" name="副标题 2"/>
          <p:cNvSpPr txBox="1"/>
          <p:nvPr/>
        </p:nvSpPr>
        <p:spPr>
          <a:xfrm>
            <a:off x="2000232" y="3214686"/>
            <a:ext cx="5832648" cy="1752600"/>
          </a:xfrm>
          <a:prstGeom prst="rect">
            <a:avLst/>
          </a:prstGeom>
        </p:spPr>
        <p:txBody>
          <a:bodyPr vert="horz">
            <a:normAutofit fontScale="70000" lnSpcReduction="2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lang="zh-CN" altLang="en-US" sz="3200" b="1" dirty="0" smtClean="0">
                <a:solidFill>
                  <a:schemeClr val="tx2"/>
                </a:solidFill>
                <a:latin typeface="宋体" panose="02010600030101010101" pitchFamily="2" charset="-122"/>
                <a:ea typeface="宋体" panose="02010600030101010101" pitchFamily="2" charset="-122"/>
              </a:rPr>
              <a:t>中央财经大学  政府管理学院</a:t>
            </a:r>
            <a:endParaRPr lang="en-US" altLang="zh-CN" sz="3200" b="1" dirty="0" smtClean="0">
              <a:solidFill>
                <a:schemeClr val="tx2"/>
              </a:solidFill>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kumimoji="0" lang="zh-CN" altLang="en-US"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rPr>
              <a:t>张相林</a:t>
            </a:r>
            <a:endParaRPr kumimoji="0" lang="en-US" altLang="zh-CN"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lang="zh-CN" altLang="en-US" sz="3200" b="1" dirty="0" smtClean="0">
                <a:solidFill>
                  <a:schemeClr val="tx2"/>
                </a:solidFill>
                <a:latin typeface="宋体" panose="02010600030101010101" pitchFamily="2" charset="-122"/>
                <a:ea typeface="宋体" panose="02010600030101010101" pitchFamily="2" charset="-122"/>
              </a:rPr>
              <a:t>电话：</a:t>
            </a:r>
            <a:r>
              <a:rPr lang="en-US" altLang="zh-CN" sz="3200" b="1" dirty="0" smtClean="0">
                <a:solidFill>
                  <a:schemeClr val="tx2"/>
                </a:solidFill>
                <a:latin typeface="宋体" panose="02010600030101010101" pitchFamily="2" charset="-122"/>
                <a:ea typeface="宋体" panose="02010600030101010101" pitchFamily="2" charset="-122"/>
              </a:rPr>
              <a:t>18601133670</a:t>
            </a:r>
            <a:endParaRPr lang="en-US" altLang="zh-CN" sz="3200" b="1" dirty="0" smtClean="0">
              <a:solidFill>
                <a:schemeClr val="tx2"/>
              </a:solidFill>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kumimoji="0" lang="zh-CN" altLang="en-US"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rPr>
              <a:t>邮箱：</a:t>
            </a:r>
            <a:r>
              <a:rPr kumimoji="0" lang="en-US" altLang="zh-CN"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rPr>
              <a:t>18601133670@163.com</a:t>
            </a:r>
            <a:endParaRPr kumimoji="0" lang="en-US" altLang="zh-CN"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r>
              <a:rPr kumimoji="0" lang="zh-CN" altLang="en-US"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rPr>
              <a:t>         </a:t>
            </a:r>
            <a:endParaRPr kumimoji="0" lang="zh-CN" altLang="en-US" sz="3200" b="1" i="0" u="none" strike="noStrike" kern="1200" cap="none" spc="0" normalizeH="0" baseline="0" noProof="0" dirty="0" smtClean="0">
              <a:ln>
                <a:noFill/>
              </a:ln>
              <a:solidFill>
                <a:schemeClr val="tx2"/>
              </a:solidFill>
              <a:effectLst/>
              <a:uLnTx/>
              <a:uFillTx/>
              <a:latin typeface="宋体" panose="02010600030101010101" pitchFamily="2" charset="-122"/>
              <a:ea typeface="宋体" panose="02010600030101010101" pitchFamily="2" charset="-122"/>
            </a:endParaRPr>
          </a:p>
          <a:p>
            <a:pPr marL="274320" marR="0" lvl="0" indent="-274320" algn="ctr" defTabSz="914400" rtl="0" eaLnBrk="1" fontAlgn="auto" latinLnBrk="0" hangingPunct="1">
              <a:lnSpc>
                <a:spcPct val="100000"/>
              </a:lnSpc>
              <a:spcBef>
                <a:spcPts val="600"/>
              </a:spcBef>
              <a:spcAft>
                <a:spcPts val="0"/>
              </a:spcAft>
              <a:buClr>
                <a:schemeClr val="accent1"/>
              </a:buClr>
              <a:buSzPct val="70000"/>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p:txBody>
          <a:bodyPr/>
          <a:lstStyle/>
          <a:p>
            <a:pPr eaLnBrk="1" hangingPunct="1"/>
            <a:r>
              <a:rPr lang="zh-CN" altLang="en-US" dirty="0" smtClean="0"/>
              <a:t>一、薪酬导论</a:t>
            </a:r>
            <a:endParaRPr lang="zh-CN" altLang="en-US" dirty="0" smtClean="0"/>
          </a:p>
        </p:txBody>
      </p:sp>
      <p:graphicFrame>
        <p:nvGraphicFramePr>
          <p:cNvPr id="4" name="内容占位符 3"/>
          <p:cNvGraphicFramePr>
            <a:graphicFrameLocks noGrp="1"/>
          </p:cNvGraphicFramePr>
          <p:nvPr>
            <p:ph idx="1"/>
          </p:nvPr>
        </p:nvGraphicFramePr>
        <p:xfrm>
          <a:off x="1259632" y="1628775"/>
          <a:ext cx="6840760" cy="4530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灯片编号占位符 5"/>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push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lvl="0"/>
            <a:r>
              <a:rPr lang="zh-CN" altLang="zh-CN" dirty="0" smtClean="0"/>
              <a:t>（一）理解薪酬的概念</a:t>
            </a:r>
            <a:endParaRPr lang="en-US" altLang="zh-CN" dirty="0"/>
          </a:p>
        </p:txBody>
      </p:sp>
      <p:sp>
        <p:nvSpPr>
          <p:cNvPr id="222211" name="Rectangle 3"/>
          <p:cNvSpPr>
            <a:spLocks noGrp="1" noChangeArrowheads="1"/>
          </p:cNvSpPr>
          <p:nvPr>
            <p:ph idx="1"/>
          </p:nvPr>
        </p:nvSpPr>
        <p:spPr/>
        <p:txBody>
          <a:bodyPr/>
          <a:lstStyle/>
          <a:p>
            <a:pPr eaLnBrk="1" hangingPunct="1">
              <a:buFont typeface="Wingdings" panose="05000000000000000000" pitchFamily="2" charset="2"/>
              <a:buNone/>
            </a:pPr>
            <a:r>
              <a:rPr lang="zh-CN" altLang="en-US" b="1" dirty="0" smtClean="0">
                <a:latin typeface="楷体_GB2312" pitchFamily="49" charset="-122"/>
                <a:ea typeface="楷体_GB2312" pitchFamily="49" charset="-122"/>
              </a:rPr>
              <a:t>    薪酬是一个可多角度分析的概念，我们认为可从以下五个角度理解：</a:t>
            </a:r>
            <a:endParaRPr lang="zh-CN" altLang="en-US" b="1" dirty="0" smtClean="0">
              <a:latin typeface="楷体_GB2312" pitchFamily="49" charset="-122"/>
              <a:ea typeface="楷体_GB2312" pitchFamily="49" charset="-122"/>
            </a:endParaRPr>
          </a:p>
          <a:p>
            <a:pPr eaLnBrk="1" hangingPunct="1">
              <a:buFont typeface="Wingdings" panose="05000000000000000000" pitchFamily="2" charset="2"/>
              <a:buNone/>
            </a:pPr>
            <a:r>
              <a:rPr lang="en-US" altLang="zh-CN" dirty="0" smtClean="0"/>
              <a:t>    1</a:t>
            </a:r>
            <a:r>
              <a:rPr lang="zh-CN" altLang="en-US" dirty="0" smtClean="0"/>
              <a:t>、交易价格</a:t>
            </a:r>
            <a:endParaRPr lang="zh-CN" altLang="en-US" dirty="0" smtClean="0"/>
          </a:p>
          <a:p>
            <a:pPr eaLnBrk="1" hangingPunct="1">
              <a:buFont typeface="Wingdings" panose="05000000000000000000" pitchFamily="2" charset="2"/>
              <a:buNone/>
            </a:pPr>
            <a:r>
              <a:rPr lang="en-US" altLang="zh-CN" dirty="0" smtClean="0"/>
              <a:t>    2</a:t>
            </a:r>
            <a:r>
              <a:rPr lang="zh-CN" altLang="en-US" dirty="0" smtClean="0"/>
              <a:t>、劳动者 </a:t>
            </a:r>
            <a:endParaRPr lang="zh-CN" altLang="en-US" dirty="0" smtClean="0"/>
          </a:p>
          <a:p>
            <a:pPr eaLnBrk="1" hangingPunct="1">
              <a:buFont typeface="Wingdings" panose="05000000000000000000" pitchFamily="2" charset="2"/>
              <a:buNone/>
            </a:pPr>
            <a:r>
              <a:rPr lang="en-US" altLang="zh-CN" dirty="0" smtClean="0"/>
              <a:t>    3</a:t>
            </a:r>
            <a:r>
              <a:rPr lang="zh-CN" altLang="en-US" dirty="0" smtClean="0"/>
              <a:t>、企业与非企业组织</a:t>
            </a:r>
            <a:endParaRPr lang="zh-CN" altLang="en-US" dirty="0" smtClean="0"/>
          </a:p>
          <a:p>
            <a:pPr eaLnBrk="1" hangingPunct="1">
              <a:buFont typeface="Wingdings" panose="05000000000000000000" pitchFamily="2" charset="2"/>
              <a:buNone/>
            </a:pPr>
            <a:r>
              <a:rPr lang="en-US" altLang="zh-CN" dirty="0" smtClean="0"/>
              <a:t>    4</a:t>
            </a:r>
            <a:r>
              <a:rPr lang="zh-CN" altLang="en-US" dirty="0" smtClean="0"/>
              <a:t>、社会</a:t>
            </a:r>
            <a:endParaRPr lang="en-US" altLang="zh-CN" dirty="0" smtClean="0"/>
          </a:p>
          <a:p>
            <a:pPr eaLnBrk="1" hangingPunct="1">
              <a:buFont typeface="Wingdings" panose="05000000000000000000" pitchFamily="2" charset="2"/>
              <a:buNone/>
            </a:pPr>
            <a:r>
              <a:rPr lang="en-US" altLang="zh-CN" dirty="0" smtClean="0"/>
              <a:t>    5</a:t>
            </a:r>
            <a:r>
              <a:rPr lang="zh-CN" altLang="en-US" dirty="0" smtClean="0"/>
              <a:t>、总体报酬</a:t>
            </a:r>
            <a:endParaRPr lang="zh-CN" altLang="en-US"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zh-CN" dirty="0" smtClean="0"/>
              <a:t>1</a:t>
            </a:r>
            <a:r>
              <a:rPr lang="zh-CN" altLang="en-US" dirty="0" smtClean="0"/>
              <a:t>、交易价格</a:t>
            </a:r>
            <a:endParaRPr lang="zh-CN" altLang="en-US" dirty="0" smtClean="0"/>
          </a:p>
        </p:txBody>
      </p:sp>
      <p:sp>
        <p:nvSpPr>
          <p:cNvPr id="275459" name="Rectangle 3"/>
          <p:cNvSpPr>
            <a:spLocks noGrp="1" noChangeArrowheads="1"/>
          </p:cNvSpPr>
          <p:nvPr>
            <p:ph idx="1"/>
          </p:nvPr>
        </p:nvSpPr>
        <p:spPr>
          <a:xfrm>
            <a:off x="1187624" y="1412776"/>
            <a:ext cx="7632848" cy="5256584"/>
          </a:xfrm>
        </p:spPr>
        <p:txBody>
          <a:bodyPr>
            <a:normAutofit fontScale="92500" lnSpcReduction="10000"/>
          </a:bodyPr>
          <a:lstStyle/>
          <a:p>
            <a:pPr eaLnBrk="1" hangingPunct="1">
              <a:lnSpc>
                <a:spcPct val="80000"/>
              </a:lnSpc>
              <a:buFont typeface="Wingdings" panose="05000000000000000000" pitchFamily="2" charset="2"/>
              <a:buNone/>
            </a:pPr>
            <a:r>
              <a:rPr lang="zh-CN" altLang="en-US" sz="2400" b="1" dirty="0" smtClean="0">
                <a:latin typeface="楷体_GB2312" pitchFamily="49" charset="-122"/>
                <a:ea typeface="楷体_GB2312" pitchFamily="49" charset="-122"/>
              </a:rPr>
              <a:t>有三个重要的观点：</a:t>
            </a:r>
            <a:endParaRPr lang="en-US" altLang="zh-CN" sz="2400" b="1"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endParaRPr lang="zh-CN" altLang="en-US" sz="2400" b="1"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）薪酬本质上是一种交易价格</a:t>
            </a:r>
            <a:endParaRPr lang="en-US" altLang="zh-CN" sz="2400" b="1"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endParaRPr lang="zh-CN" altLang="en-US" sz="2400" b="1"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2</a:t>
            </a:r>
            <a:r>
              <a:rPr lang="zh-CN" altLang="en-US" sz="2400" b="1" dirty="0" smtClean="0">
                <a:latin typeface="楷体_GB2312" pitchFamily="49" charset="-122"/>
                <a:ea typeface="楷体_GB2312" pitchFamily="49" charset="-122"/>
              </a:rPr>
              <a:t>）在企业和员工之间公平交易，是组织存在的基础</a:t>
            </a:r>
            <a:endParaRPr lang="zh-CN" altLang="en-US"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endParaRPr lang="en-US" altLang="zh-CN" sz="2400" b="1"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zh-CN" altLang="en-US" sz="2400" dirty="0" smtClean="0">
                <a:latin typeface="楷体_GB2312" pitchFamily="49" charset="-122"/>
                <a:ea typeface="楷体_GB2312" pitchFamily="49" charset="-122"/>
              </a:rPr>
              <a:t>讨论：</a:t>
            </a:r>
            <a:endParaRPr lang="en-US" altLang="zh-CN"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西蒙关于企业长期存在的解释</a:t>
            </a:r>
            <a:endParaRPr lang="en-US" altLang="zh-CN"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基业长青</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的作者对组织长期存在的解释</a:t>
            </a:r>
            <a:endParaRPr lang="en-US" altLang="zh-CN"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到底什么因素决定企业的长期存在？</a:t>
            </a:r>
            <a:endParaRPr lang="en-US" altLang="zh-CN"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endParaRPr lang="en-US" altLang="zh-CN"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不公平交易的两种形式：</a:t>
            </a:r>
            <a:endParaRPr lang="en-US" altLang="zh-CN"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支付不足</a:t>
            </a:r>
            <a:r>
              <a:rPr lang="en-US" altLang="zh-CN" sz="2400" dirty="0" smtClean="0">
                <a:latin typeface="楷体_GB2312" pitchFamily="49" charset="-122"/>
                <a:ea typeface="楷体_GB2312" pitchFamily="49" charset="-122"/>
              </a:rPr>
              <a:t>underpaid</a:t>
            </a:r>
            <a:r>
              <a:rPr lang="zh-CN" altLang="en-US" sz="2400" dirty="0" smtClean="0">
                <a:latin typeface="楷体_GB2312" pitchFamily="49" charset="-122"/>
                <a:ea typeface="楷体_GB2312" pitchFamily="49" charset="-122"/>
              </a:rPr>
              <a:t>、过度支付</a:t>
            </a:r>
            <a:r>
              <a:rPr lang="en-US" altLang="zh-CN" sz="2400" dirty="0" smtClean="0">
                <a:latin typeface="楷体_GB2312" pitchFamily="49" charset="-122"/>
                <a:ea typeface="楷体_GB2312" pitchFamily="49" charset="-122"/>
              </a:rPr>
              <a:t>overpaid</a:t>
            </a:r>
            <a:endParaRPr lang="en-US" altLang="zh-CN"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endParaRPr lang="zh-CN" altLang="en-US"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zh-CN" altLang="en-US" sz="2400" dirty="0" smtClean="0">
                <a:solidFill>
                  <a:schemeClr val="tx2"/>
                </a:solidFill>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经济学家特别是新古典经济学家对这个问题的讨论</a:t>
            </a:r>
            <a:r>
              <a:rPr lang="en-US" altLang="zh-CN"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劳动者拿多少才是合理的</a:t>
            </a:r>
            <a:r>
              <a:rPr lang="en-US" altLang="zh-CN"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827584" y="1357313"/>
            <a:ext cx="7920880" cy="5251450"/>
          </a:xfrm>
        </p:spPr>
        <p:txBody>
          <a:bodyPr/>
          <a:lstStyle/>
          <a:p>
            <a:pPr marL="571500" indent="-571500" eaLnBrk="1" hangingPunct="1">
              <a:buFont typeface="Wingdings" panose="05000000000000000000" pitchFamily="2" charset="2"/>
              <a:buNone/>
            </a:pP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3</a:t>
            </a:r>
            <a:r>
              <a:rPr lang="zh-CN" altLang="en-US" sz="2400" b="1" dirty="0" smtClean="0">
                <a:latin typeface="楷体_GB2312" pitchFamily="49" charset="-122"/>
                <a:ea typeface="楷体_GB2312" pitchFamily="49" charset="-122"/>
              </a:rPr>
              <a:t>）一个企业的薪酬制度本质上是对员工与企业之间交易规则的规范</a:t>
            </a:r>
            <a:endParaRPr lang="en-US" altLang="zh-CN" sz="2400" b="1" dirty="0" smtClean="0">
              <a:latin typeface="楷体_GB2312" pitchFamily="49" charset="-122"/>
              <a:ea typeface="楷体_GB2312" pitchFamily="49" charset="-122"/>
            </a:endParaRPr>
          </a:p>
          <a:p>
            <a:pPr marL="571500" indent="-571500" eaLnBrk="1" hangingPunct="1">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各企业薪酬制度列举：</a:t>
            </a:r>
            <a:endParaRPr lang="en-US" altLang="zh-CN" sz="2400" dirty="0" smtClean="0">
              <a:latin typeface="楷体_GB2312" pitchFamily="49" charset="-122"/>
              <a:ea typeface="楷体_GB2312" pitchFamily="49" charset="-122"/>
            </a:endParaRPr>
          </a:p>
          <a:p>
            <a:pPr marL="571500" indent="-571500" eaLnBrk="1" hangingPunct="1">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①</a:t>
            </a:r>
            <a:r>
              <a:rPr lang="zh-CN" altLang="en-US" sz="2400" dirty="0" smtClean="0">
                <a:latin typeface="楷体_GB2312" pitchFamily="49" charset="-122"/>
                <a:ea typeface="楷体_GB2312" pitchFamily="49" charset="-122"/>
                <a:hlinkClick r:id="rId1"/>
              </a:rPr>
              <a:t>国企工资总额挂钩的制度</a:t>
            </a:r>
            <a:endParaRPr lang="en-US" altLang="zh-CN" sz="2400" dirty="0" smtClean="0">
              <a:latin typeface="楷体_GB2312" pitchFamily="49" charset="-122"/>
              <a:ea typeface="楷体_GB2312" pitchFamily="49" charset="-122"/>
            </a:endParaRPr>
          </a:p>
          <a:p>
            <a:pPr marL="571500" indent="-571500" eaLnBrk="1" hangingPunct="1">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②</a:t>
            </a:r>
            <a:r>
              <a:rPr lang="zh-CN" altLang="en-US" sz="2400" dirty="0" smtClean="0">
                <a:latin typeface="楷体_GB2312" pitchFamily="49" charset="-122"/>
                <a:ea typeface="楷体_GB2312" pitchFamily="49" charset="-122"/>
                <a:hlinkClick r:id="rId2" action="ppaction://hlinkpres?slideindex=1&amp;slidetitle="/>
              </a:rPr>
              <a:t>富士康</a:t>
            </a:r>
            <a:r>
              <a:rPr lang="zh-CN" altLang="en-US" sz="2400" dirty="0" smtClean="0">
                <a:latin typeface="楷体_GB2312" pitchFamily="49" charset="-122"/>
                <a:ea typeface="楷体_GB2312" pitchFamily="49" charset="-122"/>
                <a:hlinkClick r:id="rId2" action="ppaction://hlinkpres?slideindex=1&amp;slidetitle="/>
              </a:rPr>
              <a:t>的薪酬制度</a:t>
            </a:r>
            <a:endParaRPr lang="en-US" altLang="zh-CN" sz="2400" dirty="0" smtClean="0">
              <a:latin typeface="楷体_GB2312" pitchFamily="49" charset="-122"/>
              <a:ea typeface="楷体_GB2312" pitchFamily="49" charset="-122"/>
            </a:endParaRPr>
          </a:p>
          <a:p>
            <a:pPr marL="571500" indent="-571500" eaLnBrk="1" hangingPunct="1">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③华为的薪酬制度</a:t>
            </a:r>
            <a:endParaRPr lang="en-US" altLang="zh-CN" sz="2400" dirty="0" smtClean="0">
              <a:latin typeface="楷体_GB2312" pitchFamily="49" charset="-122"/>
              <a:ea typeface="楷体_GB2312" pitchFamily="49" charset="-122"/>
            </a:endParaRPr>
          </a:p>
          <a:p>
            <a:pPr marL="571500" indent="-571500" eaLnBrk="1" hangingPunct="1">
              <a:buFont typeface="Wingdings" panose="05000000000000000000" pitchFamily="2" charset="2"/>
              <a:buNone/>
            </a:pPr>
            <a:r>
              <a:rPr lang="zh-CN" altLang="en-US" sz="2400" dirty="0" smtClean="0">
                <a:latin typeface="楷体_GB2312" pitchFamily="49" charset="-122"/>
                <a:ea typeface="楷体_GB2312" pitchFamily="49" charset="-122"/>
              </a:rPr>
              <a:t>     ④</a:t>
            </a:r>
            <a:r>
              <a:rPr lang="en-US" altLang="zh-CN" sz="2400" dirty="0" smtClean="0">
                <a:latin typeface="楷体_GB2312" pitchFamily="49" charset="-122"/>
                <a:ea typeface="楷体_GB2312" pitchFamily="49" charset="-122"/>
              </a:rPr>
              <a:t>IBM</a:t>
            </a:r>
            <a:r>
              <a:rPr lang="zh-CN" altLang="en-US" sz="2400" dirty="0" smtClean="0">
                <a:latin typeface="楷体_GB2312" pitchFamily="49" charset="-122"/>
                <a:ea typeface="楷体_GB2312" pitchFamily="49" charset="-122"/>
              </a:rPr>
              <a:t>的薪酬制度</a:t>
            </a:r>
            <a:endParaRPr lang="en-US" altLang="zh-CN" sz="2400" dirty="0" smtClean="0">
              <a:latin typeface="楷体_GB2312" pitchFamily="49" charset="-122"/>
              <a:ea typeface="楷体_GB2312" pitchFamily="49" charset="-122"/>
            </a:endParaRPr>
          </a:p>
          <a:p>
            <a:pPr marL="571500" indent="-571500" eaLnBrk="1" hangingPunct="1">
              <a:buFont typeface="Wingdings" panose="05000000000000000000" pitchFamily="2" charset="2"/>
              <a:buNone/>
            </a:pPr>
            <a:r>
              <a:rPr lang="zh-CN" altLang="en-US" sz="2400" dirty="0" smtClean="0">
                <a:latin typeface="楷体_GB2312" pitchFamily="49" charset="-122"/>
                <a:ea typeface="楷体_GB2312" pitchFamily="49" charset="-122"/>
              </a:rPr>
              <a:t>     ⑤林肯电气的薪酬制度</a:t>
            </a:r>
            <a:endParaRPr lang="en-US" altLang="zh-CN" sz="2400" dirty="0" smtClean="0">
              <a:latin typeface="楷体_GB2312" pitchFamily="49" charset="-122"/>
              <a:ea typeface="楷体_GB2312" pitchFamily="49" charset="-122"/>
            </a:endParaRPr>
          </a:p>
          <a:p>
            <a:pPr marL="571500" indent="-571500" eaLnBrk="1" hangingPunct="1">
              <a:buFont typeface="Wingdings" panose="05000000000000000000" pitchFamily="2" charset="2"/>
              <a:buNone/>
            </a:pPr>
            <a:r>
              <a:rPr lang="zh-CN" altLang="en-US" sz="2400" dirty="0" smtClean="0">
                <a:latin typeface="楷体_GB2312" pitchFamily="49" charset="-122"/>
                <a:ea typeface="楷体_GB2312" pitchFamily="49" charset="-122"/>
              </a:rPr>
              <a:t>     ⑥</a:t>
            </a:r>
            <a:r>
              <a:rPr lang="zh-CN" altLang="en-US" sz="2400" dirty="0" smtClean="0">
                <a:latin typeface="楷体_GB2312" pitchFamily="49" charset="-122"/>
                <a:ea typeface="楷体_GB2312" pitchFamily="49" charset="-122"/>
                <a:hlinkClick r:id="rId3" action="ppaction://hlinkpres?slideindex=1&amp;slidetitle="/>
              </a:rPr>
              <a:t>ＮＢＡ</a:t>
            </a:r>
            <a:r>
              <a:rPr lang="zh-CN" altLang="en-US" sz="2400" dirty="0" smtClean="0">
                <a:latin typeface="楷体_GB2312" pitchFamily="49" charset="-122"/>
                <a:ea typeface="楷体_GB2312" pitchFamily="49" charset="-122"/>
                <a:hlinkClick r:id="rId3" action="ppaction://hlinkpres?slideindex=1&amp;slidetitle="/>
              </a:rPr>
              <a:t>的薪酬制度</a:t>
            </a:r>
            <a:endParaRPr lang="en-US" altLang="zh-CN" sz="2400" dirty="0" smtClean="0">
              <a:solidFill>
                <a:srgbClr val="FF0000"/>
              </a:solidFill>
              <a:latin typeface="楷体_GB2312" pitchFamily="49" charset="-122"/>
              <a:ea typeface="楷体_GB2312" pitchFamily="49" charset="-122"/>
            </a:endParaRPr>
          </a:p>
          <a:p>
            <a:pPr marL="571500" indent="-571500" eaLnBrk="1" hangingPunct="1">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结论：好的薪酬制度会导致企业的薪酬竞争力</a:t>
            </a:r>
            <a:endParaRPr lang="en-US" altLang="zh-CN" sz="2400" dirty="0" smtClean="0">
              <a:latin typeface="楷体_GB2312" pitchFamily="49" charset="-122"/>
              <a:ea typeface="楷体_GB2312" pitchFamily="49" charset="-122"/>
            </a:endParaRPr>
          </a:p>
          <a:p>
            <a:pPr marL="571500" indent="-571500" eaLnBrk="1" hangingPunct="1">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坏的薪酬制度会损害企业的薪酬竞争力</a:t>
            </a:r>
            <a:endParaRPr lang="en-US" altLang="zh-CN" sz="2400" dirty="0" smtClean="0">
              <a:latin typeface="楷体_GB2312" pitchFamily="49" charset="-122"/>
              <a:ea typeface="楷体_GB2312" pitchFamily="49" charset="-122"/>
            </a:endParaRPr>
          </a:p>
        </p:txBody>
      </p:sp>
      <p:sp>
        <p:nvSpPr>
          <p:cNvPr id="4" name="灯片编号占位符 3"/>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⑥NBA</a:t>
            </a:r>
            <a:r>
              <a:rPr lang="zh-CN" altLang="en-US" dirty="0" smtClean="0"/>
              <a:t>的薪酬制度案例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smtClean="0">
                <a:latin typeface="Calibri" panose="020F0502020204030204" charset="0"/>
              </a:rPr>
              <a:t>A</a:t>
            </a:r>
            <a:r>
              <a:rPr lang="zh-CN" altLang="en-US" b="1" dirty="0" smtClean="0">
                <a:latin typeface="Calibri" panose="020F0502020204030204" charset="0"/>
              </a:rPr>
              <a:t>、工资帽</a:t>
            </a:r>
            <a:endParaRPr lang="en-US" altLang="zh-CN" b="1" dirty="0" smtClean="0">
              <a:latin typeface="Calibri" panose="020F0502020204030204" charset="0"/>
            </a:endParaRPr>
          </a:p>
          <a:p>
            <a:r>
              <a:rPr lang="zh-CN" altLang="en-US" sz="3000" dirty="0" smtClean="0">
                <a:latin typeface="Calibri" panose="020F0502020204030204" charset="0"/>
              </a:rPr>
              <a:t>◆每个赛季结束后，</a:t>
            </a:r>
            <a:r>
              <a:rPr lang="en-US" altLang="zh-CN" sz="3000" dirty="0" smtClean="0">
                <a:latin typeface="Calibri" panose="020F0502020204030204" charset="0"/>
              </a:rPr>
              <a:t>NBA</a:t>
            </a:r>
            <a:r>
              <a:rPr lang="zh-CN" altLang="en-US" sz="3000" dirty="0" smtClean="0">
                <a:latin typeface="Calibri" panose="020F0502020204030204" charset="0"/>
              </a:rPr>
              <a:t>会根据最近几年的情况预测下个赛季的“篮球事业收入（</a:t>
            </a:r>
            <a:r>
              <a:rPr lang="en-US" altLang="zh-CN" sz="3000" dirty="0" smtClean="0">
                <a:latin typeface="Calibri" panose="020F0502020204030204" charset="0"/>
              </a:rPr>
              <a:t>BRI</a:t>
            </a:r>
            <a:r>
              <a:rPr lang="zh-CN" altLang="en-US" sz="3000" dirty="0" smtClean="0">
                <a:latin typeface="Calibri" panose="020F0502020204030204" charset="0"/>
              </a:rPr>
              <a:t>）”，在预测</a:t>
            </a:r>
            <a:r>
              <a:rPr lang="en-US" altLang="zh-CN" sz="3000" dirty="0" smtClean="0">
                <a:latin typeface="Calibri" panose="020F0502020204030204" charset="0"/>
              </a:rPr>
              <a:t>BRI</a:t>
            </a:r>
            <a:r>
              <a:rPr lang="zh-CN" altLang="en-US" sz="3000" dirty="0" smtClean="0">
                <a:latin typeface="Calibri" panose="020F0502020204030204" charset="0"/>
              </a:rPr>
              <a:t>中的</a:t>
            </a:r>
            <a:r>
              <a:rPr lang="en-US" altLang="zh-CN" sz="3000" dirty="0" smtClean="0">
                <a:latin typeface="Calibri" panose="020F0502020204030204" charset="0"/>
              </a:rPr>
              <a:t>48.04%</a:t>
            </a:r>
            <a:r>
              <a:rPr lang="zh-CN" altLang="en-US" sz="3000" dirty="0" smtClean="0">
                <a:latin typeface="Calibri" panose="020F0502020204030204" charset="0"/>
              </a:rPr>
              <a:t>除以球队总数（</a:t>
            </a:r>
            <a:r>
              <a:rPr lang="en-US" altLang="zh-CN" sz="3000" dirty="0" smtClean="0">
                <a:latin typeface="Calibri" panose="020F0502020204030204" charset="0"/>
              </a:rPr>
              <a:t>30</a:t>
            </a:r>
            <a:r>
              <a:rPr lang="zh-CN" altLang="en-US" sz="3000" dirty="0" smtClean="0">
                <a:latin typeface="Calibri" panose="020F0502020204030204" charset="0"/>
              </a:rPr>
              <a:t>）后（</a:t>
            </a:r>
            <a:r>
              <a:rPr lang="en-US" altLang="zh-CN" sz="3000" dirty="0" smtClean="0">
                <a:latin typeface="Calibri" panose="020F0502020204030204" charset="0"/>
              </a:rPr>
              <a:t>04-05</a:t>
            </a:r>
            <a:r>
              <a:rPr lang="zh-CN" altLang="en-US" sz="3000" dirty="0" smtClean="0">
                <a:latin typeface="Calibri" panose="020F0502020204030204" charset="0"/>
              </a:rPr>
              <a:t>赛季起改为</a:t>
            </a:r>
            <a:r>
              <a:rPr lang="en-US" altLang="zh-CN" sz="3000" dirty="0" smtClean="0">
                <a:latin typeface="Calibri" panose="020F0502020204030204" charset="0"/>
              </a:rPr>
              <a:t>51%</a:t>
            </a:r>
            <a:r>
              <a:rPr lang="zh-CN" altLang="en-US" sz="3000" dirty="0" smtClean="0">
                <a:latin typeface="Calibri" panose="020F0502020204030204" charset="0"/>
              </a:rPr>
              <a:t>），得到下一年球队薪金上限。每年</a:t>
            </a:r>
            <a:r>
              <a:rPr lang="en-US" altLang="zh-CN" sz="3000" dirty="0" smtClean="0">
                <a:latin typeface="Calibri" panose="020F0502020204030204" charset="0"/>
              </a:rPr>
              <a:t>6</a:t>
            </a:r>
            <a:r>
              <a:rPr lang="zh-CN" altLang="en-US" sz="3000" dirty="0" smtClean="0">
                <a:latin typeface="Calibri" panose="020F0502020204030204" charset="0"/>
              </a:rPr>
              <a:t>月进行统计</a:t>
            </a:r>
            <a:endParaRPr lang="en-US" altLang="zh-CN" sz="3000" dirty="0" smtClean="0">
              <a:latin typeface="Calibri" panose="020F0502020204030204" charset="0"/>
            </a:endParaRPr>
          </a:p>
          <a:p>
            <a:r>
              <a:rPr lang="en-US" altLang="zh-CN" sz="3600" b="1" dirty="0" smtClean="0">
                <a:latin typeface="Calibri" panose="020F0502020204030204" charset="0"/>
              </a:rPr>
              <a:t>              Wage Cap=51%*BRI/30</a:t>
            </a:r>
            <a:endParaRPr lang="en-US" altLang="zh-CN" sz="3600" b="1" dirty="0" smtClean="0">
              <a:latin typeface="Calibri" panose="020F0502020204030204" charset="0"/>
            </a:endParaRPr>
          </a:p>
          <a:p>
            <a:endParaRPr lang="en-US" altLang="zh-CN" dirty="0" smtClean="0">
              <a:latin typeface="Calibri" panose="020F0502020204030204" charset="0"/>
            </a:endParaRPr>
          </a:p>
          <a:p>
            <a:r>
              <a:rPr lang="zh-CN" altLang="en-US" dirty="0" smtClean="0">
                <a:latin typeface="Calibri" panose="020F0502020204030204" charset="0"/>
              </a:rPr>
              <a:t>◆</a:t>
            </a:r>
            <a:r>
              <a:rPr lang="zh-CN" altLang="en-US" sz="3000" dirty="0" smtClean="0">
                <a:latin typeface="Calibri" panose="020F0502020204030204" charset="0"/>
              </a:rPr>
              <a:t>超出了工资帽的球队不能够随意签约球员，以防止某些球队用钱堆砌全明星球队</a:t>
            </a:r>
            <a:endParaRPr lang="en-US" altLang="zh-CN" dirty="0" smtClean="0">
              <a:latin typeface="Calibri" panose="020F0502020204030204" charset="0"/>
            </a:endParaRPr>
          </a:p>
          <a:p>
            <a:endParaRPr lang="en-US" altLang="zh-CN" dirty="0" smtClean="0">
              <a:latin typeface="Calibri" panose="020F0502020204030204" charset="0"/>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en-US" altLang="zh-CN" dirty="0" smtClean="0">
                <a:latin typeface="Calibri" panose="020F0502020204030204" charset="0"/>
              </a:rPr>
              <a:t>B</a:t>
            </a:r>
            <a:r>
              <a:rPr lang="zh-CN" altLang="en-US" dirty="0" smtClean="0">
                <a:latin typeface="Calibri" panose="020F0502020204030204" charset="0"/>
              </a:rPr>
              <a:t>、</a:t>
            </a:r>
            <a:r>
              <a:rPr lang="zh-CN" altLang="en-US" b="1" dirty="0" smtClean="0">
                <a:latin typeface="Calibri" panose="020F0502020204030204" charset="0"/>
              </a:rPr>
              <a:t>奢侈税：</a:t>
            </a:r>
            <a:endParaRPr lang="en-US" altLang="zh-CN" b="1" dirty="0" smtClean="0">
              <a:latin typeface="Calibri" panose="020F0502020204030204" charset="0"/>
            </a:endParaRPr>
          </a:p>
          <a:p>
            <a:r>
              <a:rPr lang="zh-CN" altLang="en-US" dirty="0" smtClean="0">
                <a:latin typeface="Calibri" panose="020F0502020204030204" charset="0"/>
              </a:rPr>
              <a:t>超过奢侈税触发线的球队将被征收奢侈税其税率为</a:t>
            </a:r>
            <a:r>
              <a:rPr lang="en-US" altLang="zh-CN" dirty="0" smtClean="0">
                <a:latin typeface="Calibri" panose="020F0502020204030204" charset="0"/>
              </a:rPr>
              <a:t>100%</a:t>
            </a:r>
            <a:endParaRPr lang="zh-CN" altLang="en-US" dirty="0" smtClean="0">
              <a:latin typeface="Calibri" panose="020F0502020204030204" charset="0"/>
            </a:endParaRPr>
          </a:p>
          <a:p>
            <a:pPr>
              <a:buNone/>
            </a:pPr>
            <a:endParaRPr lang="en-US" altLang="zh-CN" dirty="0" smtClean="0">
              <a:latin typeface="Calibri" panose="020F0502020204030204" charset="0"/>
            </a:endParaRPr>
          </a:p>
          <a:p>
            <a:r>
              <a:rPr lang="en-US" altLang="zh-CN" dirty="0" smtClean="0">
                <a:latin typeface="Calibri" panose="020F0502020204030204" charset="0"/>
              </a:rPr>
              <a:t>C</a:t>
            </a:r>
            <a:r>
              <a:rPr lang="zh-CN" altLang="en-US" dirty="0" smtClean="0">
                <a:latin typeface="Calibri" panose="020F0502020204030204" charset="0"/>
              </a:rPr>
              <a:t>、</a:t>
            </a:r>
            <a:r>
              <a:rPr lang="zh-CN" altLang="en-US" b="1" dirty="0" smtClean="0">
                <a:latin typeface="Calibri" panose="020F0502020204030204" charset="0"/>
              </a:rPr>
              <a:t>球员顶薪和底薪</a:t>
            </a:r>
            <a:endParaRPr lang="en-US" altLang="zh-CN" b="1" dirty="0" smtClean="0">
              <a:latin typeface="Calibri" panose="020F0502020204030204" charset="0"/>
            </a:endParaRPr>
          </a:p>
          <a:p>
            <a:r>
              <a:rPr lang="zh-CN" altLang="en-US" dirty="0" smtClean="0">
                <a:latin typeface="Calibri" panose="020F0502020204030204" charset="0"/>
              </a:rPr>
              <a:t>◆除了对球队总工资的限制之外，</a:t>
            </a:r>
            <a:r>
              <a:rPr lang="en-US" altLang="zh-CN" dirty="0" smtClean="0">
                <a:latin typeface="Calibri" panose="020F0502020204030204" charset="0"/>
              </a:rPr>
              <a:t>NBA</a:t>
            </a:r>
            <a:r>
              <a:rPr lang="zh-CN" altLang="en-US" dirty="0" smtClean="0">
                <a:latin typeface="Calibri" panose="020F0502020204030204" charset="0"/>
              </a:rPr>
              <a:t>对每个球员的工资也有一个上限和下限规定</a:t>
            </a:r>
            <a:endParaRPr lang="en-US" altLang="zh-CN" dirty="0" smtClean="0">
              <a:latin typeface="Calibri" panose="020F0502020204030204" charset="0"/>
            </a:endParaRPr>
          </a:p>
          <a:p>
            <a:r>
              <a:rPr lang="zh-CN" altLang="en-US" dirty="0" smtClean="0">
                <a:latin typeface="Calibri" panose="020F0502020204030204" charset="0"/>
              </a:rPr>
              <a:t>◆而这个上下限的决定依据则是球员在</a:t>
            </a:r>
            <a:r>
              <a:rPr lang="en-US" altLang="zh-CN" dirty="0" smtClean="0">
                <a:latin typeface="Calibri" panose="020F0502020204030204" charset="0"/>
              </a:rPr>
              <a:t>NBA</a:t>
            </a:r>
            <a:r>
              <a:rPr lang="zh-CN" altLang="en-US" dirty="0" smtClean="0">
                <a:latin typeface="Calibri" panose="020F0502020204030204" charset="0"/>
              </a:rPr>
              <a:t>打球的球龄</a:t>
            </a:r>
            <a:endParaRPr lang="zh-CN" altLang="en-US" dirty="0" smtClean="0">
              <a:latin typeface="Calibri" panose="020F0502020204030204" charset="0"/>
            </a:endParaRPr>
          </a:p>
          <a:p>
            <a:endParaRPr lang="zh-CN" altLang="en-US" dirty="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eaLnBrk="1" hangingPunct="1"/>
            <a:r>
              <a:rPr lang="en-US" altLang="zh-CN" dirty="0" smtClean="0"/>
              <a:t>2</a:t>
            </a:r>
            <a:r>
              <a:rPr lang="zh-CN" altLang="en-US" dirty="0" smtClean="0"/>
              <a:t>、劳动者角度</a:t>
            </a:r>
            <a:endParaRPr lang="zh-CN" altLang="en-US" dirty="0" smtClean="0"/>
          </a:p>
        </p:txBody>
      </p:sp>
      <p:sp>
        <p:nvSpPr>
          <p:cNvPr id="288771" name="Rectangle 3"/>
          <p:cNvSpPr>
            <a:spLocks noGrp="1" noChangeArrowheads="1"/>
          </p:cNvSpPr>
          <p:nvPr>
            <p:ph idx="1"/>
          </p:nvPr>
        </p:nvSpPr>
        <p:spPr/>
        <p:txBody>
          <a:bodyPr>
            <a:normAutofit/>
          </a:bodyPr>
          <a:lstStyle/>
          <a:p>
            <a:pPr eaLnBrk="1" hangingPunct="1"/>
            <a:r>
              <a:rPr lang="zh-CN" altLang="en-US" sz="2800" b="1" dirty="0" smtClean="0">
                <a:latin typeface="楷体_GB2312" pitchFamily="49" charset="-122"/>
                <a:ea typeface="楷体_GB2312" pitchFamily="49" charset="-122"/>
              </a:rPr>
              <a:t>从劳动者角度看，薪酬是其</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出卖</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 劳动之后的报酬。作为劳动者，他有自己的立场，这种立场不同于企业雇主。</a:t>
            </a:r>
            <a:endParaRPr lang="zh-CN" altLang="en-US" sz="2800" b="1" dirty="0" smtClean="0">
              <a:latin typeface="楷体_GB2312" pitchFamily="49" charset="-122"/>
              <a:ea typeface="楷体_GB2312" pitchFamily="49" charset="-122"/>
            </a:endParaRP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）没有我的劳动，企业主就不能赚钱</a:t>
            </a:r>
            <a:endParaRPr lang="zh-CN" altLang="en-US" sz="2400" dirty="0" smtClean="0">
              <a:latin typeface="楷体_GB2312" pitchFamily="49" charset="-122"/>
              <a:ea typeface="楷体_GB2312" pitchFamily="49" charset="-122"/>
            </a:endParaRP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）我应该得到更多的报酬</a:t>
            </a:r>
            <a:endParaRPr lang="zh-CN" altLang="en-US" sz="2400" dirty="0" smtClean="0">
              <a:latin typeface="楷体_GB2312" pitchFamily="49" charset="-122"/>
              <a:ea typeface="楷体_GB2312" pitchFamily="49" charset="-122"/>
            </a:endParaRPr>
          </a:p>
          <a:p>
            <a:pPr eaLnBrk="1" hangingPunct="1"/>
            <a:r>
              <a:rPr lang="zh-CN" altLang="en-US" sz="2800" b="1" dirty="0" smtClean="0">
                <a:latin typeface="楷体_GB2312" pitchFamily="49" charset="-122"/>
                <a:ea typeface="楷体_GB2312" pitchFamily="49" charset="-122"/>
              </a:rPr>
              <a:t>讨论两个小问题</a:t>
            </a:r>
            <a:endParaRPr lang="zh-CN" altLang="en-US" sz="2800" b="1" dirty="0" smtClean="0">
              <a:latin typeface="楷体_GB2312" pitchFamily="49" charset="-122"/>
              <a:ea typeface="楷体_GB2312" pitchFamily="49" charset="-122"/>
            </a:endParaRP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）劳资纠纷产生的原因（和谐薪酬管理）</a:t>
            </a:r>
            <a:endParaRPr lang="zh-CN" altLang="en-US" sz="2400" dirty="0" smtClean="0">
              <a:latin typeface="楷体_GB2312" pitchFamily="49" charset="-122"/>
              <a:ea typeface="楷体_GB2312" pitchFamily="49" charset="-122"/>
            </a:endParaRPr>
          </a:p>
          <a:p>
            <a:pPr eaLnBrk="1" hangingPunct="1">
              <a:buFont typeface="Wingdings" panose="05000000000000000000" pitchFamily="2" charset="2"/>
              <a:buNone/>
            </a:pP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）关于员工薪酬满意度</a:t>
            </a:r>
            <a:endParaRPr lang="zh-CN" altLang="en-US" sz="2400" dirty="0" smtClean="0">
              <a:latin typeface="楷体_GB2312" pitchFamily="49" charset="-122"/>
              <a:ea typeface="楷体_GB2312" pitchFamily="49" charset="-122"/>
            </a:endParaRPr>
          </a:p>
          <a:p>
            <a:pPr eaLnBrk="1" hangingPunct="1"/>
            <a:r>
              <a:rPr lang="zh-CN" altLang="en-US" sz="2800" b="1" dirty="0" smtClean="0">
                <a:latin typeface="楷体_GB2312" pitchFamily="49" charset="-122"/>
                <a:ea typeface="楷体_GB2312" pitchFamily="49" charset="-122"/>
              </a:rPr>
              <a:t>如果只从劳动者的角度看问题，可能片面。</a:t>
            </a:r>
            <a:endParaRPr lang="zh-CN" altLang="en-US" sz="2800" b="1" dirty="0" smtClean="0">
              <a:latin typeface="楷体_GB2312" pitchFamily="49" charset="-122"/>
              <a:ea typeface="楷体_GB2312"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3</a:t>
            </a:r>
            <a:r>
              <a:rPr lang="zh-CN" altLang="en-US" dirty="0" smtClean="0"/>
              <a:t>、企业雇主角度</a:t>
            </a:r>
            <a:endParaRPr lang="zh-CN" altLang="en-US" dirty="0" smtClean="0"/>
          </a:p>
        </p:txBody>
      </p:sp>
      <p:sp>
        <p:nvSpPr>
          <p:cNvPr id="14339" name="Rectangle 3"/>
          <p:cNvSpPr>
            <a:spLocks noGrp="1" noChangeArrowheads="1"/>
          </p:cNvSpPr>
          <p:nvPr>
            <p:ph idx="1"/>
          </p:nvPr>
        </p:nvSpPr>
        <p:spPr>
          <a:xfrm>
            <a:off x="1259631" y="1700808"/>
            <a:ext cx="7438281" cy="4242792"/>
          </a:xfrm>
        </p:spPr>
        <p:txBody>
          <a:bodyPr>
            <a:noAutofit/>
          </a:bodyPr>
          <a:lstStyle/>
          <a:p>
            <a:pPr marL="571500" indent="-571500" eaLnBrk="1" hangingPunct="1">
              <a:lnSpc>
                <a:spcPct val="90000"/>
              </a:lnSpc>
              <a:buFont typeface="Wingdings" panose="05000000000000000000" pitchFamily="2" charset="2"/>
              <a:buNone/>
            </a:pPr>
            <a:r>
              <a:rPr lang="zh-CN" altLang="en-US" sz="2400" b="1" dirty="0" smtClean="0">
                <a:latin typeface="楷体_GB2312" pitchFamily="49" charset="-122"/>
                <a:ea typeface="楷体_GB2312" pitchFamily="49" charset="-122"/>
              </a:rPr>
              <a:t>从雇主的角度看，薪酬是：</a:t>
            </a:r>
            <a:endParaRPr lang="en-US" altLang="zh-CN" sz="2400" b="1"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endParaRPr lang="zh-CN" altLang="en-US" sz="2400" b="1" dirty="0" smtClean="0">
              <a:latin typeface="楷体_GB2312" pitchFamily="49" charset="-122"/>
              <a:ea typeface="楷体_GB2312" pitchFamily="49" charset="-122"/>
            </a:endParaRPr>
          </a:p>
          <a:p>
            <a:pPr marL="571500" indent="-571500" eaLnBrk="1" hangingPunct="1">
              <a:lnSpc>
                <a:spcPct val="90000"/>
              </a:lnSpc>
            </a:pP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1</a:t>
            </a:r>
            <a:r>
              <a:rPr lang="zh-CN" altLang="en-US" sz="2400" b="1" dirty="0" smtClean="0">
                <a:latin typeface="楷体_GB2312" pitchFamily="49" charset="-122"/>
                <a:ea typeface="楷体_GB2312" pitchFamily="49" charset="-122"/>
              </a:rPr>
              <a:t>）劳动成本（工资支付具有效率）</a:t>
            </a:r>
            <a:endParaRPr lang="zh-CN" altLang="en-US" sz="2400" b="1"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r>
              <a:rPr lang="zh-CN" altLang="en-US" sz="2400" dirty="0" smtClean="0">
                <a:latin typeface="楷体_GB2312" pitchFamily="49" charset="-122"/>
                <a:ea typeface="楷体_GB2312" pitchFamily="49" charset="-122"/>
              </a:rPr>
              <a:t>    </a:t>
            </a:r>
            <a:endParaRPr lang="en-US" altLang="zh-CN" sz="2400"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案例</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中国石油的劳动成本估计：</a:t>
            </a:r>
            <a:r>
              <a:rPr lang="en-US" altLang="zh-CN" sz="2400" dirty="0" smtClean="0">
                <a:latin typeface="楷体_GB2312" pitchFamily="49" charset="-122"/>
                <a:ea typeface="楷体_GB2312" pitchFamily="49" charset="-122"/>
              </a:rPr>
              <a:t>180</a:t>
            </a:r>
            <a:r>
              <a:rPr lang="zh-CN" altLang="en-US" sz="2400" dirty="0" smtClean="0">
                <a:latin typeface="楷体_GB2312" pitchFamily="49" charset="-122"/>
                <a:ea typeface="楷体_GB2312" pitchFamily="49" charset="-122"/>
              </a:rPr>
              <a:t>万人，人均</a:t>
            </a:r>
            <a:r>
              <a:rPr lang="en-US" altLang="zh-CN" sz="2400" dirty="0" smtClean="0">
                <a:latin typeface="楷体_GB2312" pitchFamily="49" charset="-122"/>
                <a:ea typeface="楷体_GB2312" pitchFamily="49" charset="-122"/>
              </a:rPr>
              <a:t>10</a:t>
            </a:r>
            <a:r>
              <a:rPr lang="zh-CN" altLang="en-US" sz="2400" dirty="0" smtClean="0">
                <a:latin typeface="楷体_GB2312" pitchFamily="49" charset="-122"/>
                <a:ea typeface="楷体_GB2312" pitchFamily="49" charset="-122"/>
              </a:rPr>
              <a:t>万，</a:t>
            </a:r>
            <a:r>
              <a:rPr lang="en-US" altLang="zh-CN" sz="2400" dirty="0" smtClean="0">
                <a:latin typeface="楷体_GB2312" pitchFamily="49" charset="-122"/>
                <a:ea typeface="楷体_GB2312" pitchFamily="49" charset="-122"/>
              </a:rPr>
              <a:t>1800</a:t>
            </a:r>
            <a:r>
              <a:rPr lang="zh-CN" altLang="en-US" sz="2400" dirty="0" smtClean="0">
                <a:latin typeface="楷体_GB2312" pitchFamily="49" charset="-122"/>
                <a:ea typeface="楷体_GB2312" pitchFamily="49" charset="-122"/>
              </a:rPr>
              <a:t>亿；</a:t>
            </a:r>
            <a:r>
              <a:rPr lang="en-US" altLang="zh-CN" sz="2400" dirty="0" smtClean="0">
                <a:latin typeface="楷体_GB2312" pitchFamily="49" charset="-122"/>
                <a:ea typeface="楷体_GB2312" pitchFamily="49" charset="-122"/>
              </a:rPr>
              <a:t>09</a:t>
            </a:r>
            <a:r>
              <a:rPr lang="zh-CN" altLang="en-US" sz="2400" dirty="0" smtClean="0">
                <a:latin typeface="楷体_GB2312" pitchFamily="49" charset="-122"/>
                <a:ea typeface="楷体_GB2312" pitchFamily="49" charset="-122"/>
              </a:rPr>
              <a:t>年销售额约</a:t>
            </a:r>
            <a:r>
              <a:rPr lang="en-US" altLang="zh-CN" sz="2400" dirty="0" smtClean="0">
                <a:latin typeface="楷体_GB2312" pitchFamily="49" charset="-122"/>
                <a:ea typeface="楷体_GB2312" pitchFamily="49" charset="-122"/>
              </a:rPr>
              <a:t>12000</a:t>
            </a:r>
            <a:r>
              <a:rPr lang="zh-CN" altLang="en-US" sz="2400" dirty="0" smtClean="0">
                <a:latin typeface="楷体_GB2312" pitchFamily="49" charset="-122"/>
                <a:ea typeface="楷体_GB2312" pitchFamily="49" charset="-122"/>
              </a:rPr>
              <a:t>亿，人工成本占约七分之一</a:t>
            </a:r>
            <a:r>
              <a:rPr lang="en-US" altLang="zh-CN" sz="2400" dirty="0" smtClean="0">
                <a:latin typeface="楷体_GB2312" pitchFamily="49" charset="-122"/>
                <a:ea typeface="楷体_GB2312" pitchFamily="49" charset="-122"/>
              </a:rPr>
              <a:t>   </a:t>
            </a:r>
            <a:endParaRPr lang="en-US" altLang="zh-CN" sz="2400"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r>
              <a:rPr lang="en-US" altLang="zh-CN" sz="2000" dirty="0" smtClean="0">
                <a:latin typeface="楷体_GB2312" pitchFamily="49" charset="-122"/>
                <a:ea typeface="楷体_GB2312" pitchFamily="49" charset="-122"/>
              </a:rPr>
              <a:t> </a:t>
            </a:r>
            <a:endParaRPr lang="zh-CN" altLang="en-US" sz="2000" dirty="0" smtClean="0">
              <a:latin typeface="楷体_GB2312" pitchFamily="49" charset="-122"/>
              <a:ea typeface="楷体_GB2312"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043608" y="476672"/>
            <a:ext cx="8100392" cy="1143000"/>
          </a:xfrm>
        </p:spPr>
        <p:txBody>
          <a:bodyPr>
            <a:noAutofit/>
          </a:bodyPr>
          <a:lstStyle/>
          <a:p>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案例</a:t>
            </a:r>
            <a:r>
              <a:rPr lang="en-US" altLang="zh-CN" sz="2800" dirty="0" smtClean="0">
                <a:latin typeface="楷体_GB2312" pitchFamily="49" charset="-122"/>
                <a:ea typeface="楷体_GB2312" pitchFamily="49" charset="-122"/>
              </a:rPr>
              <a:t>2】</a:t>
            </a:r>
            <a:r>
              <a:rPr lang="zh-CN" altLang="en-US" sz="2800" dirty="0" smtClean="0"/>
              <a:t>富士康何堪重负</a:t>
            </a:r>
            <a:br>
              <a:rPr lang="en-US" altLang="zh-CN" sz="2800" dirty="0" smtClean="0"/>
            </a:br>
            <a:r>
              <a:rPr lang="en-US" altLang="zh-CN" sz="2800" dirty="0" smtClean="0"/>
              <a:t>          ——</a:t>
            </a:r>
            <a:r>
              <a:rPr lang="zh-CN" altLang="en-US" sz="2800" dirty="0" smtClean="0"/>
              <a:t>劳动成本的影响 </a:t>
            </a:r>
            <a:endParaRPr lang="zh-CN" altLang="en-US" sz="2800" dirty="0" smtClean="0"/>
          </a:p>
        </p:txBody>
      </p:sp>
      <p:sp>
        <p:nvSpPr>
          <p:cNvPr id="15363" name="内容占位符 2"/>
          <p:cNvSpPr>
            <a:spLocks noGrp="1"/>
          </p:cNvSpPr>
          <p:nvPr>
            <p:ph idx="1"/>
          </p:nvPr>
        </p:nvSpPr>
        <p:spPr>
          <a:xfrm>
            <a:off x="1043608" y="1447800"/>
            <a:ext cx="7890080" cy="4800600"/>
          </a:xfrm>
        </p:spPr>
        <p:txBody>
          <a:bodyPr>
            <a:noAutofit/>
          </a:bodyPr>
          <a:lstStyle/>
          <a:p>
            <a:pPr marL="571500" indent="-571500" eaLnBrk="1" hangingPunct="1">
              <a:lnSpc>
                <a:spcPct val="90000"/>
              </a:lnSpc>
              <a:buFont typeface="Wingdings" panose="05000000000000000000" pitchFamily="2" charset="2"/>
              <a:buNone/>
            </a:pPr>
            <a:r>
              <a:rPr lang="en-US" altLang="zh-CN" sz="2400" dirty="0" smtClean="0">
                <a:latin typeface="楷体_GB2312" pitchFamily="49" charset="-122"/>
                <a:ea typeface="楷体_GB2312" pitchFamily="49" charset="-122"/>
              </a:rPr>
              <a:t> </a:t>
            </a:r>
            <a:endParaRPr lang="en-US" altLang="zh-CN" sz="2400" dirty="0" smtClean="0">
              <a:latin typeface="楷体_GB2312" pitchFamily="49" charset="-122"/>
              <a:ea typeface="楷体_GB2312" pitchFamily="49" charset="-122"/>
            </a:endParaRPr>
          </a:p>
          <a:p>
            <a:pPr marL="571500" indent="-571500">
              <a:lnSpc>
                <a:spcPct val="90000"/>
              </a:lnSpc>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富士康，</a:t>
            </a:r>
            <a:r>
              <a:rPr lang="en-US" altLang="zh-CN" sz="2400" dirty="0" smtClean="0">
                <a:latin typeface="楷体_GB2312" pitchFamily="49" charset="-122"/>
                <a:ea typeface="楷体_GB2312" pitchFamily="49" charset="-122"/>
              </a:rPr>
              <a:t>80</a:t>
            </a:r>
            <a:r>
              <a:rPr lang="zh-CN" altLang="en-US" sz="2400" dirty="0" smtClean="0">
                <a:latin typeface="楷体_GB2312" pitchFamily="49" charset="-122"/>
                <a:ea typeface="楷体_GB2312" pitchFamily="49" charset="-122"/>
              </a:rPr>
              <a:t>万人，人均月工资</a:t>
            </a:r>
            <a:r>
              <a:rPr lang="en-US" altLang="zh-CN" sz="2400" dirty="0" smtClean="0">
                <a:latin typeface="楷体_GB2312" pitchFamily="49" charset="-122"/>
                <a:ea typeface="楷体_GB2312" pitchFamily="49" charset="-122"/>
              </a:rPr>
              <a:t>1200</a:t>
            </a:r>
            <a:r>
              <a:rPr lang="zh-CN" altLang="en-US" sz="2400" dirty="0" smtClean="0">
                <a:latin typeface="楷体_GB2312" pitchFamily="49" charset="-122"/>
                <a:ea typeface="楷体_GB2312" pitchFamily="49" charset="-122"/>
              </a:rPr>
              <a:t>元，如果人均增长</a:t>
            </a:r>
            <a:r>
              <a:rPr lang="en-US" altLang="zh-CN" sz="2400" dirty="0" smtClean="0">
                <a:latin typeface="楷体_GB2312" pitchFamily="49" charset="-122"/>
                <a:ea typeface="楷体_GB2312" pitchFamily="49" charset="-122"/>
              </a:rPr>
              <a:t>60%</a:t>
            </a:r>
            <a:r>
              <a:rPr lang="zh-CN" altLang="en-US" sz="2400" dirty="0" smtClean="0">
                <a:latin typeface="楷体_GB2312" pitchFamily="49" charset="-122"/>
                <a:ea typeface="楷体_GB2312" pitchFamily="49" charset="-122"/>
              </a:rPr>
              <a:t>，约人均</a:t>
            </a:r>
            <a:r>
              <a:rPr lang="en-US" altLang="zh-CN" sz="2400" dirty="0" smtClean="0">
                <a:latin typeface="楷体_GB2312" pitchFamily="49" charset="-122"/>
                <a:ea typeface="楷体_GB2312" pitchFamily="49" charset="-122"/>
              </a:rPr>
              <a:t>800</a:t>
            </a:r>
            <a:r>
              <a:rPr lang="zh-CN" altLang="en-US" sz="2400" dirty="0" smtClean="0">
                <a:latin typeface="楷体_GB2312" pitchFamily="49" charset="-122"/>
                <a:ea typeface="楷体_GB2312" pitchFamily="49" charset="-122"/>
              </a:rPr>
              <a:t>元，年均</a:t>
            </a:r>
            <a:r>
              <a:rPr lang="en-US" altLang="zh-CN" sz="2400" dirty="0" smtClean="0">
                <a:latin typeface="楷体_GB2312" pitchFamily="49" charset="-122"/>
                <a:ea typeface="楷体_GB2312" pitchFamily="49" charset="-122"/>
              </a:rPr>
              <a:t>9600</a:t>
            </a:r>
            <a:r>
              <a:rPr lang="zh-CN" altLang="en-US" sz="2400" dirty="0" smtClean="0">
                <a:latin typeface="楷体_GB2312" pitchFamily="49" charset="-122"/>
                <a:ea typeface="楷体_GB2312" pitchFamily="49" charset="-122"/>
              </a:rPr>
              <a:t>元，</a:t>
            </a:r>
            <a:r>
              <a:rPr lang="en-US" altLang="zh-CN" sz="2400" dirty="0" smtClean="0">
                <a:latin typeface="楷体_GB2312" pitchFamily="49" charset="-122"/>
                <a:ea typeface="楷体_GB2312" pitchFamily="49" charset="-122"/>
              </a:rPr>
              <a:t>80</a:t>
            </a:r>
            <a:r>
              <a:rPr lang="zh-CN" altLang="en-US" sz="2400" dirty="0" smtClean="0">
                <a:latin typeface="楷体_GB2312" pitchFamily="49" charset="-122"/>
                <a:ea typeface="楷体_GB2312" pitchFamily="49" charset="-122"/>
              </a:rPr>
              <a:t>万人总工资成本约增加</a:t>
            </a:r>
            <a:r>
              <a:rPr lang="en-US" altLang="zh-CN" sz="2400" dirty="0" smtClean="0">
                <a:latin typeface="楷体_GB2312" pitchFamily="49" charset="-122"/>
                <a:ea typeface="楷体_GB2312" pitchFamily="49" charset="-122"/>
              </a:rPr>
              <a:t>80</a:t>
            </a:r>
            <a:r>
              <a:rPr lang="zh-CN" altLang="en-US" sz="2400" dirty="0" smtClean="0">
                <a:latin typeface="楷体_GB2312" pitchFamily="49" charset="-122"/>
                <a:ea typeface="楷体_GB2312" pitchFamily="49" charset="-122"/>
              </a:rPr>
              <a:t>亿。</a:t>
            </a:r>
            <a:endParaRPr lang="en-US" altLang="zh-CN" sz="2400" dirty="0" smtClean="0">
              <a:latin typeface="楷体_GB2312" pitchFamily="49" charset="-122"/>
              <a:ea typeface="楷体_GB2312" pitchFamily="49" charset="-122"/>
            </a:endParaRPr>
          </a:p>
          <a:p>
            <a:pPr marL="571500" indent="-571500">
              <a:lnSpc>
                <a:spcPct val="90000"/>
              </a:lnSpc>
            </a:pPr>
            <a:r>
              <a:rPr lang="zh-CN" altLang="en-US" sz="2400" dirty="0" smtClean="0">
                <a:latin typeface="楷体_GB2312" pitchFamily="49" charset="-122"/>
                <a:ea typeface="楷体_GB2312" pitchFamily="49" charset="-122"/>
              </a:rPr>
              <a:t>   富士康</a:t>
            </a:r>
            <a:r>
              <a:rPr lang="en-US" altLang="zh-CN" sz="2400" dirty="0" smtClean="0">
                <a:latin typeface="楷体_GB2312" pitchFamily="49" charset="-122"/>
                <a:ea typeface="楷体_GB2312" pitchFamily="49" charset="-122"/>
              </a:rPr>
              <a:t>09</a:t>
            </a:r>
            <a:r>
              <a:rPr lang="zh-CN" altLang="en-US" sz="2400" dirty="0" smtClean="0">
                <a:latin typeface="楷体_GB2312" pitchFamily="49" charset="-122"/>
                <a:ea typeface="楷体_GB2312" pitchFamily="49" charset="-122"/>
              </a:rPr>
              <a:t>年全年利润</a:t>
            </a:r>
            <a:r>
              <a:rPr lang="en-US" altLang="zh-CN" sz="2400" dirty="0" smtClean="0">
                <a:latin typeface="楷体_GB2312" pitchFamily="49" charset="-122"/>
                <a:ea typeface="楷体_GB2312" pitchFamily="49" charset="-122"/>
              </a:rPr>
              <a:t>3900</a:t>
            </a:r>
            <a:r>
              <a:rPr lang="zh-CN" altLang="en-US" sz="2400" dirty="0" smtClean="0">
                <a:latin typeface="楷体_GB2312" pitchFamily="49" charset="-122"/>
                <a:ea typeface="楷体_GB2312" pitchFamily="49" charset="-122"/>
              </a:rPr>
              <a:t>万美元，</a:t>
            </a:r>
            <a:endParaRPr lang="en-US" altLang="zh-CN" sz="2400" dirty="0" smtClean="0">
              <a:latin typeface="楷体_GB2312" pitchFamily="49" charset="-122"/>
              <a:ea typeface="楷体_GB2312" pitchFamily="49" charset="-122"/>
            </a:endParaRPr>
          </a:p>
          <a:p>
            <a:pPr marL="571500" indent="-571500">
              <a:lnSpc>
                <a:spcPct val="90000"/>
              </a:lnSpc>
            </a:pPr>
            <a:r>
              <a:rPr lang="zh-CN" altLang="en-US" sz="2400" dirty="0" smtClean="0">
                <a:latin typeface="楷体_GB2312" pitchFamily="49" charset="-122"/>
                <a:ea typeface="楷体_GB2312" pitchFamily="49" charset="-122"/>
              </a:rPr>
              <a:t>   如此看来，富士康在增加</a:t>
            </a:r>
            <a:r>
              <a:rPr lang="en-US" altLang="zh-CN" sz="2400" dirty="0" smtClean="0">
                <a:latin typeface="楷体_GB2312" pitchFamily="49" charset="-122"/>
                <a:ea typeface="楷体_GB2312" pitchFamily="49" charset="-122"/>
              </a:rPr>
              <a:t>60%</a:t>
            </a:r>
            <a:r>
              <a:rPr lang="zh-CN" altLang="en-US" sz="2400" dirty="0" smtClean="0">
                <a:latin typeface="楷体_GB2312" pitchFamily="49" charset="-122"/>
                <a:ea typeface="楷体_GB2312" pitchFamily="49" charset="-122"/>
              </a:rPr>
              <a:t>工资的承诺兑现之后，要亏损</a:t>
            </a:r>
            <a:r>
              <a:rPr lang="en-US" altLang="zh-CN" sz="2400" dirty="0" smtClean="0">
                <a:latin typeface="楷体_GB2312" pitchFamily="49" charset="-122"/>
                <a:ea typeface="楷体_GB2312" pitchFamily="49" charset="-122"/>
              </a:rPr>
              <a:t>10.6</a:t>
            </a:r>
            <a:r>
              <a:rPr lang="zh-CN" altLang="en-US" sz="2400" dirty="0" smtClean="0">
                <a:latin typeface="楷体_GB2312" pitchFamily="49" charset="-122"/>
                <a:ea typeface="楷体_GB2312" pitchFamily="49" charset="-122"/>
              </a:rPr>
              <a:t>亿美元</a:t>
            </a:r>
            <a:endParaRPr lang="en-US" altLang="zh-CN" sz="2400"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endParaRPr lang="en-US" altLang="zh-CN" sz="2400"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富士康何堪重负？</a:t>
            </a:r>
            <a:endParaRPr lang="en-US" altLang="zh-CN" sz="2400"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r>
              <a:rPr lang="en-US" altLang="zh-CN" sz="2400" dirty="0" smtClean="0">
                <a:latin typeface="楷体_GB2312" pitchFamily="49" charset="-122"/>
                <a:ea typeface="楷体_GB2312" pitchFamily="49" charset="-122"/>
              </a:rPr>
              <a:t>    </a:t>
            </a:r>
            <a:endParaRPr lang="en-US" altLang="zh-CN" sz="2400"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结论：</a:t>
            </a:r>
            <a:endParaRPr lang="en-US" altLang="zh-CN" sz="2400" dirty="0" smtClean="0">
              <a:latin typeface="楷体_GB2312" pitchFamily="49" charset="-122"/>
              <a:ea typeface="楷体_GB2312" pitchFamily="49" charset="-122"/>
            </a:endParaRPr>
          </a:p>
          <a:p>
            <a:pPr marL="571500" indent="-571500" eaLnBrk="1" hangingPunct="1">
              <a:lnSpc>
                <a:spcPct val="90000"/>
              </a:lnSpc>
              <a:buFont typeface="Wingdings" panose="05000000000000000000" pitchFamily="2" charset="2"/>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对很多制造业企业来说，工资是最大的成本，节约一分是一分，如何控制工资成本是薪酬管理的重要挑战</a:t>
            </a:r>
            <a:endParaRPr lang="zh-CN" altLang="en-US" sz="2400" dirty="0" smtClean="0">
              <a:latin typeface="楷体_GB2312" pitchFamily="49" charset="-122"/>
              <a:ea typeface="楷体_GB2312"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normAutofit/>
          </a:bodyPr>
          <a:lstStyle/>
          <a:p>
            <a:r>
              <a:rPr lang="zh-CN" altLang="en-US" sz="2800" dirty="0" smtClean="0"/>
              <a:t>富士康案例背景材料</a:t>
            </a:r>
            <a:endParaRPr lang="zh-CN" altLang="en-US" sz="2800" dirty="0" smtClean="0"/>
          </a:p>
        </p:txBody>
      </p:sp>
      <p:sp>
        <p:nvSpPr>
          <p:cNvPr id="16387" name="内容占位符 2"/>
          <p:cNvSpPr>
            <a:spLocks noGrp="1"/>
          </p:cNvSpPr>
          <p:nvPr>
            <p:ph idx="1"/>
          </p:nvPr>
        </p:nvSpPr>
        <p:spPr>
          <a:xfrm>
            <a:off x="965888" y="1340768"/>
            <a:ext cx="7710568" cy="3925416"/>
          </a:xfrm>
        </p:spPr>
        <p:txBody>
          <a:bodyPr>
            <a:noAutofit/>
          </a:bodyPr>
          <a:lstStyle/>
          <a:p>
            <a:pPr>
              <a:buNone/>
            </a:pPr>
            <a:r>
              <a:rPr lang="zh-CN" altLang="en-US" sz="1600" dirty="0" smtClean="0">
                <a:latin typeface="+mn-ea"/>
                <a:ea typeface="+mn-ea"/>
              </a:rPr>
              <a:t>    </a:t>
            </a:r>
            <a:r>
              <a:rPr lang="zh-CN" altLang="en-US" sz="1600" b="1" dirty="0" smtClean="0">
                <a:latin typeface="+mn-ea"/>
                <a:ea typeface="+mn-ea"/>
              </a:rPr>
              <a:t>材料一   </a:t>
            </a:r>
            <a:r>
              <a:rPr lang="zh-CN" altLang="en-US" sz="1600" dirty="0" smtClean="0">
                <a:latin typeface="+mn-ea"/>
                <a:ea typeface="+mn-ea"/>
              </a:rPr>
              <a:t>香港（</a:t>
            </a:r>
            <a:r>
              <a:rPr lang="zh-CN" altLang="en-US" sz="1600" dirty="0" smtClean="0">
                <a:solidFill>
                  <a:srgbClr val="FF0000"/>
                </a:solidFill>
                <a:latin typeface="+mn-ea"/>
                <a:ea typeface="+mn-ea"/>
                <a:hlinkClick r:id="rId1"/>
              </a:rPr>
              <a:t>道琼斯</a:t>
            </a:r>
            <a:r>
              <a:rPr lang="zh-CN" altLang="en-US" sz="1600" dirty="0" smtClean="0">
                <a:latin typeface="+mn-ea"/>
                <a:ea typeface="+mn-ea"/>
              </a:rPr>
              <a:t>）</a:t>
            </a:r>
            <a:r>
              <a:rPr lang="en-US" altLang="zh-CN" sz="1600" dirty="0" smtClean="0">
                <a:latin typeface="+mn-ea"/>
                <a:ea typeface="+mn-ea"/>
              </a:rPr>
              <a:t>--</a:t>
            </a:r>
            <a:r>
              <a:rPr lang="zh-CN" altLang="en-US" sz="1600" dirty="0" smtClean="0">
                <a:latin typeface="+mn-ea"/>
                <a:ea typeface="+mn-ea"/>
              </a:rPr>
              <a:t>富士康国际控股有限公司</a:t>
            </a:r>
            <a:r>
              <a:rPr lang="en-US" altLang="zh-CN" sz="1600" dirty="0" smtClean="0">
                <a:latin typeface="+mn-ea"/>
                <a:ea typeface="+mn-ea"/>
              </a:rPr>
              <a:t>(FoxconnInternationalHoldingsLtd.,2038.HK,</a:t>
            </a:r>
            <a:r>
              <a:rPr lang="zh-CN" altLang="en-US" sz="1600" dirty="0" smtClean="0">
                <a:latin typeface="+mn-ea"/>
                <a:ea typeface="+mn-ea"/>
              </a:rPr>
              <a:t>简称：富士康</a:t>
            </a:r>
            <a:r>
              <a:rPr lang="en-US" altLang="zh-CN" sz="1600" dirty="0" smtClean="0">
                <a:latin typeface="+mn-ea"/>
                <a:ea typeface="+mn-ea"/>
              </a:rPr>
              <a:t>)</a:t>
            </a:r>
            <a:r>
              <a:rPr lang="zh-CN" altLang="en-US" sz="1600" dirty="0" smtClean="0">
                <a:latin typeface="+mn-ea"/>
                <a:ea typeface="+mn-ea"/>
              </a:rPr>
              <a:t>周四公布，受外汇波动、资产减值支出及物价下跌等因素影响，公司</a:t>
            </a:r>
            <a:r>
              <a:rPr lang="en-US" altLang="zh-CN" sz="1600" dirty="0" smtClean="0">
                <a:latin typeface="+mn-ea"/>
                <a:ea typeface="+mn-ea"/>
              </a:rPr>
              <a:t>2009</a:t>
            </a:r>
            <a:r>
              <a:rPr lang="zh-CN" altLang="en-US" sz="1600" dirty="0" smtClean="0">
                <a:latin typeface="+mn-ea"/>
                <a:ea typeface="+mn-ea"/>
              </a:rPr>
              <a:t>年净利润下滑</a:t>
            </a:r>
            <a:r>
              <a:rPr lang="en-US" altLang="zh-CN" sz="1600" dirty="0" smtClean="0">
                <a:latin typeface="+mn-ea"/>
                <a:ea typeface="+mn-ea"/>
              </a:rPr>
              <a:t>68%</a:t>
            </a:r>
            <a:r>
              <a:rPr lang="zh-CN" altLang="en-US" sz="1600" dirty="0" smtClean="0">
                <a:latin typeface="+mn-ea"/>
                <a:ea typeface="+mn-ea"/>
              </a:rPr>
              <a:t>。</a:t>
            </a:r>
            <a:br>
              <a:rPr lang="zh-CN" altLang="en-US" sz="1600" dirty="0" smtClean="0">
                <a:latin typeface="+mn-ea"/>
                <a:ea typeface="+mn-ea"/>
              </a:rPr>
            </a:br>
            <a:r>
              <a:rPr lang="zh-CN" altLang="en-US" sz="1600" dirty="0" smtClean="0">
                <a:latin typeface="+mn-ea"/>
                <a:ea typeface="+mn-ea"/>
              </a:rPr>
              <a:t>　　富士康宣布，截至</a:t>
            </a:r>
            <a:r>
              <a:rPr lang="en-US" altLang="zh-CN" sz="1600" dirty="0" smtClean="0">
                <a:latin typeface="+mn-ea"/>
                <a:ea typeface="+mn-ea"/>
              </a:rPr>
              <a:t>12</a:t>
            </a:r>
            <a:r>
              <a:rPr lang="zh-CN" altLang="en-US" sz="1600" dirty="0" smtClean="0">
                <a:latin typeface="+mn-ea"/>
                <a:ea typeface="+mn-ea"/>
              </a:rPr>
              <a:t>月</a:t>
            </a:r>
            <a:r>
              <a:rPr lang="en-US" altLang="zh-CN" sz="1600" dirty="0" smtClean="0">
                <a:latin typeface="+mn-ea"/>
                <a:ea typeface="+mn-ea"/>
              </a:rPr>
              <a:t>31</a:t>
            </a:r>
            <a:r>
              <a:rPr lang="zh-CN" altLang="en-US" sz="1600" dirty="0" smtClean="0">
                <a:latin typeface="+mn-ea"/>
                <a:ea typeface="+mn-ea"/>
              </a:rPr>
              <a:t>日的</a:t>
            </a:r>
            <a:r>
              <a:rPr lang="en-US" altLang="zh-CN" sz="1600" dirty="0" smtClean="0">
                <a:latin typeface="+mn-ea"/>
                <a:ea typeface="+mn-ea"/>
              </a:rPr>
              <a:t>12</a:t>
            </a:r>
            <a:r>
              <a:rPr lang="zh-CN" altLang="en-US" sz="1600" dirty="0" smtClean="0">
                <a:latin typeface="+mn-ea"/>
                <a:ea typeface="+mn-ea"/>
              </a:rPr>
              <a:t>个月，</a:t>
            </a:r>
            <a:r>
              <a:rPr lang="zh-CN" altLang="en-US" sz="1600" dirty="0" smtClean="0">
                <a:solidFill>
                  <a:srgbClr val="FF0000"/>
                </a:solidFill>
                <a:latin typeface="+mn-ea"/>
                <a:ea typeface="+mn-ea"/>
              </a:rPr>
              <a:t>公司实现净利润</a:t>
            </a:r>
            <a:r>
              <a:rPr lang="en-US" altLang="zh-CN" sz="1600" dirty="0" smtClean="0">
                <a:solidFill>
                  <a:srgbClr val="FF0000"/>
                </a:solidFill>
                <a:latin typeface="+mn-ea"/>
                <a:ea typeface="+mn-ea"/>
              </a:rPr>
              <a:t>3,859</a:t>
            </a:r>
            <a:r>
              <a:rPr lang="zh-CN" altLang="en-US" sz="1600" dirty="0" smtClean="0">
                <a:solidFill>
                  <a:srgbClr val="FF0000"/>
                </a:solidFill>
                <a:latin typeface="+mn-ea"/>
                <a:ea typeface="+mn-ea"/>
              </a:rPr>
              <a:t>万美元</a:t>
            </a:r>
            <a:r>
              <a:rPr lang="zh-CN" altLang="en-US" sz="1600" dirty="0" smtClean="0">
                <a:latin typeface="+mn-ea"/>
                <a:ea typeface="+mn-ea"/>
              </a:rPr>
              <a:t>，远低于上年同期的净利润</a:t>
            </a:r>
            <a:r>
              <a:rPr lang="en-US" altLang="zh-CN" sz="1600" dirty="0" smtClean="0">
                <a:latin typeface="+mn-ea"/>
                <a:ea typeface="+mn-ea"/>
              </a:rPr>
              <a:t>1.211</a:t>
            </a:r>
            <a:r>
              <a:rPr lang="zh-CN" altLang="en-US" sz="1600" dirty="0" smtClean="0">
                <a:latin typeface="+mn-ea"/>
                <a:ea typeface="+mn-ea"/>
              </a:rPr>
              <a:t>亿美元。</a:t>
            </a:r>
            <a:br>
              <a:rPr lang="zh-CN" altLang="en-US" sz="1600" dirty="0" smtClean="0">
                <a:latin typeface="+mn-ea"/>
                <a:ea typeface="+mn-ea"/>
              </a:rPr>
            </a:br>
            <a:r>
              <a:rPr lang="zh-CN" altLang="en-US" sz="1600" dirty="0" smtClean="0">
                <a:latin typeface="+mn-ea"/>
                <a:ea typeface="+mn-ea"/>
              </a:rPr>
              <a:t>　　上述净利润低于此前接受汤森路透</a:t>
            </a:r>
            <a:r>
              <a:rPr lang="en-US" altLang="zh-CN" sz="1600" dirty="0" smtClean="0">
                <a:latin typeface="+mn-ea"/>
                <a:ea typeface="+mn-ea"/>
              </a:rPr>
              <a:t>(Thomson Reuters)</a:t>
            </a:r>
            <a:r>
              <a:rPr lang="zh-CN" altLang="en-US" sz="1600" dirty="0" smtClean="0">
                <a:latin typeface="+mn-ea"/>
                <a:ea typeface="+mn-ea"/>
              </a:rPr>
              <a:t>调查的</a:t>
            </a:r>
            <a:r>
              <a:rPr lang="en-US" altLang="zh-CN" sz="1600" dirty="0" smtClean="0">
                <a:latin typeface="+mn-ea"/>
                <a:ea typeface="+mn-ea"/>
              </a:rPr>
              <a:t>12</a:t>
            </a:r>
            <a:r>
              <a:rPr lang="zh-CN" altLang="en-US" sz="1600" dirty="0" smtClean="0">
                <a:latin typeface="+mn-ea"/>
                <a:ea typeface="+mn-ea"/>
              </a:rPr>
              <a:t>位分析师平均预计的</a:t>
            </a:r>
            <a:r>
              <a:rPr lang="en-US" altLang="zh-CN" sz="1600" dirty="0" smtClean="0">
                <a:latin typeface="+mn-ea"/>
                <a:ea typeface="+mn-ea"/>
              </a:rPr>
              <a:t>8,220</a:t>
            </a:r>
            <a:r>
              <a:rPr lang="zh-CN" altLang="en-US" sz="1600" dirty="0" smtClean="0">
                <a:latin typeface="+mn-ea"/>
                <a:ea typeface="+mn-ea"/>
              </a:rPr>
              <a:t>万美元。</a:t>
            </a:r>
            <a:br>
              <a:rPr lang="zh-CN" altLang="en-US" sz="1600" dirty="0" smtClean="0">
                <a:latin typeface="+mn-ea"/>
                <a:ea typeface="+mn-ea"/>
              </a:rPr>
            </a:br>
            <a:r>
              <a:rPr lang="zh-CN" altLang="en-US" sz="1600" dirty="0" smtClean="0">
                <a:latin typeface="+mn-ea"/>
                <a:ea typeface="+mn-ea"/>
              </a:rPr>
              <a:t>　　该公司表示，</a:t>
            </a:r>
            <a:r>
              <a:rPr lang="en-US" altLang="zh-CN" sz="1600" dirty="0" smtClean="0">
                <a:latin typeface="+mn-ea"/>
                <a:ea typeface="+mn-ea"/>
              </a:rPr>
              <a:t>2009</a:t>
            </a:r>
            <a:r>
              <a:rPr lang="zh-CN" altLang="en-US" sz="1600" dirty="0" smtClean="0">
                <a:latin typeface="+mn-ea"/>
                <a:ea typeface="+mn-ea"/>
              </a:rPr>
              <a:t>年收入下滑</a:t>
            </a:r>
            <a:r>
              <a:rPr lang="en-US" altLang="zh-CN" sz="1600" dirty="0" smtClean="0">
                <a:latin typeface="+mn-ea"/>
                <a:ea typeface="+mn-ea"/>
              </a:rPr>
              <a:t>22%</a:t>
            </a:r>
            <a:r>
              <a:rPr lang="zh-CN" altLang="en-US" sz="1600" dirty="0" smtClean="0">
                <a:latin typeface="+mn-ea"/>
                <a:ea typeface="+mn-ea"/>
              </a:rPr>
              <a:t>，从上年同期的</a:t>
            </a:r>
            <a:r>
              <a:rPr lang="en-US" altLang="zh-CN" sz="1600" dirty="0" smtClean="0">
                <a:latin typeface="+mn-ea"/>
                <a:ea typeface="+mn-ea"/>
              </a:rPr>
              <a:t>92.7</a:t>
            </a:r>
            <a:r>
              <a:rPr lang="zh-CN" altLang="en-US" sz="1600" dirty="0" smtClean="0">
                <a:latin typeface="+mn-ea"/>
                <a:ea typeface="+mn-ea"/>
              </a:rPr>
              <a:t>亿美元降至</a:t>
            </a:r>
            <a:r>
              <a:rPr lang="en-US" altLang="zh-CN" sz="1600" dirty="0" smtClean="0">
                <a:latin typeface="+mn-ea"/>
                <a:ea typeface="+mn-ea"/>
              </a:rPr>
              <a:t>72.1</a:t>
            </a:r>
            <a:r>
              <a:rPr lang="zh-CN" altLang="en-US" sz="1600" dirty="0" smtClean="0">
                <a:latin typeface="+mn-ea"/>
                <a:ea typeface="+mn-ea"/>
              </a:rPr>
              <a:t>亿美元。</a:t>
            </a:r>
            <a:br>
              <a:rPr lang="zh-CN" altLang="en-US" sz="1600" dirty="0" smtClean="0">
                <a:latin typeface="+mn-ea"/>
                <a:ea typeface="+mn-ea"/>
              </a:rPr>
            </a:br>
            <a:r>
              <a:rPr lang="zh-CN" altLang="en-US" sz="1600" dirty="0" smtClean="0">
                <a:latin typeface="+mn-ea"/>
                <a:ea typeface="+mn-ea"/>
              </a:rPr>
              <a:t>　　与此前一年一样，富士康并未宣布派发末期股息。</a:t>
            </a:r>
            <a:br>
              <a:rPr lang="zh-CN" altLang="en-US" sz="1600" dirty="0" smtClean="0">
                <a:latin typeface="+mn-ea"/>
                <a:ea typeface="+mn-ea"/>
              </a:rPr>
            </a:br>
            <a:r>
              <a:rPr lang="zh-CN" altLang="en-US" sz="1600" dirty="0" smtClean="0">
                <a:latin typeface="+mn-ea"/>
                <a:ea typeface="+mn-ea"/>
              </a:rPr>
              <a:t>　　富士康</a:t>
            </a:r>
            <a:r>
              <a:rPr lang="en-US" altLang="zh-CN" sz="1600" dirty="0" smtClean="0">
                <a:latin typeface="+mn-ea"/>
                <a:ea typeface="+mn-ea"/>
              </a:rPr>
              <a:t>1</a:t>
            </a:r>
            <a:r>
              <a:rPr lang="zh-CN" altLang="en-US" sz="1600" dirty="0" smtClean="0">
                <a:latin typeface="+mn-ea"/>
                <a:ea typeface="+mn-ea"/>
              </a:rPr>
              <a:t>月份曾表示，预计</a:t>
            </a:r>
            <a:r>
              <a:rPr lang="en-US" altLang="zh-CN" sz="1600" dirty="0" smtClean="0">
                <a:latin typeface="+mn-ea"/>
                <a:ea typeface="+mn-ea"/>
              </a:rPr>
              <a:t>2009</a:t>
            </a:r>
            <a:r>
              <a:rPr lang="zh-CN" altLang="en-US" sz="1600" dirty="0" smtClean="0">
                <a:latin typeface="+mn-ea"/>
                <a:ea typeface="+mn-ea"/>
              </a:rPr>
              <a:t>年净利润将大幅下滑，表明</a:t>
            </a:r>
            <a:r>
              <a:rPr lang="en-US" altLang="zh-CN" sz="1600" dirty="0" smtClean="0">
                <a:latin typeface="+mn-ea"/>
                <a:ea typeface="+mn-ea"/>
              </a:rPr>
              <a:t>2008</a:t>
            </a:r>
            <a:r>
              <a:rPr lang="zh-CN" altLang="en-US" sz="1600" dirty="0" smtClean="0">
                <a:latin typeface="+mn-ea"/>
                <a:ea typeface="+mn-ea"/>
              </a:rPr>
              <a:t>年末开始的全球经济滑坡去年继续拖累移动手机销售额。</a:t>
            </a:r>
            <a:br>
              <a:rPr lang="zh-CN" altLang="en-US" sz="1600" dirty="0" smtClean="0">
                <a:latin typeface="+mn-ea"/>
                <a:ea typeface="+mn-ea"/>
              </a:rPr>
            </a:br>
            <a:r>
              <a:rPr lang="zh-CN" altLang="en-US" sz="1600" dirty="0" smtClean="0">
                <a:latin typeface="+mn-ea"/>
                <a:ea typeface="+mn-ea"/>
              </a:rPr>
              <a:t>　　</a:t>
            </a:r>
            <a:r>
              <a:rPr lang="en-US" altLang="zh-CN" sz="1600" dirty="0" smtClean="0">
                <a:latin typeface="+mn-ea"/>
                <a:ea typeface="+mn-ea"/>
              </a:rPr>
              <a:t>-ByLorraineLuk,DowJonesNewswires;852-2802-7002;lorraine.luk@dowjones.com</a:t>
            </a:r>
            <a:br>
              <a:rPr lang="en-US" altLang="zh-CN" sz="1600" dirty="0" smtClean="0">
                <a:latin typeface="+mn-ea"/>
                <a:ea typeface="+mn-ea"/>
              </a:rPr>
            </a:br>
            <a:r>
              <a:rPr lang="zh-CN" altLang="en-US" sz="1600" dirty="0" smtClean="0">
                <a:latin typeface="+mn-ea"/>
                <a:ea typeface="+mn-ea"/>
              </a:rPr>
              <a:t>　　                             版权所有</a:t>
            </a:r>
            <a:r>
              <a:rPr lang="en-US" altLang="zh-CN" sz="1600" dirty="0" smtClean="0">
                <a:latin typeface="+mn-ea"/>
                <a:ea typeface="+mn-ea"/>
              </a:rPr>
              <a:t>(c)2010</a:t>
            </a:r>
            <a:r>
              <a:rPr lang="zh-CN" altLang="en-US" sz="1600" dirty="0" smtClean="0">
                <a:latin typeface="+mn-ea"/>
                <a:ea typeface="+mn-ea"/>
              </a:rPr>
              <a:t>道琼斯公司</a:t>
            </a:r>
            <a:endParaRPr lang="zh-CN" altLang="en-US" sz="1600" dirty="0" smtClean="0">
              <a:latin typeface="+mn-ea"/>
              <a:ea typeface="+mn-ea"/>
            </a:endParaRPr>
          </a:p>
        </p:txBody>
      </p:sp>
      <p:sp>
        <p:nvSpPr>
          <p:cNvPr id="12" name="TextBox 11"/>
          <p:cNvSpPr txBox="1"/>
          <p:nvPr/>
        </p:nvSpPr>
        <p:spPr>
          <a:xfrm>
            <a:off x="1331640" y="5229200"/>
            <a:ext cx="7632848" cy="1354217"/>
          </a:xfrm>
          <a:prstGeom prst="rect">
            <a:avLst/>
          </a:prstGeom>
          <a:noFill/>
        </p:spPr>
        <p:txBody>
          <a:bodyPr wrap="square" rtlCol="0">
            <a:spAutoFit/>
          </a:bodyPr>
          <a:lstStyle/>
          <a:p>
            <a:r>
              <a:rPr lang="zh-CN" altLang="en-US" sz="1600" b="1" dirty="0" smtClean="0"/>
              <a:t>材料二   </a:t>
            </a:r>
            <a:r>
              <a:rPr lang="zh-CN" altLang="en-US" sz="1600" dirty="0" smtClean="0"/>
              <a:t>富士康在六月初宣布把中国工厂的全体工人薪金</a:t>
            </a:r>
            <a:r>
              <a:rPr lang="zh-CN" altLang="en-US" sz="1600" dirty="0" smtClean="0">
                <a:solidFill>
                  <a:srgbClr val="FF0000"/>
                </a:solidFill>
              </a:rPr>
              <a:t>提高三成</a:t>
            </a:r>
            <a:r>
              <a:rPr lang="zh-CN" altLang="en-US" sz="1600" dirty="0" smtClean="0"/>
              <a:t>，工人的每月基本薪资从</a:t>
            </a:r>
            <a:r>
              <a:rPr lang="en-US" altLang="zh-CN" sz="1600" dirty="0" smtClean="0"/>
              <a:t>900</a:t>
            </a:r>
            <a:r>
              <a:rPr lang="zh-CN" altLang="en-US" sz="1600" dirty="0" smtClean="0"/>
              <a:t>元</a:t>
            </a:r>
            <a:r>
              <a:rPr lang="en-US" altLang="zh-CN" sz="1600" dirty="0" smtClean="0"/>
              <a:t>(</a:t>
            </a:r>
            <a:r>
              <a:rPr lang="zh-CN" altLang="en-US" sz="1600" dirty="0" smtClean="0"/>
              <a:t>人民币，下同，约</a:t>
            </a:r>
            <a:r>
              <a:rPr lang="en-US" altLang="zh-CN" sz="1600" dirty="0" smtClean="0"/>
              <a:t>187</a:t>
            </a:r>
            <a:r>
              <a:rPr lang="zh-CN" altLang="en-US" sz="1600" dirty="0" smtClean="0"/>
              <a:t>新元</a:t>
            </a:r>
            <a:r>
              <a:rPr lang="en-US" altLang="zh-CN" sz="1600" dirty="0" smtClean="0"/>
              <a:t>)</a:t>
            </a:r>
            <a:r>
              <a:rPr lang="zh-CN" altLang="en-US" sz="1600" dirty="0" smtClean="0">
                <a:solidFill>
                  <a:srgbClr val="FF0000"/>
                </a:solidFill>
              </a:rPr>
              <a:t>提高至</a:t>
            </a:r>
            <a:r>
              <a:rPr lang="en-US" altLang="zh-CN" sz="1600" dirty="0" smtClean="0">
                <a:solidFill>
                  <a:srgbClr val="FF0000"/>
                </a:solidFill>
              </a:rPr>
              <a:t>1200</a:t>
            </a:r>
            <a:r>
              <a:rPr lang="zh-CN" altLang="en-US" sz="1600" dirty="0" smtClean="0">
                <a:solidFill>
                  <a:srgbClr val="FF0000"/>
                </a:solidFill>
              </a:rPr>
              <a:t>元</a:t>
            </a:r>
            <a:r>
              <a:rPr lang="zh-CN" altLang="en-US" sz="1600" dirty="0" smtClean="0"/>
              <a:t>。该公司昨天宣布：从今年</a:t>
            </a:r>
            <a:r>
              <a:rPr lang="en-US" altLang="zh-CN" sz="1600" dirty="0" smtClean="0"/>
              <a:t>10</a:t>
            </a:r>
            <a:r>
              <a:rPr lang="zh-CN" altLang="en-US" sz="1600" dirty="0" smtClean="0"/>
              <a:t>月开始，</a:t>
            </a:r>
            <a:r>
              <a:rPr lang="zh-CN" altLang="en-US" sz="1600" dirty="0" smtClean="0">
                <a:solidFill>
                  <a:srgbClr val="FF0000"/>
                </a:solidFill>
              </a:rPr>
              <a:t>深圳工厂</a:t>
            </a:r>
            <a:r>
              <a:rPr lang="zh-CN" altLang="en-US" sz="1600" dirty="0" smtClean="0"/>
              <a:t>的工人在三个月试用期结束之后，</a:t>
            </a:r>
            <a:r>
              <a:rPr lang="zh-CN" altLang="en-US" sz="1600" dirty="0" smtClean="0">
                <a:solidFill>
                  <a:srgbClr val="FF0000"/>
                </a:solidFill>
              </a:rPr>
              <a:t>基本薪资将调至</a:t>
            </a:r>
            <a:r>
              <a:rPr lang="en-US" altLang="zh-CN" sz="1600" dirty="0" smtClean="0">
                <a:solidFill>
                  <a:srgbClr val="FF0000"/>
                </a:solidFill>
              </a:rPr>
              <a:t>2000</a:t>
            </a:r>
            <a:r>
              <a:rPr lang="zh-CN" altLang="en-US" sz="1600" dirty="0" smtClean="0">
                <a:solidFill>
                  <a:srgbClr val="FF0000"/>
                </a:solidFill>
              </a:rPr>
              <a:t>元，上升</a:t>
            </a:r>
            <a:r>
              <a:rPr lang="en-US" altLang="zh-CN" sz="1600" dirty="0" smtClean="0">
                <a:solidFill>
                  <a:srgbClr val="FF0000"/>
                </a:solidFill>
              </a:rPr>
              <a:t>66%</a:t>
            </a:r>
            <a:r>
              <a:rPr lang="zh-CN" altLang="en-US" sz="1600" dirty="0" smtClean="0">
                <a:solidFill>
                  <a:srgbClr val="FF0000"/>
                </a:solidFill>
              </a:rPr>
              <a:t>，</a:t>
            </a:r>
            <a:r>
              <a:rPr lang="zh-CN" altLang="en-US" sz="1600" dirty="0" smtClean="0"/>
              <a:t>也就是说，在一周之内，该公司给超过</a:t>
            </a:r>
            <a:r>
              <a:rPr lang="en-US" altLang="zh-CN" sz="1600" dirty="0" smtClean="0"/>
              <a:t>40</a:t>
            </a:r>
            <a:r>
              <a:rPr lang="zh-CN" altLang="en-US" sz="1600" dirty="0" smtClean="0"/>
              <a:t>万名的深圳员工</a:t>
            </a:r>
            <a:r>
              <a:rPr lang="en-US" altLang="zh-CN" sz="1600" dirty="0" smtClean="0"/>
              <a:t>122%</a:t>
            </a:r>
            <a:r>
              <a:rPr lang="zh-CN" altLang="en-US" sz="1600" dirty="0" smtClean="0"/>
              <a:t>的加薪。</a:t>
            </a:r>
            <a:endParaRPr lang="zh-CN" altLang="en-US" sz="1600" dirty="0" smtClean="0"/>
          </a:p>
          <a:p>
            <a:endParaRPr lang="zh-CN" altLang="en-US" sz="1600" dirty="0"/>
          </a:p>
        </p:txBody>
      </p:sp>
      <p:sp>
        <p:nvSpPr>
          <p:cNvPr id="6" name="灯片编号占位符 5"/>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793735"/>
            <a:ext cx="9099550" cy="563563"/>
          </a:xfrm>
        </p:spPr>
        <p:txBody>
          <a:bodyPr>
            <a:noAutofit/>
          </a:bodyPr>
          <a:lstStyle/>
          <a:p>
            <a:pPr algn="ctr" eaLnBrk="1" hangingPunct="1"/>
            <a:r>
              <a:rPr lang="zh-CN" altLang="en-US" sz="4400" dirty="0" smtClean="0">
                <a:solidFill>
                  <a:schemeClr val="tx1"/>
                </a:solidFill>
                <a:ea typeface="黑体" panose="02010609060101010101" pitchFamily="2" charset="-122"/>
              </a:rPr>
              <a:t>目录</a:t>
            </a:r>
            <a:endParaRPr lang="zh-CN" altLang="en-US" sz="4400" dirty="0" smtClean="0">
              <a:solidFill>
                <a:schemeClr val="tx1"/>
              </a:solidFill>
              <a:ea typeface="黑体" panose="02010609060101010101" pitchFamily="2" charset="-122"/>
            </a:endParaRPr>
          </a:p>
        </p:txBody>
      </p:sp>
      <p:sp>
        <p:nvSpPr>
          <p:cNvPr id="8195" name="Text Box 3"/>
          <p:cNvSpPr txBox="1">
            <a:spLocks noChangeArrowheads="1"/>
          </p:cNvSpPr>
          <p:nvPr/>
        </p:nvSpPr>
        <p:spPr bwMode="auto">
          <a:xfrm>
            <a:off x="1643063" y="722313"/>
            <a:ext cx="184150" cy="366712"/>
          </a:xfrm>
          <a:prstGeom prst="rect">
            <a:avLst/>
          </a:prstGeom>
          <a:noFill/>
          <a:ln w="9525">
            <a:noFill/>
            <a:miter lim="800000"/>
          </a:ln>
        </p:spPr>
        <p:txBody>
          <a:bodyPr wrap="none">
            <a:spAutoFit/>
          </a:bodyPr>
          <a:lstStyle/>
          <a:p>
            <a:pPr>
              <a:lnSpc>
                <a:spcPct val="100000"/>
              </a:lnSpc>
              <a:spcBef>
                <a:spcPct val="0"/>
              </a:spcBef>
              <a:buFontTx/>
              <a:buNone/>
            </a:pPr>
            <a:endParaRPr lang="zh-CN" altLang="en-US" sz="1800">
              <a:latin typeface="Arial" panose="020B0604020202020204" pitchFamily="34" charset="0"/>
            </a:endParaRPr>
          </a:p>
        </p:txBody>
      </p:sp>
      <p:sp>
        <p:nvSpPr>
          <p:cNvPr id="8212" name="TextBox 53"/>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graphicFrame>
        <p:nvGraphicFramePr>
          <p:cNvPr id="8" name="图示 7"/>
          <p:cNvGraphicFramePr/>
          <p:nvPr/>
        </p:nvGraphicFramePr>
        <p:xfrm>
          <a:off x="2267744" y="1844824"/>
          <a:ext cx="5688632" cy="40204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灯片编号占位符 6"/>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1600" y="1447800"/>
            <a:ext cx="7962088" cy="4800600"/>
          </a:xfrm>
        </p:spPr>
        <p:txBody>
          <a:bodyPr>
            <a:normAutofit/>
          </a:bodyPr>
          <a:lstStyle/>
          <a:p>
            <a:pPr marL="571500" indent="-571500">
              <a:lnSpc>
                <a:spcPct val="90000"/>
              </a:lnSpc>
            </a:pP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2</a:t>
            </a:r>
            <a:r>
              <a:rPr lang="zh-CN" altLang="en-US" sz="2400" b="1" dirty="0" smtClean="0">
                <a:latin typeface="楷体_GB2312" pitchFamily="49" charset="-122"/>
                <a:ea typeface="楷体_GB2312" pitchFamily="49" charset="-122"/>
              </a:rPr>
              <a:t>）投资：</a:t>
            </a:r>
            <a:endParaRPr lang="en-US" altLang="zh-CN" sz="2400" b="1" dirty="0" smtClean="0">
              <a:latin typeface="楷体_GB2312" pitchFamily="49" charset="-122"/>
              <a:ea typeface="楷体_GB2312" pitchFamily="49" charset="-122"/>
            </a:endParaRPr>
          </a:p>
          <a:p>
            <a:pPr marL="571500" indent="-571500">
              <a:lnSpc>
                <a:spcPct val="90000"/>
              </a:lnSpc>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和时间联系在一起，如果仅仅把工资看成一种成本，可能会忽略劳动者的长期价值；也可能采取错误的雇佣政策。</a:t>
            </a:r>
            <a:endParaRPr lang="zh-CN" altLang="en-US" sz="2400" dirty="0" smtClean="0">
              <a:latin typeface="楷体_GB2312" pitchFamily="49" charset="-122"/>
              <a:ea typeface="楷体_GB2312" pitchFamily="49" charset="-122"/>
            </a:endParaRPr>
          </a:p>
          <a:p>
            <a:pPr marL="571500" indent="-571500">
              <a:lnSpc>
                <a:spcPct val="90000"/>
              </a:lnSpc>
              <a:buNone/>
            </a:pPr>
            <a:r>
              <a:rPr lang="zh-CN" altLang="en-US"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一方面</a:t>
            </a:r>
            <a:r>
              <a:rPr lang="zh-CN" altLang="en-US" sz="2400" dirty="0" smtClean="0">
                <a:latin typeface="楷体_GB2312" pitchFamily="49" charset="-122"/>
                <a:ea typeface="楷体_GB2312" pitchFamily="49" charset="-122"/>
              </a:rPr>
              <a:t>：把工资当成投资，而投资的特性是今天投资，未来相当长的时间收回投资，所以对员工要有长远的观点，如股权激励。</a:t>
            </a:r>
            <a:endParaRPr lang="zh-CN" altLang="en-US" sz="2400" dirty="0" smtClean="0">
              <a:solidFill>
                <a:srgbClr val="FF0000"/>
              </a:solidFill>
              <a:latin typeface="楷体_GB2312" pitchFamily="49" charset="-122"/>
              <a:ea typeface="楷体_GB2312" pitchFamily="49" charset="-122"/>
            </a:endParaRPr>
          </a:p>
          <a:p>
            <a:pPr marL="571500" indent="-571500">
              <a:lnSpc>
                <a:spcPct val="90000"/>
              </a:lnSpc>
              <a:buNone/>
            </a:pPr>
            <a:r>
              <a:rPr lang="zh-CN" altLang="en-US"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另一方面</a:t>
            </a:r>
            <a:r>
              <a:rPr lang="zh-CN" altLang="en-US" sz="2400" dirty="0" smtClean="0">
                <a:latin typeface="楷体_GB2312" pitchFamily="49" charset="-122"/>
                <a:ea typeface="楷体_GB2312" pitchFamily="49" charset="-122"/>
              </a:rPr>
              <a:t>：完全竞争市场与非完全竞争市场不同对待，稀缺劳动力的劳动力市场是非竞争性的，对竞争性的人才更多当成本看待，对稀缺人才更多当投资来看</a:t>
            </a:r>
            <a:endParaRPr lang="en-US" altLang="zh-CN" sz="2400" dirty="0" smtClean="0">
              <a:latin typeface="楷体_GB2312" pitchFamily="49" charset="-122"/>
              <a:ea typeface="楷体_GB2312" pitchFamily="49" charset="-122"/>
            </a:endParaRPr>
          </a:p>
          <a:p>
            <a:pPr marL="571500" indent="-571500">
              <a:lnSpc>
                <a:spcPct val="90000"/>
              </a:lnSpc>
              <a:buNone/>
            </a:pP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案例</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微软是怎么样用股权来激励员工的</a:t>
            </a:r>
            <a:r>
              <a:rPr lang="zh-CN" altLang="en-US" sz="2400" dirty="0" smtClean="0">
                <a:solidFill>
                  <a:srgbClr val="FF0000"/>
                </a:solidFill>
                <a:latin typeface="楷体_GB2312" pitchFamily="49" charset="-122"/>
                <a:ea typeface="楷体_GB2312" pitchFamily="49" charset="-122"/>
              </a:rPr>
              <a:t>（案例增加）</a:t>
            </a:r>
            <a:endParaRPr lang="zh-CN" altLang="en-US" sz="2400" dirty="0" smtClean="0">
              <a:latin typeface="楷体_GB2312" pitchFamily="49" charset="-122"/>
              <a:ea typeface="楷体_GB2312" pitchFamily="49" charset="-122"/>
            </a:endParaRPr>
          </a:p>
          <a:p>
            <a:endParaRPr lang="zh-CN" altLang="en-US" sz="2400" dirty="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smtClean="0"/>
              <a:t>4</a:t>
            </a:r>
            <a:r>
              <a:rPr lang="zh-CN" altLang="en-US" dirty="0" smtClean="0"/>
              <a:t>、社会角度</a:t>
            </a:r>
            <a:endParaRPr lang="zh-CN" altLang="en-US" dirty="0" smtClean="0"/>
          </a:p>
        </p:txBody>
      </p:sp>
      <p:sp>
        <p:nvSpPr>
          <p:cNvPr id="17411" name="Rectangle 3"/>
          <p:cNvSpPr>
            <a:spLocks noGrp="1" noChangeArrowheads="1"/>
          </p:cNvSpPr>
          <p:nvPr>
            <p:ph idx="1"/>
          </p:nvPr>
        </p:nvSpPr>
        <p:spPr>
          <a:xfrm>
            <a:off x="1259632" y="1412776"/>
            <a:ext cx="7498080" cy="4800600"/>
          </a:xfrm>
        </p:spPr>
        <p:txBody>
          <a:bodyPr/>
          <a:lstStyle/>
          <a:p>
            <a:pPr eaLnBrk="1" hangingPunct="1"/>
            <a:r>
              <a:rPr lang="zh-CN" altLang="en-US" b="1" dirty="0" smtClean="0">
                <a:ea typeface="楷体_GB2312" pitchFamily="49" charset="-122"/>
              </a:rPr>
              <a:t>从社会角度看，薪酬是国民收入中的一个重要构成部分。</a:t>
            </a:r>
            <a:endParaRPr lang="zh-CN" altLang="en-US" b="1" dirty="0" smtClean="0">
              <a:ea typeface="楷体_GB2312" pitchFamily="49" charset="-122"/>
            </a:endParaRPr>
          </a:p>
          <a:p>
            <a:pPr eaLnBrk="1" hangingPunct="1"/>
            <a:r>
              <a:rPr lang="zh-CN" altLang="en-US" b="1" dirty="0" smtClean="0">
                <a:ea typeface="楷体_GB2312" pitchFamily="49" charset="-122"/>
              </a:rPr>
              <a:t>国际上通行的标准</a:t>
            </a:r>
            <a:endParaRPr lang="zh-CN" altLang="en-US" b="1" dirty="0" smtClean="0">
              <a:ea typeface="楷体_GB2312" pitchFamily="49" charset="-122"/>
            </a:endParaRPr>
          </a:p>
          <a:p>
            <a:pPr eaLnBrk="1" hangingPunct="1"/>
            <a:r>
              <a:rPr lang="zh-CN" altLang="en-US" b="1" dirty="0" smtClean="0">
                <a:ea typeface="楷体_GB2312" pitchFamily="49" charset="-122"/>
              </a:rPr>
              <a:t>我们国家的情况</a:t>
            </a:r>
            <a:r>
              <a:rPr lang="zh-CN" altLang="en-US" dirty="0" smtClean="0">
                <a:ea typeface="楷体_GB2312" pitchFamily="49" charset="-122"/>
              </a:rPr>
              <a:t>：</a:t>
            </a:r>
            <a:endParaRPr lang="en-US" altLang="zh-CN" dirty="0" smtClean="0">
              <a:ea typeface="楷体_GB2312" pitchFamily="49" charset="-122"/>
            </a:endParaRPr>
          </a:p>
          <a:p>
            <a:pPr eaLnBrk="1" hangingPunct="1">
              <a:buNone/>
            </a:pPr>
            <a:r>
              <a:rPr lang="en-US" altLang="zh-CN" dirty="0" smtClean="0">
                <a:ea typeface="楷体_GB2312" pitchFamily="49" charset="-122"/>
              </a:rPr>
              <a:t>  </a:t>
            </a:r>
            <a:r>
              <a:rPr lang="zh-CN" altLang="en-US" dirty="0" smtClean="0">
                <a:ea typeface="楷体_GB2312" pitchFamily="49" charset="-122"/>
              </a:rPr>
              <a:t>经济增长快但人均收入低</a:t>
            </a:r>
            <a:endParaRPr lang="zh-CN" altLang="en-US" dirty="0" smtClean="0">
              <a:ea typeface="楷体_GB2312" pitchFamily="49" charset="-122"/>
            </a:endParaRPr>
          </a:p>
          <a:p>
            <a:pPr eaLnBrk="1" hangingPunct="1">
              <a:buFont typeface="Wingdings" panose="05000000000000000000" pitchFamily="2" charset="2"/>
              <a:buNone/>
            </a:pPr>
            <a:r>
              <a:rPr lang="zh-CN" altLang="en-US" b="1" dirty="0" smtClean="0">
                <a:ea typeface="楷体_GB2312" pitchFamily="49" charset="-122"/>
              </a:rPr>
              <a:t>  原因</a:t>
            </a:r>
            <a:r>
              <a:rPr lang="zh-CN" altLang="en-US" dirty="0" smtClean="0">
                <a:ea typeface="楷体_GB2312" pitchFamily="49" charset="-122"/>
              </a:rPr>
              <a:t>：</a:t>
            </a:r>
            <a:endParaRPr lang="en-US" altLang="zh-CN" dirty="0" smtClean="0">
              <a:ea typeface="楷体_GB2312" pitchFamily="49" charset="-122"/>
            </a:endParaRPr>
          </a:p>
          <a:p>
            <a:pPr eaLnBrk="1" hangingPunct="1">
              <a:buFont typeface="Wingdings" panose="05000000000000000000" pitchFamily="2" charset="2"/>
              <a:buNone/>
            </a:pPr>
            <a:r>
              <a:rPr lang="en-US" altLang="zh-CN" dirty="0" smtClean="0">
                <a:ea typeface="楷体_GB2312" pitchFamily="49" charset="-122"/>
              </a:rPr>
              <a:t> </a:t>
            </a:r>
            <a:r>
              <a:rPr lang="zh-CN" altLang="en-US" dirty="0" smtClean="0">
                <a:ea typeface="楷体_GB2312" pitchFamily="49" charset="-122"/>
              </a:rPr>
              <a:t>财政收入增长快，但薪酬增长相对缓慢</a:t>
            </a:r>
            <a:endParaRPr lang="zh-CN" altLang="en-US" dirty="0" smtClean="0">
              <a:ea typeface="楷体_GB2312"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5</a:t>
            </a:r>
            <a:r>
              <a:rPr lang="zh-CN" altLang="en-US" dirty="0" smtClean="0"/>
              <a:t>、总体报酬</a:t>
            </a:r>
            <a:endParaRPr lang="zh-CN" altLang="en-US" dirty="0"/>
          </a:p>
        </p:txBody>
      </p:sp>
      <p:graphicFrame>
        <p:nvGraphicFramePr>
          <p:cNvPr id="4" name="内容占位符 3"/>
          <p:cNvGraphicFramePr>
            <a:graphicFrameLocks noGrp="1"/>
          </p:cNvGraphicFramePr>
          <p:nvPr>
            <p:ph idx="10"/>
          </p:nvPr>
        </p:nvGraphicFramePr>
        <p:xfrm>
          <a:off x="2123728" y="1412776"/>
          <a:ext cx="5400600"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normAutofit fontScale="90000"/>
          </a:bodyPr>
          <a:lstStyle/>
          <a:p>
            <a:r>
              <a:rPr lang="zh-CN" altLang="en-US" dirty="0" smtClean="0"/>
              <a:t>（</a:t>
            </a:r>
            <a:r>
              <a:rPr lang="en-US" altLang="zh-CN" dirty="0" smtClean="0"/>
              <a:t>1</a:t>
            </a:r>
            <a:r>
              <a:rPr lang="zh-CN" altLang="en-US" dirty="0" smtClean="0"/>
              <a:t>）从美国薪酬协会改名讲起</a:t>
            </a:r>
            <a:endParaRPr lang="zh-CN" altLang="en-US" dirty="0" smtClean="0"/>
          </a:p>
        </p:txBody>
      </p:sp>
      <p:sp>
        <p:nvSpPr>
          <p:cNvPr id="23555" name="内容占位符 2"/>
          <p:cNvSpPr>
            <a:spLocks noGrp="1"/>
          </p:cNvSpPr>
          <p:nvPr>
            <p:ph idx="1"/>
          </p:nvPr>
        </p:nvSpPr>
        <p:spPr>
          <a:xfrm>
            <a:off x="1115616" y="1600200"/>
            <a:ext cx="8028384" cy="4873752"/>
          </a:xfrm>
        </p:spPr>
        <p:txBody>
          <a:bodyPr/>
          <a:lstStyle/>
          <a:p>
            <a:r>
              <a:rPr lang="en-US" altLang="zh-CN" dirty="0" smtClean="0">
                <a:latin typeface="楷体_GB2312" pitchFamily="49" charset="-122"/>
                <a:ea typeface="楷体_GB2312" pitchFamily="49" charset="-122"/>
              </a:rPr>
              <a:t>1955</a:t>
            </a:r>
            <a:r>
              <a:rPr lang="zh-CN" altLang="en-US" dirty="0" smtClean="0">
                <a:latin typeface="楷体_GB2312" pitchFamily="49" charset="-122"/>
                <a:ea typeface="楷体_GB2312" pitchFamily="49" charset="-122"/>
              </a:rPr>
              <a:t>年，美国薪酬协会成立，英文名：</a:t>
            </a:r>
            <a:r>
              <a:rPr lang="en-US" dirty="0" smtClean="0">
                <a:latin typeface="楷体_GB2312" pitchFamily="49" charset="-122"/>
                <a:ea typeface="楷体_GB2312" pitchFamily="49" charset="-122"/>
              </a:rPr>
              <a:t> </a:t>
            </a:r>
            <a:endParaRPr lang="en-US" dirty="0" smtClean="0">
              <a:latin typeface="楷体_GB2312" pitchFamily="49" charset="-122"/>
              <a:ea typeface="楷体_GB2312" pitchFamily="49" charset="-122"/>
            </a:endParaRPr>
          </a:p>
          <a:p>
            <a:pPr>
              <a:buNone/>
            </a:pPr>
            <a:r>
              <a:rPr lang="en-US" dirty="0" smtClean="0">
                <a:latin typeface="楷体_GB2312" pitchFamily="49" charset="-122"/>
                <a:ea typeface="楷体_GB2312" pitchFamily="49" charset="-122"/>
              </a:rPr>
              <a:t>    American </a:t>
            </a:r>
            <a:r>
              <a:rPr lang="en-US" altLang="zh-CN" dirty="0" smtClean="0">
                <a:latin typeface="楷体_GB2312" pitchFamily="49" charset="-122"/>
                <a:ea typeface="楷体_GB2312" pitchFamily="49" charset="-122"/>
              </a:rPr>
              <a:t>Compensation</a:t>
            </a:r>
            <a:r>
              <a:rPr lang="en-US" dirty="0" smtClean="0">
                <a:latin typeface="楷体_GB2312" pitchFamily="49" charset="-122"/>
                <a:ea typeface="楷体_GB2312" pitchFamily="49" charset="-122"/>
              </a:rPr>
              <a:t> Association</a:t>
            </a:r>
            <a:endParaRPr lang="en-US" altLang="zh-CN" dirty="0" smtClean="0">
              <a:latin typeface="楷体_GB2312" pitchFamily="49" charset="-122"/>
              <a:ea typeface="楷体_GB2312" pitchFamily="49" charset="-122"/>
            </a:endParaRPr>
          </a:p>
          <a:p>
            <a:r>
              <a:rPr lang="en-US" altLang="zh-CN" dirty="0" smtClean="0">
                <a:latin typeface="楷体_GB2312" pitchFamily="49" charset="-122"/>
                <a:ea typeface="楷体_GB2312" pitchFamily="49" charset="-122"/>
              </a:rPr>
              <a:t>2000 ACA</a:t>
            </a:r>
            <a:r>
              <a:rPr lang="zh-CN" altLang="en-US" dirty="0" smtClean="0">
                <a:latin typeface="楷体_GB2312" pitchFamily="49" charset="-122"/>
                <a:ea typeface="楷体_GB2312" pitchFamily="49" charset="-122"/>
              </a:rPr>
              <a:t>正式更名为世界薪酬协会：</a:t>
            </a:r>
            <a:endParaRPr lang="en-US" altLang="zh-CN" dirty="0" smtClean="0">
              <a:latin typeface="楷体_GB2312" pitchFamily="49" charset="-122"/>
              <a:ea typeface="楷体_GB2312" pitchFamily="49" charset="-122"/>
            </a:endParaRPr>
          </a:p>
          <a:p>
            <a:pPr>
              <a:buNone/>
            </a:pPr>
            <a:r>
              <a:rPr lang="en-US" altLang="zh-CN" dirty="0" smtClean="0">
                <a:latin typeface="楷体_GB2312" pitchFamily="49" charset="-122"/>
                <a:ea typeface="楷体_GB2312" pitchFamily="49" charset="-122"/>
              </a:rPr>
              <a:t>    Total Rewards Association</a:t>
            </a:r>
            <a:endParaRPr lang="en-US" altLang="zh-CN" dirty="0" smtClean="0">
              <a:latin typeface="楷体_GB2312" pitchFamily="49" charset="-122"/>
              <a:ea typeface="楷体_GB2312" pitchFamily="49" charset="-122"/>
            </a:endParaRPr>
          </a:p>
          <a:p>
            <a:pPr>
              <a:buNone/>
            </a:pPr>
            <a:endParaRPr lang="en-US" altLang="zh-CN" dirty="0" smtClean="0"/>
          </a:p>
          <a:p>
            <a:r>
              <a:rPr lang="zh-CN" altLang="en-US" dirty="0" smtClean="0"/>
              <a:t>为什么改名？（</a:t>
            </a:r>
            <a:r>
              <a:rPr lang="en-US" altLang="zh-CN" dirty="0" smtClean="0"/>
              <a:t>www.worldatwork.org</a:t>
            </a:r>
            <a:r>
              <a:rPr lang="zh-CN" altLang="en-US" dirty="0" smtClean="0"/>
              <a:t>）</a:t>
            </a:r>
            <a:endParaRPr lang="en-US" altLang="zh-CN" dirty="0" smtClean="0"/>
          </a:p>
        </p:txBody>
      </p:sp>
      <p:pic>
        <p:nvPicPr>
          <p:cNvPr id="23557" name="Picture 5"/>
          <p:cNvPicPr>
            <a:picLocks noChangeAspect="1" noChangeArrowheads="1"/>
          </p:cNvPicPr>
          <p:nvPr/>
        </p:nvPicPr>
        <p:blipFill>
          <a:blip r:embed="rId1" cstate="print"/>
          <a:srcRect/>
          <a:stretch>
            <a:fillRect/>
          </a:stretch>
        </p:blipFill>
        <p:spPr bwMode="auto">
          <a:xfrm>
            <a:off x="1043608" y="4214818"/>
            <a:ext cx="7848872" cy="1928826"/>
          </a:xfrm>
          <a:prstGeom prst="rect">
            <a:avLst/>
          </a:prstGeom>
          <a:noFill/>
          <a:ln w="9525" cap="flat" cmpd="sng" algn="ctr">
            <a:noFill/>
            <a:prstDash val="solid"/>
            <a:miter lim="800000"/>
            <a:headEnd/>
            <a:tailEnd/>
          </a:ln>
          <a:effectLst>
            <a:prstShdw prst="shdw17" dist="17961" dir="2700000">
              <a:srgbClr val="FFFFFF">
                <a:gamma/>
                <a:shade val="60000"/>
                <a:invGamma/>
                <a:alpha val="50000"/>
              </a:srgbClr>
            </a:prstShdw>
          </a:effectLst>
        </p:spPr>
      </p:pic>
      <p:sp>
        <p:nvSpPr>
          <p:cNvPr id="6" name="灯片编号占位符 5"/>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533400"/>
            <a:ext cx="7651576" cy="685800"/>
          </a:xfrm>
        </p:spPr>
        <p:txBody>
          <a:bodyPr>
            <a:noAutofit/>
          </a:bodyPr>
          <a:lstStyle/>
          <a:p>
            <a:r>
              <a:rPr lang="zh-CN" altLang="en-US" sz="3600" dirty="0" smtClean="0"/>
              <a:t>（</a:t>
            </a:r>
            <a:r>
              <a:rPr lang="en-US" altLang="zh-CN" sz="3600" dirty="0" smtClean="0"/>
              <a:t>2</a:t>
            </a:r>
            <a:r>
              <a:rPr lang="zh-CN" altLang="en-US" sz="3600" dirty="0" smtClean="0"/>
              <a:t>）从用词变化看薪酬概念的内涵：</a:t>
            </a:r>
            <a:endParaRPr lang="zh-CN" altLang="en-US" sz="3600" dirty="0" smtClean="0"/>
          </a:p>
        </p:txBody>
      </p:sp>
      <p:sp>
        <p:nvSpPr>
          <p:cNvPr id="4" name="Line 3"/>
          <p:cNvSpPr>
            <a:spLocks noChangeShapeType="1"/>
          </p:cNvSpPr>
          <p:nvPr/>
        </p:nvSpPr>
        <p:spPr bwMode="gray">
          <a:xfrm flipH="1">
            <a:off x="1198141" y="5652468"/>
            <a:ext cx="1657350" cy="1587"/>
          </a:xfrm>
          <a:prstGeom prst="line">
            <a:avLst/>
          </a:prstGeom>
          <a:noFill/>
          <a:ln w="9525">
            <a:solidFill>
              <a:schemeClr val="tx1"/>
            </a:solidFill>
            <a:round/>
          </a:ln>
        </p:spPr>
        <p:txBody>
          <a:bodyPr wrap="none" anchor="ctr"/>
          <a:lstStyle/>
          <a:p>
            <a:endParaRPr lang="zh-CN" altLang="en-US"/>
          </a:p>
        </p:txBody>
      </p:sp>
      <p:sp>
        <p:nvSpPr>
          <p:cNvPr id="5" name="Line 4"/>
          <p:cNvSpPr>
            <a:spLocks noChangeShapeType="1"/>
          </p:cNvSpPr>
          <p:nvPr/>
        </p:nvSpPr>
        <p:spPr bwMode="gray">
          <a:xfrm flipH="1">
            <a:off x="1198141" y="4814268"/>
            <a:ext cx="2438400" cy="0"/>
          </a:xfrm>
          <a:prstGeom prst="line">
            <a:avLst/>
          </a:prstGeom>
          <a:noFill/>
          <a:ln w="9525">
            <a:solidFill>
              <a:schemeClr val="tx1"/>
            </a:solidFill>
            <a:round/>
          </a:ln>
        </p:spPr>
        <p:txBody>
          <a:bodyPr wrap="none" anchor="ctr"/>
          <a:lstStyle/>
          <a:p>
            <a:endParaRPr lang="zh-CN" altLang="en-US"/>
          </a:p>
        </p:txBody>
      </p:sp>
      <p:sp>
        <p:nvSpPr>
          <p:cNvPr id="6" name="Line 5"/>
          <p:cNvSpPr>
            <a:spLocks noChangeShapeType="1"/>
          </p:cNvSpPr>
          <p:nvPr/>
        </p:nvSpPr>
        <p:spPr bwMode="gray">
          <a:xfrm flipH="1">
            <a:off x="1198141" y="3984005"/>
            <a:ext cx="3352800" cy="0"/>
          </a:xfrm>
          <a:prstGeom prst="line">
            <a:avLst/>
          </a:prstGeom>
          <a:noFill/>
          <a:ln w="9525">
            <a:solidFill>
              <a:schemeClr val="tx1"/>
            </a:solidFill>
            <a:round/>
          </a:ln>
        </p:spPr>
        <p:txBody>
          <a:bodyPr wrap="none" anchor="ctr"/>
          <a:lstStyle/>
          <a:p>
            <a:endParaRPr lang="zh-CN" altLang="en-US"/>
          </a:p>
        </p:txBody>
      </p:sp>
      <p:sp>
        <p:nvSpPr>
          <p:cNvPr id="7" name="Line 6"/>
          <p:cNvSpPr>
            <a:spLocks noChangeShapeType="1"/>
          </p:cNvSpPr>
          <p:nvPr/>
        </p:nvSpPr>
        <p:spPr bwMode="gray">
          <a:xfrm flipH="1">
            <a:off x="1198141" y="3155330"/>
            <a:ext cx="4165600" cy="0"/>
          </a:xfrm>
          <a:prstGeom prst="line">
            <a:avLst/>
          </a:prstGeom>
          <a:noFill/>
          <a:ln w="9525">
            <a:solidFill>
              <a:schemeClr val="tx1"/>
            </a:solidFill>
            <a:round/>
          </a:ln>
        </p:spPr>
        <p:txBody>
          <a:bodyPr wrap="none" anchor="ctr"/>
          <a:lstStyle/>
          <a:p>
            <a:endParaRPr lang="zh-CN" altLang="en-US"/>
          </a:p>
        </p:txBody>
      </p:sp>
      <p:sp>
        <p:nvSpPr>
          <p:cNvPr id="8" name="Line 7"/>
          <p:cNvSpPr>
            <a:spLocks noChangeShapeType="1"/>
          </p:cNvSpPr>
          <p:nvPr/>
        </p:nvSpPr>
        <p:spPr bwMode="gray">
          <a:xfrm flipH="1" flipV="1">
            <a:off x="1198141" y="2313955"/>
            <a:ext cx="5033963" cy="0"/>
          </a:xfrm>
          <a:prstGeom prst="line">
            <a:avLst/>
          </a:prstGeom>
          <a:noFill/>
          <a:ln w="9525">
            <a:solidFill>
              <a:schemeClr val="tx1"/>
            </a:solidFill>
            <a:round/>
          </a:ln>
        </p:spPr>
        <p:txBody>
          <a:bodyPr wrap="none" anchor="ctr"/>
          <a:lstStyle/>
          <a:p>
            <a:endParaRPr lang="zh-CN" altLang="en-US"/>
          </a:p>
        </p:txBody>
      </p:sp>
      <p:sp>
        <p:nvSpPr>
          <p:cNvPr id="9" name="Line 8"/>
          <p:cNvSpPr>
            <a:spLocks noChangeShapeType="1"/>
          </p:cNvSpPr>
          <p:nvPr/>
        </p:nvSpPr>
        <p:spPr bwMode="gray">
          <a:xfrm>
            <a:off x="1350541" y="2307605"/>
            <a:ext cx="0" cy="871538"/>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0" name="Line 9"/>
          <p:cNvSpPr>
            <a:spLocks noChangeShapeType="1"/>
          </p:cNvSpPr>
          <p:nvPr/>
        </p:nvSpPr>
        <p:spPr bwMode="gray">
          <a:xfrm>
            <a:off x="1350541" y="3179143"/>
            <a:ext cx="0" cy="817562"/>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1" name="Line 10"/>
          <p:cNvSpPr>
            <a:spLocks noChangeShapeType="1"/>
          </p:cNvSpPr>
          <p:nvPr/>
        </p:nvSpPr>
        <p:spPr bwMode="gray">
          <a:xfrm>
            <a:off x="1350541" y="3996705"/>
            <a:ext cx="0" cy="815975"/>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2" name="Line 11"/>
          <p:cNvSpPr>
            <a:spLocks noChangeShapeType="1"/>
          </p:cNvSpPr>
          <p:nvPr/>
        </p:nvSpPr>
        <p:spPr bwMode="gray">
          <a:xfrm>
            <a:off x="1350541" y="4814268"/>
            <a:ext cx="0" cy="815975"/>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3" name="Text Box 12"/>
          <p:cNvSpPr txBox="1">
            <a:spLocks noChangeArrowheads="1"/>
          </p:cNvSpPr>
          <p:nvPr/>
        </p:nvSpPr>
        <p:spPr bwMode="gray">
          <a:xfrm>
            <a:off x="1225129" y="2452068"/>
            <a:ext cx="3509962" cy="581025"/>
          </a:xfrm>
          <a:prstGeom prst="rect">
            <a:avLst/>
          </a:prstGeom>
          <a:noFill/>
          <a:ln w="9525">
            <a:noFill/>
            <a:miter lim="800000"/>
          </a:ln>
        </p:spPr>
        <p:txBody>
          <a:bodyPr>
            <a:spAutoFit/>
          </a:bodyPr>
          <a:lstStyle/>
          <a:p>
            <a:pPr eaLnBrk="0" hangingPunct="0">
              <a:lnSpc>
                <a:spcPct val="100000"/>
              </a:lnSpc>
              <a:spcBef>
                <a:spcPct val="0"/>
              </a:spcBef>
              <a:buFontTx/>
              <a:buNone/>
            </a:pPr>
            <a:r>
              <a:rPr lang="zh-CN" altLang="en-US" sz="1600" dirty="0"/>
              <a:t> 强调报酬的整体性，认为报酬包括</a:t>
            </a:r>
            <a:endParaRPr lang="zh-CN" altLang="en-US" sz="1600" dirty="0"/>
          </a:p>
          <a:p>
            <a:pPr eaLnBrk="0" hangingPunct="0">
              <a:lnSpc>
                <a:spcPct val="100000"/>
              </a:lnSpc>
              <a:spcBef>
                <a:spcPct val="0"/>
              </a:spcBef>
              <a:buFontTx/>
              <a:buNone/>
            </a:pPr>
            <a:r>
              <a:rPr lang="zh-CN" altLang="en-US" sz="1600" dirty="0"/>
              <a:t> 货币和非货币两种 </a:t>
            </a:r>
            <a:endParaRPr lang="en-US" altLang="zh-CN" sz="1600" dirty="0"/>
          </a:p>
        </p:txBody>
      </p:sp>
      <p:sp>
        <p:nvSpPr>
          <p:cNvPr id="14" name="Text Box 13"/>
          <p:cNvSpPr txBox="1">
            <a:spLocks noChangeArrowheads="1"/>
          </p:cNvSpPr>
          <p:nvPr/>
        </p:nvSpPr>
        <p:spPr bwMode="gray">
          <a:xfrm>
            <a:off x="1277516" y="3388693"/>
            <a:ext cx="2847975" cy="581025"/>
          </a:xfrm>
          <a:prstGeom prst="rect">
            <a:avLst/>
          </a:prstGeom>
          <a:noFill/>
          <a:ln w="9525">
            <a:noFill/>
            <a:miter lim="800000"/>
          </a:ln>
        </p:spPr>
        <p:txBody>
          <a:bodyPr>
            <a:spAutoFit/>
          </a:bodyPr>
          <a:lstStyle/>
          <a:p>
            <a:pPr eaLnBrk="0" hangingPunct="0">
              <a:lnSpc>
                <a:spcPct val="100000"/>
              </a:lnSpc>
              <a:spcBef>
                <a:spcPct val="0"/>
              </a:spcBef>
              <a:buFontTx/>
              <a:buNone/>
            </a:pPr>
            <a:r>
              <a:rPr lang="zh-CN" altLang="en-US" sz="1600"/>
              <a:t>指所有人的收入；福利部分</a:t>
            </a:r>
            <a:endParaRPr lang="zh-CN" altLang="en-US" sz="1600"/>
          </a:p>
          <a:p>
            <a:pPr eaLnBrk="0" hangingPunct="0">
              <a:lnSpc>
                <a:spcPct val="100000"/>
              </a:lnSpc>
              <a:spcBef>
                <a:spcPct val="0"/>
              </a:spcBef>
              <a:buFontTx/>
              <a:buNone/>
            </a:pPr>
            <a:r>
              <a:rPr lang="zh-CN" altLang="en-US" sz="1600"/>
              <a:t>很多 </a:t>
            </a:r>
            <a:endParaRPr lang="en-US" altLang="zh-CN" sz="1600"/>
          </a:p>
        </p:txBody>
      </p:sp>
      <p:sp>
        <p:nvSpPr>
          <p:cNvPr id="15" name="Text Box 14"/>
          <p:cNvSpPr txBox="1">
            <a:spLocks noChangeArrowheads="1"/>
          </p:cNvSpPr>
          <p:nvPr/>
        </p:nvSpPr>
        <p:spPr bwMode="gray">
          <a:xfrm>
            <a:off x="1321966" y="4096718"/>
            <a:ext cx="2406650" cy="825500"/>
          </a:xfrm>
          <a:prstGeom prst="rect">
            <a:avLst/>
          </a:prstGeom>
          <a:noFill/>
          <a:ln w="9525">
            <a:noFill/>
            <a:miter lim="800000"/>
          </a:ln>
        </p:spPr>
        <p:txBody>
          <a:bodyPr>
            <a:spAutoFit/>
          </a:bodyPr>
          <a:lstStyle/>
          <a:p>
            <a:pPr eaLnBrk="0" hangingPunct="0">
              <a:lnSpc>
                <a:spcPct val="100000"/>
              </a:lnSpc>
              <a:spcBef>
                <a:spcPct val="0"/>
              </a:spcBef>
              <a:buFontTx/>
              <a:buNone/>
            </a:pPr>
            <a:r>
              <a:rPr lang="zh-CN" altLang="en-US" sz="1600"/>
              <a:t>指白领的收入；后来泛</a:t>
            </a:r>
            <a:endParaRPr lang="zh-CN" altLang="en-US" sz="1600"/>
          </a:p>
          <a:p>
            <a:pPr eaLnBrk="0" hangingPunct="0">
              <a:lnSpc>
                <a:spcPct val="100000"/>
              </a:lnSpc>
              <a:spcBef>
                <a:spcPct val="0"/>
              </a:spcBef>
              <a:buFontTx/>
              <a:buNone/>
            </a:pPr>
            <a:r>
              <a:rPr lang="zh-CN" altLang="en-US" sz="1600"/>
              <a:t>指所有人的收入；福利</a:t>
            </a:r>
            <a:endParaRPr lang="zh-CN" altLang="en-US" sz="1600"/>
          </a:p>
          <a:p>
            <a:pPr eaLnBrk="0" hangingPunct="0">
              <a:lnSpc>
                <a:spcPct val="100000"/>
              </a:lnSpc>
              <a:spcBef>
                <a:spcPct val="0"/>
              </a:spcBef>
              <a:buFontTx/>
              <a:buNone/>
            </a:pPr>
            <a:r>
              <a:rPr lang="zh-CN" altLang="en-US" sz="1600"/>
              <a:t>部分很少 </a:t>
            </a:r>
            <a:endParaRPr lang="en-US" altLang="zh-CN" sz="1600"/>
          </a:p>
        </p:txBody>
      </p:sp>
      <p:sp>
        <p:nvSpPr>
          <p:cNvPr id="16" name="Text Box 15"/>
          <p:cNvSpPr txBox="1">
            <a:spLocks noChangeArrowheads="1"/>
          </p:cNvSpPr>
          <p:nvPr/>
        </p:nvSpPr>
        <p:spPr bwMode="gray">
          <a:xfrm>
            <a:off x="1296566" y="4899993"/>
            <a:ext cx="1827213" cy="825500"/>
          </a:xfrm>
          <a:prstGeom prst="rect">
            <a:avLst/>
          </a:prstGeom>
          <a:noFill/>
          <a:ln w="9525">
            <a:noFill/>
            <a:miter lim="800000"/>
          </a:ln>
        </p:spPr>
        <p:txBody>
          <a:bodyPr>
            <a:spAutoFit/>
          </a:bodyPr>
          <a:lstStyle/>
          <a:p>
            <a:pPr eaLnBrk="0" hangingPunct="0">
              <a:lnSpc>
                <a:spcPct val="100000"/>
              </a:lnSpc>
              <a:spcBef>
                <a:spcPct val="0"/>
              </a:spcBef>
              <a:buFontTx/>
              <a:buNone/>
            </a:pPr>
            <a:r>
              <a:rPr lang="zh-CN" altLang="en-US" sz="1600"/>
              <a:t>主要指蓝领工</a:t>
            </a:r>
            <a:endParaRPr lang="zh-CN" altLang="en-US" sz="1600"/>
          </a:p>
          <a:p>
            <a:pPr eaLnBrk="0" hangingPunct="0">
              <a:lnSpc>
                <a:spcPct val="100000"/>
              </a:lnSpc>
              <a:spcBef>
                <a:spcPct val="0"/>
              </a:spcBef>
              <a:buFontTx/>
              <a:buNone/>
            </a:pPr>
            <a:r>
              <a:rPr lang="zh-CN" altLang="en-US" sz="1600"/>
              <a:t>人的收入；很少</a:t>
            </a:r>
            <a:endParaRPr lang="zh-CN" altLang="en-US" sz="1600"/>
          </a:p>
          <a:p>
            <a:pPr eaLnBrk="0" hangingPunct="0">
              <a:lnSpc>
                <a:spcPct val="100000"/>
              </a:lnSpc>
              <a:spcBef>
                <a:spcPct val="0"/>
              </a:spcBef>
              <a:buFontTx/>
              <a:buNone/>
            </a:pPr>
            <a:r>
              <a:rPr lang="zh-CN" altLang="en-US" sz="1600"/>
              <a:t>的福利 </a:t>
            </a:r>
            <a:endParaRPr lang="en-US" altLang="zh-CN" sz="1600"/>
          </a:p>
        </p:txBody>
      </p:sp>
      <p:grpSp>
        <p:nvGrpSpPr>
          <p:cNvPr id="3" name="Group 16"/>
          <p:cNvGrpSpPr/>
          <p:nvPr/>
        </p:nvGrpSpPr>
        <p:grpSpPr bwMode="auto">
          <a:xfrm>
            <a:off x="2915816" y="2348880"/>
            <a:ext cx="6013450" cy="3343275"/>
            <a:chOff x="1514" y="1446"/>
            <a:chExt cx="3670" cy="2106"/>
          </a:xfrm>
        </p:grpSpPr>
        <p:sp>
          <p:nvSpPr>
            <p:cNvPr id="18" name="Freeform 17"/>
            <p:cNvSpPr/>
            <p:nvPr/>
          </p:nvSpPr>
          <p:spPr bwMode="gray">
            <a:xfrm>
              <a:off x="4817" y="1446"/>
              <a:ext cx="363" cy="533"/>
            </a:xfrm>
            <a:custGeom>
              <a:avLst/>
              <a:gdLst/>
              <a:ahLst/>
              <a:cxnLst>
                <a:cxn ang="0">
                  <a:pos x="308" y="120"/>
                </a:cxn>
                <a:cxn ang="0">
                  <a:pos x="0" y="444"/>
                </a:cxn>
                <a:cxn ang="0">
                  <a:pos x="0" y="286"/>
                </a:cxn>
                <a:cxn ang="0">
                  <a:pos x="308" y="0"/>
                </a:cxn>
                <a:cxn ang="0">
                  <a:pos x="308" y="120"/>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0">
              <a:noFill/>
              <a:prstDash val="solid"/>
              <a:round/>
            </a:ln>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19" name="Freeform 18"/>
            <p:cNvSpPr/>
            <p:nvPr/>
          </p:nvSpPr>
          <p:spPr bwMode="gray">
            <a:xfrm>
              <a:off x="3078" y="1446"/>
              <a:ext cx="2106" cy="341"/>
            </a:xfrm>
            <a:custGeom>
              <a:avLst/>
              <a:gdLst>
                <a:gd name="T0" fmla="*/ 9057 w 1786"/>
                <a:gd name="T1" fmla="*/ 2122 h 284"/>
                <a:gd name="T2" fmla="*/ 0 w 1786"/>
                <a:gd name="T3" fmla="*/ 2122 h 284"/>
                <a:gd name="T4" fmla="*/ 2731 w 1786"/>
                <a:gd name="T5" fmla="*/ 0 h 284"/>
                <a:gd name="T6" fmla="*/ 10945 w 1786"/>
                <a:gd name="T7" fmla="*/ 0 h 284"/>
                <a:gd name="T8" fmla="*/ 9057 w 1786"/>
                <a:gd name="T9" fmla="*/ 2122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chemeClr val="accent2"/>
            </a:solidFill>
            <a:ln w="0">
              <a:noFill/>
              <a:round/>
            </a:ln>
          </p:spPr>
          <p:txBody>
            <a:bodyPr/>
            <a:lstStyle/>
            <a:p>
              <a:pPr>
                <a:lnSpc>
                  <a:spcPct val="100000"/>
                </a:lnSpc>
                <a:spcBef>
                  <a:spcPct val="0"/>
                </a:spcBef>
                <a:buFontTx/>
                <a:buNone/>
              </a:pPr>
              <a:endParaRPr lang="zh-CN" altLang="en-US" sz="1800">
                <a:latin typeface="Arial" panose="020B0604020202020204" pitchFamily="34" charset="0"/>
              </a:endParaRPr>
            </a:p>
          </p:txBody>
        </p:sp>
        <p:sp>
          <p:nvSpPr>
            <p:cNvPr id="20" name="Freeform 19"/>
            <p:cNvSpPr/>
            <p:nvPr/>
          </p:nvSpPr>
          <p:spPr bwMode="gray">
            <a:xfrm>
              <a:off x="4452" y="1970"/>
              <a:ext cx="363" cy="530"/>
            </a:xfrm>
            <a:custGeom>
              <a:avLst/>
              <a:gdLst/>
              <a:ahLst/>
              <a:cxnLst>
                <a:cxn ang="0">
                  <a:pos x="308" y="120"/>
                </a:cxn>
                <a:cxn ang="0">
                  <a:pos x="0" y="442"/>
                </a:cxn>
                <a:cxn ang="0">
                  <a:pos x="0" y="286"/>
                </a:cxn>
                <a:cxn ang="0">
                  <a:pos x="308" y="0"/>
                </a:cxn>
                <a:cxn ang="0">
                  <a:pos x="308" y="120"/>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0">
              <a:noFill/>
              <a:prstDash val="solid"/>
              <a:round/>
            </a:ln>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21" name="Freeform 20"/>
            <p:cNvSpPr/>
            <p:nvPr/>
          </p:nvSpPr>
          <p:spPr bwMode="gray">
            <a:xfrm>
              <a:off x="2555" y="1970"/>
              <a:ext cx="2264" cy="340"/>
            </a:xfrm>
            <a:custGeom>
              <a:avLst/>
              <a:gdLst>
                <a:gd name="T0" fmla="*/ 9885 w 1920"/>
                <a:gd name="T1" fmla="*/ 2056 h 284"/>
                <a:gd name="T2" fmla="*/ 0 w 1920"/>
                <a:gd name="T3" fmla="*/ 2056 h 284"/>
                <a:gd name="T4" fmla="*/ 2731 w 1920"/>
                <a:gd name="T5" fmla="*/ 0 h 284"/>
                <a:gd name="T6" fmla="*/ 11766 w 1920"/>
                <a:gd name="T7" fmla="*/ 0 h 284"/>
                <a:gd name="T8" fmla="*/ 9885 w 1920"/>
                <a:gd name="T9" fmla="*/ 2056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chemeClr val="hlink"/>
            </a:solidFill>
            <a:ln w="0">
              <a:noFill/>
              <a:round/>
            </a:ln>
          </p:spPr>
          <p:txBody>
            <a:bodyPr/>
            <a:lstStyle/>
            <a:p>
              <a:pPr>
                <a:lnSpc>
                  <a:spcPct val="100000"/>
                </a:lnSpc>
                <a:spcBef>
                  <a:spcPct val="0"/>
                </a:spcBef>
                <a:buFontTx/>
                <a:buNone/>
              </a:pPr>
              <a:endParaRPr lang="zh-CN" altLang="en-US" sz="1800">
                <a:latin typeface="Arial" panose="020B0604020202020204" pitchFamily="34" charset="0"/>
              </a:endParaRPr>
            </a:p>
          </p:txBody>
        </p:sp>
        <p:sp>
          <p:nvSpPr>
            <p:cNvPr id="22" name="Freeform 21"/>
            <p:cNvSpPr/>
            <p:nvPr/>
          </p:nvSpPr>
          <p:spPr bwMode="gray">
            <a:xfrm>
              <a:off x="4086" y="2494"/>
              <a:ext cx="358" cy="532"/>
            </a:xfrm>
            <a:custGeom>
              <a:avLst/>
              <a:gdLst/>
              <a:ahLst/>
              <a:cxnLst>
                <a:cxn ang="0">
                  <a:pos x="306" y="122"/>
                </a:cxn>
                <a:cxn ang="0">
                  <a:pos x="0" y="444"/>
                </a:cxn>
                <a:cxn ang="0">
                  <a:pos x="0" y="286"/>
                </a:cxn>
                <a:cxn ang="0">
                  <a:pos x="306" y="0"/>
                </a:cxn>
                <a:cxn ang="0">
                  <a:pos x="306" y="122"/>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0">
              <a:noFill/>
              <a:prstDash val="solid"/>
              <a:round/>
            </a:ln>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23" name="Freeform 22"/>
            <p:cNvSpPr/>
            <p:nvPr/>
          </p:nvSpPr>
          <p:spPr bwMode="gray">
            <a:xfrm>
              <a:off x="3722" y="3019"/>
              <a:ext cx="364" cy="533"/>
            </a:xfrm>
            <a:custGeom>
              <a:avLst/>
              <a:gdLst/>
              <a:ahLst/>
              <a:cxnLst>
                <a:cxn ang="0">
                  <a:pos x="308" y="122"/>
                </a:cxn>
                <a:cxn ang="0">
                  <a:pos x="0" y="444"/>
                </a:cxn>
                <a:cxn ang="0">
                  <a:pos x="0" y="286"/>
                </a:cxn>
                <a:cxn ang="0">
                  <a:pos x="308" y="0"/>
                </a:cxn>
                <a:cxn ang="0">
                  <a:pos x="308" y="122"/>
                </a:cxn>
              </a:cxnLst>
              <a:rect l="0" t="0" r="r" b="b"/>
              <a:pathLst>
                <a:path w="308" h="444">
                  <a:moveTo>
                    <a:pt x="308" y="122"/>
                  </a:moveTo>
                  <a:lnTo>
                    <a:pt x="0" y="444"/>
                  </a:lnTo>
                  <a:lnTo>
                    <a:pt x="0" y="286"/>
                  </a:lnTo>
                  <a:lnTo>
                    <a:pt x="308" y="0"/>
                  </a:lnTo>
                  <a:lnTo>
                    <a:pt x="308" y="122"/>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0">
              <a:noFill/>
              <a:prstDash val="solid"/>
              <a:round/>
            </a:ln>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24" name="Freeform 23"/>
            <p:cNvSpPr/>
            <p:nvPr/>
          </p:nvSpPr>
          <p:spPr bwMode="gray">
            <a:xfrm>
              <a:off x="1515" y="3022"/>
              <a:ext cx="2571" cy="340"/>
            </a:xfrm>
            <a:custGeom>
              <a:avLst/>
              <a:gdLst>
                <a:gd name="T0" fmla="*/ 11495 w 2180"/>
                <a:gd name="T1" fmla="*/ 2056 h 284"/>
                <a:gd name="T2" fmla="*/ 0 w 2180"/>
                <a:gd name="T3" fmla="*/ 2056 h 284"/>
                <a:gd name="T4" fmla="*/ 2736 w 2180"/>
                <a:gd name="T5" fmla="*/ 0 h 284"/>
                <a:gd name="T6" fmla="*/ 13382 w 2180"/>
                <a:gd name="T7" fmla="*/ 0 h 284"/>
                <a:gd name="T8" fmla="*/ 11495 w 2180"/>
                <a:gd name="T9" fmla="*/ 2056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chemeClr val="accent1"/>
            </a:solidFill>
            <a:ln w="0">
              <a:noFill/>
              <a:round/>
            </a:ln>
          </p:spPr>
          <p:txBody>
            <a:bodyPr/>
            <a:lstStyle/>
            <a:p>
              <a:pPr>
                <a:lnSpc>
                  <a:spcPct val="100000"/>
                </a:lnSpc>
                <a:spcBef>
                  <a:spcPct val="0"/>
                </a:spcBef>
                <a:buFontTx/>
                <a:buNone/>
              </a:pPr>
              <a:endParaRPr lang="zh-CN" altLang="en-US" sz="1800">
                <a:latin typeface="Arial" panose="020B0604020202020204" pitchFamily="34" charset="0"/>
              </a:endParaRPr>
            </a:p>
          </p:txBody>
        </p:sp>
        <p:sp>
          <p:nvSpPr>
            <p:cNvPr id="25" name="Freeform 24"/>
            <p:cNvSpPr/>
            <p:nvPr/>
          </p:nvSpPr>
          <p:spPr bwMode="gray">
            <a:xfrm>
              <a:off x="1888" y="1543"/>
              <a:ext cx="1158" cy="1715"/>
            </a:xfrm>
            <a:custGeom>
              <a:avLst/>
              <a:gdLst>
                <a:gd name="T0" fmla="*/ 1 w 1824"/>
                <a:gd name="T1" fmla="*/ 21 h 2648"/>
                <a:gd name="T2" fmla="*/ 1 w 1824"/>
                <a:gd name="T3" fmla="*/ 18 h 2648"/>
                <a:gd name="T4" fmla="*/ 1 w 1824"/>
                <a:gd name="T5" fmla="*/ 15 h 2648"/>
                <a:gd name="T6" fmla="*/ 2 w 1824"/>
                <a:gd name="T7" fmla="*/ 12 h 2648"/>
                <a:gd name="T8" fmla="*/ 2 w 1824"/>
                <a:gd name="T9" fmla="*/ 10 h 2648"/>
                <a:gd name="T10" fmla="*/ 3 w 1824"/>
                <a:gd name="T11" fmla="*/ 9 h 2648"/>
                <a:gd name="T12" fmla="*/ 4 w 1824"/>
                <a:gd name="T13" fmla="*/ 7 h 2648"/>
                <a:gd name="T14" fmla="*/ 4 w 1824"/>
                <a:gd name="T15" fmla="*/ 6 h 2648"/>
                <a:gd name="T16" fmla="*/ 5 w 1824"/>
                <a:gd name="T17" fmla="*/ 4 h 2648"/>
                <a:gd name="T18" fmla="*/ 6 w 1824"/>
                <a:gd name="T19" fmla="*/ 3 h 2648"/>
                <a:gd name="T20" fmla="*/ 7 w 1824"/>
                <a:gd name="T21" fmla="*/ 3 h 2648"/>
                <a:gd name="T22" fmla="*/ 7 w 1824"/>
                <a:gd name="T23" fmla="*/ 2 h 2648"/>
                <a:gd name="T24" fmla="*/ 8 w 1824"/>
                <a:gd name="T25" fmla="*/ 2 h 2648"/>
                <a:gd name="T26" fmla="*/ 8 w 1824"/>
                <a:gd name="T27" fmla="*/ 1 h 2648"/>
                <a:gd name="T28" fmla="*/ 8 w 1824"/>
                <a:gd name="T29" fmla="*/ 1 h 2648"/>
                <a:gd name="T30" fmla="*/ 11 w 1824"/>
                <a:gd name="T31" fmla="*/ 1 h 2648"/>
                <a:gd name="T32" fmla="*/ 11 w 1824"/>
                <a:gd name="T33" fmla="*/ 3 h 2648"/>
                <a:gd name="T34" fmla="*/ 11 w 1824"/>
                <a:gd name="T35" fmla="*/ 3 h 2648"/>
                <a:gd name="T36" fmla="*/ 10 w 1824"/>
                <a:gd name="T37" fmla="*/ 3 h 2648"/>
                <a:gd name="T38" fmla="*/ 10 w 1824"/>
                <a:gd name="T39" fmla="*/ 3 h 2648"/>
                <a:gd name="T40" fmla="*/ 10 w 1824"/>
                <a:gd name="T41" fmla="*/ 3 h 2648"/>
                <a:gd name="T42" fmla="*/ 9 w 1824"/>
                <a:gd name="T43" fmla="*/ 4 h 2648"/>
                <a:gd name="T44" fmla="*/ 8 w 1824"/>
                <a:gd name="T45" fmla="*/ 5 h 2648"/>
                <a:gd name="T46" fmla="*/ 7 w 1824"/>
                <a:gd name="T47" fmla="*/ 5 h 2648"/>
                <a:gd name="T48" fmla="*/ 6 w 1824"/>
                <a:gd name="T49" fmla="*/ 6 h 2648"/>
                <a:gd name="T50" fmla="*/ 5 w 1824"/>
                <a:gd name="T51" fmla="*/ 8 h 2648"/>
                <a:gd name="T52" fmla="*/ 4 w 1824"/>
                <a:gd name="T53" fmla="*/ 9 h 2648"/>
                <a:gd name="T54" fmla="*/ 3 w 1824"/>
                <a:gd name="T55" fmla="*/ 11 h 2648"/>
                <a:gd name="T56" fmla="*/ 3 w 1824"/>
                <a:gd name="T57" fmla="*/ 12 h 2648"/>
                <a:gd name="T58" fmla="*/ 2 w 1824"/>
                <a:gd name="T59" fmla="*/ 15 h 2648"/>
                <a:gd name="T60" fmla="*/ 1 w 1824"/>
                <a:gd name="T61" fmla="*/ 17 h 2648"/>
                <a:gd name="T62" fmla="*/ 1 w 1824"/>
                <a:gd name="T63" fmla="*/ 21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ln>
          </p:spPr>
          <p:txBody>
            <a:bodyPr/>
            <a:lstStyle/>
            <a:p>
              <a:pPr>
                <a:lnSpc>
                  <a:spcPct val="100000"/>
                </a:lnSpc>
                <a:spcBef>
                  <a:spcPct val="0"/>
                </a:spcBef>
                <a:buFontTx/>
                <a:buNone/>
              </a:pPr>
              <a:endParaRPr lang="zh-CN" altLang="en-US" sz="1800">
                <a:latin typeface="Arial" panose="020B0604020202020204" pitchFamily="34" charset="0"/>
              </a:endParaRPr>
            </a:p>
          </p:txBody>
        </p:sp>
        <p:sp>
          <p:nvSpPr>
            <p:cNvPr id="26"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w="9525">
              <a:noFill/>
              <a:miter lim="800000"/>
            </a:ln>
            <a:effectLst/>
          </p:spPr>
          <p:txBody>
            <a:bodyPr wrap="none" anchor="ctr"/>
            <a:lstStyle/>
            <a:p>
              <a:pPr algn="ctr" eaLnBrk="0" hangingPunct="0">
                <a:lnSpc>
                  <a:spcPct val="100000"/>
                </a:lnSpc>
                <a:spcBef>
                  <a:spcPct val="0"/>
                </a:spcBef>
                <a:buFontTx/>
                <a:buNone/>
                <a:defRPr/>
              </a:pPr>
              <a:r>
                <a:rPr lang="en-US" altLang="zh-CN" sz="1600" b="1">
                  <a:solidFill>
                    <a:schemeClr val="bg1"/>
                  </a:solidFill>
                </a:rPr>
                <a:t>Total Compensation</a:t>
              </a:r>
              <a:endParaRPr lang="en-US" altLang="zh-CN" sz="1600" b="1">
                <a:solidFill>
                  <a:schemeClr val="bg1"/>
                </a:solidFill>
              </a:endParaRPr>
            </a:p>
            <a:p>
              <a:pPr algn="ctr" eaLnBrk="0" hangingPunct="0">
                <a:lnSpc>
                  <a:spcPct val="100000"/>
                </a:lnSpc>
                <a:spcBef>
                  <a:spcPct val="0"/>
                </a:spcBef>
                <a:buFontTx/>
                <a:buNone/>
                <a:defRPr/>
              </a:pPr>
              <a:r>
                <a:rPr lang="en-US" altLang="zh-CN" sz="1600" b="1">
                  <a:solidFill>
                    <a:schemeClr val="bg1"/>
                  </a:solidFill>
                </a:rPr>
                <a:t>(2000</a:t>
              </a:r>
              <a:r>
                <a:rPr lang="zh-CN" altLang="en-US" sz="1600" b="1">
                  <a:solidFill>
                    <a:schemeClr val="bg1"/>
                  </a:solidFill>
                </a:rPr>
                <a:t>年以后</a:t>
              </a:r>
              <a:r>
                <a:rPr lang="en-US" altLang="zh-CN" sz="1600" b="1">
                  <a:solidFill>
                    <a:schemeClr val="bg1"/>
                  </a:solidFill>
                </a:rPr>
                <a:t>)</a:t>
              </a:r>
              <a:endParaRPr lang="en-US" altLang="zh-CN" sz="1600" b="1">
                <a:solidFill>
                  <a:schemeClr val="bg1"/>
                </a:solidFill>
              </a:endParaRPr>
            </a:p>
          </p:txBody>
        </p:sp>
        <p:sp>
          <p:nvSpPr>
            <p:cNvPr id="27" name="Rectangle 26"/>
            <p:cNvSpPr>
              <a:spLocks noChangeArrowheads="1"/>
            </p:cNvSpPr>
            <p:nvPr/>
          </p:nvSpPr>
          <p:spPr bwMode="gray">
            <a:xfrm>
              <a:off x="2556" y="2310"/>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w="9525">
              <a:noFill/>
              <a:miter lim="800000"/>
            </a:ln>
            <a:effectLst/>
          </p:spPr>
          <p:txBody>
            <a:bodyPr wrap="none" anchor="ctr"/>
            <a:lstStyle/>
            <a:p>
              <a:pPr algn="ctr" eaLnBrk="0" hangingPunct="0">
                <a:lnSpc>
                  <a:spcPct val="100000"/>
                </a:lnSpc>
                <a:spcBef>
                  <a:spcPct val="0"/>
                </a:spcBef>
                <a:buFontTx/>
                <a:buNone/>
                <a:defRPr/>
              </a:pPr>
              <a:r>
                <a:rPr lang="en-US" altLang="zh-CN" sz="1600" b="1"/>
                <a:t>    Compensation</a:t>
              </a:r>
              <a:r>
                <a:rPr lang="zh-CN" altLang="en-US" sz="1600" b="1"/>
                <a:t>（</a:t>
              </a:r>
              <a:r>
                <a:rPr lang="en-US" altLang="zh-CN" sz="1600" b="1"/>
                <a:t>1980</a:t>
              </a:r>
              <a:r>
                <a:rPr lang="zh-CN" altLang="en-US" sz="1600" b="1"/>
                <a:t>－</a:t>
              </a:r>
              <a:r>
                <a:rPr lang="en-US" altLang="zh-CN" sz="1600" b="1"/>
                <a:t>2000</a:t>
              </a:r>
              <a:r>
                <a:rPr lang="zh-CN" altLang="en-US" sz="1600" b="1"/>
                <a:t>）</a:t>
              </a:r>
              <a:endParaRPr lang="zh-CN" altLang="en-US" sz="1600" b="1"/>
            </a:p>
          </p:txBody>
        </p:sp>
        <p:sp>
          <p:nvSpPr>
            <p:cNvPr id="28" name="Freeform 27"/>
            <p:cNvSpPr/>
            <p:nvPr/>
          </p:nvSpPr>
          <p:spPr bwMode="gray">
            <a:xfrm>
              <a:off x="2036" y="2494"/>
              <a:ext cx="2415" cy="343"/>
            </a:xfrm>
            <a:custGeom>
              <a:avLst/>
              <a:gdLst>
                <a:gd name="T0" fmla="*/ 10679 w 2048"/>
                <a:gd name="T1" fmla="*/ 2108 h 286"/>
                <a:gd name="T2" fmla="*/ 0 w 2048"/>
                <a:gd name="T3" fmla="*/ 2108 h 286"/>
                <a:gd name="T4" fmla="*/ 2732 w 2048"/>
                <a:gd name="T5" fmla="*/ 0 h 286"/>
                <a:gd name="T6" fmla="*/ 12556 w 2048"/>
                <a:gd name="T7" fmla="*/ 0 h 286"/>
                <a:gd name="T8" fmla="*/ 10679 w 2048"/>
                <a:gd name="T9" fmla="*/ 2108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chemeClr val="folHlink"/>
            </a:solidFill>
            <a:ln w="0">
              <a:noFill/>
              <a:round/>
            </a:ln>
          </p:spPr>
          <p:txBody>
            <a:bodyPr/>
            <a:lstStyle/>
            <a:p>
              <a:pPr>
                <a:lnSpc>
                  <a:spcPct val="100000"/>
                </a:lnSpc>
                <a:spcBef>
                  <a:spcPct val="0"/>
                </a:spcBef>
                <a:buFontTx/>
                <a:buNone/>
              </a:pPr>
              <a:endParaRPr lang="zh-CN" altLang="en-US" sz="1800">
                <a:latin typeface="Arial" panose="020B0604020202020204" pitchFamily="34" charset="0"/>
              </a:endParaRPr>
            </a:p>
          </p:txBody>
        </p:sp>
        <p:sp>
          <p:nvSpPr>
            <p:cNvPr id="29" name="Rectangle 28"/>
            <p:cNvSpPr>
              <a:spLocks noChangeArrowheads="1"/>
            </p:cNvSpPr>
            <p:nvPr/>
          </p:nvSpPr>
          <p:spPr bwMode="gray">
            <a:xfrm>
              <a:off x="2038" y="2836"/>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w="9525">
              <a:noFill/>
              <a:miter lim="800000"/>
            </a:ln>
            <a:effectLst/>
          </p:spPr>
          <p:txBody>
            <a:bodyPr wrap="none" anchor="ctr"/>
            <a:lstStyle/>
            <a:p>
              <a:pPr algn="ctr" eaLnBrk="0" hangingPunct="0">
                <a:lnSpc>
                  <a:spcPct val="100000"/>
                </a:lnSpc>
                <a:spcBef>
                  <a:spcPct val="0"/>
                </a:spcBef>
                <a:buFontTx/>
                <a:buNone/>
                <a:defRPr/>
              </a:pPr>
              <a:r>
                <a:rPr lang="en-US" altLang="zh-CN" sz="1600" b="1"/>
                <a:t>Salary</a:t>
              </a:r>
              <a:r>
                <a:rPr lang="zh-CN" altLang="en-US" sz="1600" b="1"/>
                <a:t>（</a:t>
              </a:r>
              <a:r>
                <a:rPr lang="en-US" altLang="zh-CN" sz="1600" b="1"/>
                <a:t>1920</a:t>
              </a:r>
              <a:r>
                <a:rPr lang="zh-CN" altLang="en-US" sz="1600" b="1"/>
                <a:t>－</a:t>
              </a:r>
              <a:r>
                <a:rPr lang="en-US" altLang="zh-CN" sz="1600" b="1"/>
                <a:t>1980</a:t>
              </a:r>
              <a:r>
                <a:rPr lang="zh-CN" altLang="en-US" sz="1600" b="1"/>
                <a:t>）</a:t>
              </a:r>
              <a:endParaRPr lang="zh-CN" altLang="en-US" sz="1600" b="1"/>
            </a:p>
          </p:txBody>
        </p:sp>
        <p:sp>
          <p:nvSpPr>
            <p:cNvPr id="30" name="Rectangle 29"/>
            <p:cNvSpPr>
              <a:spLocks noChangeArrowheads="1"/>
            </p:cNvSpPr>
            <p:nvPr/>
          </p:nvSpPr>
          <p:spPr bwMode="gray">
            <a:xfrm>
              <a:off x="1514" y="3363"/>
              <a:ext cx="2213" cy="187"/>
            </a:xfrm>
            <a:prstGeom prst="rect">
              <a:avLst/>
            </a:prstGeom>
            <a:gradFill rotWithShape="1">
              <a:gsLst>
                <a:gs pos="0">
                  <a:schemeClr val="accent1">
                    <a:gamma/>
                    <a:shade val="72549"/>
                    <a:invGamma/>
                  </a:schemeClr>
                </a:gs>
                <a:gs pos="50000">
                  <a:schemeClr val="accent1"/>
                </a:gs>
                <a:gs pos="100000">
                  <a:schemeClr val="accent1">
                    <a:gamma/>
                    <a:shade val="72549"/>
                    <a:invGamma/>
                  </a:schemeClr>
                </a:gs>
              </a:gsLst>
              <a:lin ang="2700000" scaled="1"/>
            </a:gradFill>
            <a:ln w="9525">
              <a:noFill/>
              <a:miter lim="800000"/>
            </a:ln>
            <a:effectLst/>
          </p:spPr>
          <p:txBody>
            <a:bodyPr wrap="none" anchor="ctr"/>
            <a:lstStyle/>
            <a:p>
              <a:pPr algn="ctr" eaLnBrk="0" hangingPunct="0">
                <a:lnSpc>
                  <a:spcPct val="100000"/>
                </a:lnSpc>
                <a:spcBef>
                  <a:spcPct val="0"/>
                </a:spcBef>
                <a:buFontTx/>
                <a:buNone/>
                <a:defRPr/>
              </a:pPr>
              <a:r>
                <a:rPr lang="en-US" altLang="zh-CN" sz="1600" b="1"/>
                <a:t>Wage</a:t>
              </a:r>
              <a:r>
                <a:rPr lang="zh-CN" altLang="en-US" sz="1600" b="1"/>
                <a:t>（</a:t>
              </a:r>
              <a:r>
                <a:rPr lang="en-US" altLang="zh-CN" sz="1600" b="1"/>
                <a:t>1920</a:t>
              </a:r>
              <a:r>
                <a:rPr lang="zh-CN" altLang="en-US" sz="1600" b="1"/>
                <a:t>年以前）</a:t>
              </a:r>
              <a:endParaRPr lang="zh-CN" altLang="en-US" sz="1600" b="1"/>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4"/>
          <p:cNvSpPr txBox="1">
            <a:spLocks noChangeArrowheads="1"/>
          </p:cNvSpPr>
          <p:nvPr/>
        </p:nvSpPr>
        <p:spPr bwMode="auto">
          <a:xfrm>
            <a:off x="1331640" y="476250"/>
            <a:ext cx="6048672" cy="646331"/>
          </a:xfrm>
          <a:prstGeom prst="rect">
            <a:avLst/>
          </a:prstGeom>
          <a:noFill/>
          <a:ln w="9525">
            <a:noFill/>
            <a:miter lim="800000"/>
          </a:ln>
        </p:spPr>
        <p:txBody>
          <a:bodyPr wrap="square">
            <a:spAutoFit/>
          </a:bodyPr>
          <a:lstStyle/>
          <a:p>
            <a:pPr>
              <a:spcBef>
                <a:spcPct val="0"/>
              </a:spcBef>
            </a:pPr>
            <a:r>
              <a:rPr lang="zh-CN" altLang="en-US" sz="3600" dirty="0" smtClean="0">
                <a:solidFill>
                  <a:schemeClr val="tx2">
                    <a:satMod val="130000"/>
                  </a:schemeClr>
                </a:solidFill>
                <a:effectLst>
                  <a:outerShdw blurRad="50000" dist="30000" dir="5400000" algn="tl" rotWithShape="0">
                    <a:srgbClr val="000000">
                      <a:alpha val="30000"/>
                    </a:srgbClr>
                  </a:outerShdw>
                </a:effectLst>
                <a:latin typeface="黑体" panose="02010609060101010101" pitchFamily="2" charset="-122"/>
                <a:ea typeface="黑体" panose="02010609060101010101" pitchFamily="2" charset="-122"/>
                <a:cs typeface="+mj-cs"/>
              </a:rPr>
              <a:t>（</a:t>
            </a:r>
            <a:r>
              <a:rPr lang="en-US" altLang="zh-CN" sz="3600" dirty="0" smtClean="0">
                <a:solidFill>
                  <a:schemeClr val="tx2">
                    <a:satMod val="130000"/>
                  </a:schemeClr>
                </a:solidFill>
                <a:effectLst>
                  <a:outerShdw blurRad="50000" dist="30000" dir="5400000" algn="tl" rotWithShape="0">
                    <a:srgbClr val="000000">
                      <a:alpha val="30000"/>
                    </a:srgbClr>
                  </a:outerShdw>
                </a:effectLst>
                <a:latin typeface="黑体" panose="02010609060101010101" pitchFamily="2" charset="-122"/>
                <a:ea typeface="黑体" panose="02010609060101010101" pitchFamily="2" charset="-122"/>
                <a:cs typeface="+mj-cs"/>
              </a:rPr>
              <a:t>3</a:t>
            </a:r>
            <a:r>
              <a:rPr lang="zh-CN" altLang="en-US" sz="3600" dirty="0" smtClean="0">
                <a:solidFill>
                  <a:schemeClr val="tx2">
                    <a:satMod val="130000"/>
                  </a:schemeClr>
                </a:solidFill>
                <a:effectLst>
                  <a:outerShdw blurRad="50000" dist="30000" dir="5400000" algn="tl" rotWithShape="0">
                    <a:srgbClr val="000000">
                      <a:alpha val="30000"/>
                    </a:srgbClr>
                  </a:outerShdw>
                </a:effectLst>
                <a:latin typeface="黑体" panose="02010609060101010101" pitchFamily="2" charset="-122"/>
                <a:ea typeface="黑体" panose="02010609060101010101" pitchFamily="2" charset="-122"/>
                <a:cs typeface="+mj-cs"/>
              </a:rPr>
              <a:t>）什么是总体报酬？</a:t>
            </a:r>
            <a:endParaRPr lang="zh-CN" altLang="en-US" sz="3600" dirty="0">
              <a:solidFill>
                <a:schemeClr val="tx2">
                  <a:satMod val="130000"/>
                </a:schemeClr>
              </a:solidFill>
              <a:effectLst>
                <a:outerShdw blurRad="50000" dist="30000" dir="5400000" algn="tl" rotWithShape="0">
                  <a:srgbClr val="000000">
                    <a:alpha val="30000"/>
                  </a:srgbClr>
                </a:outerShdw>
              </a:effectLst>
              <a:latin typeface="黑体" panose="02010609060101010101" pitchFamily="2" charset="-122"/>
              <a:ea typeface="黑体" panose="02010609060101010101" pitchFamily="2" charset="-122"/>
              <a:cs typeface="+mj-cs"/>
            </a:endParaRPr>
          </a:p>
        </p:txBody>
      </p:sp>
      <p:graphicFrame>
        <p:nvGraphicFramePr>
          <p:cNvPr id="6" name="图示 5"/>
          <p:cNvGraphicFramePr/>
          <p:nvPr/>
        </p:nvGraphicFramePr>
        <p:xfrm>
          <a:off x="1524000" y="1397000"/>
          <a:ext cx="7008440" cy="46962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Grp="1" noChangeAspect="1" noChangeArrowheads="1"/>
          </p:cNvPicPr>
          <p:nvPr>
            <p:ph idx="1"/>
          </p:nvPr>
        </p:nvPicPr>
        <p:blipFill>
          <a:blip r:embed="rId1" cstate="print"/>
          <a:srcRect/>
          <a:stretch>
            <a:fillRect/>
          </a:stretch>
        </p:blipFill>
        <p:spPr>
          <a:xfrm>
            <a:off x="1115616" y="404664"/>
            <a:ext cx="8028384" cy="5726112"/>
          </a:xfrm>
        </p:spPr>
      </p:pic>
      <p:sp>
        <p:nvSpPr>
          <p:cNvPr id="4" name="灯片编号占位符 3"/>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altLang="zh-CN" sz="3600" dirty="0" smtClean="0">
                <a:solidFill>
                  <a:schemeClr val="tx1"/>
                </a:solidFill>
                <a:ea typeface="黑体" panose="02010609060101010101" pitchFamily="2" charset="-122"/>
              </a:rPr>
              <a:t>2006</a:t>
            </a:r>
            <a:r>
              <a:rPr lang="zh-CN" altLang="en-US" sz="3600" dirty="0" smtClean="0">
                <a:solidFill>
                  <a:schemeClr val="tx1"/>
                </a:solidFill>
                <a:ea typeface="黑体" panose="02010609060101010101" pitchFamily="2" charset="-122"/>
              </a:rPr>
              <a:t>全面薪酬模型</a:t>
            </a:r>
            <a:endParaRPr lang="zh-CN" altLang="en-US" sz="3600" dirty="0" smtClean="0">
              <a:solidFill>
                <a:schemeClr val="tx1"/>
              </a:solidFill>
              <a:ea typeface="黑体" panose="02010609060101010101" pitchFamily="2" charset="-122"/>
            </a:endParaRPr>
          </a:p>
        </p:txBody>
      </p:sp>
      <p:grpSp>
        <p:nvGrpSpPr>
          <p:cNvPr id="2" name="组合 17"/>
          <p:cNvGrpSpPr/>
          <p:nvPr/>
        </p:nvGrpSpPr>
        <p:grpSpPr>
          <a:xfrm>
            <a:off x="1187624" y="2060848"/>
            <a:ext cx="7704856" cy="3096343"/>
            <a:chOff x="396875" y="1987550"/>
            <a:chExt cx="8639175" cy="3313113"/>
          </a:xfrm>
        </p:grpSpPr>
        <p:sp>
          <p:nvSpPr>
            <p:cNvPr id="21507" name="Oval 4"/>
            <p:cNvSpPr>
              <a:spLocks noChangeArrowheads="1"/>
            </p:cNvSpPr>
            <p:nvPr/>
          </p:nvSpPr>
          <p:spPr bwMode="auto">
            <a:xfrm>
              <a:off x="396875" y="1987550"/>
              <a:ext cx="4679950" cy="3313113"/>
            </a:xfrm>
            <a:prstGeom prst="ellipse">
              <a:avLst/>
            </a:prstGeom>
            <a:solidFill>
              <a:srgbClr val="FFFF99"/>
            </a:solidFill>
            <a:ln w="9525">
              <a:rou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pPr algn="ctr">
                <a:lnSpc>
                  <a:spcPct val="100000"/>
                </a:lnSpc>
                <a:spcBef>
                  <a:spcPct val="0"/>
                </a:spcBef>
                <a:buFontTx/>
                <a:buNone/>
              </a:pPr>
              <a:endParaRPr lang="zh-CN" altLang="en-US" sz="1800">
                <a:latin typeface="Arial" panose="020B0604020202020204" pitchFamily="34" charset="0"/>
              </a:endParaRPr>
            </a:p>
          </p:txBody>
        </p:sp>
        <p:sp>
          <p:nvSpPr>
            <p:cNvPr id="609287" name="Text Box 7"/>
            <p:cNvSpPr txBox="1">
              <a:spLocks noChangeArrowheads="1"/>
            </p:cNvSpPr>
            <p:nvPr/>
          </p:nvSpPr>
          <p:spPr bwMode="auto">
            <a:xfrm>
              <a:off x="971550" y="2636838"/>
              <a:ext cx="1098550" cy="366712"/>
            </a:xfrm>
            <a:prstGeom prst="rect">
              <a:avLst/>
            </a:prstGeom>
            <a:noFill/>
            <a:ln w="9525">
              <a:noFill/>
              <a:miter lim="800000"/>
            </a:ln>
            <a:effectLst>
              <a:prstShdw prst="shdw17" dist="17961" dir="2700000">
                <a:schemeClr val="accent1">
                  <a:gamma/>
                  <a:shade val="60000"/>
                  <a:invGamma/>
                </a:schemeClr>
              </a:prstShdw>
            </a:effectLst>
          </p:spPr>
          <p:txBody>
            <a:bodyPr wrap="none">
              <a:spAutoFit/>
            </a:bodyPr>
            <a:lstStyle/>
            <a:p>
              <a:pPr>
                <a:lnSpc>
                  <a:spcPct val="100000"/>
                </a:lnSpc>
                <a:spcBef>
                  <a:spcPct val="0"/>
                </a:spcBef>
                <a:buFontTx/>
                <a:buNone/>
                <a:defRPr/>
              </a:pPr>
              <a:r>
                <a:rPr lang="zh-CN" altLang="en-US" sz="1800">
                  <a:latin typeface="Arial" panose="020B0604020202020204" pitchFamily="34" charset="0"/>
                </a:rPr>
                <a:t>组织文化</a:t>
              </a:r>
              <a:endParaRPr lang="zh-CN" altLang="en-US" sz="1800">
                <a:latin typeface="Arial" panose="020B0604020202020204" pitchFamily="34" charset="0"/>
              </a:endParaRPr>
            </a:p>
          </p:txBody>
        </p:sp>
        <p:sp>
          <p:nvSpPr>
            <p:cNvPr id="609288" name="Text Box 8"/>
            <p:cNvSpPr txBox="1">
              <a:spLocks noChangeArrowheads="1"/>
            </p:cNvSpPr>
            <p:nvPr/>
          </p:nvSpPr>
          <p:spPr bwMode="auto">
            <a:xfrm>
              <a:off x="468313" y="3278188"/>
              <a:ext cx="1098550" cy="366712"/>
            </a:xfrm>
            <a:prstGeom prst="rect">
              <a:avLst/>
            </a:prstGeom>
            <a:noFill/>
            <a:ln w="9525">
              <a:noFill/>
              <a:miter lim="800000"/>
            </a:ln>
            <a:effectLst>
              <a:prstShdw prst="shdw17" dist="17961" dir="2700000">
                <a:schemeClr val="accent1">
                  <a:gamma/>
                  <a:shade val="60000"/>
                  <a:invGamma/>
                </a:schemeClr>
              </a:prstShdw>
            </a:effectLst>
          </p:spPr>
          <p:txBody>
            <a:bodyPr wrap="none">
              <a:spAutoFit/>
            </a:bodyPr>
            <a:lstStyle/>
            <a:p>
              <a:pPr>
                <a:lnSpc>
                  <a:spcPct val="100000"/>
                </a:lnSpc>
                <a:spcBef>
                  <a:spcPct val="0"/>
                </a:spcBef>
                <a:buFontTx/>
                <a:buNone/>
                <a:defRPr/>
              </a:pPr>
              <a:r>
                <a:rPr lang="zh-CN" altLang="en-US" sz="1800">
                  <a:latin typeface="Arial" panose="020B0604020202020204" pitchFamily="34" charset="0"/>
                </a:rPr>
                <a:t>公司战略</a:t>
              </a:r>
              <a:endParaRPr lang="zh-CN" altLang="en-US" sz="1800">
                <a:latin typeface="Arial" panose="020B0604020202020204" pitchFamily="34" charset="0"/>
              </a:endParaRPr>
            </a:p>
          </p:txBody>
        </p:sp>
        <p:sp>
          <p:nvSpPr>
            <p:cNvPr id="609289" name="Text Box 9"/>
            <p:cNvSpPr txBox="1">
              <a:spLocks noChangeArrowheads="1"/>
            </p:cNvSpPr>
            <p:nvPr/>
          </p:nvSpPr>
          <p:spPr bwMode="auto">
            <a:xfrm>
              <a:off x="1042988" y="4286250"/>
              <a:ext cx="1555750" cy="366713"/>
            </a:xfrm>
            <a:prstGeom prst="rect">
              <a:avLst/>
            </a:prstGeom>
            <a:noFill/>
            <a:ln w="9525">
              <a:noFill/>
              <a:miter lim="800000"/>
            </a:ln>
            <a:effectLst>
              <a:prstShdw prst="shdw17" dist="17961" dir="2700000">
                <a:schemeClr val="accent1">
                  <a:gamma/>
                  <a:shade val="60000"/>
                  <a:invGamma/>
                </a:schemeClr>
              </a:prstShdw>
            </a:effectLst>
          </p:spPr>
          <p:txBody>
            <a:bodyPr wrap="none">
              <a:spAutoFit/>
            </a:bodyPr>
            <a:lstStyle/>
            <a:p>
              <a:pPr>
                <a:lnSpc>
                  <a:spcPct val="100000"/>
                </a:lnSpc>
                <a:spcBef>
                  <a:spcPct val="0"/>
                </a:spcBef>
                <a:buFontTx/>
                <a:buNone/>
                <a:defRPr/>
              </a:pPr>
              <a:r>
                <a:rPr lang="zh-CN" altLang="en-US" sz="1800">
                  <a:latin typeface="Arial" panose="020B0604020202020204" pitchFamily="34" charset="0"/>
                </a:rPr>
                <a:t>人力资源战略</a:t>
              </a:r>
              <a:endParaRPr lang="zh-CN" altLang="en-US" sz="1800">
                <a:latin typeface="Arial" panose="020B0604020202020204" pitchFamily="34" charset="0"/>
              </a:endParaRPr>
            </a:p>
          </p:txBody>
        </p:sp>
        <p:sp>
          <p:nvSpPr>
            <p:cNvPr id="609291" name="Line 11"/>
            <p:cNvSpPr>
              <a:spLocks noChangeShapeType="1"/>
            </p:cNvSpPr>
            <p:nvPr/>
          </p:nvSpPr>
          <p:spPr bwMode="auto">
            <a:xfrm>
              <a:off x="2627313" y="2997200"/>
              <a:ext cx="2160587" cy="0"/>
            </a:xfrm>
            <a:prstGeom prst="line">
              <a:avLst/>
            </a:prstGeom>
            <a:noFill/>
            <a:ln w="9525">
              <a:solidFill>
                <a:schemeClr val="tx1"/>
              </a:solidFill>
              <a:round/>
            </a:ln>
            <a:effectLst>
              <a:prstShdw prst="shdw17" dist="17961" dir="2700000">
                <a:schemeClr val="tx1">
                  <a:gamma/>
                  <a:shade val="60000"/>
                  <a:invGamma/>
                </a:schemeClr>
              </a:prstShdw>
            </a:effectLst>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609292" name="Line 12"/>
            <p:cNvSpPr>
              <a:spLocks noChangeShapeType="1"/>
            </p:cNvSpPr>
            <p:nvPr/>
          </p:nvSpPr>
          <p:spPr bwMode="auto">
            <a:xfrm>
              <a:off x="2411413" y="3357563"/>
              <a:ext cx="2520950" cy="0"/>
            </a:xfrm>
            <a:prstGeom prst="line">
              <a:avLst/>
            </a:prstGeom>
            <a:noFill/>
            <a:ln w="9525">
              <a:solidFill>
                <a:schemeClr val="tx1"/>
              </a:solidFill>
              <a:round/>
            </a:ln>
            <a:effectLst>
              <a:prstShdw prst="shdw17" dist="17961" dir="2700000">
                <a:schemeClr val="tx1">
                  <a:gamma/>
                  <a:shade val="60000"/>
                  <a:invGamma/>
                </a:schemeClr>
              </a:prstShdw>
            </a:effectLst>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609293" name="Line 13"/>
            <p:cNvSpPr>
              <a:spLocks noChangeShapeType="1"/>
            </p:cNvSpPr>
            <p:nvPr/>
          </p:nvSpPr>
          <p:spPr bwMode="auto">
            <a:xfrm>
              <a:off x="2411413" y="3644900"/>
              <a:ext cx="2592387" cy="0"/>
            </a:xfrm>
            <a:prstGeom prst="line">
              <a:avLst/>
            </a:prstGeom>
            <a:noFill/>
            <a:ln w="9525">
              <a:solidFill>
                <a:schemeClr val="tx1"/>
              </a:solidFill>
              <a:round/>
            </a:ln>
            <a:effectLst>
              <a:prstShdw prst="shdw17" dist="17961" dir="2700000">
                <a:schemeClr val="tx1">
                  <a:gamma/>
                  <a:shade val="60000"/>
                  <a:invGamma/>
                </a:schemeClr>
              </a:prstShdw>
            </a:effectLst>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609294" name="Line 14"/>
            <p:cNvSpPr>
              <a:spLocks noChangeShapeType="1"/>
            </p:cNvSpPr>
            <p:nvPr/>
          </p:nvSpPr>
          <p:spPr bwMode="auto">
            <a:xfrm>
              <a:off x="2484438" y="3933825"/>
              <a:ext cx="2447925" cy="0"/>
            </a:xfrm>
            <a:prstGeom prst="line">
              <a:avLst/>
            </a:prstGeom>
            <a:noFill/>
            <a:ln w="9525">
              <a:solidFill>
                <a:schemeClr val="tx1"/>
              </a:solidFill>
              <a:round/>
            </a:ln>
            <a:effectLst>
              <a:prstShdw prst="shdw17" dist="17961" dir="2700000">
                <a:schemeClr val="tx1">
                  <a:gamma/>
                  <a:shade val="60000"/>
                  <a:invGamma/>
                </a:schemeClr>
              </a:prstShdw>
            </a:effectLst>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609295" name="Line 15"/>
            <p:cNvSpPr>
              <a:spLocks noChangeShapeType="1"/>
            </p:cNvSpPr>
            <p:nvPr/>
          </p:nvSpPr>
          <p:spPr bwMode="auto">
            <a:xfrm>
              <a:off x="2627313" y="4221163"/>
              <a:ext cx="2160587" cy="0"/>
            </a:xfrm>
            <a:prstGeom prst="line">
              <a:avLst/>
            </a:prstGeom>
            <a:noFill/>
            <a:ln w="9525">
              <a:solidFill>
                <a:schemeClr val="tx1"/>
              </a:solidFill>
              <a:round/>
            </a:ln>
            <a:effectLst>
              <a:prstShdw prst="shdw17" dist="17961" dir="2700000">
                <a:schemeClr val="tx1">
                  <a:gamma/>
                  <a:shade val="60000"/>
                  <a:invGamma/>
                </a:schemeClr>
              </a:prstShdw>
            </a:effectLst>
          </p:spPr>
          <p:txBody>
            <a:bodyPr/>
            <a:lstStyle/>
            <a:p>
              <a:pPr>
                <a:lnSpc>
                  <a:spcPct val="100000"/>
                </a:lnSpc>
                <a:spcBef>
                  <a:spcPct val="0"/>
                </a:spcBef>
                <a:buFontTx/>
                <a:buNone/>
                <a:defRPr/>
              </a:pPr>
              <a:endParaRPr lang="zh-CN" altLang="en-US" sz="1800">
                <a:latin typeface="Arial" panose="020B0604020202020204" pitchFamily="34" charset="0"/>
              </a:endParaRPr>
            </a:p>
          </p:txBody>
        </p:sp>
        <p:sp>
          <p:nvSpPr>
            <p:cNvPr id="21516" name="AutoShape 16"/>
            <p:cNvSpPr>
              <a:spLocks noChangeArrowheads="1"/>
            </p:cNvSpPr>
            <p:nvPr/>
          </p:nvSpPr>
          <p:spPr bwMode="auto">
            <a:xfrm>
              <a:off x="4932363" y="2565400"/>
              <a:ext cx="1223962" cy="1873250"/>
            </a:xfrm>
            <a:prstGeom prst="rightArrow">
              <a:avLst>
                <a:gd name="adj1" fmla="val 50000"/>
                <a:gd name="adj2" fmla="val 25000"/>
              </a:avLst>
            </a:prstGeom>
            <a:solidFill>
              <a:srgbClr val="99CCFF"/>
            </a:solidFill>
            <a:ln w="9525">
              <a:miter lim="800000"/>
            </a:ln>
            <a:scene3d>
              <a:camera prst="legacyObliqueTopLeft"/>
              <a:lightRig rig="legacyFlat3" dir="t"/>
            </a:scene3d>
            <a:sp3d extrusionH="430200" prstMaterial="legacyMatte">
              <a:bevelT w="13500" h="13500" prst="angle"/>
              <a:bevelB w="13500" h="13500" prst="angle"/>
              <a:extrusionClr>
                <a:schemeClr val="accent1"/>
              </a:extrusionClr>
            </a:sp3d>
          </p:spPr>
          <p:txBody>
            <a:bodyPr wrap="none" anchor="ctr">
              <a:flatTx/>
            </a:bodyPr>
            <a:lstStyle/>
            <a:p>
              <a:pPr algn="ctr">
                <a:lnSpc>
                  <a:spcPct val="100000"/>
                </a:lnSpc>
                <a:spcBef>
                  <a:spcPct val="0"/>
                </a:spcBef>
                <a:buFontTx/>
                <a:buNone/>
              </a:pPr>
              <a:r>
                <a:rPr lang="zh-CN" altLang="en-US" sz="1800">
                  <a:latin typeface="Arial" panose="020B0604020202020204" pitchFamily="34" charset="0"/>
                </a:rPr>
                <a:t>吸引</a:t>
              </a:r>
              <a:endParaRPr lang="zh-CN" altLang="en-US" sz="1800">
                <a:latin typeface="Arial" panose="020B0604020202020204" pitchFamily="34" charset="0"/>
              </a:endParaRPr>
            </a:p>
            <a:p>
              <a:pPr algn="ctr">
                <a:lnSpc>
                  <a:spcPct val="100000"/>
                </a:lnSpc>
                <a:spcBef>
                  <a:spcPct val="0"/>
                </a:spcBef>
                <a:buFontTx/>
                <a:buNone/>
              </a:pPr>
              <a:r>
                <a:rPr lang="zh-CN" altLang="en-US" sz="1800">
                  <a:latin typeface="Arial" panose="020B0604020202020204" pitchFamily="34" charset="0"/>
                </a:rPr>
                <a:t>激励</a:t>
              </a:r>
              <a:endParaRPr lang="zh-CN" altLang="en-US" sz="1800">
                <a:latin typeface="Arial" panose="020B0604020202020204" pitchFamily="34" charset="0"/>
              </a:endParaRPr>
            </a:p>
            <a:p>
              <a:pPr algn="ctr">
                <a:lnSpc>
                  <a:spcPct val="100000"/>
                </a:lnSpc>
                <a:spcBef>
                  <a:spcPct val="0"/>
                </a:spcBef>
                <a:buFontTx/>
                <a:buNone/>
              </a:pPr>
              <a:r>
                <a:rPr lang="zh-CN" altLang="en-US" sz="1800">
                  <a:latin typeface="Arial" panose="020B0604020202020204" pitchFamily="34" charset="0"/>
                </a:rPr>
                <a:t>保留</a:t>
              </a:r>
              <a:endParaRPr lang="zh-CN" altLang="en-US" sz="1800">
                <a:latin typeface="Arial" panose="020B0604020202020204" pitchFamily="34" charset="0"/>
              </a:endParaRPr>
            </a:p>
          </p:txBody>
        </p:sp>
        <p:sp>
          <p:nvSpPr>
            <p:cNvPr id="21517" name="Oval 5"/>
            <p:cNvSpPr>
              <a:spLocks noChangeArrowheads="1"/>
            </p:cNvSpPr>
            <p:nvPr/>
          </p:nvSpPr>
          <p:spPr bwMode="auto">
            <a:xfrm>
              <a:off x="2339975" y="2420938"/>
              <a:ext cx="2736850" cy="2232025"/>
            </a:xfrm>
            <a:prstGeom prst="ellipse">
              <a:avLst/>
            </a:prstGeom>
            <a:solidFill>
              <a:srgbClr val="FFCC00"/>
            </a:solidFill>
            <a:ln w="9525">
              <a:round/>
            </a:ln>
            <a:scene3d>
              <a:camera prst="legacyObliqueTopLeft"/>
              <a:lightRig rig="legacyFlat3" dir="t"/>
            </a:scene3d>
            <a:sp3d extrusionH="430200" prstMaterial="legacyMatte">
              <a:bevelT w="13500" h="13500" prst="angle"/>
              <a:bevelB w="13500" h="13500" prst="angle"/>
              <a:extrusionClr>
                <a:srgbClr val="FFCC00"/>
              </a:extrusionClr>
            </a:sp3d>
          </p:spPr>
          <p:txBody>
            <a:bodyPr wrap="none" anchor="ctr">
              <a:flatTx/>
            </a:bodyPr>
            <a:lstStyle/>
            <a:p>
              <a:pPr algn="ctr">
                <a:lnSpc>
                  <a:spcPct val="110000"/>
                </a:lnSpc>
                <a:spcBef>
                  <a:spcPct val="0"/>
                </a:spcBef>
                <a:buFontTx/>
                <a:buNone/>
              </a:pPr>
              <a:r>
                <a:rPr lang="zh-CN" altLang="en-US" sz="1800" dirty="0">
                  <a:latin typeface="Arial" panose="020B0604020202020204" pitchFamily="34" charset="0"/>
                </a:rPr>
                <a:t>全面薪酬战略</a:t>
              </a:r>
              <a:endParaRPr lang="zh-CN" altLang="en-US" sz="1800" dirty="0">
                <a:latin typeface="Arial" panose="020B0604020202020204" pitchFamily="34" charset="0"/>
              </a:endParaRPr>
            </a:p>
            <a:p>
              <a:pPr algn="ctr">
                <a:lnSpc>
                  <a:spcPct val="110000"/>
                </a:lnSpc>
                <a:spcBef>
                  <a:spcPct val="0"/>
                </a:spcBef>
                <a:buFontTx/>
                <a:buNone/>
              </a:pPr>
              <a:r>
                <a:rPr lang="zh-CN" altLang="en-US" sz="1800" dirty="0">
                  <a:latin typeface="Arial" panose="020B0604020202020204" pitchFamily="34" charset="0"/>
                </a:rPr>
                <a:t>薪酬</a:t>
              </a:r>
              <a:endParaRPr lang="zh-CN" altLang="en-US" sz="1800" dirty="0">
                <a:latin typeface="Arial" panose="020B0604020202020204" pitchFamily="34" charset="0"/>
              </a:endParaRPr>
            </a:p>
            <a:p>
              <a:pPr algn="ctr">
                <a:lnSpc>
                  <a:spcPct val="110000"/>
                </a:lnSpc>
                <a:spcBef>
                  <a:spcPct val="0"/>
                </a:spcBef>
                <a:buFontTx/>
                <a:buNone/>
              </a:pPr>
              <a:r>
                <a:rPr lang="zh-CN" altLang="en-US" sz="1800" dirty="0">
                  <a:latin typeface="Arial" panose="020B0604020202020204" pitchFamily="34" charset="0"/>
                </a:rPr>
                <a:t>福利</a:t>
              </a:r>
              <a:endParaRPr lang="zh-CN" altLang="en-US" sz="1800" dirty="0">
                <a:latin typeface="Arial" panose="020B0604020202020204" pitchFamily="34" charset="0"/>
              </a:endParaRPr>
            </a:p>
            <a:p>
              <a:pPr algn="ctr">
                <a:lnSpc>
                  <a:spcPct val="110000"/>
                </a:lnSpc>
                <a:spcBef>
                  <a:spcPct val="0"/>
                </a:spcBef>
                <a:buFontTx/>
                <a:buNone/>
              </a:pPr>
              <a:r>
                <a:rPr lang="zh-CN" altLang="en-US" sz="1800" dirty="0">
                  <a:latin typeface="Arial" panose="020B0604020202020204" pitchFamily="34" charset="0"/>
                </a:rPr>
                <a:t>工作－生活的平衡</a:t>
              </a:r>
              <a:endParaRPr lang="zh-CN" altLang="en-US" sz="1800" dirty="0">
                <a:latin typeface="Arial" panose="020B0604020202020204" pitchFamily="34" charset="0"/>
              </a:endParaRPr>
            </a:p>
            <a:p>
              <a:pPr algn="ctr">
                <a:lnSpc>
                  <a:spcPct val="110000"/>
                </a:lnSpc>
                <a:spcBef>
                  <a:spcPct val="0"/>
                </a:spcBef>
                <a:buFontTx/>
                <a:buNone/>
              </a:pPr>
              <a:r>
                <a:rPr lang="zh-CN" altLang="en-US" sz="1800" dirty="0">
                  <a:latin typeface="Arial" panose="020B0604020202020204" pitchFamily="34" charset="0"/>
                </a:rPr>
                <a:t>绩效和认可</a:t>
              </a:r>
              <a:endParaRPr lang="zh-CN" altLang="en-US" sz="1800" dirty="0">
                <a:latin typeface="Arial" panose="020B0604020202020204" pitchFamily="34" charset="0"/>
              </a:endParaRPr>
            </a:p>
            <a:p>
              <a:pPr algn="ctr">
                <a:lnSpc>
                  <a:spcPct val="110000"/>
                </a:lnSpc>
                <a:spcBef>
                  <a:spcPct val="0"/>
                </a:spcBef>
                <a:buFontTx/>
                <a:buNone/>
              </a:pPr>
              <a:r>
                <a:rPr lang="zh-CN" altLang="en-US" sz="1800" dirty="0">
                  <a:latin typeface="Arial" panose="020B0604020202020204" pitchFamily="34" charset="0"/>
                </a:rPr>
                <a:t>发展和职业机会</a:t>
              </a:r>
              <a:endParaRPr lang="zh-CN" altLang="en-US" sz="1800" dirty="0">
                <a:latin typeface="Arial" panose="020B0604020202020204" pitchFamily="34" charset="0"/>
              </a:endParaRPr>
            </a:p>
          </p:txBody>
        </p:sp>
        <p:sp>
          <p:nvSpPr>
            <p:cNvPr id="21518" name="Rectangle 18"/>
            <p:cNvSpPr>
              <a:spLocks noChangeArrowheads="1"/>
            </p:cNvSpPr>
            <p:nvPr/>
          </p:nvSpPr>
          <p:spPr bwMode="auto">
            <a:xfrm>
              <a:off x="6300788" y="2349500"/>
              <a:ext cx="1079500" cy="2374900"/>
            </a:xfrm>
            <a:prstGeom prst="rect">
              <a:avLst/>
            </a:prstGeom>
            <a:solidFill>
              <a:srgbClr val="FFCCFF"/>
            </a:solidFill>
            <a:ln w="9525">
              <a:miter lim="800000"/>
            </a:ln>
            <a:scene3d>
              <a:camera prst="legacyObliqueTopLeft"/>
              <a:lightRig rig="legacyFlat3" dir="t"/>
            </a:scene3d>
            <a:sp3d extrusionH="430200" prstMaterial="legacyMatte">
              <a:bevelT w="13500" h="13500" prst="angle"/>
              <a:bevelB w="13500" h="13500" prst="angle"/>
              <a:extrusionClr>
                <a:srgbClr val="FFCCFF"/>
              </a:extrusionClr>
            </a:sp3d>
          </p:spPr>
          <p:txBody>
            <a:bodyPr wrap="none" anchor="ctr">
              <a:flatTx/>
            </a:bodyPr>
            <a:lstStyle/>
            <a:p>
              <a:pPr algn="ctr">
                <a:lnSpc>
                  <a:spcPct val="100000"/>
                </a:lnSpc>
                <a:spcBef>
                  <a:spcPct val="0"/>
                </a:spcBef>
                <a:buFontTx/>
                <a:buNone/>
              </a:pPr>
              <a:r>
                <a:rPr lang="zh-CN" altLang="en-US" sz="1800">
                  <a:latin typeface="Arial" panose="020B0604020202020204" pitchFamily="34" charset="0"/>
                </a:rPr>
                <a:t>员工</a:t>
              </a:r>
              <a:endParaRPr lang="zh-CN" altLang="en-US" sz="1800">
                <a:latin typeface="Arial" panose="020B0604020202020204" pitchFamily="34" charset="0"/>
              </a:endParaRPr>
            </a:p>
            <a:p>
              <a:pPr algn="ctr">
                <a:lnSpc>
                  <a:spcPct val="100000"/>
                </a:lnSpc>
                <a:spcBef>
                  <a:spcPct val="0"/>
                </a:spcBef>
                <a:buFontTx/>
                <a:buNone/>
              </a:pPr>
              <a:r>
                <a:rPr lang="zh-CN" altLang="en-US" sz="1800">
                  <a:latin typeface="Arial" panose="020B0604020202020204" pitchFamily="34" charset="0"/>
                </a:rPr>
                <a:t>满意</a:t>
              </a:r>
              <a:endParaRPr lang="zh-CN" altLang="en-US" sz="1800">
                <a:latin typeface="Arial" panose="020B0604020202020204" pitchFamily="34" charset="0"/>
              </a:endParaRPr>
            </a:p>
            <a:p>
              <a:pPr algn="ctr">
                <a:lnSpc>
                  <a:spcPct val="100000"/>
                </a:lnSpc>
                <a:spcBef>
                  <a:spcPct val="0"/>
                </a:spcBef>
                <a:buFontTx/>
                <a:buNone/>
              </a:pPr>
              <a:r>
                <a:rPr lang="zh-CN" altLang="en-US" sz="1800">
                  <a:latin typeface="Arial" panose="020B0604020202020204" pitchFamily="34" charset="0"/>
                </a:rPr>
                <a:t>和</a:t>
              </a:r>
              <a:endParaRPr lang="zh-CN" altLang="en-US" sz="1800">
                <a:latin typeface="Arial" panose="020B0604020202020204" pitchFamily="34" charset="0"/>
              </a:endParaRPr>
            </a:p>
            <a:p>
              <a:pPr algn="ctr">
                <a:lnSpc>
                  <a:spcPct val="100000"/>
                </a:lnSpc>
                <a:spcBef>
                  <a:spcPct val="0"/>
                </a:spcBef>
                <a:buFontTx/>
                <a:buNone/>
              </a:pPr>
              <a:r>
                <a:rPr lang="zh-CN" altLang="en-US" sz="1800">
                  <a:latin typeface="Arial" panose="020B0604020202020204" pitchFamily="34" charset="0"/>
                </a:rPr>
                <a:t>承诺</a:t>
              </a:r>
              <a:endParaRPr lang="zh-CN" altLang="en-US" sz="1800">
                <a:latin typeface="Arial" panose="020B0604020202020204" pitchFamily="34" charset="0"/>
              </a:endParaRPr>
            </a:p>
          </p:txBody>
        </p:sp>
        <p:sp>
          <p:nvSpPr>
            <p:cNvPr id="21519" name="Rectangle 19"/>
            <p:cNvSpPr>
              <a:spLocks noChangeArrowheads="1"/>
            </p:cNvSpPr>
            <p:nvPr/>
          </p:nvSpPr>
          <p:spPr bwMode="auto">
            <a:xfrm>
              <a:off x="7956550" y="2349500"/>
              <a:ext cx="1079500" cy="2374900"/>
            </a:xfrm>
            <a:prstGeom prst="rect">
              <a:avLst/>
            </a:prstGeom>
            <a:solidFill>
              <a:srgbClr val="FFCCFF"/>
            </a:solidFill>
            <a:ln w="9525">
              <a:miter lim="800000"/>
            </a:ln>
            <a:scene3d>
              <a:camera prst="legacyObliqueTopLeft"/>
              <a:lightRig rig="legacyFlat3" dir="t"/>
            </a:scene3d>
            <a:sp3d extrusionH="430200" prstMaterial="legacyMatte">
              <a:bevelT w="13500" h="13500" prst="angle"/>
              <a:bevelB w="13500" h="13500" prst="angle"/>
              <a:extrusionClr>
                <a:srgbClr val="FFCCFF"/>
              </a:extrusionClr>
            </a:sp3d>
          </p:spPr>
          <p:txBody>
            <a:bodyPr wrap="none" anchor="ctr">
              <a:flatTx/>
            </a:bodyPr>
            <a:lstStyle/>
            <a:p>
              <a:pPr algn="ctr">
                <a:lnSpc>
                  <a:spcPct val="100000"/>
                </a:lnSpc>
                <a:spcBef>
                  <a:spcPct val="0"/>
                </a:spcBef>
                <a:buFontTx/>
                <a:buNone/>
              </a:pPr>
              <a:r>
                <a:rPr lang="zh-CN" altLang="en-US" sz="1800">
                  <a:latin typeface="Arial" panose="020B0604020202020204" pitchFamily="34" charset="0"/>
                </a:rPr>
                <a:t>业务</a:t>
              </a:r>
              <a:endParaRPr lang="zh-CN" altLang="en-US" sz="1800">
                <a:latin typeface="Arial" panose="020B0604020202020204" pitchFamily="34" charset="0"/>
              </a:endParaRPr>
            </a:p>
            <a:p>
              <a:pPr algn="ctr">
                <a:lnSpc>
                  <a:spcPct val="100000"/>
                </a:lnSpc>
                <a:spcBef>
                  <a:spcPct val="0"/>
                </a:spcBef>
                <a:buFontTx/>
                <a:buNone/>
              </a:pPr>
              <a:r>
                <a:rPr lang="zh-CN" altLang="en-US" sz="1800">
                  <a:latin typeface="Arial" panose="020B0604020202020204" pitchFamily="34" charset="0"/>
                </a:rPr>
                <a:t>绩效</a:t>
              </a:r>
              <a:endParaRPr lang="zh-CN" altLang="en-US" sz="1800">
                <a:latin typeface="Arial" panose="020B0604020202020204" pitchFamily="34" charset="0"/>
              </a:endParaRPr>
            </a:p>
            <a:p>
              <a:pPr algn="ctr">
                <a:lnSpc>
                  <a:spcPct val="100000"/>
                </a:lnSpc>
                <a:spcBef>
                  <a:spcPct val="0"/>
                </a:spcBef>
                <a:buFontTx/>
                <a:buNone/>
              </a:pPr>
              <a:r>
                <a:rPr lang="zh-CN" altLang="en-US" sz="1800">
                  <a:latin typeface="Arial" panose="020B0604020202020204" pitchFamily="34" charset="0"/>
                </a:rPr>
                <a:t>和</a:t>
              </a:r>
              <a:endParaRPr lang="zh-CN" altLang="en-US" sz="1800">
                <a:latin typeface="Arial" panose="020B0604020202020204" pitchFamily="34" charset="0"/>
              </a:endParaRPr>
            </a:p>
            <a:p>
              <a:pPr algn="ctr">
                <a:lnSpc>
                  <a:spcPct val="100000"/>
                </a:lnSpc>
                <a:spcBef>
                  <a:spcPct val="0"/>
                </a:spcBef>
                <a:buFontTx/>
                <a:buNone/>
              </a:pPr>
              <a:r>
                <a:rPr lang="zh-CN" altLang="en-US" sz="1800">
                  <a:latin typeface="Arial" panose="020B0604020202020204" pitchFamily="34" charset="0"/>
                </a:rPr>
                <a:t>结果</a:t>
              </a:r>
              <a:endParaRPr lang="zh-CN" altLang="en-US" sz="1800">
                <a:latin typeface="Arial" panose="020B0604020202020204" pitchFamily="34" charset="0"/>
              </a:endParaRPr>
            </a:p>
          </p:txBody>
        </p:sp>
        <p:sp>
          <p:nvSpPr>
            <p:cNvPr id="609302" name="AutoShape 22"/>
            <p:cNvSpPr>
              <a:spLocks noChangeArrowheads="1"/>
            </p:cNvSpPr>
            <p:nvPr/>
          </p:nvSpPr>
          <p:spPr bwMode="auto">
            <a:xfrm>
              <a:off x="7380288" y="3284538"/>
              <a:ext cx="431800" cy="431800"/>
            </a:xfrm>
            <a:prstGeom prst="leftRightArrow">
              <a:avLst>
                <a:gd name="adj1" fmla="val 50000"/>
                <a:gd name="adj2" fmla="val 2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a:lnSpc>
                  <a:spcPct val="100000"/>
                </a:lnSpc>
                <a:spcBef>
                  <a:spcPct val="0"/>
                </a:spcBef>
                <a:buFontTx/>
                <a:buNone/>
                <a:defRPr/>
              </a:pPr>
              <a:endParaRPr lang="zh-CN" altLang="en-US" sz="1800">
                <a:latin typeface="Arial" panose="020B0604020202020204" pitchFamily="34" charset="0"/>
              </a:endParaRPr>
            </a:p>
          </p:txBody>
        </p:sp>
      </p:grpSp>
      <p:sp>
        <p:nvSpPr>
          <p:cNvPr id="21521" name="TextBox 16"/>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20" name="灯片编号占位符 19"/>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5616" y="260350"/>
            <a:ext cx="7653734" cy="1139825"/>
          </a:xfrm>
        </p:spPr>
        <p:txBody>
          <a:bodyPr>
            <a:noAutofit/>
          </a:bodyPr>
          <a:lstStyle/>
          <a:p>
            <a:r>
              <a:rPr lang="zh-CN" altLang="en-US" sz="3200" dirty="0" smtClean="0"/>
              <a:t>（</a:t>
            </a:r>
            <a:r>
              <a:rPr lang="en-US" altLang="zh-CN" sz="3200" dirty="0" smtClean="0"/>
              <a:t>4</a:t>
            </a:r>
            <a:r>
              <a:rPr lang="zh-CN" altLang="en-US" sz="3200" dirty="0" smtClean="0"/>
              <a:t>）为什么总体报酬概念越来越流行？</a:t>
            </a:r>
            <a:endParaRPr lang="zh-CN" altLang="en-US" sz="3200" dirty="0" smtClean="0"/>
          </a:p>
        </p:txBody>
      </p:sp>
      <p:sp>
        <p:nvSpPr>
          <p:cNvPr id="24579" name="Rectangle 3"/>
          <p:cNvSpPr>
            <a:spLocks noGrp="1" noChangeArrowheads="1"/>
          </p:cNvSpPr>
          <p:nvPr>
            <p:ph idx="1"/>
          </p:nvPr>
        </p:nvSpPr>
        <p:spPr>
          <a:xfrm>
            <a:off x="1187624" y="1357313"/>
            <a:ext cx="7608714" cy="4530725"/>
          </a:xfrm>
          <a:ln>
            <a:noFill/>
          </a:ln>
        </p:spPr>
        <p:txBody>
          <a:bodyPr/>
          <a:lstStyle/>
          <a:p>
            <a:pPr marL="571500" indent="-571500" eaLnBrk="1" hangingPunct="1">
              <a:lnSpc>
                <a:spcPct val="90000"/>
              </a:lnSpc>
            </a:pPr>
            <a:r>
              <a:rPr lang="zh-CN" altLang="en-US" sz="2400" b="1" dirty="0" smtClean="0">
                <a:latin typeface="楷体_GB2312" pitchFamily="49" charset="-122"/>
                <a:ea typeface="楷体_GB2312" pitchFamily="49" charset="-122"/>
              </a:rPr>
              <a:t>只用货币报酬激励员工的局限性</a:t>
            </a:r>
            <a:endParaRPr lang="en-US" altLang="zh-CN" sz="2400" b="1" dirty="0" smtClean="0">
              <a:latin typeface="楷体_GB2312" pitchFamily="49" charset="-122"/>
              <a:ea typeface="楷体_GB2312" pitchFamily="49" charset="-122"/>
            </a:endParaRPr>
          </a:p>
          <a:p>
            <a:pPr marL="571500" indent="-571500" eaLnBrk="1" hangingPunct="1">
              <a:lnSpc>
                <a:spcPct val="90000"/>
              </a:lnSpc>
            </a:pPr>
            <a:r>
              <a:rPr lang="zh-CN" altLang="en-US" sz="2400" dirty="0" smtClean="0">
                <a:latin typeface="楷体_GB2312" pitchFamily="49" charset="-122"/>
                <a:ea typeface="楷体_GB2312" pitchFamily="49" charset="-122"/>
              </a:rPr>
              <a:t>两个事实：</a:t>
            </a:r>
            <a:endParaRPr lang="en-US" altLang="zh-CN" sz="2400" dirty="0" smtClean="0">
              <a:latin typeface="楷体_GB2312" pitchFamily="49" charset="-122"/>
              <a:ea typeface="楷体_GB2312" pitchFamily="49" charset="-122"/>
            </a:endParaRPr>
          </a:p>
          <a:p>
            <a:pPr marL="571500" indent="-571500" eaLnBrk="1" hangingPunct="1">
              <a:lnSpc>
                <a:spcPct val="90000"/>
              </a:lnSpc>
              <a:buNone/>
            </a:pPr>
            <a:r>
              <a:rPr lang="en-US" altLang="zh-CN" sz="2400" dirty="0" smtClean="0">
                <a:latin typeface="楷体_GB2312" pitchFamily="49" charset="-122"/>
                <a:ea typeface="楷体_GB2312" pitchFamily="49" charset="-122"/>
              </a:rPr>
              <a:t>    ①</a:t>
            </a:r>
            <a:r>
              <a:rPr lang="zh-CN" altLang="en-US" sz="2400" dirty="0" smtClean="0">
                <a:latin typeface="楷体_GB2312" pitchFamily="49" charset="-122"/>
                <a:ea typeface="楷体_GB2312" pitchFamily="49" charset="-122"/>
              </a:rPr>
              <a:t>美国人过去十年的年工资增长基本上保持在</a:t>
            </a:r>
            <a:r>
              <a:rPr lang="en-US" altLang="zh-CN" sz="2400" dirty="0" smtClean="0">
                <a:latin typeface="楷体_GB2312" pitchFamily="49" charset="-122"/>
                <a:ea typeface="楷体_GB2312" pitchFamily="49" charset="-122"/>
              </a:rPr>
              <a:t>3%</a:t>
            </a:r>
            <a:r>
              <a:rPr lang="zh-CN" altLang="en-US" sz="2400" dirty="0" smtClean="0">
                <a:latin typeface="楷体_GB2312" pitchFamily="49" charset="-122"/>
                <a:ea typeface="楷体_GB2312" pitchFamily="49" charset="-122"/>
              </a:rPr>
              <a:t>左右，以</a:t>
            </a:r>
            <a:r>
              <a:rPr lang="en-US" altLang="zh-CN" sz="2400" dirty="0" smtClean="0">
                <a:latin typeface="楷体_GB2312" pitchFamily="49" charset="-122"/>
                <a:ea typeface="楷体_GB2312" pitchFamily="49" charset="-122"/>
              </a:rPr>
              <a:t>2.4</a:t>
            </a:r>
            <a:r>
              <a:rPr lang="zh-CN" altLang="en-US" sz="2400" dirty="0" smtClean="0">
                <a:latin typeface="楷体_GB2312" pitchFamily="49" charset="-122"/>
                <a:ea typeface="楷体_GB2312" pitchFamily="49" charset="-122"/>
              </a:rPr>
              <a:t>万美元年收入为例，每年增长</a:t>
            </a:r>
            <a:r>
              <a:rPr lang="en-US" altLang="zh-CN" sz="2400" dirty="0" smtClean="0">
                <a:latin typeface="楷体_GB2312" pitchFamily="49" charset="-122"/>
                <a:ea typeface="楷体_GB2312" pitchFamily="49" charset="-122"/>
              </a:rPr>
              <a:t>720</a:t>
            </a:r>
            <a:r>
              <a:rPr lang="zh-CN" altLang="en-US" sz="2400" dirty="0" smtClean="0">
                <a:latin typeface="楷体_GB2312" pitchFamily="49" charset="-122"/>
                <a:ea typeface="楷体_GB2312" pitchFamily="49" charset="-122"/>
              </a:rPr>
              <a:t>美元，十年增长</a:t>
            </a:r>
            <a:r>
              <a:rPr lang="en-US" altLang="zh-CN" sz="2400" dirty="0" smtClean="0">
                <a:latin typeface="楷体_GB2312" pitchFamily="49" charset="-122"/>
                <a:ea typeface="楷体_GB2312" pitchFamily="49" charset="-122"/>
              </a:rPr>
              <a:t>7200</a:t>
            </a:r>
            <a:r>
              <a:rPr lang="zh-CN" altLang="en-US" sz="2400" dirty="0" smtClean="0">
                <a:latin typeface="楷体_GB2312" pitchFamily="49" charset="-122"/>
                <a:ea typeface="楷体_GB2312" pitchFamily="49" charset="-122"/>
              </a:rPr>
              <a:t>美元，一个人有几个十年？货币报酬增长所带来的吸引力很低</a:t>
            </a:r>
            <a:endParaRPr lang="en-US" altLang="zh-CN" sz="2400" dirty="0" smtClean="0">
              <a:latin typeface="楷体_GB2312" pitchFamily="49" charset="-122"/>
              <a:ea typeface="楷体_GB2312" pitchFamily="49" charset="-122"/>
            </a:endParaRPr>
          </a:p>
          <a:p>
            <a:pPr marL="571500" indent="-571500" eaLnBrk="1" hangingPunct="1">
              <a:lnSpc>
                <a:spcPct val="90000"/>
              </a:lnSpc>
              <a:buNone/>
            </a:pPr>
            <a:r>
              <a:rPr lang="en-US" altLang="zh-CN" sz="2400" dirty="0" smtClean="0">
                <a:latin typeface="楷体_GB2312" pitchFamily="49" charset="-122"/>
                <a:ea typeface="楷体_GB2312" pitchFamily="49" charset="-122"/>
              </a:rPr>
              <a:t>    ②</a:t>
            </a:r>
            <a:r>
              <a:rPr lang="zh-CN" altLang="en-US" sz="2400" dirty="0" smtClean="0">
                <a:latin typeface="楷体_GB2312" pitchFamily="49" charset="-122"/>
                <a:ea typeface="楷体_GB2312" pitchFamily="49" charset="-122"/>
              </a:rPr>
              <a:t>中国人均工资每年增长</a:t>
            </a:r>
            <a:r>
              <a:rPr lang="en-US" altLang="zh-CN" sz="2400" dirty="0" smtClean="0">
                <a:latin typeface="楷体_GB2312" pitchFamily="49" charset="-122"/>
                <a:ea typeface="楷体_GB2312" pitchFamily="49" charset="-122"/>
              </a:rPr>
              <a:t>13%</a:t>
            </a:r>
            <a:r>
              <a:rPr lang="zh-CN" altLang="en-US" sz="2400" dirty="0" smtClean="0">
                <a:latin typeface="楷体_GB2312" pitchFamily="49" charset="-122"/>
                <a:ea typeface="楷体_GB2312" pitchFamily="49" charset="-122"/>
              </a:rPr>
              <a:t>，约</a:t>
            </a:r>
            <a:r>
              <a:rPr lang="en-US" altLang="zh-CN" sz="2400" dirty="0" smtClean="0">
                <a:latin typeface="楷体_GB2312" pitchFamily="49" charset="-122"/>
                <a:ea typeface="楷体_GB2312" pitchFamily="49" charset="-122"/>
              </a:rPr>
              <a:t>7-8</a:t>
            </a:r>
            <a:r>
              <a:rPr lang="zh-CN" altLang="en-US" sz="2400" dirty="0" smtClean="0">
                <a:latin typeface="楷体_GB2312" pitchFamily="49" charset="-122"/>
                <a:ea typeface="楷体_GB2312" pitchFamily="49" charset="-122"/>
              </a:rPr>
              <a:t>年增长一倍，但是员工还是不满意。而利润不是七八年翻一番，能保持不变就不错了。</a:t>
            </a:r>
            <a:endParaRPr lang="en-US" altLang="zh-CN" sz="2400" dirty="0" smtClean="0">
              <a:latin typeface="楷体_GB2312" pitchFamily="49" charset="-122"/>
              <a:ea typeface="楷体_GB2312" pitchFamily="49" charset="-122"/>
            </a:endParaRPr>
          </a:p>
          <a:p>
            <a:pPr marL="571500" indent="-571500" eaLnBrk="1" hangingPunct="1">
              <a:lnSpc>
                <a:spcPct val="90000"/>
              </a:lnSpc>
            </a:pPr>
            <a:r>
              <a:rPr lang="zh-CN" altLang="en-US" sz="2400" dirty="0" smtClean="0">
                <a:latin typeface="楷体_GB2312" pitchFamily="49" charset="-122"/>
                <a:ea typeface="楷体_GB2312" pitchFamily="49" charset="-122"/>
              </a:rPr>
              <a:t>矛盾：</a:t>
            </a:r>
            <a:endParaRPr lang="en-US" altLang="zh-CN" sz="2400" dirty="0" smtClean="0">
              <a:latin typeface="楷体_GB2312" pitchFamily="49" charset="-122"/>
              <a:ea typeface="楷体_GB2312" pitchFamily="49" charset="-122"/>
            </a:endParaRPr>
          </a:p>
          <a:p>
            <a:pPr marL="571500" indent="-571500" eaLnBrk="1" hangingPunct="1">
              <a:lnSpc>
                <a:spcPct val="90000"/>
              </a:lnSpc>
              <a:buFontTx/>
              <a:buNone/>
            </a:pPr>
            <a:r>
              <a:rPr lang="zh-CN" altLang="en-US" sz="2400" dirty="0" smtClean="0">
                <a:latin typeface="楷体_GB2312" pitchFamily="49" charset="-122"/>
                <a:ea typeface="楷体_GB2312" pitchFamily="49" charset="-122"/>
              </a:rPr>
              <a:t>    一方面工资不断增长，另一方面利润不断下降</a:t>
            </a:r>
            <a:endParaRPr lang="en-US" altLang="zh-CN" sz="2400" dirty="0" smtClean="0">
              <a:latin typeface="楷体_GB2312" pitchFamily="49" charset="-122"/>
              <a:ea typeface="楷体_GB2312" pitchFamily="49" charset="-122"/>
            </a:endParaRPr>
          </a:p>
          <a:p>
            <a:pPr marL="571500" indent="-571500" eaLnBrk="1" hangingPunct="1">
              <a:lnSpc>
                <a:spcPct val="90000"/>
              </a:lnSpc>
            </a:pPr>
            <a:r>
              <a:rPr lang="zh-CN" altLang="en-US" sz="2400" dirty="0" smtClean="0">
                <a:latin typeface="楷体_GB2312" pitchFamily="49" charset="-122"/>
                <a:ea typeface="楷体_GB2312" pitchFamily="49" charset="-122"/>
              </a:rPr>
              <a:t>所以，</a:t>
            </a:r>
            <a:r>
              <a:rPr lang="zh-CN" altLang="en-US" sz="2400" b="1" dirty="0" smtClean="0">
                <a:latin typeface="楷体_GB2312" pitchFamily="49" charset="-122"/>
                <a:ea typeface="楷体_GB2312" pitchFamily="49" charset="-122"/>
              </a:rPr>
              <a:t>只在货币报酬上做文章行不通</a:t>
            </a:r>
            <a:endParaRPr lang="zh-CN" altLang="en-US" sz="2400" b="1" dirty="0" smtClean="0">
              <a:latin typeface="楷体_GB2312" pitchFamily="49" charset="-122"/>
              <a:ea typeface="楷体_GB2312" pitchFamily="49" charset="-122"/>
            </a:endParaRPr>
          </a:p>
        </p:txBody>
      </p:sp>
      <p:sp>
        <p:nvSpPr>
          <p:cNvPr id="5" name="灯片编号占位符 4"/>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1331640" y="1340768"/>
            <a:ext cx="7286625" cy="4524315"/>
          </a:xfrm>
          <a:prstGeom prst="rect">
            <a:avLst/>
          </a:prstGeom>
          <a:noFill/>
          <a:ln w="9525">
            <a:noFill/>
            <a:miter lim="800000"/>
          </a:ln>
        </p:spPr>
        <p:txBody>
          <a:bodyPr>
            <a:spAutoFit/>
          </a:bodyPr>
          <a:lstStyle/>
          <a:p>
            <a:pPr>
              <a:buFont typeface="Arial" panose="020B0604020202020204" pitchFamily="34" charset="0"/>
              <a:buChar char="•"/>
            </a:pPr>
            <a:r>
              <a:rPr lang="zh-CN" altLang="en-US" sz="2400" dirty="0">
                <a:latin typeface="楷体_GB2312" pitchFamily="49" charset="-122"/>
                <a:ea typeface="楷体_GB2312" pitchFamily="49" charset="-122"/>
              </a:rPr>
              <a:t>文章做在哪里</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a:buFont typeface="Arial" panose="020B0604020202020204" pitchFamily="34" charset="0"/>
              <a:buChar char="•"/>
            </a:pPr>
            <a:endParaRPr lang="en-US" altLang="zh-CN" sz="2400" dirty="0">
              <a:latin typeface="楷体_GB2312" pitchFamily="49" charset="-122"/>
              <a:ea typeface="楷体_GB2312" pitchFamily="49" charset="-122"/>
            </a:endParaRPr>
          </a:p>
          <a:p>
            <a:r>
              <a:rPr lang="en-US" altLang="zh-CN" sz="2400" dirty="0" smtClean="0">
                <a:latin typeface="楷体_GB2312" pitchFamily="49" charset="-122"/>
                <a:ea typeface="楷体_GB2312" pitchFamily="49" charset="-122"/>
              </a:rPr>
              <a:t>①</a:t>
            </a:r>
            <a:r>
              <a:rPr lang="zh-CN" altLang="en-US" sz="2400" dirty="0" smtClean="0">
                <a:latin typeface="楷体_GB2312" pitchFamily="49" charset="-122"/>
                <a:ea typeface="楷体_GB2312" pitchFamily="49" charset="-122"/>
              </a:rPr>
              <a:t>激励理论</a:t>
            </a:r>
            <a:endParaRPr lang="en-US" altLang="zh-CN" sz="2400" dirty="0">
              <a:latin typeface="楷体_GB2312" pitchFamily="49" charset="-122"/>
              <a:ea typeface="楷体_GB2312" pitchFamily="49" charset="-122"/>
            </a:endParaRPr>
          </a:p>
          <a:p>
            <a:r>
              <a:rPr lang="en-US" altLang="zh-CN" sz="2400" dirty="0" smtClean="0">
                <a:latin typeface="楷体_GB2312" pitchFamily="49" charset="-122"/>
                <a:ea typeface="楷体_GB2312" pitchFamily="49" charset="-122"/>
              </a:rPr>
              <a:t>②</a:t>
            </a:r>
            <a:r>
              <a:rPr lang="zh-CN" altLang="en-US" sz="2400" dirty="0" smtClean="0">
                <a:latin typeface="楷体_GB2312" pitchFamily="49" charset="-122"/>
                <a:ea typeface="楷体_GB2312" pitchFamily="49" charset="-122"/>
              </a:rPr>
              <a:t>调查</a:t>
            </a:r>
            <a:r>
              <a:rPr lang="zh-CN" altLang="en-US" sz="2400" dirty="0">
                <a:latin typeface="楷体_GB2312" pitchFamily="49" charset="-122"/>
                <a:ea typeface="楷体_GB2312" pitchFamily="49" charset="-122"/>
              </a:rPr>
              <a:t>：人们被吸引到一个公司或者离开某公司的</a:t>
            </a:r>
            <a:r>
              <a:rPr lang="zh-CN" altLang="en-US" sz="2400" dirty="0" smtClean="0">
                <a:latin typeface="楷体_GB2312" pitchFamily="49" charset="-122"/>
                <a:ea typeface="楷体_GB2312" pitchFamily="49" charset="-122"/>
              </a:rPr>
              <a:t>原因</a:t>
            </a:r>
            <a:endParaRPr lang="en-US" altLang="zh-CN" sz="2400" dirty="0" smtClean="0">
              <a:latin typeface="楷体_GB2312" pitchFamily="49" charset="-122"/>
              <a:ea typeface="楷体_GB2312" pitchFamily="49" charset="-122"/>
            </a:endParaRPr>
          </a:p>
          <a:p>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美</a:t>
            </a:r>
            <a:r>
              <a:rPr lang="zh-CN" altLang="en-US" sz="2400" dirty="0">
                <a:latin typeface="楷体_GB2312" pitchFamily="49" charset="-122"/>
                <a:ea typeface="楷体_GB2312" pitchFamily="49" charset="-122"/>
              </a:rPr>
              <a:t>世的调查</a:t>
            </a:r>
            <a:endParaRPr lang="en-US" altLang="zh-CN" sz="2400" dirty="0">
              <a:latin typeface="楷体_GB2312" pitchFamily="49" charset="-122"/>
              <a:ea typeface="楷体_GB2312" pitchFamily="49" charset="-122"/>
            </a:endParaRPr>
          </a:p>
          <a:p>
            <a:r>
              <a:rPr lang="zh-CN" altLang="en-US" sz="2400" dirty="0">
                <a:latin typeface="楷体_GB2312" pitchFamily="49" charset="-122"/>
                <a:ea typeface="楷体_GB2312" pitchFamily="49" charset="-122"/>
              </a:rPr>
              <a:t>人们被吸引的原因：发展机会、工作环境、薪酬水平</a:t>
            </a:r>
            <a:endParaRPr lang="en-US" altLang="zh-CN" sz="2400" dirty="0">
              <a:latin typeface="楷体_GB2312" pitchFamily="49" charset="-122"/>
              <a:ea typeface="楷体_GB2312" pitchFamily="49" charset="-122"/>
            </a:endParaRPr>
          </a:p>
          <a:p>
            <a:r>
              <a:rPr lang="zh-CN" altLang="en-US" sz="2400" dirty="0">
                <a:latin typeface="楷体_GB2312" pitchFamily="49" charset="-122"/>
                <a:ea typeface="楷体_GB2312" pitchFamily="49" charset="-122"/>
              </a:rPr>
              <a:t>离开原因：工作环境、发展机会、薪酬水平</a:t>
            </a:r>
            <a:endParaRPr lang="en-US" altLang="zh-CN" sz="2400" dirty="0">
              <a:latin typeface="楷体_GB2312" pitchFamily="49" charset="-122"/>
              <a:ea typeface="楷体_GB2312" pitchFamily="49" charset="-122"/>
            </a:endParaRPr>
          </a:p>
          <a:p>
            <a:pPr>
              <a:buFont typeface="Arial" panose="020B0604020202020204" pitchFamily="34" charset="0"/>
              <a:buChar char="•"/>
            </a:pPr>
            <a:endParaRPr lang="en-US" altLang="zh-CN" sz="2400" dirty="0">
              <a:latin typeface="楷体_GB2312" pitchFamily="49" charset="-122"/>
              <a:ea typeface="楷体_GB2312" pitchFamily="49" charset="-122"/>
            </a:endParaRPr>
          </a:p>
          <a:p>
            <a:pPr>
              <a:buFont typeface="Arial" panose="020B0604020202020204" pitchFamily="34" charset="0"/>
              <a:buChar char="•"/>
            </a:pPr>
            <a:r>
              <a:rPr lang="zh-CN" altLang="en-US" sz="2400" dirty="0">
                <a:latin typeface="楷体_GB2312" pitchFamily="49" charset="-122"/>
                <a:ea typeface="楷体_GB2312" pitchFamily="49" charset="-122"/>
              </a:rPr>
              <a:t>结论</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a:buFont typeface="Arial" panose="020B0604020202020204" pitchFamily="34" charset="0"/>
              <a:buChar char="•"/>
            </a:pPr>
            <a:r>
              <a:rPr lang="zh-CN" altLang="en-US" sz="2400" b="1" dirty="0" smtClean="0">
                <a:latin typeface="楷体_GB2312" pitchFamily="49" charset="-122"/>
                <a:ea typeface="楷体_GB2312" pitchFamily="49" charset="-122"/>
              </a:rPr>
              <a:t>不</a:t>
            </a:r>
            <a:r>
              <a:rPr lang="zh-CN" altLang="en-US" sz="2400" b="1" dirty="0">
                <a:latin typeface="楷体_GB2312" pitchFamily="49" charset="-122"/>
                <a:ea typeface="楷体_GB2312" pitchFamily="49" charset="-122"/>
              </a:rPr>
              <a:t>光是货币报酬，非货币报酬的因素对员工也有激励，而且激励作用更大</a:t>
            </a:r>
            <a:endParaRPr lang="en-US" altLang="zh-CN" sz="2400" b="1" dirty="0">
              <a:latin typeface="楷体_GB2312" pitchFamily="49" charset="-122"/>
              <a:ea typeface="楷体_GB2312" pitchFamily="49" charset="-122"/>
            </a:endParaRPr>
          </a:p>
        </p:txBody>
      </p:sp>
      <p:sp>
        <p:nvSpPr>
          <p:cNvPr id="4" name="灯片编号占位符 3"/>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42844" y="569895"/>
          <a:ext cx="8858280" cy="59293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灯片编号占位符 6"/>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normAutofit/>
          </a:bodyPr>
          <a:lstStyle/>
          <a:p>
            <a:r>
              <a:rPr lang="zh-CN" altLang="en-US" sz="3600" dirty="0" smtClean="0"/>
              <a:t>（</a:t>
            </a:r>
            <a:r>
              <a:rPr lang="en-US" altLang="zh-CN" sz="3600" dirty="0" smtClean="0"/>
              <a:t>5</a:t>
            </a:r>
            <a:r>
              <a:rPr lang="zh-CN" altLang="en-US" sz="3600" dirty="0" smtClean="0"/>
              <a:t>）三个重要的非货币报酬类型</a:t>
            </a:r>
            <a:endParaRPr lang="zh-CN" altLang="en-US" sz="3600" dirty="0" smtClean="0"/>
          </a:p>
        </p:txBody>
      </p:sp>
      <p:sp>
        <p:nvSpPr>
          <p:cNvPr id="27651" name="内容占位符 2"/>
          <p:cNvSpPr>
            <a:spLocks noGrp="1"/>
          </p:cNvSpPr>
          <p:nvPr>
            <p:ph idx="1"/>
          </p:nvPr>
        </p:nvSpPr>
        <p:spPr/>
        <p:txBody>
          <a:bodyPr/>
          <a:lstStyle/>
          <a:p>
            <a:r>
              <a:rPr lang="en-US" altLang="zh-CN" dirty="0" smtClean="0"/>
              <a:t>①</a:t>
            </a:r>
            <a:r>
              <a:rPr lang="zh-CN" altLang="en-US" dirty="0" smtClean="0"/>
              <a:t>工作生活平衡</a:t>
            </a:r>
            <a:endParaRPr lang="en-US" altLang="zh-CN" dirty="0" smtClean="0"/>
          </a:p>
          <a:p>
            <a:r>
              <a:rPr lang="en-US" altLang="zh-CN" dirty="0" smtClean="0"/>
              <a:t>②</a:t>
            </a:r>
            <a:r>
              <a:rPr lang="zh-CN" altLang="en-US" dirty="0" smtClean="0"/>
              <a:t>认可激励计划</a:t>
            </a:r>
            <a:endParaRPr lang="en-US" altLang="zh-CN" dirty="0" smtClean="0"/>
          </a:p>
          <a:p>
            <a:r>
              <a:rPr lang="en-US" altLang="zh-CN" dirty="0" smtClean="0"/>
              <a:t>③</a:t>
            </a:r>
            <a:r>
              <a:rPr lang="zh-CN" altLang="en-US" dirty="0" smtClean="0"/>
              <a:t>学习与发展机会</a:t>
            </a:r>
            <a:endParaRPr lang="en-US" altLang="zh-CN" dirty="0" smtClean="0"/>
          </a:p>
        </p:txBody>
      </p:sp>
      <p:sp>
        <p:nvSpPr>
          <p:cNvPr id="5" name="灯片编号占位符 4"/>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normAutofit fontScale="90000"/>
          </a:bodyPr>
          <a:lstStyle/>
          <a:p>
            <a:r>
              <a:rPr lang="en-US" altLang="zh-CN" dirty="0" smtClean="0"/>
              <a:t>①</a:t>
            </a:r>
            <a:r>
              <a:rPr lang="zh-CN" altLang="en-US" dirty="0" smtClean="0"/>
              <a:t>工作生活平衡</a:t>
            </a:r>
            <a:endParaRPr lang="zh-CN" altLang="en-US" dirty="0" smtClean="0"/>
          </a:p>
        </p:txBody>
      </p:sp>
      <p:sp>
        <p:nvSpPr>
          <p:cNvPr id="28675" name="内容占位符 2"/>
          <p:cNvSpPr>
            <a:spLocks noGrp="1"/>
          </p:cNvSpPr>
          <p:nvPr>
            <p:ph idx="1"/>
          </p:nvPr>
        </p:nvSpPr>
        <p:spPr/>
        <p:txBody>
          <a:bodyPr>
            <a:normAutofit fontScale="92500" lnSpcReduction="20000"/>
          </a:bodyPr>
          <a:lstStyle/>
          <a:p>
            <a:r>
              <a:rPr lang="en-US" altLang="zh-CN" dirty="0" smtClean="0"/>
              <a:t>Work-Life Balance</a:t>
            </a:r>
            <a:endParaRPr lang="en-US" altLang="zh-CN" dirty="0" smtClean="0"/>
          </a:p>
          <a:p>
            <a:r>
              <a:rPr lang="en-US" altLang="zh-CN" dirty="0" smtClean="0"/>
              <a:t>07</a:t>
            </a:r>
            <a:r>
              <a:rPr lang="zh-CN" altLang="en-US" dirty="0" smtClean="0"/>
              <a:t>年美国最佳雇主评选的共同特点：强调工作与生活平衡</a:t>
            </a:r>
            <a:endParaRPr lang="en-US" altLang="zh-CN" dirty="0" smtClean="0"/>
          </a:p>
          <a:p>
            <a:r>
              <a:rPr lang="zh-CN" altLang="en-US" dirty="0" smtClean="0"/>
              <a:t>一篇文献：哈佛大学认为处理好工作与生活平衡的三个原则</a:t>
            </a:r>
            <a:endParaRPr lang="en-US" altLang="zh-CN" dirty="0" smtClean="0"/>
          </a:p>
          <a:p>
            <a:r>
              <a:rPr lang="zh-CN" altLang="en-US" dirty="0" smtClean="0"/>
              <a:t>最重要的挑战：</a:t>
            </a:r>
            <a:endParaRPr lang="en-US" altLang="zh-CN" dirty="0" smtClean="0"/>
          </a:p>
          <a:p>
            <a:pPr>
              <a:buNone/>
            </a:pPr>
            <a:r>
              <a:rPr lang="zh-CN" altLang="en-US" dirty="0" smtClean="0"/>
              <a:t>  员工的工作时间在不断减少，但是绩效要求却在不断提高</a:t>
            </a:r>
            <a:endParaRPr lang="en-US" altLang="zh-CN" dirty="0" smtClean="0"/>
          </a:p>
          <a:p>
            <a:pPr>
              <a:buNone/>
            </a:pPr>
            <a:r>
              <a:rPr lang="zh-CN" altLang="en-US" dirty="0" smtClean="0"/>
              <a:t>  怎么办？</a:t>
            </a:r>
            <a:endParaRPr lang="en-US" altLang="zh-CN" dirty="0" smtClean="0"/>
          </a:p>
          <a:p>
            <a:r>
              <a:rPr lang="zh-CN" altLang="en-US" dirty="0" smtClean="0"/>
              <a:t>聪明工作与辛苦工作</a:t>
            </a:r>
            <a:endParaRPr lang="zh-CN" altLang="en-US" dirty="0" smtClean="0"/>
          </a:p>
        </p:txBody>
      </p:sp>
      <p:sp>
        <p:nvSpPr>
          <p:cNvPr id="5" name="灯片编号占位符 4"/>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normAutofit fontScale="90000"/>
          </a:bodyPr>
          <a:lstStyle/>
          <a:p>
            <a:r>
              <a:rPr lang="zh-CN" altLang="en-US" smtClean="0"/>
              <a:t>聪明工作与辛苦工作</a:t>
            </a:r>
            <a:endParaRPr lang="zh-CN" altLang="en-US" smtClean="0"/>
          </a:p>
        </p:txBody>
      </p:sp>
      <p:sp>
        <p:nvSpPr>
          <p:cNvPr id="29699" name="内容占位符 2"/>
          <p:cNvSpPr>
            <a:spLocks noGrp="1"/>
          </p:cNvSpPr>
          <p:nvPr>
            <p:ph idx="1"/>
          </p:nvPr>
        </p:nvSpPr>
        <p:spPr/>
        <p:txBody>
          <a:bodyPr>
            <a:normAutofit fontScale="77500" lnSpcReduction="20000"/>
          </a:bodyPr>
          <a:lstStyle/>
          <a:p>
            <a:r>
              <a:rPr lang="zh-CN" altLang="en-US" dirty="0" smtClean="0"/>
              <a:t>案例一、为什么二十万义和团成员打不过</a:t>
            </a:r>
            <a:r>
              <a:rPr lang="en-US" altLang="zh-CN" dirty="0" smtClean="0"/>
              <a:t>1500</a:t>
            </a:r>
            <a:r>
              <a:rPr lang="zh-CN" altLang="en-US" dirty="0" smtClean="0"/>
              <a:t>英国士兵？</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案例二、江中制药的销售是如何增长的</a:t>
            </a:r>
            <a:endParaRPr lang="en-US" altLang="zh-CN" dirty="0" smtClean="0">
              <a:solidFill>
                <a:srgbClr val="FF0000"/>
              </a:solidFill>
            </a:endParaRPr>
          </a:p>
          <a:p>
            <a:r>
              <a:rPr lang="zh-CN" altLang="en-US" dirty="0" smtClean="0"/>
              <a:t>聪明工作的本质是相信绩效来自智慧，辛苦工作的本质是相信绩效更多来自个人的辛苦而不是智慧</a:t>
            </a:r>
            <a:endParaRPr lang="zh-CN" altLang="en-US" dirty="0" smtClean="0"/>
          </a:p>
        </p:txBody>
      </p:sp>
      <p:pic>
        <p:nvPicPr>
          <p:cNvPr id="29701" name="Picture 5"/>
          <p:cNvPicPr>
            <a:picLocks noChangeAspect="1" noChangeArrowheads="1"/>
          </p:cNvPicPr>
          <p:nvPr/>
        </p:nvPicPr>
        <p:blipFill>
          <a:blip r:embed="rId1" cstate="print"/>
          <a:srcRect/>
          <a:stretch>
            <a:fillRect/>
          </a:stretch>
        </p:blipFill>
        <p:spPr bwMode="auto">
          <a:xfrm>
            <a:off x="3347864" y="1916832"/>
            <a:ext cx="2880320" cy="2323092"/>
          </a:xfrm>
          <a:prstGeom prst="rect">
            <a:avLst/>
          </a:prstGeom>
          <a:noFill/>
          <a:ln w="9525" cap="flat" cmpd="sng" algn="ctr">
            <a:noFill/>
            <a:prstDash val="solid"/>
            <a:miter lim="800000"/>
            <a:headEnd/>
            <a:tailEnd/>
          </a:ln>
          <a:effectLst>
            <a:prstShdw prst="shdw17" dist="17961" dir="2700000">
              <a:srgbClr val="FFFFFF">
                <a:gamma/>
                <a:shade val="60000"/>
                <a:invGamma/>
                <a:alpha val="50000"/>
              </a:srgbClr>
            </a:prstShdw>
          </a:effectLst>
        </p:spPr>
      </p:pic>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工作时间和人均</a:t>
            </a:r>
            <a:r>
              <a:rPr lang="en-US" altLang="zh-CN" smtClean="0"/>
              <a:t>GDP</a:t>
            </a:r>
            <a:endParaRPr lang="zh-CN" altLang="en-US" smtClean="0"/>
          </a:p>
        </p:txBody>
      </p:sp>
      <p:sp>
        <p:nvSpPr>
          <p:cNvPr id="71683" name="内容占位符 2"/>
          <p:cNvSpPr>
            <a:spLocks noGrp="1"/>
          </p:cNvSpPr>
          <p:nvPr>
            <p:ph idx="1"/>
          </p:nvPr>
        </p:nvSpPr>
        <p:spPr/>
        <p:txBody>
          <a:bodyPr/>
          <a:lstStyle/>
          <a:p>
            <a:pPr marL="514350" indent="-514350">
              <a:lnSpc>
                <a:spcPct val="80000"/>
              </a:lnSpc>
              <a:buFontTx/>
              <a:buAutoNum type="arabicPeriod"/>
            </a:pPr>
            <a:endParaRPr lang="en-US" altLang="zh-CN" sz="2500" dirty="0" smtClean="0"/>
          </a:p>
          <a:p>
            <a:pPr marL="514350" indent="-514350">
              <a:lnSpc>
                <a:spcPct val="80000"/>
              </a:lnSpc>
              <a:buFontTx/>
              <a:buAutoNum type="arabicPeriod"/>
            </a:pPr>
            <a:endParaRPr lang="en-US" altLang="zh-CN" sz="2500" dirty="0" smtClean="0"/>
          </a:p>
          <a:p>
            <a:pPr marL="514350" indent="-514350">
              <a:lnSpc>
                <a:spcPct val="80000"/>
              </a:lnSpc>
              <a:buFontTx/>
              <a:buAutoNum type="arabicPeriod"/>
            </a:pPr>
            <a:endParaRPr lang="en-US" altLang="zh-CN" sz="2500" dirty="0" smtClean="0"/>
          </a:p>
          <a:p>
            <a:pPr marL="514350" indent="-514350">
              <a:lnSpc>
                <a:spcPct val="80000"/>
              </a:lnSpc>
              <a:buFontTx/>
              <a:buAutoNum type="arabicPeriod"/>
            </a:pPr>
            <a:endParaRPr lang="en-US" altLang="zh-CN" sz="2500" dirty="0" smtClean="0"/>
          </a:p>
          <a:p>
            <a:pPr marL="514350" indent="-514350">
              <a:lnSpc>
                <a:spcPct val="80000"/>
              </a:lnSpc>
              <a:buFontTx/>
              <a:buAutoNum type="arabicPeriod"/>
            </a:pPr>
            <a:endParaRPr lang="en-US" altLang="zh-CN" sz="2500" dirty="0" smtClean="0"/>
          </a:p>
          <a:p>
            <a:pPr marL="514350" indent="-514350">
              <a:lnSpc>
                <a:spcPct val="80000"/>
              </a:lnSpc>
              <a:buFontTx/>
              <a:buAutoNum type="arabicPeriod"/>
            </a:pPr>
            <a:endParaRPr lang="en-US" altLang="zh-CN" sz="2500" dirty="0" smtClean="0"/>
          </a:p>
          <a:p>
            <a:pPr marL="514350" indent="-514350">
              <a:lnSpc>
                <a:spcPct val="80000"/>
              </a:lnSpc>
              <a:buFontTx/>
              <a:buAutoNum type="arabicPeriod"/>
            </a:pPr>
            <a:endParaRPr lang="en-US" altLang="zh-CN" sz="2500" dirty="0" smtClean="0"/>
          </a:p>
          <a:p>
            <a:pPr marL="514350" indent="-514350">
              <a:lnSpc>
                <a:spcPct val="80000"/>
              </a:lnSpc>
              <a:buFontTx/>
              <a:buNone/>
            </a:pPr>
            <a:r>
              <a:rPr lang="en-US" altLang="zh-CN" sz="2500" dirty="0" smtClean="0"/>
              <a:t>           </a:t>
            </a:r>
            <a:endParaRPr lang="en-US" altLang="zh-CN" sz="2500" dirty="0" smtClean="0"/>
          </a:p>
          <a:p>
            <a:pPr marL="514350" indent="-514350">
              <a:lnSpc>
                <a:spcPct val="80000"/>
              </a:lnSpc>
              <a:buFontTx/>
              <a:buNone/>
            </a:pPr>
            <a:r>
              <a:rPr lang="zh-CN" altLang="en-US" sz="2500" dirty="0" smtClean="0"/>
              <a:t>       美国人的周平均工作时间可能比中国人要短，但</a:t>
            </a:r>
            <a:endParaRPr lang="en-US" altLang="zh-CN" sz="2500" dirty="0" smtClean="0"/>
          </a:p>
          <a:p>
            <a:pPr marL="514350" indent="-514350">
              <a:lnSpc>
                <a:spcPct val="80000"/>
              </a:lnSpc>
              <a:buFontTx/>
              <a:buNone/>
            </a:pPr>
            <a:r>
              <a:rPr lang="zh-CN" altLang="en-US" sz="2500" dirty="0" smtClean="0"/>
              <a:t>是我们的生产力只有他们的十二分之一。我们工作更</a:t>
            </a:r>
            <a:endParaRPr lang="en-US" altLang="zh-CN" sz="2500" dirty="0" smtClean="0"/>
          </a:p>
          <a:p>
            <a:pPr marL="514350" indent="-514350">
              <a:lnSpc>
                <a:spcPct val="80000"/>
              </a:lnSpc>
              <a:buFontTx/>
              <a:buNone/>
            </a:pPr>
            <a:r>
              <a:rPr lang="zh-CN" altLang="en-US" sz="2500" dirty="0" smtClean="0"/>
              <a:t>长的时间，产生更低的生产率，他们更短的时间，却</a:t>
            </a:r>
            <a:endParaRPr lang="en-US" altLang="zh-CN" sz="2500" dirty="0" smtClean="0"/>
          </a:p>
          <a:p>
            <a:pPr marL="514350" indent="-514350">
              <a:lnSpc>
                <a:spcPct val="80000"/>
              </a:lnSpc>
              <a:buFontTx/>
              <a:buNone/>
            </a:pPr>
            <a:r>
              <a:rPr lang="zh-CN" altLang="en-US" sz="2500" dirty="0" smtClean="0"/>
              <a:t>有更高的生产率，原因在哪里？</a:t>
            </a:r>
            <a:endParaRPr lang="zh-CN" altLang="en-US" sz="2500" dirty="0" smtClean="0"/>
          </a:p>
        </p:txBody>
      </p:sp>
      <p:sp>
        <p:nvSpPr>
          <p:cNvPr id="4" name="TextBox 3"/>
          <p:cNvSpPr txBox="1"/>
          <p:nvPr/>
        </p:nvSpPr>
        <p:spPr>
          <a:xfrm>
            <a:off x="5076056" y="1268760"/>
            <a:ext cx="3427412" cy="298608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nSpc>
                <a:spcPct val="100000"/>
              </a:lnSpc>
              <a:defRPr/>
            </a:pPr>
            <a:r>
              <a:rPr lang="en-US" altLang="zh-CN" sz="2000" dirty="0"/>
              <a:t>2009</a:t>
            </a:r>
            <a:r>
              <a:rPr lang="zh-CN" altLang="en-US" sz="2000" dirty="0"/>
              <a:t>年人均</a:t>
            </a:r>
            <a:r>
              <a:rPr lang="en-US" altLang="zh-CN" sz="2000" dirty="0"/>
              <a:t>GDP</a:t>
            </a:r>
            <a:r>
              <a:rPr lang="zh-CN" altLang="en-US" sz="2000" dirty="0"/>
              <a:t>（美元）：</a:t>
            </a:r>
            <a:endParaRPr lang="en-US" altLang="zh-CN" sz="2000" dirty="0"/>
          </a:p>
          <a:p>
            <a:pPr>
              <a:lnSpc>
                <a:spcPct val="100000"/>
              </a:lnSpc>
              <a:defRPr/>
            </a:pPr>
            <a:endParaRPr lang="en-US" altLang="zh-CN" sz="2000" dirty="0"/>
          </a:p>
          <a:p>
            <a:pPr marL="457200" indent="-457200">
              <a:lnSpc>
                <a:spcPct val="100000"/>
              </a:lnSpc>
              <a:buFont typeface="+mj-lt"/>
              <a:buAutoNum type="arabicPeriod"/>
              <a:defRPr/>
            </a:pPr>
            <a:r>
              <a:rPr lang="zh-CN" altLang="en-US" sz="2000" dirty="0"/>
              <a:t>荷兰</a:t>
            </a:r>
            <a:r>
              <a:rPr lang="en-US" altLang="zh-CN" sz="2000" dirty="0"/>
              <a:t>48223</a:t>
            </a:r>
            <a:endParaRPr lang="en-US" altLang="zh-CN" sz="2000" dirty="0"/>
          </a:p>
          <a:p>
            <a:pPr marL="457200" indent="-457200">
              <a:lnSpc>
                <a:spcPct val="100000"/>
              </a:lnSpc>
              <a:buFont typeface="+mj-lt"/>
              <a:buAutoNum type="arabicPeriod"/>
              <a:defRPr/>
            </a:pPr>
            <a:r>
              <a:rPr lang="zh-CN" altLang="en-US" sz="2000" dirty="0">
                <a:solidFill>
                  <a:srgbClr val="FF0000"/>
                </a:solidFill>
              </a:rPr>
              <a:t>美国</a:t>
            </a:r>
            <a:r>
              <a:rPr lang="en-US" altLang="zh-CN" sz="2000" dirty="0">
                <a:solidFill>
                  <a:srgbClr val="FF0000"/>
                </a:solidFill>
              </a:rPr>
              <a:t>46381</a:t>
            </a:r>
            <a:endParaRPr lang="en-US" altLang="zh-CN" sz="2000" dirty="0">
              <a:solidFill>
                <a:srgbClr val="FF0000"/>
              </a:solidFill>
            </a:endParaRPr>
          </a:p>
          <a:p>
            <a:pPr marL="457200" indent="-457200">
              <a:lnSpc>
                <a:spcPct val="100000"/>
              </a:lnSpc>
              <a:buFont typeface="+mj-lt"/>
              <a:buAutoNum type="arabicPeriod"/>
              <a:defRPr/>
            </a:pPr>
            <a:r>
              <a:rPr lang="zh-CN" altLang="en-US" sz="2000" dirty="0"/>
              <a:t>日本</a:t>
            </a:r>
            <a:r>
              <a:rPr lang="en-US" altLang="zh-CN" sz="2000" dirty="0"/>
              <a:t>39731</a:t>
            </a:r>
            <a:endParaRPr lang="zh-CN" altLang="en-US" sz="2000" dirty="0"/>
          </a:p>
          <a:p>
            <a:pPr marL="457200" indent="-457200">
              <a:lnSpc>
                <a:spcPct val="100000"/>
              </a:lnSpc>
              <a:buFont typeface="+mj-lt"/>
              <a:buAutoNum type="arabicPeriod"/>
              <a:defRPr/>
            </a:pPr>
            <a:r>
              <a:rPr lang="zh-CN" altLang="en-US" sz="2000" dirty="0"/>
              <a:t>英国</a:t>
            </a:r>
            <a:r>
              <a:rPr lang="en-US" altLang="zh-CN" sz="2000" dirty="0"/>
              <a:t>35334 </a:t>
            </a:r>
            <a:endParaRPr lang="en-US" altLang="zh-CN" sz="2000" dirty="0"/>
          </a:p>
          <a:p>
            <a:pPr marL="457200" indent="-457200">
              <a:lnSpc>
                <a:spcPct val="100000"/>
              </a:lnSpc>
              <a:buFont typeface="+mj-lt"/>
              <a:buAutoNum type="arabicPeriod"/>
              <a:defRPr/>
            </a:pPr>
            <a:r>
              <a:rPr lang="zh-CN" altLang="en-US" sz="2000" dirty="0">
                <a:solidFill>
                  <a:srgbClr val="FF0000"/>
                </a:solidFill>
              </a:rPr>
              <a:t>中国</a:t>
            </a:r>
            <a:r>
              <a:rPr lang="en-US" altLang="zh-CN" sz="2000" dirty="0">
                <a:solidFill>
                  <a:srgbClr val="FF0000"/>
                </a:solidFill>
              </a:rPr>
              <a:t>3678 </a:t>
            </a:r>
            <a:endParaRPr lang="en-US" altLang="zh-CN" sz="2000" dirty="0">
              <a:solidFill>
                <a:srgbClr val="FF0000"/>
              </a:solidFill>
            </a:endParaRPr>
          </a:p>
          <a:p>
            <a:pPr>
              <a:lnSpc>
                <a:spcPct val="100000"/>
              </a:lnSpc>
              <a:defRPr/>
            </a:pPr>
            <a:endParaRPr lang="en-US" altLang="zh-CN" sz="2000" dirty="0"/>
          </a:p>
        </p:txBody>
      </p:sp>
      <p:sp>
        <p:nvSpPr>
          <p:cNvPr id="6" name="TextBox 5"/>
          <p:cNvSpPr txBox="1"/>
          <p:nvPr/>
        </p:nvSpPr>
        <p:spPr>
          <a:xfrm>
            <a:off x="1403648" y="1285860"/>
            <a:ext cx="3311228" cy="283154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514350" indent="-514350">
              <a:lnSpc>
                <a:spcPct val="100000"/>
              </a:lnSpc>
              <a:defRPr/>
            </a:pPr>
            <a:r>
              <a:rPr lang="zh-CN" altLang="en-US" dirty="0"/>
              <a:t>各国法定年工作时间</a:t>
            </a:r>
            <a:r>
              <a:rPr lang="zh-CN" altLang="en-US" dirty="0" smtClean="0"/>
              <a:t>：</a:t>
            </a:r>
            <a:endParaRPr lang="en-US" altLang="zh-CN" dirty="0" smtClean="0"/>
          </a:p>
          <a:p>
            <a:pPr marL="514350" indent="-514350">
              <a:lnSpc>
                <a:spcPct val="100000"/>
              </a:lnSpc>
              <a:defRPr/>
            </a:pPr>
            <a:endParaRPr lang="en-US" altLang="zh-CN" dirty="0"/>
          </a:p>
          <a:p>
            <a:pPr marL="514350" indent="-514350">
              <a:lnSpc>
                <a:spcPct val="100000"/>
              </a:lnSpc>
              <a:buFont typeface="+mj-lt"/>
              <a:buAutoNum type="arabicPeriod"/>
              <a:defRPr/>
            </a:pPr>
            <a:r>
              <a:rPr lang="zh-CN" altLang="en-US" dirty="0">
                <a:solidFill>
                  <a:srgbClr val="FF0000"/>
                </a:solidFill>
              </a:rPr>
              <a:t>中国人</a:t>
            </a:r>
            <a:r>
              <a:rPr lang="en-US" altLang="zh-CN" dirty="0">
                <a:solidFill>
                  <a:srgbClr val="FF0000"/>
                </a:solidFill>
              </a:rPr>
              <a:t>2200</a:t>
            </a:r>
            <a:r>
              <a:rPr lang="zh-CN" altLang="en-US" dirty="0">
                <a:solidFill>
                  <a:srgbClr val="FF0000"/>
                </a:solidFill>
              </a:rPr>
              <a:t>小时                       </a:t>
            </a:r>
            <a:endParaRPr lang="en-US" altLang="zh-CN" dirty="0">
              <a:solidFill>
                <a:srgbClr val="FF0000"/>
              </a:solidFill>
            </a:endParaRPr>
          </a:p>
          <a:p>
            <a:pPr marL="514350" indent="-514350">
              <a:lnSpc>
                <a:spcPct val="100000"/>
              </a:lnSpc>
              <a:buFont typeface="+mj-lt"/>
              <a:buAutoNum type="arabicPeriod"/>
              <a:defRPr/>
            </a:pPr>
            <a:r>
              <a:rPr lang="zh-CN" altLang="en-US" dirty="0"/>
              <a:t>阿根廷人</a:t>
            </a:r>
            <a:r>
              <a:rPr lang="en-US" altLang="zh-CN" dirty="0"/>
              <a:t>1903</a:t>
            </a:r>
            <a:r>
              <a:rPr lang="zh-CN" altLang="en-US" dirty="0"/>
              <a:t>小时</a:t>
            </a:r>
            <a:endParaRPr lang="en-US" altLang="zh-CN" dirty="0"/>
          </a:p>
          <a:p>
            <a:pPr marL="514350" indent="-514350">
              <a:lnSpc>
                <a:spcPct val="100000"/>
              </a:lnSpc>
              <a:buFont typeface="+mj-lt"/>
              <a:buAutoNum type="arabicPeriod"/>
              <a:defRPr/>
            </a:pPr>
            <a:r>
              <a:rPr lang="zh-CN" altLang="en-US" dirty="0"/>
              <a:t>巴西人</a:t>
            </a:r>
            <a:r>
              <a:rPr lang="en-US" altLang="zh-CN" dirty="0"/>
              <a:t>1841</a:t>
            </a:r>
            <a:r>
              <a:rPr lang="zh-CN" altLang="en-US" dirty="0"/>
              <a:t>小时</a:t>
            </a:r>
            <a:endParaRPr lang="en-US" altLang="zh-CN" dirty="0"/>
          </a:p>
          <a:p>
            <a:pPr marL="514350" indent="-514350">
              <a:lnSpc>
                <a:spcPct val="100000"/>
              </a:lnSpc>
              <a:buFont typeface="+mj-lt"/>
              <a:buAutoNum type="arabicPeriod"/>
              <a:defRPr/>
            </a:pPr>
            <a:r>
              <a:rPr lang="zh-CN" altLang="en-US" dirty="0"/>
              <a:t>日本人</a:t>
            </a:r>
            <a:r>
              <a:rPr lang="en-US" altLang="zh-CN" dirty="0"/>
              <a:t>1758</a:t>
            </a:r>
            <a:r>
              <a:rPr lang="zh-CN" altLang="en-US" dirty="0"/>
              <a:t>小时</a:t>
            </a:r>
            <a:endParaRPr lang="en-US" altLang="zh-CN" dirty="0"/>
          </a:p>
          <a:p>
            <a:pPr marL="514350" indent="-514350">
              <a:lnSpc>
                <a:spcPct val="100000"/>
              </a:lnSpc>
              <a:buFont typeface="+mj-lt"/>
              <a:buAutoNum type="arabicPeriod"/>
              <a:defRPr/>
            </a:pPr>
            <a:r>
              <a:rPr lang="zh-CN" altLang="en-US" dirty="0">
                <a:solidFill>
                  <a:srgbClr val="FF0000"/>
                </a:solidFill>
              </a:rPr>
              <a:t>美国人</a:t>
            </a:r>
            <a:r>
              <a:rPr lang="en-US" altLang="zh-CN" dirty="0">
                <a:solidFill>
                  <a:srgbClr val="FF0000"/>
                </a:solidFill>
              </a:rPr>
              <a:t>1610</a:t>
            </a:r>
            <a:r>
              <a:rPr lang="zh-CN" altLang="en-US" dirty="0">
                <a:solidFill>
                  <a:srgbClr val="FF0000"/>
                </a:solidFill>
              </a:rPr>
              <a:t>小时</a:t>
            </a:r>
            <a:endParaRPr lang="en-US" altLang="zh-CN" dirty="0">
              <a:solidFill>
                <a:srgbClr val="FF0000"/>
              </a:solidFill>
            </a:endParaRPr>
          </a:p>
          <a:p>
            <a:pPr marL="514350" indent="-514350">
              <a:lnSpc>
                <a:spcPct val="100000"/>
              </a:lnSpc>
              <a:buFont typeface="+mj-lt"/>
              <a:buAutoNum type="arabicPeriod"/>
              <a:defRPr/>
            </a:pPr>
            <a:r>
              <a:rPr lang="zh-CN" altLang="en-US" dirty="0"/>
              <a:t>英国人</a:t>
            </a:r>
            <a:r>
              <a:rPr lang="en-US" altLang="zh-CN" dirty="0"/>
              <a:t>1489</a:t>
            </a:r>
            <a:r>
              <a:rPr lang="zh-CN" altLang="en-US" dirty="0"/>
              <a:t>小时</a:t>
            </a:r>
            <a:endParaRPr lang="en-US" altLang="zh-CN" dirty="0"/>
          </a:p>
          <a:p>
            <a:pPr marL="514350" indent="-514350">
              <a:lnSpc>
                <a:spcPct val="100000"/>
              </a:lnSpc>
              <a:buFont typeface="+mj-lt"/>
              <a:buAutoNum type="arabicPeriod"/>
              <a:defRPr/>
            </a:pPr>
            <a:r>
              <a:rPr lang="zh-CN" altLang="en-US" dirty="0"/>
              <a:t>荷兰人</a:t>
            </a:r>
            <a:r>
              <a:rPr lang="en-US" altLang="zh-CN" dirty="0"/>
              <a:t>1389</a:t>
            </a:r>
            <a:r>
              <a:rPr lang="zh-CN" altLang="en-US" dirty="0"/>
              <a:t>小时</a:t>
            </a:r>
            <a:endParaRPr lang="en-US" altLang="zh-CN" dirty="0"/>
          </a:p>
          <a:p>
            <a:pPr>
              <a:lnSpc>
                <a:spcPct val="100000"/>
              </a:lnSpc>
              <a:defRPr/>
            </a:pPr>
            <a:endParaRPr lang="zh-CN" altLang="en-US" sz="1600" dirty="0"/>
          </a:p>
        </p:txBody>
      </p:sp>
      <p:sp>
        <p:nvSpPr>
          <p:cNvPr id="8" name="灯片编号占位符 7"/>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原因</a:t>
            </a:r>
            <a:endParaRPr lang="zh-CN" altLang="en-US" smtClean="0"/>
          </a:p>
        </p:txBody>
      </p:sp>
      <p:sp>
        <p:nvSpPr>
          <p:cNvPr id="72707" name="内容占位符 2"/>
          <p:cNvSpPr>
            <a:spLocks noGrp="1"/>
          </p:cNvSpPr>
          <p:nvPr>
            <p:ph idx="1"/>
          </p:nvPr>
        </p:nvSpPr>
        <p:spPr>
          <a:xfrm>
            <a:off x="1331640" y="1357313"/>
            <a:ext cx="7355160" cy="4525962"/>
          </a:xfrm>
        </p:spPr>
        <p:txBody>
          <a:bodyPr/>
          <a:lstStyle/>
          <a:p>
            <a:endParaRPr lang="en-US" altLang="zh-CN" dirty="0" smtClean="0"/>
          </a:p>
          <a:p>
            <a:endParaRPr lang="en-US" altLang="zh-CN" dirty="0" smtClean="0"/>
          </a:p>
          <a:p>
            <a:r>
              <a:rPr lang="zh-CN" altLang="en-US" dirty="0" smtClean="0"/>
              <a:t>中美之间的差距就是他们的薪酬制度更多是买聪明的，而我们的薪酬制度更多是买辛苦的。</a:t>
            </a:r>
            <a:endParaRPr lang="zh-CN" altLang="en-US"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管理聪明</a:t>
            </a:r>
            <a:endParaRPr lang="zh-CN" altLang="en-US" smtClean="0"/>
          </a:p>
        </p:txBody>
      </p:sp>
      <p:sp>
        <p:nvSpPr>
          <p:cNvPr id="73731" name="内容占位符 2"/>
          <p:cNvSpPr>
            <a:spLocks noGrp="1"/>
          </p:cNvSpPr>
          <p:nvPr>
            <p:ph idx="1"/>
          </p:nvPr>
        </p:nvSpPr>
        <p:spPr>
          <a:xfrm>
            <a:off x="1187624" y="1447800"/>
            <a:ext cx="7560840" cy="4800600"/>
          </a:xfrm>
        </p:spPr>
        <p:txBody>
          <a:bodyPr>
            <a:normAutofit lnSpcReduction="10000"/>
          </a:bodyPr>
          <a:lstStyle/>
          <a:p>
            <a:pPr>
              <a:buFontTx/>
              <a:buNone/>
            </a:pPr>
            <a:r>
              <a:rPr lang="zh-CN" altLang="en-US" dirty="0" smtClean="0"/>
              <a:t>    管理学里面有一个很重要的命题和说法是这样的：</a:t>
            </a:r>
            <a:endParaRPr lang="en-US" altLang="zh-CN" dirty="0" smtClean="0"/>
          </a:p>
          <a:p>
            <a:pPr>
              <a:buFontTx/>
              <a:buNone/>
            </a:pPr>
            <a:endParaRPr lang="en-US" altLang="zh-CN" dirty="0" smtClean="0"/>
          </a:p>
          <a:p>
            <a:r>
              <a:rPr lang="zh-CN" altLang="en-US" dirty="0" smtClean="0">
                <a:solidFill>
                  <a:srgbClr val="FF0000"/>
                </a:solidFill>
              </a:rPr>
              <a:t>让员工更加聪明地工作还是更加辛苦地工作？</a:t>
            </a:r>
            <a:endParaRPr lang="en-US" altLang="zh-CN" dirty="0" smtClean="0">
              <a:solidFill>
                <a:srgbClr val="FF0000"/>
              </a:solidFill>
            </a:endParaRPr>
          </a:p>
          <a:p>
            <a:endParaRPr lang="en-US" altLang="zh-CN" dirty="0" smtClean="0">
              <a:solidFill>
                <a:srgbClr val="FF0000"/>
              </a:solidFill>
            </a:endParaRPr>
          </a:p>
          <a:p>
            <a:r>
              <a:rPr lang="zh-CN" altLang="en-US" dirty="0" smtClean="0"/>
              <a:t>这是管理水平的分水岭！管理不是让员工变得辛苦，而是让员工聪明的科学，辛苦的管理是低级的，聪明的管理是高级的。</a:t>
            </a:r>
            <a:endParaRPr lang="en-US" altLang="zh-CN" dirty="0" smtClean="0"/>
          </a:p>
          <a:p>
            <a:endParaRPr lang="en-US" altLang="zh-CN"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什么是聪明工作？</a:t>
            </a:r>
            <a:endParaRPr lang="zh-CN" altLang="en-US" smtClean="0"/>
          </a:p>
        </p:txBody>
      </p:sp>
      <p:sp>
        <p:nvSpPr>
          <p:cNvPr id="74755" name="内容占位符 2"/>
          <p:cNvSpPr>
            <a:spLocks noGrp="1"/>
          </p:cNvSpPr>
          <p:nvPr>
            <p:ph idx="1"/>
          </p:nvPr>
        </p:nvSpPr>
        <p:spPr/>
        <p:txBody>
          <a:bodyPr/>
          <a:lstStyle/>
          <a:p>
            <a:r>
              <a:rPr lang="zh-CN" altLang="en-US" smtClean="0"/>
              <a:t>如果让大家选择，毫无疑问，选择聪明而不是辛苦</a:t>
            </a:r>
            <a:endParaRPr lang="en-US" altLang="zh-CN" smtClean="0"/>
          </a:p>
          <a:p>
            <a:r>
              <a:rPr lang="zh-CN" altLang="en-US" smtClean="0"/>
              <a:t>但是这个不是说不要辛苦，而是要注意薪酬管理的目标。</a:t>
            </a:r>
            <a:endParaRPr lang="en-US" altLang="zh-CN" smtClean="0"/>
          </a:p>
          <a:p>
            <a:r>
              <a:rPr lang="zh-CN" altLang="en-US" smtClean="0"/>
              <a:t>薪酬管理的重点目标是鼓励员工聪明地工作，而不是鼓励员工辛苦地工作。</a:t>
            </a:r>
            <a:endParaRPr lang="zh-CN" altLang="en-US" smtClean="0"/>
          </a:p>
          <a:p>
            <a:endParaRPr lang="zh-CN" altLang="en-US"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聪明工作的两大法宝</a:t>
            </a:r>
            <a:endParaRPr lang="zh-CN" altLang="en-US" smtClean="0"/>
          </a:p>
        </p:txBody>
      </p:sp>
      <p:sp>
        <p:nvSpPr>
          <p:cNvPr id="3" name="内容占位符 2"/>
          <p:cNvSpPr>
            <a:spLocks noGrp="1"/>
          </p:cNvSpPr>
          <p:nvPr>
            <p:ph idx="1"/>
          </p:nvPr>
        </p:nvSpPr>
        <p:spPr/>
        <p:txBody>
          <a:bodyPr>
            <a:normAutofit fontScale="92500" lnSpcReduction="10000"/>
          </a:bodyPr>
          <a:lstStyle/>
          <a:p>
            <a:pPr>
              <a:buFontTx/>
              <a:buNone/>
              <a:defRPr/>
            </a:pPr>
            <a:r>
              <a:rPr lang="zh-CN" altLang="en-US" dirty="0" smtClean="0"/>
              <a:t>    一般说聪明工作两个法宝，一个是团队合作，第二个是员工参与。</a:t>
            </a:r>
            <a:endParaRPr lang="en-US" altLang="zh-CN" dirty="0" smtClean="0"/>
          </a:p>
          <a:p>
            <a:pPr>
              <a:buFontTx/>
              <a:buNone/>
              <a:defRPr/>
            </a:pPr>
            <a:endParaRPr lang="en-US" altLang="zh-CN" dirty="0" smtClean="0"/>
          </a:p>
          <a:p>
            <a:pPr>
              <a:buFontTx/>
              <a:buNone/>
              <a:defRPr/>
            </a:pPr>
            <a:r>
              <a:rPr lang="zh-CN" altLang="en-US" b="1" dirty="0" smtClean="0"/>
              <a:t>一、团队合作</a:t>
            </a:r>
            <a:endParaRPr lang="en-US" altLang="zh-CN" b="1" dirty="0" smtClean="0"/>
          </a:p>
          <a:p>
            <a:pPr>
              <a:defRPr/>
            </a:pPr>
            <a:r>
              <a:rPr lang="zh-CN" altLang="en-US" dirty="0" smtClean="0"/>
              <a:t>美国人的激励计划</a:t>
            </a:r>
            <a:r>
              <a:rPr lang="en-US" dirty="0" smtClean="0"/>
              <a:t>90%</a:t>
            </a:r>
            <a:r>
              <a:rPr lang="zh-CN" altLang="en-US" dirty="0" smtClean="0"/>
              <a:t>是团队激励的，中国人的激励计划</a:t>
            </a:r>
            <a:r>
              <a:rPr lang="en-US" dirty="0" smtClean="0"/>
              <a:t>90%</a:t>
            </a:r>
            <a:r>
              <a:rPr lang="zh-CN" altLang="en-US" dirty="0" smtClean="0"/>
              <a:t>是个人激励的。</a:t>
            </a:r>
            <a:endParaRPr lang="en-US" altLang="zh-CN" dirty="0" smtClean="0"/>
          </a:p>
          <a:p>
            <a:pPr>
              <a:buFontTx/>
              <a:buNone/>
            </a:pPr>
            <a:r>
              <a:rPr lang="zh-CN" altLang="en-US" sz="2800" b="1" dirty="0" smtClean="0"/>
              <a:t>二、员工参与</a:t>
            </a:r>
            <a:endParaRPr lang="en-US" altLang="zh-CN" sz="2800" b="1" dirty="0" smtClean="0"/>
          </a:p>
          <a:p>
            <a:pPr>
              <a:buFontTx/>
              <a:buAutoNum type="arabicPeriod"/>
            </a:pPr>
            <a:r>
              <a:rPr lang="zh-CN" altLang="en-US" dirty="0" smtClean="0"/>
              <a:t>参与是让员工更为聪明的工作方法。</a:t>
            </a:r>
            <a:endParaRPr lang="en-US" altLang="zh-CN" dirty="0" smtClean="0"/>
          </a:p>
          <a:p>
            <a:pPr>
              <a:buFontTx/>
              <a:buAutoNum type="arabicPeriod" startAt="2"/>
            </a:pPr>
            <a:r>
              <a:rPr lang="zh-CN" altLang="en-US" dirty="0" smtClean="0"/>
              <a:t>聪明的管理者是用聪明的方法去获取聪明员工的人。</a:t>
            </a:r>
            <a:endParaRPr lang="en-US" altLang="zh-CN" dirty="0" smtClean="0"/>
          </a:p>
          <a:p>
            <a:pPr>
              <a:defRPr/>
            </a:pPr>
            <a:endParaRPr lang="en-US" altLang="zh-CN"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案例</a:t>
            </a:r>
            <a:endParaRPr lang="zh-CN" altLang="en-US" smtClean="0"/>
          </a:p>
        </p:txBody>
      </p:sp>
      <p:sp>
        <p:nvSpPr>
          <p:cNvPr id="78851" name="内容占位符 2"/>
          <p:cNvSpPr>
            <a:spLocks noGrp="1"/>
          </p:cNvSpPr>
          <p:nvPr>
            <p:ph idx="1"/>
          </p:nvPr>
        </p:nvSpPr>
        <p:spPr/>
        <p:txBody>
          <a:bodyPr/>
          <a:lstStyle/>
          <a:p>
            <a:pPr>
              <a:buFontTx/>
              <a:buNone/>
            </a:pPr>
            <a:r>
              <a:rPr lang="zh-CN" altLang="en-US" b="1" smtClean="0"/>
              <a:t>计件工资率和团队薪酬</a:t>
            </a:r>
            <a:endParaRPr lang="en-US" altLang="zh-CN" b="1" smtClean="0"/>
          </a:p>
          <a:p>
            <a:r>
              <a:rPr lang="zh-CN" altLang="en-US" smtClean="0"/>
              <a:t>计件工资是以个人为基础而不是以团队为基础的。计件工作通常会导致人更加辛苦地工作，而不是更加聪明地工作。他为了计件，更辛苦地工作。</a:t>
            </a:r>
            <a:endParaRPr lang="en-US" altLang="zh-CN" smtClean="0"/>
          </a:p>
          <a:p>
            <a:r>
              <a:rPr lang="zh-CN" altLang="en-US" smtClean="0"/>
              <a:t>团队合作和团队激励的主要理由在哪里。</a:t>
            </a:r>
            <a:r>
              <a:rPr lang="zh-CN" altLang="en-US" b="1" smtClean="0"/>
              <a:t>团队合作的理由是让员工更加聪明地工作而非让员工更加辛苦地工作</a:t>
            </a:r>
            <a:r>
              <a:rPr lang="zh-CN" altLang="en-US" smtClean="0"/>
              <a:t>。</a:t>
            </a:r>
            <a:endParaRPr lang="zh-CN" altLang="en-US" smtClean="0"/>
          </a:p>
          <a:p>
            <a:endParaRPr lang="zh-CN" altLang="en-US"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normAutofit fontScale="90000"/>
          </a:bodyPr>
          <a:lstStyle/>
          <a:p>
            <a:r>
              <a:rPr lang="en-US" altLang="zh-CN" dirty="0" smtClean="0"/>
              <a:t>②</a:t>
            </a:r>
            <a:r>
              <a:rPr lang="zh-CN" altLang="en-US" dirty="0" smtClean="0"/>
              <a:t>认可激励计划</a:t>
            </a:r>
            <a:endParaRPr lang="zh-CN" altLang="en-US" dirty="0" smtClean="0"/>
          </a:p>
        </p:txBody>
      </p:sp>
      <p:sp>
        <p:nvSpPr>
          <p:cNvPr id="31747" name="内容占位符 2"/>
          <p:cNvSpPr>
            <a:spLocks noGrp="1"/>
          </p:cNvSpPr>
          <p:nvPr>
            <p:ph idx="1"/>
          </p:nvPr>
        </p:nvSpPr>
        <p:spPr>
          <a:xfrm>
            <a:off x="1403648" y="1428750"/>
            <a:ext cx="7416502" cy="4572000"/>
          </a:xfrm>
        </p:spPr>
        <p:txBody>
          <a:bodyPr/>
          <a:lstStyle/>
          <a:p>
            <a:r>
              <a:rPr lang="zh-CN" altLang="en-US" dirty="0" smtClean="0"/>
              <a:t>三个案例：</a:t>
            </a:r>
            <a:endParaRPr lang="en-US" altLang="zh-CN" dirty="0" smtClean="0"/>
          </a:p>
          <a:p>
            <a:endParaRPr lang="en-US" altLang="zh-CN" dirty="0" smtClean="0"/>
          </a:p>
          <a:p>
            <a:pPr marL="596900" indent="-514350">
              <a:buFont typeface="+mj-lt"/>
              <a:buAutoNum type="alphaUcPeriod"/>
            </a:pPr>
            <a:r>
              <a:rPr lang="zh-CN" altLang="en-US" dirty="0" smtClean="0"/>
              <a:t>发生在自己学生中的案例</a:t>
            </a:r>
            <a:endParaRPr lang="en-US" altLang="zh-CN" dirty="0" smtClean="0"/>
          </a:p>
          <a:p>
            <a:pPr marL="596900" indent="-514350">
              <a:buFont typeface="+mj-lt"/>
              <a:buAutoNum type="alphaUcPeriod"/>
            </a:pPr>
            <a:r>
              <a:rPr lang="zh-CN" altLang="en-US" dirty="0" smtClean="0">
                <a:hlinkClick r:id="rId1" action="ppaction://hlinkpres?slideindex=1&amp;slidetitle="/>
              </a:rPr>
              <a:t>计算所的案例</a:t>
            </a:r>
            <a:endParaRPr lang="en-US" altLang="zh-CN" dirty="0" smtClean="0"/>
          </a:p>
          <a:p>
            <a:pPr marL="596900" indent="-514350">
              <a:buFont typeface="+mj-lt"/>
              <a:buAutoNum type="alphaUcPeriod"/>
            </a:pPr>
            <a:r>
              <a:rPr lang="zh-CN" altLang="en-US" dirty="0" smtClean="0">
                <a:hlinkClick r:id="rId2" action="ppaction://hlinkpres?slideindex=1&amp;slidetitle="/>
              </a:rPr>
              <a:t>惠而浦的案例</a:t>
            </a:r>
            <a:endParaRPr lang="en-US" altLang="zh-CN" dirty="0" smtClean="0"/>
          </a:p>
          <a:p>
            <a:endParaRPr lang="en-US" altLang="zh-CN" dirty="0" smtClean="0"/>
          </a:p>
        </p:txBody>
      </p:sp>
      <p:sp>
        <p:nvSpPr>
          <p:cNvPr id="5" name="灯片编号占位符 4"/>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5720" y="285728"/>
          <a:ext cx="8643998" cy="6286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115616" y="2286000"/>
            <a:ext cx="7456884" cy="1857375"/>
          </a:xfrm>
        </p:spPr>
        <p:txBody>
          <a:bodyPr>
            <a:normAutofit fontScale="90000"/>
          </a:bodyPr>
          <a:lstStyle/>
          <a:p>
            <a:r>
              <a:rPr lang="zh-CN" altLang="en-US" dirty="0" smtClean="0"/>
              <a:t> </a:t>
            </a:r>
            <a:r>
              <a:rPr lang="en-US" altLang="zh-CN" dirty="0" smtClean="0"/>
              <a:t>②</a:t>
            </a:r>
            <a:r>
              <a:rPr lang="zh-CN" altLang="en-US" dirty="0" smtClean="0"/>
              <a:t>认可奖励计划</a:t>
            </a:r>
            <a:br>
              <a:rPr lang="en-US" altLang="zh-CN" dirty="0" smtClean="0"/>
            </a:br>
            <a:br>
              <a:rPr lang="zh-CN" altLang="en-US" dirty="0" smtClean="0"/>
            </a:br>
            <a:r>
              <a:rPr lang="zh-CN" altLang="en-US" dirty="0" smtClean="0"/>
              <a:t>      </a:t>
            </a:r>
            <a:r>
              <a:rPr lang="en-US" altLang="zh-CN" sz="3600" dirty="0" smtClean="0"/>
              <a:t>——</a:t>
            </a:r>
            <a:r>
              <a:rPr lang="zh-CN" altLang="en-US" sz="3600" dirty="0" smtClean="0"/>
              <a:t>有效发挥员工潜能的工具</a:t>
            </a:r>
            <a:endParaRPr lang="zh-CN" altLang="en-US"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srgbClr val="E7DEC9">
                    <a:shade val="50000"/>
                    <a:satMod val="200000"/>
                  </a:srgbClr>
                </a:solidFill>
              </a:rPr>
            </a:fld>
            <a:endParaRPr lang="zh-CN" altLang="en-US">
              <a:solidFill>
                <a:srgbClr val="E7DEC9">
                  <a:shade val="50000"/>
                  <a:satMod val="200000"/>
                </a:srgbClr>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endParaRPr lang="zh-CN" altLang="en-US" smtClean="0"/>
          </a:p>
        </p:txBody>
      </p:sp>
      <p:graphicFrame>
        <p:nvGraphicFramePr>
          <p:cNvPr id="4" name="内容占位符 3"/>
          <p:cNvGraphicFramePr>
            <a:graphicFrameLocks noGrp="1"/>
          </p:cNvGraphicFramePr>
          <p:nvPr>
            <p:ph idx="1"/>
          </p:nvPr>
        </p:nvGraphicFramePr>
        <p:xfrm>
          <a:off x="1619672" y="1628800"/>
          <a:ext cx="6768752"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灯片编号占位符 5"/>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dirty="0" smtClean="0"/>
              <a:t>1</a:t>
            </a:r>
            <a:r>
              <a:rPr lang="zh-CN" altLang="en-US" dirty="0" smtClean="0"/>
              <a:t>、什么是认可奖励计划</a:t>
            </a:r>
            <a:endParaRPr lang="zh-CN" altLang="en-US" dirty="0" smtClean="0"/>
          </a:p>
        </p:txBody>
      </p:sp>
      <p:sp>
        <p:nvSpPr>
          <p:cNvPr id="34819" name="内容占位符 2"/>
          <p:cNvSpPr>
            <a:spLocks noGrp="1"/>
          </p:cNvSpPr>
          <p:nvPr>
            <p:ph idx="1"/>
          </p:nvPr>
        </p:nvSpPr>
        <p:spPr>
          <a:xfrm>
            <a:off x="1187624" y="1617663"/>
            <a:ext cx="7499176" cy="4525962"/>
          </a:xfrm>
        </p:spPr>
        <p:txBody>
          <a:bodyPr/>
          <a:lstStyle/>
          <a:p>
            <a:r>
              <a:rPr lang="zh-CN" altLang="en-US" dirty="0" smtClean="0"/>
              <a:t>认可奖励是总体报酬中的一个构成部分，它是指给予员工行为、努力或绩效的积极关注。能够鼓励员工的支持和肯定符合战略实现的行为。其特点是“事后性”，即对非事先做出明确规定，但符合组织战略，对组织有积极影响的员工行为做出的奖励。</a:t>
            </a:r>
            <a:endParaRPr lang="zh-CN" altLang="en-US" dirty="0" smtClean="0"/>
          </a:p>
          <a:p>
            <a:endParaRPr lang="en-US" altLang="zh-CN" dirty="0" smtClean="0"/>
          </a:p>
          <a:p>
            <a:endParaRPr lang="zh-CN" altLang="en-US"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认可员工的八种方法</a:t>
            </a:r>
            <a:endParaRPr lang="zh-CN" altLang="en-US" dirty="0" smtClean="0">
              <a:latin typeface="楷体" panose="02010609060101010101" pitchFamily="49" charset="-122"/>
              <a:ea typeface="楷体" panose="02010609060101010101" pitchFamily="49" charset="-122"/>
            </a:endParaRPr>
          </a:p>
        </p:txBody>
      </p:sp>
      <p:sp>
        <p:nvSpPr>
          <p:cNvPr id="35843" name="内容占位符 2"/>
          <p:cNvSpPr>
            <a:spLocks noGrp="1"/>
          </p:cNvSpPr>
          <p:nvPr>
            <p:ph idx="1"/>
          </p:nvPr>
        </p:nvSpPr>
        <p:spPr>
          <a:xfrm>
            <a:off x="1043608" y="1428750"/>
            <a:ext cx="7886080" cy="5429250"/>
          </a:xfrm>
        </p:spPr>
        <p:txBody>
          <a:bodyPr>
            <a:normAutofit/>
          </a:bodyPr>
          <a:lstStyle/>
          <a:p>
            <a:pPr marL="514350" indent="-514350"/>
            <a:r>
              <a:rPr lang="zh-CN" altLang="en-US" sz="1800" b="1" dirty="0" smtClean="0">
                <a:ea typeface="楷体" panose="02010609060101010101" pitchFamily="49" charset="-122"/>
              </a:rPr>
              <a:t>货币</a:t>
            </a:r>
            <a:r>
              <a:rPr lang="en-US" altLang="zh-CN" sz="1800" b="1" dirty="0" smtClean="0">
                <a:ea typeface="楷体" panose="02010609060101010101" pitchFamily="49" charset="-122"/>
              </a:rPr>
              <a:t>money</a:t>
            </a:r>
            <a:r>
              <a:rPr lang="en-US" altLang="zh-CN" sz="1800" dirty="0" smtClean="0">
                <a:ea typeface="楷体" panose="02010609060101010101" pitchFamily="49" charset="-122"/>
              </a:rPr>
              <a:t>——</a:t>
            </a:r>
            <a:r>
              <a:rPr lang="zh-CN" altLang="en-US" sz="1800" dirty="0" smtClean="0">
                <a:ea typeface="楷体" panose="02010609060101010101" pitchFamily="49" charset="-122"/>
              </a:rPr>
              <a:t>基本工资</a:t>
            </a:r>
            <a:r>
              <a:rPr lang="en-US" altLang="zh-CN" sz="1800" dirty="0" smtClean="0">
                <a:ea typeface="楷体" panose="02010609060101010101" pitchFamily="49" charset="-122"/>
              </a:rPr>
              <a:t>base salary </a:t>
            </a:r>
            <a:r>
              <a:rPr lang="zh-CN" altLang="en-US" sz="1800" dirty="0" smtClean="0">
                <a:ea typeface="楷体" panose="02010609060101010101" pitchFamily="49" charset="-122"/>
              </a:rPr>
              <a:t>、奖金 </a:t>
            </a:r>
            <a:r>
              <a:rPr lang="en-US" altLang="zh-CN" sz="1800" dirty="0" smtClean="0">
                <a:ea typeface="楷体" panose="02010609060101010101" pitchFamily="49" charset="-122"/>
              </a:rPr>
              <a:t>Bonuses </a:t>
            </a:r>
            <a:r>
              <a:rPr lang="zh-CN" altLang="en-US" sz="1800" dirty="0" smtClean="0">
                <a:ea typeface="楷体" panose="02010609060101010101" pitchFamily="49" charset="-122"/>
              </a:rPr>
              <a:t>、礼券</a:t>
            </a:r>
            <a:r>
              <a:rPr lang="en-US" altLang="zh-CN" sz="1800" dirty="0" smtClean="0">
                <a:ea typeface="楷体" panose="02010609060101010101" pitchFamily="49" charset="-122"/>
              </a:rPr>
              <a:t>Gift certificates </a:t>
            </a:r>
            <a:r>
              <a:rPr lang="zh-CN" altLang="en-US" sz="1800" dirty="0" smtClean="0">
                <a:ea typeface="楷体" panose="02010609060101010101" pitchFamily="49" charset="-122"/>
              </a:rPr>
              <a:t>、现金奖励</a:t>
            </a:r>
            <a:r>
              <a:rPr lang="en-US" altLang="zh-CN" sz="1800" dirty="0" smtClean="0">
                <a:ea typeface="楷体" panose="02010609060101010101" pitchFamily="49" charset="-122"/>
              </a:rPr>
              <a:t>Cash awards</a:t>
            </a:r>
            <a:endParaRPr lang="en-US" altLang="zh-CN" sz="1800" dirty="0" smtClean="0">
              <a:ea typeface="楷体" panose="02010609060101010101" pitchFamily="49" charset="-122"/>
            </a:endParaRPr>
          </a:p>
          <a:p>
            <a:pPr marL="514350" indent="-514350"/>
            <a:r>
              <a:rPr lang="zh-CN" altLang="en-US" sz="1800" b="1" dirty="0" smtClean="0">
                <a:ea typeface="楷体" panose="02010609060101010101" pitchFamily="49" charset="-122"/>
              </a:rPr>
              <a:t>书面文字</a:t>
            </a:r>
            <a:r>
              <a:rPr lang="en-US" altLang="zh-CN" sz="1800" b="1" dirty="0" smtClean="0">
                <a:ea typeface="楷体" panose="02010609060101010101" pitchFamily="49" charset="-122"/>
              </a:rPr>
              <a:t>Written Words——</a:t>
            </a:r>
            <a:r>
              <a:rPr lang="zh-CN" altLang="en-US" sz="1800" dirty="0" smtClean="0">
                <a:ea typeface="楷体" panose="02010609060101010101" pitchFamily="49" charset="-122"/>
              </a:rPr>
              <a:t>感谢纸条</a:t>
            </a:r>
            <a:r>
              <a:rPr lang="en-US" altLang="zh-CN" sz="1800" dirty="0" smtClean="0">
                <a:ea typeface="楷体" panose="02010609060101010101" pitchFamily="49" charset="-122"/>
              </a:rPr>
              <a:t>Handwritten thank you notes</a:t>
            </a:r>
            <a:r>
              <a:rPr lang="zh-CN" altLang="en-US" sz="1800" dirty="0" smtClean="0">
                <a:ea typeface="楷体" panose="02010609060101010101" pitchFamily="49" charset="-122"/>
              </a:rPr>
              <a:t>；员工档案中的赞美信</a:t>
            </a:r>
            <a:r>
              <a:rPr lang="en-US" altLang="zh-CN" sz="1800" dirty="0" smtClean="0">
                <a:ea typeface="楷体" panose="02010609060101010101" pitchFamily="49" charset="-122"/>
              </a:rPr>
              <a:t>A letter of appreciation in the employee file</a:t>
            </a:r>
            <a:r>
              <a:rPr lang="zh-CN" altLang="en-US" sz="1800" dirty="0" smtClean="0">
                <a:ea typeface="楷体" panose="02010609060101010101" pitchFamily="49" charset="-122"/>
              </a:rPr>
              <a:t>；手写的纪念特殊事件的卡片</a:t>
            </a:r>
            <a:r>
              <a:rPr lang="en-US" altLang="zh-CN" sz="1800" dirty="0" smtClean="0">
                <a:ea typeface="楷体" panose="02010609060101010101" pitchFamily="49" charset="-122"/>
              </a:rPr>
              <a:t>Handwritten cards to mark celebratory occasions</a:t>
            </a:r>
            <a:r>
              <a:rPr lang="zh-CN" altLang="en-US" sz="1800" dirty="0" smtClean="0">
                <a:ea typeface="楷体" panose="02010609060101010101" pitchFamily="49" charset="-122"/>
              </a:rPr>
              <a:t>；在员工告示牌中通告表扬</a:t>
            </a:r>
            <a:r>
              <a:rPr lang="en-US" altLang="zh-CN" sz="1800" dirty="0" smtClean="0">
                <a:ea typeface="楷体" panose="02010609060101010101" pitchFamily="49" charset="-122"/>
              </a:rPr>
              <a:t>Recognition posted on the employee bulletin board </a:t>
            </a:r>
            <a:r>
              <a:rPr lang="zh-CN" altLang="en-US" sz="1800" dirty="0" smtClean="0">
                <a:ea typeface="楷体" panose="02010609060101010101" pitchFamily="49" charset="-122"/>
              </a:rPr>
              <a:t>；在公司新闻中通告表扬</a:t>
            </a:r>
            <a:r>
              <a:rPr lang="en-US" altLang="zh-CN" sz="1800" dirty="0" smtClean="0">
                <a:ea typeface="楷体" panose="02010609060101010101" pitchFamily="49" charset="-122"/>
              </a:rPr>
              <a:t>Contribution noted in the company newsletter</a:t>
            </a:r>
            <a:endParaRPr lang="en-US" altLang="zh-CN" sz="1800" dirty="0" smtClean="0">
              <a:ea typeface="楷体" panose="02010609060101010101" pitchFamily="49" charset="-122"/>
            </a:endParaRPr>
          </a:p>
          <a:p>
            <a:pPr marL="514350" indent="-514350"/>
            <a:r>
              <a:rPr lang="zh-CN" altLang="en-US" sz="1800" b="1" dirty="0" smtClean="0">
                <a:ea typeface="楷体" panose="02010609060101010101" pitchFamily="49" charset="-122"/>
              </a:rPr>
              <a:t>对优秀员工的积极关注</a:t>
            </a:r>
            <a:r>
              <a:rPr lang="en-US" altLang="zh-CN" sz="1800" b="1" dirty="0" smtClean="0">
                <a:ea typeface="楷体" panose="02010609060101010101" pitchFamily="49" charset="-122"/>
              </a:rPr>
              <a:t>Positive Attention From Supervisory Staff——</a:t>
            </a:r>
            <a:r>
              <a:rPr lang="zh-CN" altLang="en-US" sz="1800" dirty="0" smtClean="0">
                <a:ea typeface="楷体" panose="02010609060101010101" pitchFamily="49" charset="-122"/>
              </a:rPr>
              <a:t>打断员工的工作作非正式的交谈</a:t>
            </a:r>
            <a:r>
              <a:rPr lang="en-US" altLang="zh-CN" sz="1800" dirty="0" smtClean="0">
                <a:ea typeface="楷体" panose="02010609060101010101" pitchFamily="49" charset="-122"/>
              </a:rPr>
              <a:t>Stop by an individual’s workstation or office to talk informally</a:t>
            </a:r>
            <a:r>
              <a:rPr lang="zh-CN" altLang="en-US" sz="1800" dirty="0" smtClean="0">
                <a:ea typeface="楷体" panose="02010609060101010101" pitchFamily="49" charset="-122"/>
              </a:rPr>
              <a:t>；至少一周一次提供经常的积极的绩效反馈</a:t>
            </a:r>
            <a:r>
              <a:rPr lang="en-US" altLang="zh-CN" sz="1800" dirty="0" smtClean="0">
                <a:ea typeface="楷体" panose="02010609060101010101" pitchFamily="49" charset="-122"/>
              </a:rPr>
              <a:t>Provide frequent positive performance feedback – at least weekly</a:t>
            </a:r>
            <a:r>
              <a:rPr lang="zh-CN" altLang="en-US" sz="1800" dirty="0" smtClean="0">
                <a:ea typeface="楷体" panose="02010609060101010101" pitchFamily="49" charset="-122"/>
              </a:rPr>
              <a:t>；在公共场所表扬员工</a:t>
            </a:r>
            <a:r>
              <a:rPr lang="en-US" altLang="zh-CN" sz="1800" dirty="0" smtClean="0">
                <a:ea typeface="楷体" panose="02010609060101010101" pitchFamily="49" charset="-122"/>
              </a:rPr>
              <a:t>Provide public praise at a staff meeting </a:t>
            </a:r>
            <a:r>
              <a:rPr lang="zh-CN" altLang="en-US" sz="1800" dirty="0" smtClean="0">
                <a:ea typeface="楷体" panose="02010609060101010101" pitchFamily="49" charset="-122"/>
              </a:rPr>
              <a:t>；带员工外出吃饭</a:t>
            </a:r>
            <a:r>
              <a:rPr lang="en-US" altLang="zh-CN" sz="1800" dirty="0" smtClean="0">
                <a:ea typeface="楷体" panose="02010609060101010101" pitchFamily="49" charset="-122"/>
              </a:rPr>
              <a:t>Take the employee out to lunch.</a:t>
            </a:r>
            <a:endParaRPr lang="en-US" altLang="zh-CN" sz="1800" dirty="0" smtClean="0">
              <a:ea typeface="楷体" panose="02010609060101010101" pitchFamily="49" charset="-122"/>
            </a:endParaRPr>
          </a:p>
          <a:p>
            <a:pPr marL="514350" indent="-514350"/>
            <a:r>
              <a:rPr lang="zh-CN" altLang="en-US" sz="1800" b="1" dirty="0" smtClean="0">
                <a:ea typeface="楷体" panose="02010609060101010101" pitchFamily="49" charset="-122"/>
              </a:rPr>
              <a:t>鼓励员工发展</a:t>
            </a:r>
            <a:r>
              <a:rPr lang="en-US" altLang="zh-CN" sz="1800" b="1" dirty="0" smtClean="0">
                <a:ea typeface="楷体" panose="02010609060101010101" pitchFamily="49" charset="-122"/>
              </a:rPr>
              <a:t>Encourage Employee Development——</a:t>
            </a:r>
            <a:r>
              <a:rPr lang="zh-CN" altLang="en-US" sz="1800" dirty="0" smtClean="0">
                <a:ea typeface="楷体" panose="02010609060101010101" pitchFamily="49" charset="-122"/>
              </a:rPr>
              <a:t>派员工参加学术会议和研讨会</a:t>
            </a:r>
            <a:r>
              <a:rPr lang="en-US" altLang="zh-CN" sz="1800" dirty="0" smtClean="0">
                <a:ea typeface="楷体" panose="02010609060101010101" pitchFamily="49" charset="-122"/>
              </a:rPr>
              <a:t>Send people to conferences and seminars </a:t>
            </a:r>
            <a:r>
              <a:rPr lang="zh-CN" altLang="en-US" sz="1800" dirty="0" smtClean="0">
                <a:ea typeface="楷体" panose="02010609060101010101" pitchFamily="49" charset="-122"/>
              </a:rPr>
              <a:t>；让员工写出他们在学术会议和研讨会的收获。写一个员工开发计划</a:t>
            </a:r>
            <a:r>
              <a:rPr lang="en-US" altLang="zh-CN" sz="1800" dirty="0" smtClean="0">
                <a:ea typeface="楷体" panose="02010609060101010101" pitchFamily="49" charset="-122"/>
              </a:rPr>
              <a:t>Work out a written employee development plan </a:t>
            </a:r>
            <a:r>
              <a:rPr lang="zh-CN" altLang="en-US" sz="1800" dirty="0" smtClean="0">
                <a:ea typeface="楷体" panose="02010609060101010101" pitchFamily="49" charset="-122"/>
              </a:rPr>
              <a:t>；做一个职业发展承诺和计划</a:t>
            </a:r>
            <a:r>
              <a:rPr lang="en-US" altLang="zh-CN" sz="1800" dirty="0" smtClean="0">
                <a:ea typeface="楷体" panose="02010609060101010101" pitchFamily="49" charset="-122"/>
              </a:rPr>
              <a:t>Make career development commitments and a schedule</a:t>
            </a:r>
            <a:endParaRPr lang="zh-CN" altLang="en-US" sz="1800" dirty="0" smtClean="0">
              <a:ea typeface="楷体" panose="02010609060101010101" pitchFamily="49" charset="-122"/>
            </a:endParaRPr>
          </a:p>
          <a:p>
            <a:pPr marL="514350" indent="-514350"/>
            <a:endParaRPr lang="en-US" altLang="zh-CN" sz="1800" dirty="0" smtClean="0">
              <a:ea typeface="楷体" panose="02010609060101010101" pitchFamily="49" charset="-122"/>
            </a:endParaRPr>
          </a:p>
          <a:p>
            <a:pPr marL="514350" indent="-514350"/>
            <a:endParaRPr lang="zh-CN" altLang="en-US" sz="1800" dirty="0" smtClean="0">
              <a:ea typeface="楷体" panose="02010609060101010101" pitchFamily="49" charset="-122"/>
            </a:endParaRPr>
          </a:p>
          <a:p>
            <a:pPr marL="514350" indent="-514350"/>
            <a:endParaRPr lang="zh-CN" altLang="en-US" sz="1800" dirty="0" smtClean="0">
              <a:latin typeface="楷体" panose="02010609060101010101" pitchFamily="49" charset="-122"/>
              <a:ea typeface="楷体" panose="02010609060101010101"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1115616" y="1124744"/>
            <a:ext cx="7848872" cy="5544616"/>
          </a:xfrm>
        </p:spPr>
        <p:txBody>
          <a:bodyPr>
            <a:normAutofit fontScale="92500" lnSpcReduction="20000"/>
          </a:bodyPr>
          <a:lstStyle/>
          <a:p>
            <a:r>
              <a:rPr lang="zh-CN" altLang="en-US" sz="1800" b="1" dirty="0" smtClean="0">
                <a:latin typeface="楷体" panose="02010609060101010101" pitchFamily="49" charset="-122"/>
                <a:ea typeface="楷体" panose="02010609060101010101" pitchFamily="49" charset="-122"/>
              </a:rPr>
              <a:t>工作本身</a:t>
            </a:r>
            <a:r>
              <a:rPr lang="en-US" altLang="zh-CN" sz="1800" b="1" dirty="0" smtClean="0">
                <a:latin typeface="楷体" panose="02010609060101010101" pitchFamily="49" charset="-122"/>
                <a:ea typeface="楷体" panose="02010609060101010101" pitchFamily="49" charset="-122"/>
              </a:rPr>
              <a:t>The Work Itself</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（提供交叉培训机会</a:t>
            </a:r>
            <a:r>
              <a:rPr lang="en-US" altLang="zh-CN" sz="1800" dirty="0" smtClean="0">
                <a:latin typeface="楷体" panose="02010609060101010101" pitchFamily="49" charset="-122"/>
                <a:ea typeface="楷体" panose="02010609060101010101" pitchFamily="49" charset="-122"/>
              </a:rPr>
              <a:t>Provide cross training opportunities </a:t>
            </a:r>
            <a:r>
              <a:rPr lang="zh-CN" altLang="en-US" sz="1800" dirty="0" smtClean="0">
                <a:latin typeface="楷体" panose="02010609060101010101" pitchFamily="49" charset="-122"/>
                <a:ea typeface="楷体" panose="02010609060101010101" pitchFamily="49" charset="-122"/>
              </a:rPr>
              <a:t>；多提供一些员工喜欢的工作，而少些他们不喜欢的工作</a:t>
            </a:r>
            <a:r>
              <a:rPr lang="en-US" altLang="zh-CN" sz="1800" dirty="0" smtClean="0">
                <a:latin typeface="楷体" panose="02010609060101010101" pitchFamily="49" charset="-122"/>
                <a:ea typeface="楷体" panose="02010609060101010101" pitchFamily="49" charset="-122"/>
              </a:rPr>
              <a:t>Provide more of the kinds of work the employee likes and less of the work they do not like </a:t>
            </a:r>
            <a:r>
              <a:rPr lang="zh-CN" altLang="en-US" sz="1800" dirty="0" smtClean="0">
                <a:latin typeface="楷体" panose="02010609060101010101" pitchFamily="49" charset="-122"/>
                <a:ea typeface="楷体" panose="02010609060101010101" pitchFamily="49" charset="-122"/>
              </a:rPr>
              <a:t>；提供更多的授权和自我管理的机会</a:t>
            </a:r>
            <a:r>
              <a:rPr lang="en-US" altLang="zh-CN" sz="1800" dirty="0" smtClean="0">
                <a:latin typeface="楷体" panose="02010609060101010101" pitchFamily="49" charset="-122"/>
                <a:ea typeface="楷体" panose="02010609060101010101" pitchFamily="49" charset="-122"/>
              </a:rPr>
              <a:t>Provide opportunities for empowerment and self-management </a:t>
            </a:r>
            <a:r>
              <a:rPr lang="zh-CN" altLang="en-US" sz="1800" dirty="0" smtClean="0">
                <a:latin typeface="楷体" panose="02010609060101010101" pitchFamily="49" charset="-122"/>
                <a:ea typeface="楷体" panose="02010609060101010101" pitchFamily="49" charset="-122"/>
              </a:rPr>
              <a:t>；让员工作为自己部门的代表出席重要的、外部的会议</a:t>
            </a:r>
            <a:r>
              <a:rPr lang="en-US" altLang="zh-CN" sz="1800" dirty="0" smtClean="0">
                <a:latin typeface="楷体" panose="02010609060101010101" pitchFamily="49" charset="-122"/>
                <a:ea typeface="楷体" panose="02010609060101010101" pitchFamily="49" charset="-122"/>
              </a:rPr>
              <a:t>Ask the employee to represent the department at an important, external meeting </a:t>
            </a:r>
            <a:r>
              <a:rPr lang="zh-CN" altLang="en-US" sz="1800" dirty="0" smtClean="0">
                <a:latin typeface="楷体" panose="02010609060101010101" pitchFamily="49" charset="-122"/>
                <a:ea typeface="楷体" panose="02010609060101010101" pitchFamily="49" charset="-122"/>
              </a:rPr>
              <a:t>；让员工作为自己部门的代表出席跨部门的会议</a:t>
            </a:r>
            <a:r>
              <a:rPr lang="en-US" altLang="zh-CN" sz="1800" dirty="0" smtClean="0">
                <a:latin typeface="楷体" panose="02010609060101010101" pitchFamily="49" charset="-122"/>
                <a:ea typeface="楷体" panose="02010609060101010101" pitchFamily="49" charset="-122"/>
              </a:rPr>
              <a:t>Have the employee represent the department on an inter-departmental committee </a:t>
            </a:r>
            <a:r>
              <a:rPr lang="zh-CN" altLang="en-US" sz="1800" dirty="0" smtClean="0">
                <a:latin typeface="楷体" panose="02010609060101010101" pitchFamily="49" charset="-122"/>
                <a:ea typeface="楷体" panose="02010609060101010101" pitchFamily="49" charset="-122"/>
              </a:rPr>
              <a:t>；给员工决定他们自己的目标和方向的机会</a:t>
            </a:r>
            <a:r>
              <a:rPr lang="en-US" altLang="zh-CN" sz="1800" dirty="0" smtClean="0">
                <a:latin typeface="楷体" panose="02010609060101010101" pitchFamily="49" charset="-122"/>
                <a:ea typeface="楷体" panose="02010609060101010101" pitchFamily="49" charset="-122"/>
              </a:rPr>
              <a:t>Provide opportunities for the employee to determine their own goals and direction </a:t>
            </a:r>
            <a:r>
              <a:rPr lang="zh-CN" altLang="en-US" sz="1800" dirty="0" smtClean="0">
                <a:latin typeface="楷体" panose="02010609060101010101" pitchFamily="49" charset="-122"/>
                <a:ea typeface="楷体" panose="02010609060101010101" pitchFamily="49" charset="-122"/>
              </a:rPr>
              <a:t>；参与到提出意见，制定决策的过程中</a:t>
            </a:r>
            <a:r>
              <a:rPr lang="en-US" altLang="zh-CN" sz="1800" dirty="0" err="1" smtClean="0">
                <a:latin typeface="楷体" panose="02010609060101010101" pitchFamily="49" charset="-122"/>
                <a:ea typeface="楷体" panose="02010609060101010101" pitchFamily="49" charset="-122"/>
              </a:rPr>
              <a:t>articipation</a:t>
            </a:r>
            <a:r>
              <a:rPr lang="en-US" altLang="zh-CN" sz="1800" dirty="0" smtClean="0">
                <a:latin typeface="楷体" panose="02010609060101010101" pitchFamily="49" charset="-122"/>
                <a:ea typeface="楷体" panose="02010609060101010101" pitchFamily="49" charset="-122"/>
              </a:rPr>
              <a:t> in idea-generation and decision making </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r>
              <a:rPr lang="zh-CN" altLang="en-US" sz="1800" b="1" dirty="0" smtClean="0">
                <a:latin typeface="楷体" panose="02010609060101010101" pitchFamily="49" charset="-122"/>
                <a:ea typeface="楷体" panose="02010609060101010101" pitchFamily="49" charset="-122"/>
              </a:rPr>
              <a:t>礼物</a:t>
            </a:r>
            <a:r>
              <a:rPr lang="en-US" altLang="zh-CN" sz="1800" b="1" dirty="0" smtClean="0">
                <a:latin typeface="楷体" panose="02010609060101010101" pitchFamily="49" charset="-122"/>
                <a:ea typeface="楷体" panose="02010609060101010101" pitchFamily="49" charset="-122"/>
              </a:rPr>
              <a:t>Gifts</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公司提供货物，诸如衬衫、帽子、杯子、夹克</a:t>
            </a:r>
            <a:r>
              <a:rPr lang="en-US" altLang="zh-CN" sz="1800" dirty="0" smtClean="0">
                <a:latin typeface="楷体" panose="02010609060101010101" pitchFamily="49" charset="-122"/>
                <a:ea typeface="楷体" panose="02010609060101010101" pitchFamily="49" charset="-122"/>
              </a:rPr>
              <a:t>Company logo merchandise such as shirts, hats, mugs, and jackets </a:t>
            </a:r>
            <a:r>
              <a:rPr lang="zh-CN" altLang="en-US" sz="1800" dirty="0" smtClean="0">
                <a:latin typeface="楷体" panose="02010609060101010101" pitchFamily="49" charset="-122"/>
                <a:ea typeface="楷体" panose="02010609060101010101" pitchFamily="49" charset="-122"/>
              </a:rPr>
              <a:t>；当地商店的礼券</a:t>
            </a:r>
            <a:r>
              <a:rPr lang="en-US" altLang="zh-CN" sz="1800" dirty="0" smtClean="0">
                <a:latin typeface="楷体" panose="02010609060101010101" pitchFamily="49" charset="-122"/>
                <a:ea typeface="楷体" panose="02010609060101010101" pitchFamily="49" charset="-122"/>
              </a:rPr>
              <a:t>Gift certificates to local stores</a:t>
            </a:r>
            <a:r>
              <a:rPr lang="zh-CN" altLang="en-US" sz="1800" dirty="0" smtClean="0">
                <a:latin typeface="楷体" panose="02010609060101010101" pitchFamily="49" charset="-122"/>
                <a:ea typeface="楷体" panose="02010609060101010101" pitchFamily="49" charset="-122"/>
              </a:rPr>
              <a:t>；从小册子中选择小项目</a:t>
            </a:r>
            <a:r>
              <a:rPr lang="en-US" altLang="zh-CN" sz="1800" dirty="0" smtClean="0">
                <a:latin typeface="楷体" panose="02010609060101010101" pitchFamily="49" charset="-122"/>
                <a:ea typeface="楷体" panose="02010609060101010101" pitchFamily="49" charset="-122"/>
              </a:rPr>
              <a:t>The opportunity to select items from a catalog </a:t>
            </a:r>
            <a:r>
              <a:rPr lang="zh-CN" altLang="en-US" sz="1800" dirty="0" smtClean="0">
                <a:latin typeface="楷体" panose="02010609060101010101" pitchFamily="49" charset="-122"/>
                <a:ea typeface="楷体" panose="02010609060101010101" pitchFamily="49" charset="-122"/>
              </a:rPr>
              <a:t>；能用“积极点”去换商品或者抽签获得商品的机会</a:t>
            </a:r>
            <a:r>
              <a:rPr lang="en-US" altLang="zh-CN" sz="1800" dirty="0" smtClean="0">
                <a:latin typeface="楷体" panose="02010609060101010101" pitchFamily="49" charset="-122"/>
                <a:ea typeface="楷体" panose="02010609060101010101" pitchFamily="49" charset="-122"/>
              </a:rPr>
              <a:t>The ability to exchange "positive points" for merchandise or entry into a drawing for merchandise</a:t>
            </a:r>
            <a:endParaRPr lang="en-US" altLang="zh-CN" sz="1800" dirty="0" smtClean="0">
              <a:latin typeface="楷体" panose="02010609060101010101" pitchFamily="49" charset="-122"/>
              <a:ea typeface="楷体" panose="02010609060101010101" pitchFamily="49" charset="-122"/>
            </a:endParaRPr>
          </a:p>
          <a:p>
            <a:r>
              <a:rPr lang="zh-CN" altLang="en-US" sz="1800" b="1" dirty="0" smtClean="0">
                <a:latin typeface="楷体" panose="02010609060101010101" pitchFamily="49" charset="-122"/>
                <a:ea typeface="楷体" panose="02010609060101010101" pitchFamily="49" charset="-122"/>
              </a:rPr>
              <a:t>象征和荣誉</a:t>
            </a:r>
            <a:r>
              <a:rPr lang="en-US" altLang="zh-CN" sz="1800" b="1" dirty="0" smtClean="0">
                <a:latin typeface="楷体" panose="02010609060101010101" pitchFamily="49" charset="-122"/>
                <a:ea typeface="楷体" panose="02010609060101010101" pitchFamily="49" charset="-122"/>
              </a:rPr>
              <a:t>Symbols and Honors</a:t>
            </a:r>
            <a:r>
              <a:rPr lang="en-US" altLang="zh-CN" sz="1800" dirty="0" smtClean="0">
                <a:latin typeface="楷体" panose="02010609060101010101" pitchFamily="49" charset="-122"/>
                <a:ea typeface="楷体" panose="02010609060101010101" pitchFamily="49" charset="-122"/>
              </a:rPr>
              <a:t>——</a:t>
            </a:r>
            <a:r>
              <a:rPr lang="zh-CN" altLang="en-US" sz="1800" dirty="0" smtClean="0">
                <a:latin typeface="楷体" panose="02010609060101010101" pitchFamily="49" charset="-122"/>
                <a:ea typeface="楷体" panose="02010609060101010101" pitchFamily="49" charset="-122"/>
              </a:rPr>
              <a:t>正式的或者非正式的挂在公告墙上的证明</a:t>
            </a:r>
            <a:r>
              <a:rPr lang="en-US" altLang="zh-CN" sz="1800" dirty="0" smtClean="0">
                <a:latin typeface="楷体" panose="02010609060101010101" pitchFamily="49" charset="-122"/>
                <a:ea typeface="楷体" panose="02010609060101010101" pitchFamily="49" charset="-122"/>
              </a:rPr>
              <a:t>Framed or unframed certificates to hang on the wall or file </a:t>
            </a:r>
            <a:r>
              <a:rPr lang="zh-CN" altLang="en-US" sz="1800" dirty="0" smtClean="0">
                <a:latin typeface="楷体" panose="02010609060101010101" pitchFamily="49" charset="-122"/>
                <a:ea typeface="楷体" panose="02010609060101010101" pitchFamily="49" charset="-122"/>
              </a:rPr>
              <a:t>；雕刻板</a:t>
            </a:r>
            <a:r>
              <a:rPr lang="en-US" altLang="zh-CN" sz="1800" dirty="0" smtClean="0">
                <a:latin typeface="楷体" panose="02010609060101010101" pitchFamily="49" charset="-122"/>
                <a:ea typeface="楷体" panose="02010609060101010101" pitchFamily="49" charset="-122"/>
              </a:rPr>
              <a:t>Engraved plaques </a:t>
            </a:r>
            <a:r>
              <a:rPr lang="zh-CN" altLang="en-US" sz="1800" dirty="0" smtClean="0">
                <a:latin typeface="楷体" panose="02010609060101010101" pitchFamily="49" charset="-122"/>
                <a:ea typeface="楷体" panose="02010609060101010101" pitchFamily="49" charset="-122"/>
              </a:rPr>
              <a:t>；更广的范围和领域</a:t>
            </a:r>
            <a:r>
              <a:rPr lang="en-US" altLang="zh-CN" sz="1800" dirty="0" smtClean="0">
                <a:latin typeface="楷体" panose="02010609060101010101" pitchFamily="49" charset="-122"/>
                <a:ea typeface="楷体" panose="02010609060101010101" pitchFamily="49" charset="-122"/>
              </a:rPr>
              <a:t>Larger work area or office </a:t>
            </a:r>
            <a:r>
              <a:rPr lang="zh-CN" altLang="en-US" sz="1800" dirty="0" smtClean="0">
                <a:latin typeface="楷体" panose="02010609060101010101" pitchFamily="49" charset="-122"/>
                <a:ea typeface="楷体" panose="02010609060101010101" pitchFamily="49" charset="-122"/>
              </a:rPr>
              <a:t> ；更多更好的设备</a:t>
            </a:r>
            <a:r>
              <a:rPr lang="en-US" altLang="zh-CN" sz="1800" dirty="0" smtClean="0">
                <a:latin typeface="楷体" panose="02010609060101010101" pitchFamily="49" charset="-122"/>
                <a:ea typeface="楷体" panose="02010609060101010101" pitchFamily="49" charset="-122"/>
              </a:rPr>
              <a:t>More and better equipment </a:t>
            </a:r>
            <a:r>
              <a:rPr lang="zh-CN" altLang="en-US" sz="1800" dirty="0" smtClean="0">
                <a:latin typeface="楷体" panose="02010609060101010101" pitchFamily="49" charset="-122"/>
                <a:ea typeface="楷体" panose="02010609060101010101" pitchFamily="49" charset="-122"/>
              </a:rPr>
              <a:t>提供各种各样的身份象征，不管在你的公司这个是什么</a:t>
            </a:r>
            <a:r>
              <a:rPr lang="en-US" altLang="zh-CN" sz="1800" dirty="0" smtClean="0">
                <a:latin typeface="楷体" panose="02010609060101010101" pitchFamily="49" charset="-122"/>
                <a:ea typeface="楷体" panose="02010609060101010101" pitchFamily="49" charset="-122"/>
              </a:rPr>
              <a:t>Provide status symbols, whatever they are in your organization</a:t>
            </a:r>
            <a:endParaRPr lang="en-US" altLang="zh-CN" sz="1800" dirty="0" smtClean="0">
              <a:latin typeface="楷体" panose="02010609060101010101" pitchFamily="49" charset="-122"/>
              <a:ea typeface="楷体" panose="02010609060101010101" pitchFamily="49" charset="-122"/>
            </a:endParaRPr>
          </a:p>
          <a:p>
            <a:r>
              <a:rPr lang="zh-CN" altLang="en-US" sz="1800" b="1" dirty="0" smtClean="0">
                <a:latin typeface="楷体" panose="02010609060101010101" pitchFamily="49" charset="-122"/>
                <a:ea typeface="楷体" panose="02010609060101010101" pitchFamily="49" charset="-122"/>
              </a:rPr>
              <a:t>福利</a:t>
            </a:r>
            <a:r>
              <a:rPr lang="en-US" altLang="zh-CN" sz="1800" b="1" dirty="0" smtClean="0">
                <a:latin typeface="楷体" panose="02010609060101010101" pitchFamily="49" charset="-122"/>
                <a:ea typeface="楷体" panose="02010609060101010101" pitchFamily="49" charset="-122"/>
              </a:rPr>
              <a:t>Benefits</a:t>
            </a:r>
            <a:endParaRPr lang="en-US" altLang="zh-CN" sz="1800" dirty="0" smtClean="0">
              <a:latin typeface="楷体" panose="02010609060101010101" pitchFamily="49" charset="-122"/>
              <a:ea typeface="楷体" panose="02010609060101010101" pitchFamily="49" charset="-122"/>
            </a:endParaRPr>
          </a:p>
          <a:p>
            <a:endParaRPr lang="en-US" altLang="zh-CN" sz="1800" dirty="0" smtClean="0">
              <a:latin typeface="楷体" panose="02010609060101010101" pitchFamily="49" charset="-122"/>
              <a:ea typeface="楷体" panose="02010609060101010101" pitchFamily="49" charset="-122"/>
            </a:endParaRPr>
          </a:p>
        </p:txBody>
      </p:sp>
      <p:sp>
        <p:nvSpPr>
          <p:cNvPr id="3" name="标题 1"/>
          <p:cNvSpPr>
            <a:spLocks noGrp="1"/>
          </p:cNvSpPr>
          <p:nvPr>
            <p:ph type="title"/>
          </p:nvPr>
        </p:nvSpPr>
        <p:spPr>
          <a:xfrm>
            <a:off x="1475656" y="188640"/>
            <a:ext cx="7498080" cy="936104"/>
          </a:xfrm>
        </p:spPr>
        <p:txBody>
          <a:bodyPr/>
          <a:lstStyle/>
          <a:p>
            <a:r>
              <a:rPr lang="zh-CN" altLang="en-US" dirty="0" smtClean="0">
                <a:latin typeface="楷体" panose="02010609060101010101" pitchFamily="49" charset="-122"/>
                <a:ea typeface="楷体" panose="02010609060101010101" pitchFamily="49" charset="-122"/>
              </a:rPr>
              <a:t>认可员工的八种方法</a:t>
            </a:r>
            <a:endParaRPr lang="zh-CN" altLang="en-US" dirty="0" smtClean="0">
              <a:latin typeface="楷体" panose="02010609060101010101" pitchFamily="49" charset="-122"/>
              <a:ea typeface="楷体" panose="02010609060101010101"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1115616" y="1214438"/>
            <a:ext cx="7528322" cy="4525962"/>
          </a:xfrm>
        </p:spPr>
        <p:txBody>
          <a:bodyPr>
            <a:normAutofit fontScale="77500" lnSpcReduction="20000"/>
          </a:bodyPr>
          <a:lstStyle/>
          <a:p>
            <a:pPr>
              <a:buFontTx/>
              <a:buNone/>
              <a:defRPr/>
            </a:pPr>
            <a:endParaRPr lang="en-US" altLang="zh-CN" sz="4400" dirty="0" smtClean="0"/>
          </a:p>
          <a:p>
            <a:pPr>
              <a:buFontTx/>
              <a:buNone/>
              <a:defRPr/>
            </a:pPr>
            <a:r>
              <a:rPr lang="zh-CN" altLang="en-US" sz="4400" b="1" dirty="0" smtClean="0"/>
              <a:t>认可奖励计划有几个基本特点：</a:t>
            </a:r>
            <a:endParaRPr lang="en-US" altLang="zh-CN" sz="4400" b="1" dirty="0" smtClean="0"/>
          </a:p>
          <a:p>
            <a:pPr>
              <a:buFontTx/>
              <a:buNone/>
              <a:defRPr/>
            </a:pPr>
            <a:r>
              <a:rPr lang="zh-CN" altLang="en-US" sz="4400" b="1" dirty="0" smtClean="0"/>
              <a:t>一是它是非货币的部分；</a:t>
            </a:r>
            <a:endParaRPr lang="en-US" altLang="zh-CN" sz="4400" b="1" dirty="0" smtClean="0"/>
          </a:p>
          <a:p>
            <a:pPr>
              <a:buFontTx/>
              <a:buNone/>
              <a:defRPr/>
            </a:pPr>
            <a:r>
              <a:rPr lang="zh-CN" altLang="en-US" sz="4400" b="1" dirty="0" smtClean="0"/>
              <a:t>二是以精神鼓励为主的，特别打动人心的</a:t>
            </a:r>
            <a:endParaRPr lang="en-US" altLang="zh-CN" sz="4400" b="1" dirty="0" smtClean="0"/>
          </a:p>
          <a:p>
            <a:pPr>
              <a:buFontTx/>
              <a:buNone/>
              <a:defRPr/>
            </a:pPr>
            <a:endParaRPr lang="en-US" altLang="zh-CN" sz="4400" b="1" dirty="0" smtClean="0"/>
          </a:p>
          <a:p>
            <a:pPr>
              <a:buFontTx/>
              <a:buNone/>
              <a:defRPr/>
            </a:pPr>
            <a:r>
              <a:rPr lang="en-US" altLang="zh-CN" sz="4400" dirty="0" smtClean="0"/>
              <a:t>Compensation is a right,     </a:t>
            </a:r>
            <a:endParaRPr lang="en-US" altLang="zh-CN" sz="4400" dirty="0" smtClean="0"/>
          </a:p>
          <a:p>
            <a:pPr>
              <a:buFontTx/>
              <a:buNone/>
              <a:defRPr/>
            </a:pPr>
            <a:r>
              <a:rPr lang="en-US" altLang="zh-CN" sz="4400" dirty="0" smtClean="0"/>
              <a:t>                            Recognition is a gift</a:t>
            </a:r>
            <a:r>
              <a:rPr lang="zh-CN" altLang="en-US" sz="4400" dirty="0" smtClean="0"/>
              <a:t>！</a:t>
            </a:r>
            <a:endParaRPr lang="en-US" altLang="zh-CN" sz="4400" dirty="0" smtClean="0"/>
          </a:p>
          <a:p>
            <a:pPr>
              <a:buFontTx/>
              <a:buNone/>
              <a:defRPr/>
            </a:pPr>
            <a:endParaRPr lang="zh-CN" altLang="en-US" sz="4400" dirty="0" smtClean="0"/>
          </a:p>
          <a:p>
            <a:pPr>
              <a:buFontTx/>
              <a:buNone/>
              <a:defRPr/>
            </a:pPr>
            <a:endParaRPr lang="zh-CN" altLang="en-US" sz="4400" dirty="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2</a:t>
            </a:r>
            <a:r>
              <a:rPr lang="zh-CN" altLang="en-US" dirty="0" smtClean="0"/>
              <a:t>、认可奖励计划的重要性</a:t>
            </a:r>
            <a:endParaRPr lang="zh-CN" altLang="en-US" dirty="0" smtClean="0"/>
          </a:p>
        </p:txBody>
      </p:sp>
      <p:sp>
        <p:nvSpPr>
          <p:cNvPr id="39939" name="内容占位符 2"/>
          <p:cNvSpPr>
            <a:spLocks noGrp="1"/>
          </p:cNvSpPr>
          <p:nvPr>
            <p:ph idx="1"/>
          </p:nvPr>
        </p:nvSpPr>
        <p:spPr/>
        <p:txBody>
          <a:bodyPr>
            <a:normAutofit/>
          </a:bodyPr>
          <a:lstStyle/>
          <a:p>
            <a:r>
              <a:rPr lang="zh-CN" altLang="en-US" sz="2800" dirty="0" smtClean="0"/>
              <a:t>　在美国越来越多的企业把绩效与薪酬挂钩，而且也有越多的企业用认可奖励计划。为什么表扬这样的东西是主流的激励方法呢？</a:t>
            </a:r>
            <a:endParaRPr lang="zh-CN" altLang="en-US" sz="2800" dirty="0" smtClean="0"/>
          </a:p>
          <a:p>
            <a:r>
              <a:rPr lang="zh-CN" altLang="en-US" sz="2800" dirty="0" smtClean="0"/>
              <a:t>  在美国</a:t>
            </a:r>
            <a:r>
              <a:rPr lang="en-US" altLang="zh-CN" sz="2800" dirty="0" smtClean="0"/>
              <a:t>89%</a:t>
            </a:r>
            <a:r>
              <a:rPr lang="zh-CN" altLang="en-US" sz="2800" dirty="0" smtClean="0"/>
              <a:t>的企业在使用认可奖励计划作为人力资源战略的一个部分。而在</a:t>
            </a:r>
            <a:r>
              <a:rPr lang="en-US" altLang="zh-CN" sz="2800" dirty="0" smtClean="0"/>
              <a:t>2000</a:t>
            </a:r>
            <a:r>
              <a:rPr lang="zh-CN" altLang="en-US" sz="2800" dirty="0" smtClean="0"/>
              <a:t>，只有</a:t>
            </a:r>
            <a:r>
              <a:rPr lang="en-US" altLang="zh-CN" sz="2800" dirty="0" smtClean="0"/>
              <a:t>84%</a:t>
            </a:r>
            <a:r>
              <a:rPr lang="zh-CN" altLang="en-US" sz="2800" dirty="0" smtClean="0"/>
              <a:t>。</a:t>
            </a:r>
            <a:endParaRPr lang="en-US" altLang="zh-CN" sz="2800" dirty="0" smtClean="0"/>
          </a:p>
          <a:p>
            <a:r>
              <a:rPr lang="zh-CN" altLang="en-US" sz="2800" dirty="0" smtClean="0"/>
              <a:t>  如果把奖励与战略挂钩的话，说明这个事情很重要。我们看一下它的主要的一些结论：</a:t>
            </a:r>
            <a:r>
              <a:rPr lang="zh-CN" altLang="en-US" sz="2800" b="1" dirty="0" smtClean="0"/>
              <a:t>从调查里面看得到，大概有</a:t>
            </a:r>
            <a:r>
              <a:rPr lang="en-US" altLang="zh-CN" sz="2800" b="1" dirty="0" smtClean="0"/>
              <a:t>2008</a:t>
            </a:r>
            <a:r>
              <a:rPr lang="zh-CN" altLang="en-US" sz="2800" b="1" dirty="0" smtClean="0"/>
              <a:t>时</a:t>
            </a:r>
            <a:r>
              <a:rPr lang="en-US" altLang="zh-CN" sz="2800" b="1" dirty="0" smtClean="0"/>
              <a:t>90%</a:t>
            </a:r>
            <a:r>
              <a:rPr lang="zh-CN" altLang="en-US" sz="2800" b="1" dirty="0" smtClean="0"/>
              <a:t>使用认可奖励计划，</a:t>
            </a:r>
            <a:r>
              <a:rPr lang="en-US" altLang="zh-CN" sz="2800" b="1" dirty="0" smtClean="0"/>
              <a:t>96%</a:t>
            </a:r>
            <a:r>
              <a:rPr lang="zh-CN" altLang="en-US" sz="2800" b="1" dirty="0" smtClean="0"/>
              <a:t>与战略联系在一起。</a:t>
            </a:r>
            <a:endParaRPr lang="zh-CN" altLang="en-US" sz="2800" dirty="0" smtClean="0"/>
          </a:p>
          <a:p>
            <a:endParaRPr lang="zh-CN" altLang="en-US" sz="2800"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1" cstate="print"/>
          <a:srcRect/>
          <a:stretch>
            <a:fillRect/>
          </a:stretch>
        </p:blipFill>
        <p:spPr bwMode="auto">
          <a:xfrm>
            <a:off x="1042988" y="1601515"/>
            <a:ext cx="7358062" cy="4214813"/>
          </a:xfrm>
          <a:prstGeom prst="rect">
            <a:avLst/>
          </a:prstGeom>
          <a:noFill/>
          <a:ln w="9525">
            <a:noFill/>
            <a:miter lim="800000"/>
            <a:headEnd/>
            <a:tailEnd/>
          </a:ln>
        </p:spPr>
      </p:pic>
      <p:sp>
        <p:nvSpPr>
          <p:cNvPr id="40963" name="TextBox 2"/>
          <p:cNvSpPr txBox="1">
            <a:spLocks noChangeArrowheads="1"/>
          </p:cNvSpPr>
          <p:nvPr/>
        </p:nvSpPr>
        <p:spPr bwMode="auto">
          <a:xfrm>
            <a:off x="827088" y="5994128"/>
            <a:ext cx="8316912" cy="461962"/>
          </a:xfrm>
          <a:prstGeom prst="rect">
            <a:avLst/>
          </a:prstGeom>
          <a:noFill/>
          <a:ln w="9525">
            <a:noFill/>
            <a:miter lim="800000"/>
          </a:ln>
        </p:spPr>
        <p:txBody>
          <a:bodyPr>
            <a:spAutoFit/>
          </a:bodyPr>
          <a:lstStyle/>
          <a:p>
            <a:r>
              <a:rPr lang="zh-CN" altLang="en-US" sz="1200">
                <a:latin typeface="楷体" panose="02010609060101010101" pitchFamily="49" charset="-122"/>
                <a:ea typeface="楷体" panose="02010609060101010101" pitchFamily="49" charset="-122"/>
              </a:rPr>
              <a:t>数据来源：</a:t>
            </a:r>
            <a:r>
              <a:rPr lang="en-US" altLang="zh-CN" sz="1200">
                <a:latin typeface="楷体" panose="02010609060101010101" pitchFamily="49" charset="-122"/>
                <a:ea typeface="楷体" panose="02010609060101010101" pitchFamily="49" charset="-122"/>
              </a:rPr>
              <a:t> Match Employee Awards to Specific</a:t>
            </a:r>
            <a:r>
              <a:rPr lang="zh-CN" altLang="en-US" sz="1200">
                <a:latin typeface="楷体" panose="02010609060101010101" pitchFamily="49" charset="-122"/>
                <a:ea typeface="楷体" panose="02010609060101010101" pitchFamily="49" charset="-122"/>
              </a:rPr>
              <a:t> </a:t>
            </a:r>
            <a:r>
              <a:rPr lang="en-US" altLang="zh-CN" sz="1200">
                <a:latin typeface="楷体" panose="02010609060101010101" pitchFamily="49" charset="-122"/>
                <a:ea typeface="楷体" panose="02010609060101010101" pitchFamily="49" charset="-122"/>
              </a:rPr>
              <a:t>Organizational Objectives for Optimal</a:t>
            </a:r>
            <a:r>
              <a:rPr lang="zh-CN" altLang="en-US" sz="1200">
                <a:latin typeface="楷体" panose="02010609060101010101" pitchFamily="49" charset="-122"/>
                <a:ea typeface="楷体" panose="02010609060101010101" pitchFamily="49" charset="-122"/>
              </a:rPr>
              <a:t>  </a:t>
            </a:r>
            <a:r>
              <a:rPr lang="en-US" altLang="zh-CN" sz="1200">
                <a:latin typeface="楷体" panose="02010609060101010101" pitchFamily="49" charset="-122"/>
                <a:ea typeface="楷体" panose="02010609060101010101" pitchFamily="49" charset="-122"/>
              </a:rPr>
              <a:t>Success</a:t>
            </a:r>
            <a:r>
              <a:rPr lang="zh-CN" altLang="en-US" sz="1200">
                <a:latin typeface="楷体" panose="02010609060101010101" pitchFamily="49" charset="-122"/>
                <a:ea typeface="楷体" panose="02010609060101010101" pitchFamily="49" charset="-122"/>
              </a:rPr>
              <a:t>，</a:t>
            </a:r>
            <a:r>
              <a:rPr lang="en-US" altLang="zh-CN" sz="1200">
                <a:latin typeface="楷体" panose="02010609060101010101" pitchFamily="49" charset="-122"/>
                <a:ea typeface="楷体" panose="02010609060101010101" pitchFamily="49" charset="-122"/>
              </a:rPr>
              <a:t> Published by: Forum for People Performance Management and Measurement</a:t>
            </a:r>
            <a:endParaRPr lang="zh-CN" altLang="en-US" sz="1200">
              <a:latin typeface="楷体" panose="02010609060101010101" pitchFamily="49" charset="-122"/>
              <a:ea typeface="楷体" panose="02010609060101010101" pitchFamily="49" charset="-122"/>
            </a:endParaRPr>
          </a:p>
        </p:txBody>
      </p:sp>
      <p:sp>
        <p:nvSpPr>
          <p:cNvPr id="40964" name="TextBox 3"/>
          <p:cNvSpPr txBox="1">
            <a:spLocks noChangeArrowheads="1"/>
          </p:cNvSpPr>
          <p:nvPr/>
        </p:nvSpPr>
        <p:spPr bwMode="auto">
          <a:xfrm>
            <a:off x="1115616" y="188640"/>
            <a:ext cx="7812087" cy="1200150"/>
          </a:xfrm>
          <a:prstGeom prst="rect">
            <a:avLst/>
          </a:prstGeom>
          <a:noFill/>
          <a:ln w="9525">
            <a:solidFill>
              <a:srgbClr val="009999"/>
            </a:solidFill>
            <a:miter lim="800000"/>
          </a:ln>
        </p:spPr>
        <p:txBody>
          <a:bodyPr>
            <a:spAutoFit/>
          </a:bodyPr>
          <a:lstStyle/>
          <a:p>
            <a:pPr>
              <a:lnSpc>
                <a:spcPct val="100000"/>
              </a:lnSpc>
            </a:pPr>
            <a:r>
              <a:rPr lang="zh-CN" altLang="en-US" sz="1800" dirty="0">
                <a:latin typeface="楷体" panose="02010609060101010101" pitchFamily="49" charset="-122"/>
                <a:ea typeface="楷体" panose="02010609060101010101" pitchFamily="49" charset="-122"/>
              </a:rPr>
              <a:t>经理们的报告认为员工认可时最有效的激励方法</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在大多数情况下和大多数组织文化下都有用。下面的图表显示了激励方法的有用程度</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依次是员工认可、荣誉证书、特殊事件、现金奖励、商品奖励、电子邮件</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书面交流、培训计划、工作生活平衡、可变报酬、团队旅游、个体旅游等</a:t>
            </a:r>
            <a:endParaRPr lang="zh-CN" altLang="en-US" sz="1800" dirty="0">
              <a:latin typeface="楷体" panose="02010609060101010101" pitchFamily="49" charset="-122"/>
              <a:ea typeface="楷体" panose="02010609060101010101" pitchFamily="49" charset="-122"/>
            </a:endParaRPr>
          </a:p>
        </p:txBody>
      </p:sp>
      <p:sp>
        <p:nvSpPr>
          <p:cNvPr id="40965" name="TextBox 4"/>
          <p:cNvSpPr txBox="1">
            <a:spLocks noChangeArrowheads="1"/>
          </p:cNvSpPr>
          <p:nvPr/>
        </p:nvSpPr>
        <p:spPr bwMode="auto">
          <a:xfrm>
            <a:off x="374625" y="1672953"/>
            <a:ext cx="554037" cy="4302125"/>
          </a:xfrm>
          <a:prstGeom prst="rect">
            <a:avLst/>
          </a:prstGeom>
          <a:noFill/>
          <a:ln w="9525">
            <a:solidFill>
              <a:schemeClr val="accent1"/>
            </a:solidFill>
            <a:miter lim="800000"/>
          </a:ln>
        </p:spPr>
        <p:txBody>
          <a:bodyPr vert="eaVert">
            <a:spAutoFit/>
          </a:bodyPr>
          <a:lstStyle/>
          <a:p>
            <a:pPr algn="ctr"/>
            <a:r>
              <a:rPr lang="zh-CN" altLang="en-US" b="1" dirty="0">
                <a:latin typeface="楷体" panose="02010609060101010101" pitchFamily="49" charset="-122"/>
                <a:ea typeface="楷体" panose="02010609060101010101" pitchFamily="49" charset="-122"/>
              </a:rPr>
              <a:t>认可奖励计划的重要性</a:t>
            </a:r>
            <a:endParaRPr lang="zh-CN" altLang="en-US" b="1" dirty="0">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重要性的具体体现</a:t>
            </a:r>
            <a:endParaRPr lang="zh-CN" altLang="en-US" smtClean="0"/>
          </a:p>
        </p:txBody>
      </p:sp>
      <p:sp>
        <p:nvSpPr>
          <p:cNvPr id="41987" name="内容占位符 2"/>
          <p:cNvSpPr>
            <a:spLocks noGrp="1"/>
          </p:cNvSpPr>
          <p:nvPr>
            <p:ph idx="1"/>
          </p:nvPr>
        </p:nvSpPr>
        <p:spPr>
          <a:xfrm>
            <a:off x="1544276" y="1484313"/>
            <a:ext cx="8028384" cy="4525962"/>
          </a:xfrm>
        </p:spPr>
        <p:txBody>
          <a:bodyPr>
            <a:noAutofit/>
          </a:bodyPr>
          <a:lstStyle/>
          <a:p>
            <a:pPr marL="425450" indent="-342900">
              <a:buNone/>
            </a:pPr>
            <a:r>
              <a:rPr lang="zh-CN" altLang="en-US" sz="1800" b="1" dirty="0" smtClean="0"/>
              <a:t>①对公平薪酬计划进行补充</a:t>
            </a:r>
            <a:endParaRPr lang="en-US" altLang="zh-CN" sz="1800" b="1" dirty="0" smtClean="0"/>
          </a:p>
          <a:p>
            <a:r>
              <a:rPr lang="zh-CN" altLang="en-US" sz="1800" dirty="0" smtClean="0"/>
              <a:t>人们认为现有报酬体系是公平的</a:t>
            </a:r>
            <a:endParaRPr lang="en-US" altLang="zh-CN" sz="1800" dirty="0" smtClean="0"/>
          </a:p>
          <a:p>
            <a:r>
              <a:rPr lang="zh-CN" altLang="en-US" sz="1800" dirty="0" smtClean="0"/>
              <a:t>针对特定目标（创建不同标准的额外计划）</a:t>
            </a:r>
            <a:endParaRPr lang="en-US" altLang="zh-CN" sz="1800" dirty="0" smtClean="0"/>
          </a:p>
          <a:p>
            <a:r>
              <a:rPr lang="zh-CN" altLang="en-US" sz="1800" dirty="0" smtClean="0"/>
              <a:t>非货币报酬代替现金激励是不可取的</a:t>
            </a:r>
            <a:endParaRPr lang="en-US" altLang="zh-CN" sz="1800" dirty="0" smtClean="0"/>
          </a:p>
          <a:p>
            <a:pPr marL="425450" indent="-342900">
              <a:buNone/>
            </a:pPr>
            <a:r>
              <a:rPr lang="zh-CN" altLang="en-US" sz="1800" b="1" dirty="0" smtClean="0"/>
              <a:t>②灵活性好，更容易转向其他计划</a:t>
            </a:r>
            <a:endParaRPr lang="en-US" altLang="zh-CN" sz="1800" b="1" dirty="0" smtClean="0"/>
          </a:p>
          <a:p>
            <a:pPr>
              <a:buFontTx/>
              <a:buNone/>
            </a:pPr>
            <a:r>
              <a:rPr lang="zh-CN" altLang="en-US" sz="1800" dirty="0" smtClean="0"/>
              <a:t>现金奖励具有刚性</a:t>
            </a:r>
            <a:endParaRPr lang="en-US" altLang="zh-CN" sz="1800" dirty="0" smtClean="0"/>
          </a:p>
          <a:p>
            <a:pPr marL="425450" indent="-342900">
              <a:buNone/>
            </a:pPr>
            <a:r>
              <a:rPr lang="zh-CN" altLang="en-US" sz="1800" b="1" dirty="0" smtClean="0"/>
              <a:t>③有利于区分同一计划中的不同目标。</a:t>
            </a:r>
            <a:endParaRPr lang="en-US" altLang="zh-CN" sz="1800" b="1" dirty="0" smtClean="0"/>
          </a:p>
          <a:p>
            <a:pPr>
              <a:buFontTx/>
              <a:buNone/>
            </a:pPr>
            <a:r>
              <a:rPr lang="zh-CN" altLang="en-US" sz="1800" dirty="0" smtClean="0"/>
              <a:t>所有的目标都用现金奖励会降低整个计划最终的效率</a:t>
            </a:r>
            <a:endParaRPr lang="en-US" altLang="zh-CN" sz="1800" dirty="0" smtClean="0"/>
          </a:p>
          <a:p>
            <a:pPr>
              <a:buFontTx/>
              <a:buNone/>
            </a:pPr>
            <a:r>
              <a:rPr lang="zh-CN" altLang="en-US" sz="1800" dirty="0" smtClean="0"/>
              <a:t>非货币奖励更能使雇员区分收益分享计划中生产力目标和其他目标</a:t>
            </a:r>
            <a:endParaRPr lang="en-US" altLang="zh-CN" sz="1800" dirty="0" smtClean="0"/>
          </a:p>
          <a:p>
            <a:pPr marL="425450" indent="-342900">
              <a:buNone/>
            </a:pPr>
            <a:r>
              <a:rPr lang="en-US" altLang="zh-CN" sz="1800" b="1" dirty="0" smtClean="0"/>
              <a:t>④</a:t>
            </a:r>
            <a:r>
              <a:rPr lang="zh-CN" altLang="en-US" sz="1800" b="1" dirty="0" smtClean="0"/>
              <a:t>对杰出绩效的承认</a:t>
            </a:r>
            <a:endParaRPr lang="en-US" altLang="zh-CN" sz="1800" b="1" dirty="0" smtClean="0"/>
          </a:p>
          <a:p>
            <a:r>
              <a:rPr lang="zh-CN" altLang="en-US" sz="1800" dirty="0" smtClean="0"/>
              <a:t>带有认可的因素</a:t>
            </a:r>
            <a:endParaRPr lang="en-US" altLang="zh-CN" sz="1800" dirty="0" smtClean="0"/>
          </a:p>
          <a:p>
            <a:r>
              <a:rPr lang="zh-CN" altLang="en-US" sz="1800" dirty="0" smtClean="0"/>
              <a:t>是一种有形的奖励</a:t>
            </a:r>
            <a:endParaRPr lang="en-US" altLang="zh-CN" sz="1800" dirty="0" smtClean="0"/>
          </a:p>
          <a:p>
            <a:r>
              <a:rPr lang="zh-CN" altLang="en-US" sz="1800" dirty="0" smtClean="0"/>
              <a:t>成为一种“战利品”，比现金更具激励性</a:t>
            </a:r>
            <a:endParaRPr lang="en-US" altLang="zh-CN" sz="1800" dirty="0" smtClean="0"/>
          </a:p>
          <a:p>
            <a:pPr marL="425450" indent="-342900">
              <a:buNone/>
            </a:pPr>
            <a:r>
              <a:rPr lang="zh-CN" altLang="en-US" sz="1800" b="1" dirty="0" smtClean="0"/>
              <a:t>⑤对大多数雇员均适用</a:t>
            </a:r>
            <a:endParaRPr lang="en-US" altLang="zh-CN" sz="1800" b="1" dirty="0" smtClean="0"/>
          </a:p>
          <a:p>
            <a:endParaRPr lang="zh-CN" altLang="en-US" sz="1800"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smtClean="0"/>
              <a:t>3</a:t>
            </a:r>
            <a:r>
              <a:rPr lang="zh-CN" altLang="en-US" dirty="0" smtClean="0"/>
              <a:t>、认可奖励计划的五大功用</a:t>
            </a:r>
            <a:endParaRPr lang="zh-CN" altLang="en-US" dirty="0" smtClean="0"/>
          </a:p>
        </p:txBody>
      </p:sp>
      <p:sp>
        <p:nvSpPr>
          <p:cNvPr id="43011" name="内容占位符 2"/>
          <p:cNvSpPr>
            <a:spLocks noGrp="1"/>
          </p:cNvSpPr>
          <p:nvPr>
            <p:ph idx="1"/>
          </p:nvPr>
        </p:nvSpPr>
        <p:spPr/>
        <p:txBody>
          <a:bodyPr/>
          <a:lstStyle/>
          <a:p>
            <a:pPr marL="514350" indent="-514350">
              <a:buFont typeface="+mj-ea"/>
              <a:buAutoNum type="circleNumDbPlain"/>
            </a:pPr>
            <a:r>
              <a:rPr lang="zh-CN" altLang="en-US" b="1" dirty="0" smtClean="0"/>
              <a:t>它是有效发挥员工潜能的工具</a:t>
            </a:r>
            <a:endParaRPr lang="zh-CN" altLang="en-US" b="1" dirty="0" smtClean="0"/>
          </a:p>
          <a:p>
            <a:pPr marL="514350" indent="-514350">
              <a:buFont typeface="+mj-ea"/>
              <a:buAutoNum type="circleNumDbPlain"/>
            </a:pPr>
            <a:r>
              <a:rPr lang="zh-CN" altLang="en-US" b="1" dirty="0" smtClean="0"/>
              <a:t>认可奖励计划与高绩效的关系</a:t>
            </a:r>
            <a:endParaRPr lang="zh-CN" altLang="en-US" b="1" dirty="0" smtClean="0"/>
          </a:p>
          <a:p>
            <a:pPr marL="514350" indent="-514350">
              <a:buFont typeface="+mj-ea"/>
              <a:buAutoNum type="circleNumDbPlain"/>
            </a:pPr>
            <a:r>
              <a:rPr lang="zh-CN" altLang="en-US" b="1" dirty="0" smtClean="0"/>
              <a:t>鼓励员工的特定行为</a:t>
            </a:r>
            <a:endParaRPr lang="zh-CN" altLang="en-US" b="1" dirty="0" smtClean="0"/>
          </a:p>
          <a:p>
            <a:pPr marL="514350" indent="-514350">
              <a:buFont typeface="+mj-ea"/>
              <a:buAutoNum type="circleNumDbPlain"/>
            </a:pPr>
            <a:r>
              <a:rPr lang="zh-CN" altLang="en-US" b="1" dirty="0" smtClean="0"/>
              <a:t>认可奖励计划是一种帮助企业有效地吸纳和留住员工的手段</a:t>
            </a:r>
            <a:endParaRPr lang="zh-CN" altLang="en-US" b="1" dirty="0" smtClean="0"/>
          </a:p>
          <a:p>
            <a:pPr marL="514350" indent="-514350">
              <a:buFont typeface="+mj-ea"/>
              <a:buAutoNum type="circleNumDbPlain"/>
            </a:pPr>
            <a:r>
              <a:rPr lang="zh-CN" altLang="en-US" b="1" dirty="0" smtClean="0"/>
              <a:t>认可奖励计划能建立一种基于信任的分配文化</a:t>
            </a:r>
            <a:endParaRPr lang="zh-CN" altLang="en-US" b="1" dirty="0" smtClean="0"/>
          </a:p>
          <a:p>
            <a:pPr marL="514350" indent="-514350">
              <a:buFont typeface="+mj-ea"/>
              <a:buAutoNum type="circleNumDbPlain"/>
            </a:pPr>
            <a:endParaRPr lang="zh-CN" altLang="en-US"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5720" y="428604"/>
          <a:ext cx="8643998" cy="61436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smtClean="0"/>
              <a:t>4</a:t>
            </a:r>
            <a:r>
              <a:rPr lang="zh-CN" altLang="en-US" dirty="0" smtClean="0"/>
              <a:t>、如何进行认可奖励计划</a:t>
            </a:r>
            <a:endParaRPr lang="zh-CN" altLang="en-US" dirty="0" smtClean="0"/>
          </a:p>
        </p:txBody>
      </p:sp>
      <p:sp>
        <p:nvSpPr>
          <p:cNvPr id="52227" name="内容占位符 2"/>
          <p:cNvSpPr>
            <a:spLocks noGrp="1"/>
          </p:cNvSpPr>
          <p:nvPr>
            <p:ph idx="1"/>
          </p:nvPr>
        </p:nvSpPr>
        <p:spPr/>
        <p:txBody>
          <a:bodyPr>
            <a:normAutofit fontScale="92500" lnSpcReduction="20000"/>
          </a:bodyPr>
          <a:lstStyle/>
          <a:p>
            <a:pPr marL="596900" indent="-514350">
              <a:buFont typeface="+mj-ea"/>
              <a:buAutoNum type="circleNumDbPlain"/>
            </a:pPr>
            <a:r>
              <a:rPr lang="zh-CN" altLang="en-US" b="1" dirty="0" smtClean="0"/>
              <a:t>建立信任文化</a:t>
            </a:r>
            <a:r>
              <a:rPr lang="zh-CN" altLang="en-US" dirty="0" smtClean="0"/>
              <a:t>。没有信任，就没有管理，就没有管理的效率。没有信任就没有领导力、高绩效。</a:t>
            </a:r>
            <a:endParaRPr lang="en-US" altLang="zh-CN" dirty="0" smtClean="0"/>
          </a:p>
          <a:p>
            <a:pPr marL="596900" indent="-514350">
              <a:buFont typeface="+mj-ea"/>
              <a:buAutoNum type="circleNumDbPlain"/>
            </a:pPr>
            <a:r>
              <a:rPr lang="zh-CN" altLang="en-US" b="1" dirty="0" smtClean="0"/>
              <a:t>提升领导的激励能力</a:t>
            </a:r>
            <a:r>
              <a:rPr lang="zh-CN" altLang="en-US" dirty="0" smtClean="0"/>
              <a:t>。激励能力最重要的表现在：准确地衡量员工的贡献和基于员工的贡献给予员工恰当的奖励。韦尔奇先生说的：活力、执行力、决断力和激励力。</a:t>
            </a:r>
            <a:endParaRPr lang="en-US" altLang="zh-CN" dirty="0" smtClean="0"/>
          </a:p>
          <a:p>
            <a:pPr marL="596900" indent="-514350">
              <a:buFont typeface="+mj-ea"/>
              <a:buAutoNum type="circleNumDbPlain"/>
            </a:pPr>
            <a:r>
              <a:rPr lang="zh-CN" altLang="en-US" b="1" dirty="0" smtClean="0"/>
              <a:t>针对某些项目，不要面面俱到</a:t>
            </a:r>
            <a:r>
              <a:rPr lang="zh-CN" altLang="en-US" dirty="0" smtClean="0"/>
              <a:t>。如果想把所有的事情都解决，那是不可能的，但是从年头到年尾就抓这个事情，应该是有效果的。</a:t>
            </a:r>
            <a:endParaRPr lang="zh-CN" altLang="en-US" dirty="0" smtClean="0"/>
          </a:p>
          <a:p>
            <a:endParaRPr lang="zh-CN" altLang="en-US"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latin typeface="楷体" panose="02010609060101010101" pitchFamily="49" charset="-122"/>
                <a:ea typeface="楷体" panose="02010609060101010101" pitchFamily="49" charset="-122"/>
              </a:rPr>
              <a:t>认可奖励计划如何操作（</a:t>
            </a:r>
            <a:r>
              <a:rPr lang="en-US" altLang="zh-CN" smtClean="0">
                <a:latin typeface="楷体" panose="02010609060101010101" pitchFamily="49" charset="-122"/>
                <a:ea typeface="楷体" panose="02010609060101010101" pitchFamily="49" charset="-122"/>
              </a:rPr>
              <a:t>1</a:t>
            </a:r>
            <a:r>
              <a:rPr lang="zh-CN" altLang="en-US" smtClean="0">
                <a:latin typeface="楷体" panose="02010609060101010101" pitchFamily="49" charset="-122"/>
                <a:ea typeface="楷体" panose="02010609060101010101" pitchFamily="49" charset="-122"/>
              </a:rPr>
              <a:t>）</a:t>
            </a:r>
            <a:endParaRPr lang="zh-CN" altLang="en-US" smtClean="0">
              <a:latin typeface="楷体" panose="02010609060101010101" pitchFamily="49" charset="-122"/>
              <a:ea typeface="楷体" panose="02010609060101010101" pitchFamily="49" charset="-122"/>
            </a:endParaRPr>
          </a:p>
        </p:txBody>
      </p:sp>
      <p:sp>
        <p:nvSpPr>
          <p:cNvPr id="22531" name="内容占位符 2"/>
          <p:cNvSpPr>
            <a:spLocks noGrp="1"/>
          </p:cNvSpPr>
          <p:nvPr>
            <p:ph idx="1"/>
          </p:nvPr>
        </p:nvSpPr>
        <p:spPr>
          <a:xfrm>
            <a:off x="928197" y="1500174"/>
            <a:ext cx="8001521" cy="5500688"/>
          </a:xfrm>
        </p:spPr>
        <p:txBody>
          <a:bodyPr/>
          <a:lstStyle/>
          <a:p>
            <a:pPr>
              <a:buFont typeface="Wingdings" panose="05000000000000000000" pitchFamily="2" charset="2"/>
              <a:buChar char="u"/>
              <a:defRPr/>
            </a:pPr>
            <a:r>
              <a:rPr lang="zh-CN" altLang="en-US" sz="2400" dirty="0" smtClean="0">
                <a:latin typeface="+mj-ea"/>
                <a:ea typeface="+mj-ea"/>
              </a:rPr>
              <a:t>认可奖励的原则</a:t>
            </a:r>
            <a:endParaRPr lang="en-US" altLang="zh-CN" sz="2400" dirty="0" smtClean="0">
              <a:latin typeface="+mj-ea"/>
              <a:ea typeface="+mj-ea"/>
            </a:endParaRPr>
          </a:p>
          <a:p>
            <a:pPr lvl="1">
              <a:defRPr/>
            </a:pPr>
            <a:r>
              <a:rPr lang="zh-CN" altLang="en-US" sz="2400" dirty="0" smtClean="0">
                <a:latin typeface="+mj-ea"/>
              </a:rPr>
              <a:t>多样性</a:t>
            </a:r>
            <a:endParaRPr lang="en-US" altLang="zh-CN" sz="2400" dirty="0" smtClean="0">
              <a:latin typeface="+mj-ea"/>
            </a:endParaRPr>
          </a:p>
          <a:p>
            <a:pPr lvl="1">
              <a:defRPr/>
            </a:pPr>
            <a:r>
              <a:rPr lang="zh-CN" altLang="en-US" sz="2400" dirty="0" smtClean="0">
                <a:latin typeface="+mj-ea"/>
              </a:rPr>
              <a:t>独特性</a:t>
            </a:r>
            <a:endParaRPr lang="en-US" altLang="zh-CN" sz="2400" dirty="0" smtClean="0">
              <a:latin typeface="+mj-ea"/>
            </a:endParaRPr>
          </a:p>
          <a:p>
            <a:pPr lvl="1">
              <a:defRPr/>
            </a:pPr>
            <a:r>
              <a:rPr lang="zh-CN" altLang="en-US" sz="2400" dirty="0" smtClean="0">
                <a:latin typeface="+mj-ea"/>
              </a:rPr>
              <a:t>可操作化</a:t>
            </a:r>
            <a:endParaRPr lang="en-US" altLang="zh-CN" sz="2400" dirty="0" smtClean="0">
              <a:latin typeface="+mj-ea"/>
            </a:endParaRPr>
          </a:p>
          <a:p>
            <a:pPr lvl="1">
              <a:defRPr/>
            </a:pPr>
            <a:r>
              <a:rPr lang="zh-CN" altLang="en-US" sz="2400" dirty="0" smtClean="0">
                <a:latin typeface="+mj-ea"/>
              </a:rPr>
              <a:t>制度化</a:t>
            </a:r>
            <a:endParaRPr lang="en-US" altLang="zh-CN" sz="2400" dirty="0" smtClean="0">
              <a:latin typeface="+mj-ea"/>
            </a:endParaRPr>
          </a:p>
          <a:p>
            <a:pPr lvl="1">
              <a:defRPr/>
            </a:pPr>
            <a:r>
              <a:rPr lang="zh-CN" altLang="en-US" sz="2400" dirty="0" smtClean="0">
                <a:latin typeface="+mj-ea"/>
              </a:rPr>
              <a:t>公正</a:t>
            </a:r>
            <a:endParaRPr lang="en-US" altLang="zh-CN" sz="2400" dirty="0" smtClean="0">
              <a:latin typeface="+mj-ea"/>
            </a:endParaRPr>
          </a:p>
          <a:p>
            <a:pPr lvl="1">
              <a:defRPr/>
            </a:pPr>
            <a:r>
              <a:rPr lang="zh-CN" altLang="en-US" sz="2400" dirty="0" smtClean="0">
                <a:latin typeface="+mj-ea"/>
              </a:rPr>
              <a:t>清晰</a:t>
            </a:r>
            <a:endParaRPr lang="en-US" altLang="zh-CN" sz="2400" dirty="0" smtClean="0">
              <a:latin typeface="+mj-ea"/>
            </a:endParaRPr>
          </a:p>
          <a:p>
            <a:pPr lvl="1">
              <a:defRPr/>
            </a:pPr>
            <a:r>
              <a:rPr lang="zh-CN" altLang="en-US" sz="2400" dirty="0" smtClean="0">
                <a:latin typeface="+mj-ea"/>
              </a:rPr>
              <a:t>一致性</a:t>
            </a:r>
            <a:endParaRPr lang="en-US" altLang="zh-CN" sz="2400" dirty="0" smtClean="0">
              <a:latin typeface="+mj-ea"/>
            </a:endParaRPr>
          </a:p>
        </p:txBody>
      </p:sp>
      <p:sp>
        <p:nvSpPr>
          <p:cNvPr id="53252" name="TextBox 3"/>
          <p:cNvSpPr txBox="1">
            <a:spLocks noChangeArrowheads="1"/>
          </p:cNvSpPr>
          <p:nvPr/>
        </p:nvSpPr>
        <p:spPr bwMode="auto">
          <a:xfrm>
            <a:off x="3851920" y="1484784"/>
            <a:ext cx="5006330" cy="3785652"/>
          </a:xfrm>
          <a:prstGeom prst="rect">
            <a:avLst/>
          </a:prstGeom>
          <a:noFill/>
          <a:ln w="9525">
            <a:noFill/>
            <a:miter lim="800000"/>
          </a:ln>
        </p:spPr>
        <p:txBody>
          <a:bodyPr wrap="square">
            <a:spAutoFit/>
          </a:bodyPr>
          <a:lstStyle/>
          <a:p>
            <a:r>
              <a:rPr lang="zh-CN" altLang="en-US" sz="2400" dirty="0"/>
              <a:t>奖励的依据</a:t>
            </a:r>
            <a:endParaRPr lang="zh-CN" altLang="en-US" sz="2400" dirty="0"/>
          </a:p>
          <a:p>
            <a:pPr lvl="1"/>
            <a:r>
              <a:rPr lang="zh-CN" altLang="en-US" sz="1800" dirty="0">
                <a:latin typeface="楷体" panose="02010609060101010101" pitchFamily="49" charset="-122"/>
                <a:ea typeface="楷体" panose="02010609060101010101" pitchFamily="49" charset="-122"/>
              </a:rPr>
              <a:t>文化：文化能够影响员工的需要，开发符合员工真正需要的认可奖励项目，能够真正起到激励员工的作用。</a:t>
            </a:r>
            <a:r>
              <a:rPr lang="zh-CN" altLang="en-US" sz="1800" dirty="0"/>
              <a:t>送巧克力在受到美国员工的欢迎</a:t>
            </a:r>
            <a:r>
              <a:rPr lang="en-US" altLang="zh-CN" sz="1800" dirty="0"/>
              <a:t>,</a:t>
            </a:r>
            <a:r>
              <a:rPr lang="zh-CN" altLang="en-US" sz="1800" dirty="0"/>
              <a:t>但是中国员工不感兴趣</a:t>
            </a:r>
            <a:r>
              <a:rPr lang="en-US" altLang="zh-CN" sz="1800" dirty="0"/>
              <a:t>;</a:t>
            </a:r>
            <a:r>
              <a:rPr lang="zh-CN" altLang="en-US" sz="1800" dirty="0"/>
              <a:t>而春节的时候奖励一顿家庭团圆大餐更能够获得中国员工的喜爱。</a:t>
            </a:r>
            <a:endParaRPr lang="en-US" altLang="zh-CN" sz="1800" dirty="0">
              <a:latin typeface="楷体" panose="02010609060101010101" pitchFamily="49" charset="-122"/>
              <a:ea typeface="楷体" panose="02010609060101010101" pitchFamily="49" charset="-122"/>
            </a:endParaRPr>
          </a:p>
          <a:p>
            <a:pPr lvl="1"/>
            <a:r>
              <a:rPr lang="zh-CN" altLang="en-US" sz="1800" dirty="0">
                <a:latin typeface="楷体" panose="02010609060101010101" pitchFamily="49" charset="-122"/>
                <a:ea typeface="楷体" panose="02010609060101010101" pitchFamily="49" charset="-122"/>
              </a:rPr>
              <a:t>功能：</a:t>
            </a:r>
            <a:r>
              <a:rPr lang="zh-CN" altLang="en-US" sz="1800" dirty="0"/>
              <a:t>公司的功能和目标是什么</a:t>
            </a:r>
            <a:r>
              <a:rPr lang="en-US" altLang="zh-CN" sz="1800" dirty="0"/>
              <a:t>,</a:t>
            </a:r>
            <a:r>
              <a:rPr lang="zh-CN" altLang="en-US" sz="1800" dirty="0"/>
              <a:t>认可奖励计划的目标也应该以此为依据</a:t>
            </a:r>
            <a:r>
              <a:rPr lang="en-US" altLang="zh-CN" sz="1800" dirty="0"/>
              <a:t>.</a:t>
            </a:r>
            <a:r>
              <a:rPr lang="zh-CN" altLang="en-US" sz="1800" dirty="0"/>
              <a:t>比如一个目标是培养人才、一个目标是获取资源，奖励计划的依据和奖励形式都会不一样</a:t>
            </a:r>
            <a:endParaRPr lang="en-US" altLang="zh-CN" sz="1800" dirty="0">
              <a:latin typeface="楷体" panose="02010609060101010101" pitchFamily="49" charset="-122"/>
              <a:ea typeface="楷体" panose="02010609060101010101" pitchFamily="49" charset="-122"/>
            </a:endParaRPr>
          </a:p>
          <a:p>
            <a:pPr lvl="1"/>
            <a:r>
              <a:rPr lang="zh-CN" altLang="en-US" sz="1800" dirty="0">
                <a:latin typeface="楷体" panose="02010609060101010101" pitchFamily="49" charset="-122"/>
                <a:ea typeface="楷体" panose="02010609060101010101" pitchFamily="49" charset="-122"/>
              </a:rPr>
              <a:t>问题解决：</a:t>
            </a:r>
            <a:r>
              <a:rPr lang="zh-CN" altLang="en-US" sz="1800" dirty="0"/>
              <a:t>以解决问题为依据做奖励</a:t>
            </a:r>
            <a:endParaRPr lang="zh-CN" altLang="en-US" sz="1800" dirty="0">
              <a:latin typeface="楷体" panose="02010609060101010101" pitchFamily="49" charset="-122"/>
              <a:ea typeface="楷体" panose="02010609060101010101" pitchFamily="49" charset="-122"/>
            </a:endParaRPr>
          </a:p>
          <a:p>
            <a:endParaRPr lang="zh-CN" altLang="en-US" dirty="0"/>
          </a:p>
        </p:txBody>
      </p:sp>
      <p:sp>
        <p:nvSpPr>
          <p:cNvPr id="6" name="灯片编号占位符 5"/>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认可奖励计划如何操作（</a:t>
            </a:r>
            <a:r>
              <a:rPr lang="en-US" altLang="zh-CN"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a:t>
            </a:r>
            <a:endParaRPr lang="zh-CN" altLang="en-US" dirty="0" smtClean="0"/>
          </a:p>
        </p:txBody>
      </p:sp>
      <p:sp>
        <p:nvSpPr>
          <p:cNvPr id="54275" name="内容占位符 2"/>
          <p:cNvSpPr>
            <a:spLocks noGrp="1"/>
          </p:cNvSpPr>
          <p:nvPr>
            <p:ph idx="1"/>
          </p:nvPr>
        </p:nvSpPr>
        <p:spPr/>
        <p:txBody>
          <a:bodyPr/>
          <a:lstStyle/>
          <a:p>
            <a:r>
              <a:rPr lang="zh-CN" altLang="en-US" smtClean="0">
                <a:latin typeface="楷体" panose="02010609060101010101" pitchFamily="49" charset="-122"/>
                <a:ea typeface="楷体" panose="02010609060101010101" pitchFamily="49" charset="-122"/>
              </a:rPr>
              <a:t>管理者的奖励权限</a:t>
            </a:r>
            <a:endParaRPr lang="en-US" altLang="zh-CN" smtClean="0">
              <a:latin typeface="楷体" panose="02010609060101010101" pitchFamily="49" charset="-122"/>
              <a:ea typeface="楷体" panose="02010609060101010101" pitchFamily="49" charset="-122"/>
            </a:endParaRPr>
          </a:p>
          <a:p>
            <a:pPr lvl="1"/>
            <a:r>
              <a:rPr lang="zh-CN" altLang="en-US" smtClean="0">
                <a:latin typeface="楷体" panose="02010609060101010101" pitchFamily="49" charset="-122"/>
                <a:ea typeface="楷体" panose="02010609060101010101" pitchFamily="49" charset="-122"/>
              </a:rPr>
              <a:t>不同层级的管理者又不同的奖励权力；比如奖励的资金规定、奖励的形式规定</a:t>
            </a:r>
            <a:endParaRPr lang="en-US" altLang="zh-CN" smtClean="0">
              <a:latin typeface="楷体" panose="02010609060101010101" pitchFamily="49" charset="-122"/>
              <a:ea typeface="楷体" panose="02010609060101010101" pitchFamily="49" charset="-122"/>
            </a:endParaRPr>
          </a:p>
          <a:p>
            <a:r>
              <a:rPr lang="zh-CN" altLang="en-US" smtClean="0">
                <a:latin typeface="楷体" panose="02010609060101010101" pitchFamily="49" charset="-122"/>
                <a:ea typeface="楷体" panose="02010609060101010101" pitchFamily="49" charset="-122"/>
              </a:rPr>
              <a:t>奖励的形式</a:t>
            </a:r>
            <a:endParaRPr lang="en-US" altLang="zh-CN" smtClean="0">
              <a:latin typeface="楷体" panose="02010609060101010101" pitchFamily="49" charset="-122"/>
              <a:ea typeface="楷体" panose="02010609060101010101" pitchFamily="49" charset="-122"/>
            </a:endParaRPr>
          </a:p>
          <a:p>
            <a:pPr lvl="1"/>
            <a:r>
              <a:rPr lang="zh-CN" altLang="en-US" smtClean="0">
                <a:latin typeface="楷体" panose="02010609060101010101" pitchFamily="49" charset="-122"/>
                <a:ea typeface="楷体" panose="02010609060101010101" pitchFamily="49" charset="-122"/>
              </a:rPr>
              <a:t>日常的奖励</a:t>
            </a:r>
            <a:endParaRPr lang="zh-CN" altLang="en-US" smtClean="0">
              <a:latin typeface="楷体" panose="02010609060101010101" pitchFamily="49" charset="-122"/>
              <a:ea typeface="楷体" panose="02010609060101010101" pitchFamily="49" charset="-122"/>
            </a:endParaRPr>
          </a:p>
          <a:p>
            <a:pPr lvl="1"/>
            <a:r>
              <a:rPr lang="zh-CN" altLang="en-US" smtClean="0">
                <a:latin typeface="楷体" panose="02010609060101010101" pitchFamily="49" charset="-122"/>
                <a:ea typeface="楷体" panose="02010609060101010101" pitchFamily="49" charset="-122"/>
              </a:rPr>
              <a:t>基于重大贡献的奖励</a:t>
            </a:r>
            <a:endParaRPr lang="zh-CN" altLang="en-US" smtClean="0">
              <a:latin typeface="楷体" panose="02010609060101010101" pitchFamily="49" charset="-122"/>
              <a:ea typeface="楷体" panose="02010609060101010101" pitchFamily="49" charset="-122"/>
            </a:endParaRPr>
          </a:p>
          <a:p>
            <a:pPr lvl="1"/>
            <a:r>
              <a:rPr lang="zh-CN" altLang="en-US" smtClean="0">
                <a:latin typeface="楷体" panose="02010609060101010101" pitchFamily="49" charset="-122"/>
                <a:ea typeface="楷体" panose="02010609060101010101" pitchFamily="49" charset="-122"/>
              </a:rPr>
              <a:t>基于价值观的奖励</a:t>
            </a:r>
            <a:endParaRPr lang="en-US" altLang="zh-CN" smtClean="0">
              <a:latin typeface="楷体" panose="02010609060101010101" pitchFamily="49" charset="-122"/>
              <a:ea typeface="楷体" panose="02010609060101010101"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3600" smtClean="0"/>
              <a:t>胡萝卜管理</a:t>
            </a:r>
            <a:r>
              <a:rPr lang="en-US" altLang="zh-CN" sz="3600" smtClean="0"/>
              <a:t>—</a:t>
            </a:r>
            <a:r>
              <a:rPr lang="zh-CN" altLang="en-US" sz="3600" smtClean="0"/>
              <a:t>认可与绩效</a:t>
            </a:r>
            <a:endParaRPr lang="zh-CN" altLang="en-US" sz="3600" smtClean="0"/>
          </a:p>
        </p:txBody>
      </p:sp>
      <p:sp>
        <p:nvSpPr>
          <p:cNvPr id="9219" name="Rectangle 3"/>
          <p:cNvSpPr>
            <a:spLocks noGrp="1" noChangeArrowheads="1"/>
          </p:cNvSpPr>
          <p:nvPr>
            <p:ph idx="1"/>
          </p:nvPr>
        </p:nvSpPr>
        <p:spPr/>
        <p:txBody>
          <a:bodyPr/>
          <a:lstStyle/>
          <a:p>
            <a:r>
              <a:rPr lang="en-US" altLang="zh-CN" dirty="0" smtClean="0"/>
              <a:t>90%</a:t>
            </a:r>
            <a:r>
              <a:rPr lang="zh-CN" altLang="en-US" dirty="0" smtClean="0"/>
              <a:t>的美国企业都在使用认可激励计划。</a:t>
            </a:r>
            <a:endParaRPr lang="zh-CN" altLang="en-US" dirty="0" smtClean="0"/>
          </a:p>
          <a:p>
            <a:r>
              <a:rPr lang="zh-CN" altLang="en-US" dirty="0" smtClean="0"/>
              <a:t>我的实践：以目标为导向的认可激励步骤。</a:t>
            </a:r>
            <a:endParaRPr lang="zh-CN" altLang="en-US" dirty="0" smtClean="0"/>
          </a:p>
          <a:p>
            <a:r>
              <a:rPr lang="zh-CN" altLang="en-US" dirty="0" smtClean="0"/>
              <a:t>认可文化建立很重要。</a:t>
            </a:r>
            <a:endParaRPr lang="zh-CN" altLang="en-US" dirty="0" smtClean="0"/>
          </a:p>
          <a:p>
            <a:r>
              <a:rPr lang="zh-CN" altLang="en-US" dirty="0" smtClean="0"/>
              <a:t>对领导者的新要求。</a:t>
            </a:r>
            <a:endParaRPr lang="en-US" altLang="zh-CN" dirty="0" smtClean="0"/>
          </a:p>
          <a:p>
            <a:endParaRPr lang="en-US" altLang="zh-CN" dirty="0" smtClean="0"/>
          </a:p>
          <a:p>
            <a:endParaRPr lang="en-US" altLang="zh-CN" dirty="0" smtClean="0"/>
          </a:p>
          <a:p>
            <a:pPr>
              <a:buNone/>
            </a:pPr>
            <a:r>
              <a:rPr lang="zh-CN" altLang="en-US" sz="3200" dirty="0" smtClean="0"/>
              <a:t>薪福卡公司的认可激励做法</a:t>
            </a:r>
            <a:endParaRPr lang="zh-CN" altLang="en-US" sz="3200" dirty="0" smtClean="0"/>
          </a:p>
          <a:p>
            <a:endParaRPr lang="zh-CN" altLang="en-US"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p:txBody>
          <a:bodyPr/>
          <a:lstStyle/>
          <a:p>
            <a:pPr eaLnBrk="1" hangingPunct="1"/>
            <a:r>
              <a:rPr lang="zh-CN" altLang="en-US" dirty="0" smtClean="0"/>
              <a:t>一、薪酬导论</a:t>
            </a:r>
            <a:endParaRPr lang="zh-CN" altLang="en-US" dirty="0" smtClean="0"/>
          </a:p>
        </p:txBody>
      </p:sp>
      <p:graphicFrame>
        <p:nvGraphicFramePr>
          <p:cNvPr id="4" name="内容占位符 3"/>
          <p:cNvGraphicFramePr>
            <a:graphicFrameLocks noGrp="1"/>
          </p:cNvGraphicFramePr>
          <p:nvPr>
            <p:ph idx="1"/>
          </p:nvPr>
        </p:nvGraphicFramePr>
        <p:xfrm>
          <a:off x="1259632" y="1628775"/>
          <a:ext cx="6840760" cy="4530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灯片编号占位符 5"/>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push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extBox 18"/>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
        <p:nvSpPr>
          <p:cNvPr id="21" name="Rectangle 2"/>
          <p:cNvSpPr txBox="1">
            <a:spLocks noChangeArrowheads="1"/>
          </p:cNvSpPr>
          <p:nvPr/>
        </p:nvSpPr>
        <p:spPr bwMode="auto">
          <a:xfrm>
            <a:off x="1115615" y="214313"/>
            <a:ext cx="7671197" cy="685800"/>
          </a:xfrm>
          <a:prstGeom prst="rect">
            <a:avLst/>
          </a:prstGeom>
          <a:noFill/>
          <a:ln w="9525">
            <a:noFill/>
            <a:miter lim="800000"/>
          </a:ln>
        </p:spPr>
        <p:txBody>
          <a:bodyPr anchor="ctr"/>
          <a:lstStyle/>
          <a:p>
            <a:pPr>
              <a:lnSpc>
                <a:spcPct val="100000"/>
              </a:lnSpc>
              <a:spcBef>
                <a:spcPct val="0"/>
              </a:spcBef>
              <a:defRPr/>
            </a:pPr>
            <a:r>
              <a:rPr lang="zh-CN" altLang="en-US" sz="3600" dirty="0" smtClean="0">
                <a:solidFill>
                  <a:schemeClr val="tx2">
                    <a:satMod val="130000"/>
                  </a:schemeClr>
                </a:solidFill>
                <a:effectLst>
                  <a:outerShdw blurRad="50000" dist="30000" dir="5400000" algn="tl" rotWithShape="0">
                    <a:srgbClr val="000000">
                      <a:alpha val="30000"/>
                    </a:srgbClr>
                  </a:outerShdw>
                </a:effectLst>
                <a:latin typeface="楷体_GB2312" pitchFamily="49" charset="-122"/>
                <a:ea typeface="楷体_GB2312" pitchFamily="49" charset="-122"/>
                <a:cs typeface="+mj-cs"/>
              </a:rPr>
              <a:t>（二）薪酬体系的基本框架与问题</a:t>
            </a:r>
            <a:endParaRPr lang="zh-CN" altLang="en-US" sz="3600" dirty="0" smtClean="0">
              <a:solidFill>
                <a:schemeClr val="tx2">
                  <a:satMod val="130000"/>
                </a:schemeClr>
              </a:solidFill>
              <a:effectLst>
                <a:outerShdw blurRad="50000" dist="30000" dir="5400000" algn="tl" rotWithShape="0">
                  <a:srgbClr val="000000">
                    <a:alpha val="30000"/>
                  </a:srgbClr>
                </a:outerShdw>
              </a:effectLst>
              <a:latin typeface="楷体_GB2312" pitchFamily="49" charset="-122"/>
              <a:ea typeface="楷体_GB2312" pitchFamily="49" charset="-122"/>
              <a:cs typeface="+mj-cs"/>
            </a:endParaRPr>
          </a:p>
        </p:txBody>
      </p:sp>
      <p:sp>
        <p:nvSpPr>
          <p:cNvPr id="62468" name="TextBox 19"/>
          <p:cNvSpPr txBox="1">
            <a:spLocks noChangeArrowheads="1"/>
          </p:cNvSpPr>
          <p:nvPr/>
        </p:nvSpPr>
        <p:spPr bwMode="auto">
          <a:xfrm>
            <a:off x="-3852936" y="3140968"/>
            <a:ext cx="6572250" cy="1384995"/>
          </a:xfrm>
          <a:prstGeom prst="rect">
            <a:avLst/>
          </a:prstGeom>
          <a:noFill/>
          <a:ln w="9525">
            <a:noFill/>
            <a:miter lim="800000"/>
          </a:ln>
        </p:spPr>
        <p:txBody>
          <a:bodyPr>
            <a:spAutoFit/>
          </a:bodyPr>
          <a:lstStyle/>
          <a:p>
            <a:r>
              <a:rPr lang="zh-CN" altLang="en-US" sz="2800" dirty="0" smtClean="0"/>
              <a:t>：</a:t>
            </a:r>
            <a:endParaRPr lang="en-US" altLang="zh-CN" sz="2800" dirty="0"/>
          </a:p>
          <a:p>
            <a:r>
              <a:rPr lang="zh-CN" altLang="en-US" sz="2800" dirty="0" smtClean="0"/>
              <a:t>：</a:t>
            </a:r>
            <a:endParaRPr lang="en-US" altLang="zh-CN" sz="2800" dirty="0">
              <a:solidFill>
                <a:srgbClr val="FF6600"/>
              </a:solidFill>
            </a:endParaRPr>
          </a:p>
          <a:p>
            <a:r>
              <a:rPr lang="zh-CN" altLang="en-US" sz="2800" dirty="0" smtClean="0"/>
              <a:t>：</a:t>
            </a:r>
            <a:endParaRPr lang="en-US" altLang="zh-CN" sz="2800" dirty="0"/>
          </a:p>
        </p:txBody>
      </p:sp>
      <p:graphicFrame>
        <p:nvGraphicFramePr>
          <p:cNvPr id="5" name="图示 4"/>
          <p:cNvGraphicFramePr/>
          <p:nvPr/>
        </p:nvGraphicFramePr>
        <p:xfrm>
          <a:off x="1187624" y="1052736"/>
          <a:ext cx="7656512" cy="54726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灯片编号占位符 6"/>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050"/>
          <p:cNvSpPr>
            <a:spLocks noGrp="1" noChangeArrowheads="1"/>
          </p:cNvSpPr>
          <p:nvPr>
            <p:ph type="title"/>
          </p:nvPr>
        </p:nvSpPr>
        <p:spPr/>
        <p:txBody>
          <a:bodyPr/>
          <a:lstStyle/>
          <a:p>
            <a:pPr eaLnBrk="1" hangingPunct="1"/>
            <a:r>
              <a:rPr lang="zh-CN" altLang="en-US" dirty="0" smtClean="0">
                <a:latin typeface="楷体_GB2312" pitchFamily="49" charset="-122"/>
                <a:ea typeface="楷体_GB2312" pitchFamily="49" charset="-122"/>
              </a:rPr>
              <a:t>从管理的角度看</a:t>
            </a:r>
            <a:endParaRPr lang="zh-CN" altLang="en-US" dirty="0" smtClean="0">
              <a:latin typeface="楷体_GB2312" pitchFamily="49" charset="-122"/>
              <a:ea typeface="楷体_GB2312" pitchFamily="49" charset="-122"/>
            </a:endParaRPr>
          </a:p>
        </p:txBody>
      </p:sp>
      <p:sp>
        <p:nvSpPr>
          <p:cNvPr id="60419" name="Rectangle 2051"/>
          <p:cNvSpPr>
            <a:spLocks noGrp="1" noChangeArrowheads="1"/>
          </p:cNvSpPr>
          <p:nvPr>
            <p:ph idx="1"/>
          </p:nvPr>
        </p:nvSpPr>
        <p:spPr>
          <a:xfrm>
            <a:off x="1115615" y="1268413"/>
            <a:ext cx="7340997" cy="4424362"/>
          </a:xfrm>
        </p:spPr>
        <p:txBody>
          <a:bodyPr/>
          <a:lstStyle/>
          <a:p>
            <a:pPr eaLnBrk="1" hangingPunct="1">
              <a:buFont typeface="Wingdings" panose="05000000000000000000" pitchFamily="2" charset="2"/>
              <a:buNone/>
            </a:pPr>
            <a:r>
              <a:rPr lang="en-US" altLang="zh-CN" sz="2000" b="1" dirty="0" smtClean="0"/>
              <a:t>Compensation =basic salary +incentives + benefits</a:t>
            </a:r>
            <a:endParaRPr lang="en-US" altLang="zh-CN" sz="2000" b="1" dirty="0" smtClean="0"/>
          </a:p>
          <a:p>
            <a:pPr eaLnBrk="1" hangingPunct="1">
              <a:buFont typeface="Wingdings" panose="05000000000000000000" pitchFamily="2" charset="2"/>
              <a:buNone/>
            </a:pPr>
            <a:r>
              <a:rPr lang="en-US" altLang="zh-CN" sz="2000" b="1" dirty="0" smtClean="0"/>
              <a:t>Basic Salary:</a:t>
            </a:r>
            <a:r>
              <a:rPr lang="zh-CN" altLang="en-US" sz="2000" b="1" dirty="0" smtClean="0"/>
              <a:t>报酬中的固定不分；</a:t>
            </a:r>
            <a:endParaRPr lang="zh-CN" altLang="en-US" sz="2000" b="1" dirty="0" smtClean="0"/>
          </a:p>
          <a:p>
            <a:pPr eaLnBrk="1" hangingPunct="1">
              <a:buClr>
                <a:schemeClr val="tx1"/>
              </a:buClr>
              <a:buFont typeface="Wingdings" panose="05000000000000000000" pitchFamily="2" charset="2"/>
              <a:buNone/>
            </a:pPr>
            <a:r>
              <a:rPr lang="en-US" altLang="zh-CN" sz="2000" b="1" dirty="0" smtClean="0"/>
              <a:t>Incentive Pay</a:t>
            </a:r>
            <a:r>
              <a:rPr lang="zh-CN" altLang="en-US" sz="2000" b="1" dirty="0" smtClean="0"/>
              <a:t>：报酬中的变动部分</a:t>
            </a:r>
            <a:endParaRPr lang="zh-CN" altLang="en-US" sz="2000" b="1" dirty="0" smtClean="0"/>
          </a:p>
          <a:p>
            <a:pPr eaLnBrk="1" hangingPunct="1">
              <a:buClr>
                <a:schemeClr val="tx1"/>
              </a:buClr>
              <a:buFont typeface="Wingdings" panose="05000000000000000000" pitchFamily="2" charset="2"/>
              <a:buNone/>
            </a:pPr>
            <a:r>
              <a:rPr lang="en-US" altLang="zh-CN" sz="2000" b="1" dirty="0" smtClean="0"/>
              <a:t>Benefits</a:t>
            </a:r>
            <a:r>
              <a:rPr lang="zh-CN" altLang="en-US" sz="2000" b="1" dirty="0" smtClean="0"/>
              <a:t>：与劳动能力和绩效没有什么关系关系的收入。</a:t>
            </a:r>
            <a:endParaRPr lang="zh-CN" altLang="en-US" sz="2000" b="1" dirty="0" smtClean="0"/>
          </a:p>
        </p:txBody>
      </p:sp>
      <p:sp>
        <p:nvSpPr>
          <p:cNvPr id="64516" name="Rectangle 2052"/>
          <p:cNvSpPr>
            <a:spLocks noChangeArrowheads="1"/>
          </p:cNvSpPr>
          <p:nvPr/>
        </p:nvSpPr>
        <p:spPr bwMode="auto">
          <a:xfrm>
            <a:off x="3132138" y="2997200"/>
            <a:ext cx="2209800" cy="501650"/>
          </a:xfrm>
          <a:prstGeom prst="rect">
            <a:avLst/>
          </a:prstGeom>
          <a:solidFill>
            <a:srgbClr val="339966"/>
          </a:solidFill>
          <a:ln w="9525">
            <a:solidFill>
              <a:schemeClr val="tx1"/>
            </a:solidFill>
            <a:miter lim="800000"/>
          </a:ln>
        </p:spPr>
        <p:txBody>
          <a:bodyPr wrap="none" anchor="ctr"/>
          <a:lstStyle/>
          <a:p>
            <a:pPr algn="ctr">
              <a:spcBef>
                <a:spcPct val="0"/>
              </a:spcBef>
              <a:buFontTx/>
              <a:buNone/>
            </a:pPr>
            <a:r>
              <a:rPr kumimoji="1" lang="zh-CN" altLang="en-US" sz="2400" b="1">
                <a:latin typeface="楷体_GB2312" pitchFamily="49" charset="-122"/>
                <a:ea typeface="楷体_GB2312" pitchFamily="49" charset="-122"/>
              </a:rPr>
              <a:t>薪酬管理系统</a:t>
            </a:r>
            <a:endParaRPr kumimoji="1" lang="zh-CN" altLang="en-US" sz="2400" b="1">
              <a:latin typeface="楷体_GB2312" pitchFamily="49" charset="-122"/>
              <a:ea typeface="楷体_GB2312" pitchFamily="49" charset="-122"/>
            </a:endParaRPr>
          </a:p>
        </p:txBody>
      </p:sp>
      <p:sp>
        <p:nvSpPr>
          <p:cNvPr id="64517" name="Rectangle 2053"/>
          <p:cNvSpPr>
            <a:spLocks noChangeArrowheads="1"/>
          </p:cNvSpPr>
          <p:nvPr/>
        </p:nvSpPr>
        <p:spPr bwMode="auto">
          <a:xfrm>
            <a:off x="2413000" y="3729038"/>
            <a:ext cx="533400" cy="2455862"/>
          </a:xfrm>
          <a:prstGeom prst="rect">
            <a:avLst/>
          </a:prstGeom>
          <a:solidFill>
            <a:srgbClr val="339966"/>
          </a:solidFill>
          <a:ln w="9525">
            <a:solidFill>
              <a:schemeClr val="tx1"/>
            </a:solidFill>
            <a:miter lim="800000"/>
          </a:ln>
        </p:spPr>
        <p:txBody>
          <a:bodyPr wrap="none" anchor="ctr"/>
          <a:lstStyle/>
          <a:p>
            <a:pPr algn="ctr">
              <a:spcBef>
                <a:spcPct val="0"/>
              </a:spcBef>
              <a:buFontTx/>
              <a:buNone/>
            </a:pPr>
            <a:r>
              <a:rPr kumimoji="1" lang="zh-CN" altLang="en-US" sz="2000" b="1">
                <a:latin typeface="楷体_GB2312" pitchFamily="49" charset="-122"/>
                <a:ea typeface="楷体_GB2312" pitchFamily="49" charset="-122"/>
              </a:rPr>
              <a:t>基</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本</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薪</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酬</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子</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系</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统</a:t>
            </a:r>
            <a:endParaRPr kumimoji="1" lang="zh-CN" altLang="en-US" sz="2000" b="1">
              <a:latin typeface="楷体_GB2312" pitchFamily="49" charset="-122"/>
              <a:ea typeface="楷体_GB2312" pitchFamily="49" charset="-122"/>
            </a:endParaRPr>
          </a:p>
        </p:txBody>
      </p:sp>
      <p:sp>
        <p:nvSpPr>
          <p:cNvPr id="64518" name="Rectangle 2054"/>
          <p:cNvSpPr>
            <a:spLocks noChangeArrowheads="1"/>
          </p:cNvSpPr>
          <p:nvPr/>
        </p:nvSpPr>
        <p:spPr bwMode="auto">
          <a:xfrm>
            <a:off x="3924300" y="3860800"/>
            <a:ext cx="533400" cy="2252663"/>
          </a:xfrm>
          <a:prstGeom prst="rect">
            <a:avLst/>
          </a:prstGeom>
          <a:solidFill>
            <a:srgbClr val="339966"/>
          </a:solidFill>
          <a:ln w="9525">
            <a:solidFill>
              <a:schemeClr val="tx1"/>
            </a:solidFill>
            <a:miter lim="800000"/>
          </a:ln>
        </p:spPr>
        <p:txBody>
          <a:bodyPr wrap="none" anchor="ctr"/>
          <a:lstStyle/>
          <a:p>
            <a:pPr algn="ctr">
              <a:spcBef>
                <a:spcPct val="0"/>
              </a:spcBef>
              <a:buFontTx/>
              <a:buNone/>
            </a:pPr>
            <a:r>
              <a:rPr kumimoji="1" lang="zh-CN" altLang="en-US" sz="2000" b="1">
                <a:latin typeface="楷体_GB2312" pitchFamily="49" charset="-122"/>
                <a:ea typeface="楷体_GB2312" pitchFamily="49" charset="-122"/>
              </a:rPr>
              <a:t>奖</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金</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管</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理</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子</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系</a:t>
            </a:r>
            <a:endParaRPr kumimoji="1" lang="zh-CN" altLang="en-US" sz="2000" b="1">
              <a:latin typeface="楷体_GB2312" pitchFamily="49" charset="-122"/>
              <a:ea typeface="楷体_GB2312" pitchFamily="49" charset="-122"/>
            </a:endParaRPr>
          </a:p>
          <a:p>
            <a:pPr algn="ctr">
              <a:spcBef>
                <a:spcPct val="0"/>
              </a:spcBef>
              <a:buFontTx/>
              <a:buNone/>
            </a:pPr>
            <a:r>
              <a:rPr kumimoji="1" lang="zh-CN" altLang="en-US" sz="2000" b="1">
                <a:latin typeface="楷体_GB2312" pitchFamily="49" charset="-122"/>
                <a:ea typeface="楷体_GB2312" pitchFamily="49" charset="-122"/>
              </a:rPr>
              <a:t>统</a:t>
            </a:r>
            <a:endParaRPr kumimoji="1" lang="zh-CN" altLang="en-US" sz="2000" b="1">
              <a:latin typeface="楷体_GB2312" pitchFamily="49" charset="-122"/>
              <a:ea typeface="楷体_GB2312" pitchFamily="49" charset="-122"/>
            </a:endParaRPr>
          </a:p>
        </p:txBody>
      </p:sp>
      <p:sp>
        <p:nvSpPr>
          <p:cNvPr id="64519" name="Rectangle 2055"/>
          <p:cNvSpPr>
            <a:spLocks noChangeArrowheads="1"/>
          </p:cNvSpPr>
          <p:nvPr/>
        </p:nvSpPr>
        <p:spPr bwMode="auto">
          <a:xfrm>
            <a:off x="5437188" y="3860800"/>
            <a:ext cx="533400" cy="2252663"/>
          </a:xfrm>
          <a:prstGeom prst="rect">
            <a:avLst/>
          </a:prstGeom>
          <a:solidFill>
            <a:srgbClr val="339966"/>
          </a:solidFill>
          <a:ln w="9525">
            <a:solidFill>
              <a:schemeClr val="tx1"/>
            </a:solidFill>
            <a:miter lim="800000"/>
          </a:ln>
        </p:spPr>
        <p:txBody>
          <a:bodyPr wrap="none" anchor="ctr"/>
          <a:lstStyle/>
          <a:p>
            <a:pPr algn="ctr">
              <a:spcBef>
                <a:spcPct val="0"/>
              </a:spcBef>
              <a:buFontTx/>
              <a:buNone/>
            </a:pPr>
            <a:r>
              <a:rPr kumimoji="1" lang="zh-CN" altLang="en-US" sz="1600" b="1">
                <a:latin typeface="楷体_GB2312" pitchFamily="49" charset="-122"/>
                <a:ea typeface="楷体_GB2312" pitchFamily="49" charset="-122"/>
              </a:rPr>
              <a:t>福</a:t>
            </a:r>
            <a:endParaRPr kumimoji="1" lang="zh-CN" altLang="en-US" sz="1600" b="1">
              <a:latin typeface="楷体_GB2312" pitchFamily="49" charset="-122"/>
              <a:ea typeface="楷体_GB2312" pitchFamily="49" charset="-122"/>
            </a:endParaRPr>
          </a:p>
          <a:p>
            <a:pPr algn="ctr">
              <a:spcBef>
                <a:spcPct val="0"/>
              </a:spcBef>
              <a:buFontTx/>
              <a:buNone/>
            </a:pPr>
            <a:r>
              <a:rPr kumimoji="1" lang="zh-CN" altLang="en-US" sz="1600" b="1">
                <a:latin typeface="楷体_GB2312" pitchFamily="49" charset="-122"/>
                <a:ea typeface="楷体_GB2312" pitchFamily="49" charset="-122"/>
              </a:rPr>
              <a:t>利</a:t>
            </a:r>
            <a:endParaRPr kumimoji="1" lang="zh-CN" altLang="en-US" sz="1600" b="1">
              <a:latin typeface="楷体_GB2312" pitchFamily="49" charset="-122"/>
              <a:ea typeface="楷体_GB2312" pitchFamily="49" charset="-122"/>
            </a:endParaRPr>
          </a:p>
          <a:p>
            <a:pPr algn="ctr">
              <a:spcBef>
                <a:spcPct val="0"/>
              </a:spcBef>
              <a:buFontTx/>
              <a:buNone/>
            </a:pPr>
            <a:r>
              <a:rPr kumimoji="1" lang="zh-CN" altLang="en-US" sz="1600" b="1">
                <a:latin typeface="楷体_GB2312" pitchFamily="49" charset="-122"/>
                <a:ea typeface="楷体_GB2312" pitchFamily="49" charset="-122"/>
              </a:rPr>
              <a:t>管</a:t>
            </a:r>
            <a:endParaRPr kumimoji="1" lang="zh-CN" altLang="en-US" sz="1600" b="1">
              <a:latin typeface="楷体_GB2312" pitchFamily="49" charset="-122"/>
              <a:ea typeface="楷体_GB2312" pitchFamily="49" charset="-122"/>
            </a:endParaRPr>
          </a:p>
          <a:p>
            <a:pPr algn="ctr">
              <a:spcBef>
                <a:spcPct val="0"/>
              </a:spcBef>
              <a:buFontTx/>
              <a:buNone/>
            </a:pPr>
            <a:r>
              <a:rPr kumimoji="1" lang="zh-CN" altLang="en-US" sz="1600" b="1">
                <a:latin typeface="楷体_GB2312" pitchFamily="49" charset="-122"/>
                <a:ea typeface="楷体_GB2312" pitchFamily="49" charset="-122"/>
              </a:rPr>
              <a:t>理</a:t>
            </a:r>
            <a:endParaRPr kumimoji="1" lang="zh-CN" altLang="en-US" sz="1600" b="1">
              <a:latin typeface="楷体_GB2312" pitchFamily="49" charset="-122"/>
              <a:ea typeface="楷体_GB2312" pitchFamily="49" charset="-122"/>
            </a:endParaRPr>
          </a:p>
          <a:p>
            <a:pPr algn="ctr">
              <a:spcBef>
                <a:spcPct val="0"/>
              </a:spcBef>
              <a:buFontTx/>
              <a:buNone/>
            </a:pPr>
            <a:r>
              <a:rPr kumimoji="1" lang="zh-CN" altLang="en-US" sz="1600" b="1">
                <a:latin typeface="楷体_GB2312" pitchFamily="49" charset="-122"/>
                <a:ea typeface="楷体_GB2312" pitchFamily="49" charset="-122"/>
              </a:rPr>
              <a:t>子</a:t>
            </a:r>
            <a:endParaRPr kumimoji="1" lang="zh-CN" altLang="en-US" sz="1600" b="1">
              <a:latin typeface="楷体_GB2312" pitchFamily="49" charset="-122"/>
              <a:ea typeface="楷体_GB2312" pitchFamily="49" charset="-122"/>
            </a:endParaRPr>
          </a:p>
          <a:p>
            <a:pPr algn="ctr">
              <a:spcBef>
                <a:spcPct val="0"/>
              </a:spcBef>
              <a:buFontTx/>
              <a:buNone/>
            </a:pPr>
            <a:r>
              <a:rPr kumimoji="1" lang="zh-CN" altLang="en-US" sz="1600" b="1">
                <a:latin typeface="楷体_GB2312" pitchFamily="49" charset="-122"/>
                <a:ea typeface="楷体_GB2312" pitchFamily="49" charset="-122"/>
              </a:rPr>
              <a:t>系</a:t>
            </a:r>
            <a:endParaRPr kumimoji="1" lang="zh-CN" altLang="en-US" sz="1600" b="1">
              <a:latin typeface="楷体_GB2312" pitchFamily="49" charset="-122"/>
              <a:ea typeface="楷体_GB2312" pitchFamily="49" charset="-122"/>
            </a:endParaRPr>
          </a:p>
          <a:p>
            <a:pPr algn="ctr">
              <a:spcBef>
                <a:spcPct val="0"/>
              </a:spcBef>
              <a:buFontTx/>
              <a:buNone/>
            </a:pPr>
            <a:r>
              <a:rPr kumimoji="1" lang="zh-CN" altLang="en-US" sz="1600" b="1">
                <a:latin typeface="楷体_GB2312" pitchFamily="49" charset="-122"/>
                <a:ea typeface="楷体_GB2312" pitchFamily="49" charset="-122"/>
              </a:rPr>
              <a:t>统</a:t>
            </a:r>
            <a:endParaRPr kumimoji="1" lang="zh-CN" altLang="en-US" sz="1600" b="1">
              <a:latin typeface="楷体_GB2312" pitchFamily="49" charset="-122"/>
              <a:ea typeface="楷体_GB2312" pitchFamily="49" charset="-122"/>
            </a:endParaRPr>
          </a:p>
        </p:txBody>
      </p:sp>
      <p:sp>
        <p:nvSpPr>
          <p:cNvPr id="64520" name="Line 2056"/>
          <p:cNvSpPr>
            <a:spLocks noChangeShapeType="1"/>
          </p:cNvSpPr>
          <p:nvPr/>
        </p:nvSpPr>
        <p:spPr bwMode="auto">
          <a:xfrm>
            <a:off x="2700338" y="3573463"/>
            <a:ext cx="3024187" cy="0"/>
          </a:xfrm>
          <a:prstGeom prst="line">
            <a:avLst/>
          </a:prstGeom>
          <a:noFill/>
          <a:ln w="9525">
            <a:solidFill>
              <a:schemeClr val="tx1"/>
            </a:solidFill>
            <a:round/>
          </a:ln>
        </p:spPr>
        <p:txBody>
          <a:bodyPr wrap="none" anchor="ctr"/>
          <a:lstStyle/>
          <a:p>
            <a:endParaRPr lang="zh-CN" altLang="en-US"/>
          </a:p>
        </p:txBody>
      </p:sp>
      <p:sp>
        <p:nvSpPr>
          <p:cNvPr id="64521" name="Line 2057"/>
          <p:cNvSpPr>
            <a:spLocks noChangeShapeType="1"/>
          </p:cNvSpPr>
          <p:nvPr/>
        </p:nvSpPr>
        <p:spPr bwMode="auto">
          <a:xfrm flipH="1">
            <a:off x="2700338" y="3573463"/>
            <a:ext cx="0" cy="176212"/>
          </a:xfrm>
          <a:prstGeom prst="line">
            <a:avLst/>
          </a:prstGeom>
          <a:noFill/>
          <a:ln w="9525">
            <a:solidFill>
              <a:schemeClr val="tx1"/>
            </a:solidFill>
            <a:round/>
            <a:tailEnd type="triangle" w="med" len="med"/>
          </a:ln>
        </p:spPr>
        <p:txBody>
          <a:bodyPr wrap="none" anchor="ctr"/>
          <a:lstStyle/>
          <a:p>
            <a:endParaRPr lang="zh-CN" altLang="en-US"/>
          </a:p>
        </p:txBody>
      </p:sp>
      <p:sp>
        <p:nvSpPr>
          <p:cNvPr id="64522" name="Line 2059"/>
          <p:cNvSpPr>
            <a:spLocks noChangeShapeType="1"/>
          </p:cNvSpPr>
          <p:nvPr/>
        </p:nvSpPr>
        <p:spPr bwMode="auto">
          <a:xfrm flipH="1">
            <a:off x="5724525" y="3573463"/>
            <a:ext cx="0" cy="287337"/>
          </a:xfrm>
          <a:prstGeom prst="line">
            <a:avLst/>
          </a:prstGeom>
          <a:noFill/>
          <a:ln w="9525">
            <a:solidFill>
              <a:schemeClr val="tx1"/>
            </a:solidFill>
            <a:round/>
            <a:tailEnd type="triangle" w="med" len="med"/>
          </a:ln>
        </p:spPr>
        <p:txBody>
          <a:bodyPr wrap="none" anchor="ctr"/>
          <a:lstStyle/>
          <a:p>
            <a:endParaRPr lang="zh-CN" altLang="en-US"/>
          </a:p>
        </p:txBody>
      </p:sp>
      <p:sp>
        <p:nvSpPr>
          <p:cNvPr id="64523" name="Line 2060"/>
          <p:cNvSpPr>
            <a:spLocks noChangeShapeType="1"/>
          </p:cNvSpPr>
          <p:nvPr/>
        </p:nvSpPr>
        <p:spPr bwMode="auto">
          <a:xfrm>
            <a:off x="4211638" y="3573463"/>
            <a:ext cx="0" cy="288925"/>
          </a:xfrm>
          <a:prstGeom prst="line">
            <a:avLst/>
          </a:prstGeom>
          <a:noFill/>
          <a:ln w="9525">
            <a:solidFill>
              <a:schemeClr val="tx1"/>
            </a:solidFill>
            <a:round/>
            <a:tailEnd type="triangle" w="med" len="med"/>
          </a:ln>
        </p:spPr>
        <p:txBody>
          <a:bodyPr wrap="none" anchor="ctr"/>
          <a:lstStyle/>
          <a:p>
            <a:endParaRPr lang="zh-CN" altLang="en-US"/>
          </a:p>
        </p:txBody>
      </p:sp>
      <p:sp>
        <p:nvSpPr>
          <p:cNvPr id="64524" name="Line 2061"/>
          <p:cNvSpPr>
            <a:spLocks noChangeShapeType="1"/>
          </p:cNvSpPr>
          <p:nvPr/>
        </p:nvSpPr>
        <p:spPr bwMode="auto">
          <a:xfrm>
            <a:off x="1259632" y="2924944"/>
            <a:ext cx="6697662" cy="0"/>
          </a:xfrm>
          <a:prstGeom prst="line">
            <a:avLst/>
          </a:prstGeom>
          <a:noFill/>
          <a:ln w="28575">
            <a:solidFill>
              <a:srgbClr val="FF0000"/>
            </a:solidFill>
            <a:round/>
          </a:ln>
        </p:spPr>
        <p:txBody>
          <a:bodyPr wrap="none"/>
          <a:lstStyle/>
          <a:p>
            <a:endParaRPr lang="zh-CN" altLang="en-US"/>
          </a:p>
        </p:txBody>
      </p:sp>
      <p:sp>
        <p:nvSpPr>
          <p:cNvPr id="14" name="灯片编号占位符 13"/>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push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pPr eaLnBrk="1" hangingPunct="1"/>
            <a:r>
              <a:rPr lang="zh-CN" altLang="en-US" dirty="0" smtClean="0">
                <a:latin typeface="楷体_GB2312" pitchFamily="49" charset="-122"/>
                <a:ea typeface="楷体_GB2312" pitchFamily="49" charset="-122"/>
              </a:rPr>
              <a:t>一个理论问题：亚当斯密的理论</a:t>
            </a:r>
            <a:endParaRPr lang="zh-CN" altLang="en-US" dirty="0" smtClean="0">
              <a:latin typeface="楷体_GB2312" pitchFamily="49" charset="-122"/>
              <a:ea typeface="楷体_GB2312" pitchFamily="49" charset="-122"/>
            </a:endParaRPr>
          </a:p>
        </p:txBody>
      </p:sp>
      <p:sp>
        <p:nvSpPr>
          <p:cNvPr id="61443" name="Rectangle 3"/>
          <p:cNvSpPr>
            <a:spLocks noGrp="1" noChangeArrowheads="1"/>
          </p:cNvSpPr>
          <p:nvPr>
            <p:ph idx="1"/>
          </p:nvPr>
        </p:nvSpPr>
        <p:spPr>
          <a:xfrm>
            <a:off x="1187624" y="1412875"/>
            <a:ext cx="7560840" cy="4708525"/>
          </a:xfrm>
        </p:spPr>
        <p:txBody>
          <a:bodyPr>
            <a:normAutofit lnSpcReduction="10000"/>
          </a:bodyPr>
          <a:lstStyle/>
          <a:p>
            <a:pPr eaLnBrk="1" hangingPunct="1">
              <a:buFont typeface="Wingdings" panose="05000000000000000000" pitchFamily="2" charset="2"/>
              <a:buNone/>
            </a:pP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、工资是劳动的价格，劳动是财富的源泉之一</a:t>
            </a:r>
            <a:endParaRPr lang="zh-CN" altLang="en-US" b="1" dirty="0" smtClean="0">
              <a:latin typeface="楷体_GB2312" pitchFamily="49" charset="-122"/>
              <a:ea typeface="楷体_GB2312" pitchFamily="49" charset="-122"/>
            </a:endParaRPr>
          </a:p>
          <a:p>
            <a:pPr eaLnBrk="1" hangingPunct="1">
              <a:buFont typeface="Wingdings" panose="05000000000000000000" pitchFamily="2" charset="2"/>
              <a:buNone/>
            </a:pPr>
            <a:endParaRPr lang="zh-CN" altLang="en-US" b="1" dirty="0" smtClean="0">
              <a:latin typeface="楷体_GB2312" pitchFamily="49" charset="-122"/>
              <a:ea typeface="楷体_GB2312" pitchFamily="49" charset="-122"/>
            </a:endParaRPr>
          </a:p>
          <a:p>
            <a:pPr eaLnBrk="1" hangingPunct="1">
              <a:buFont typeface="Wingdings" panose="05000000000000000000" pitchFamily="2" charset="2"/>
              <a:buNone/>
            </a:pP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、工资差别在以下情况下是合理的</a:t>
            </a:r>
            <a:endParaRPr lang="zh-CN" altLang="en-US" b="1" dirty="0" smtClean="0">
              <a:latin typeface="楷体_GB2312" pitchFamily="49" charset="-122"/>
              <a:ea typeface="楷体_GB2312" pitchFamily="49" charset="-122"/>
            </a:endParaRPr>
          </a:p>
          <a:p>
            <a:pPr eaLnBrk="1" hangingPunct="1">
              <a:buFont typeface="Wingdings" panose="05000000000000000000" pitchFamily="2" charset="2"/>
              <a:buChar char="l"/>
            </a:pPr>
            <a:r>
              <a:rPr lang="zh-CN" altLang="en-US" sz="2000" b="1" dirty="0" smtClean="0">
                <a:latin typeface="楷体_GB2312" pitchFamily="49" charset="-122"/>
                <a:ea typeface="楷体_GB2312" pitchFamily="49" charset="-122"/>
              </a:rPr>
              <a:t>职业的培训费用多少：牧师的例子</a:t>
            </a:r>
            <a:endParaRPr lang="zh-CN" altLang="en-US" sz="2000" b="1" dirty="0" smtClean="0">
              <a:latin typeface="楷体_GB2312" pitchFamily="49" charset="-122"/>
              <a:ea typeface="楷体_GB2312" pitchFamily="49" charset="-122"/>
            </a:endParaRPr>
          </a:p>
          <a:p>
            <a:pPr eaLnBrk="1" hangingPunct="1">
              <a:buFont typeface="Wingdings" panose="05000000000000000000" pitchFamily="2" charset="2"/>
              <a:buChar char="l"/>
            </a:pPr>
            <a:r>
              <a:rPr lang="zh-CN" altLang="en-US" sz="2000" b="1" dirty="0" smtClean="0">
                <a:latin typeface="楷体_GB2312" pitchFamily="49" charset="-122"/>
                <a:ea typeface="楷体_GB2312" pitchFamily="49" charset="-122"/>
              </a:rPr>
              <a:t>职业的风险：建筑工人</a:t>
            </a:r>
            <a:endParaRPr lang="zh-CN" altLang="en-US" sz="2000" b="1" dirty="0" smtClean="0">
              <a:latin typeface="楷体_GB2312" pitchFamily="49" charset="-122"/>
              <a:ea typeface="楷体_GB2312" pitchFamily="49" charset="-122"/>
            </a:endParaRPr>
          </a:p>
          <a:p>
            <a:pPr eaLnBrk="1" hangingPunct="1">
              <a:buFont typeface="Wingdings" panose="05000000000000000000" pitchFamily="2" charset="2"/>
              <a:buChar char="l"/>
            </a:pPr>
            <a:r>
              <a:rPr lang="zh-CN" altLang="en-US" sz="2000" b="1" dirty="0" smtClean="0">
                <a:latin typeface="楷体_GB2312" pitchFamily="49" charset="-122"/>
                <a:ea typeface="楷体_GB2312" pitchFamily="49" charset="-122"/>
              </a:rPr>
              <a:t>职业的声誉：公务人员和清洁工</a:t>
            </a:r>
            <a:endParaRPr lang="zh-CN" altLang="en-US" sz="2000" b="1" dirty="0" smtClean="0">
              <a:latin typeface="楷体_GB2312" pitchFamily="49" charset="-122"/>
              <a:ea typeface="楷体_GB2312" pitchFamily="49" charset="-122"/>
            </a:endParaRPr>
          </a:p>
          <a:p>
            <a:pPr eaLnBrk="1" hangingPunct="1">
              <a:buFont typeface="Wingdings" panose="05000000000000000000" pitchFamily="2" charset="2"/>
              <a:buChar char="l"/>
            </a:pPr>
            <a:r>
              <a:rPr lang="zh-CN" altLang="en-US" sz="2000" b="1" dirty="0" smtClean="0">
                <a:latin typeface="楷体_GB2312" pitchFamily="49" charset="-122"/>
                <a:ea typeface="楷体_GB2312" pitchFamily="49" charset="-122"/>
              </a:rPr>
              <a:t>职业的责任：医生和律师</a:t>
            </a:r>
            <a:endParaRPr lang="zh-CN" altLang="en-US" sz="2000" b="1" dirty="0" smtClean="0">
              <a:latin typeface="楷体_GB2312" pitchFamily="49" charset="-122"/>
              <a:ea typeface="楷体_GB2312" pitchFamily="49" charset="-122"/>
            </a:endParaRPr>
          </a:p>
          <a:p>
            <a:pPr eaLnBrk="1" hangingPunct="1">
              <a:buFont typeface="Wingdings" panose="05000000000000000000" pitchFamily="2" charset="2"/>
              <a:buChar char="l"/>
            </a:pPr>
            <a:endParaRPr lang="zh-CN" altLang="en-US" sz="2000" b="1" dirty="0" smtClean="0">
              <a:latin typeface="楷体_GB2312" pitchFamily="49" charset="-122"/>
              <a:ea typeface="楷体_GB2312" pitchFamily="49" charset="-122"/>
            </a:endParaRPr>
          </a:p>
          <a:p>
            <a:pPr eaLnBrk="1" hangingPunct="1">
              <a:buFont typeface="Wingdings" panose="05000000000000000000" pitchFamily="2" charset="2"/>
              <a:buNone/>
            </a:pP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、补差性的工资差别与非补差性的工资差别，支持自由竞争。</a:t>
            </a:r>
            <a:endParaRPr lang="zh-CN" altLang="en-US" b="1" dirty="0" smtClean="0">
              <a:latin typeface="楷体_GB2312" pitchFamily="49" charset="-122"/>
              <a:ea typeface="楷体_GB2312" pitchFamily="49" charset="-122"/>
            </a:endParaRPr>
          </a:p>
          <a:p>
            <a:pPr eaLnBrk="1" hangingPunct="1">
              <a:buFont typeface="Wingdings" panose="05000000000000000000" pitchFamily="2" charset="2"/>
              <a:buChar char="\"/>
            </a:pPr>
            <a:endParaRPr lang="en-US" altLang="zh-CN" sz="2400" b="1" dirty="0" smtClean="0">
              <a:latin typeface="楷体_GB2312" pitchFamily="49" charset="-122"/>
              <a:ea typeface="楷体_GB2312" pitchFamily="49" charset="-122"/>
            </a:endParaRPr>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push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p:txBody>
          <a:bodyPr/>
          <a:lstStyle/>
          <a:p>
            <a:pPr eaLnBrk="1" hangingPunct="1"/>
            <a:r>
              <a:rPr lang="zh-CN" altLang="en-US" dirty="0" smtClean="0"/>
              <a:t>一、薪酬导论</a:t>
            </a:r>
            <a:endParaRPr lang="zh-CN" altLang="en-US" dirty="0" smtClean="0"/>
          </a:p>
        </p:txBody>
      </p:sp>
      <p:graphicFrame>
        <p:nvGraphicFramePr>
          <p:cNvPr id="4" name="内容占位符 3"/>
          <p:cNvGraphicFramePr>
            <a:graphicFrameLocks noGrp="1"/>
          </p:cNvGraphicFramePr>
          <p:nvPr>
            <p:ph idx="1"/>
          </p:nvPr>
        </p:nvGraphicFramePr>
        <p:xfrm>
          <a:off x="1259632" y="1628775"/>
          <a:ext cx="6840760" cy="4530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灯片编号占位符 5"/>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push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043608" y="357188"/>
            <a:ext cx="8100392" cy="685800"/>
          </a:xfrm>
        </p:spPr>
        <p:txBody>
          <a:bodyPr>
            <a:noAutofit/>
          </a:bodyPr>
          <a:lstStyle/>
          <a:p>
            <a:r>
              <a:rPr lang="zh-CN" altLang="en-US" dirty="0" smtClean="0">
                <a:latin typeface="楷体" panose="02010609060101010101" pitchFamily="49" charset="-122"/>
                <a:ea typeface="楷体" panose="02010609060101010101" pitchFamily="49" charset="-122"/>
              </a:rPr>
              <a:t>（三）当前企业薪酬管理面临的问题、挑战与薪酬转型</a:t>
            </a:r>
            <a:endParaRPr lang="zh-CN" altLang="en-US" dirty="0" smtClean="0">
              <a:latin typeface="楷体" panose="02010609060101010101" pitchFamily="49" charset="-122"/>
              <a:ea typeface="楷体" panose="02010609060101010101" pitchFamily="49" charset="-122"/>
            </a:endParaRPr>
          </a:p>
        </p:txBody>
      </p:sp>
      <p:sp>
        <p:nvSpPr>
          <p:cNvPr id="67587" name="内容占位符 2"/>
          <p:cNvSpPr>
            <a:spLocks noGrp="1"/>
          </p:cNvSpPr>
          <p:nvPr>
            <p:ph idx="1"/>
          </p:nvPr>
        </p:nvSpPr>
        <p:spPr/>
        <p:txBody>
          <a:bodyPr>
            <a:noAutofit/>
          </a:bodyPr>
          <a:lstStyle/>
          <a:p>
            <a:pPr>
              <a:buNone/>
            </a:pPr>
            <a:r>
              <a:rPr lang="en-US" altLang="zh-CN" sz="2800" b="1" dirty="0" smtClean="0"/>
              <a:t>1</a:t>
            </a:r>
            <a:r>
              <a:rPr lang="zh-CN" altLang="en-US" sz="2800" b="1" dirty="0" smtClean="0"/>
              <a:t>、问题：</a:t>
            </a:r>
            <a:endParaRPr lang="en-US" altLang="zh-CN" sz="2800" b="1" dirty="0" smtClean="0"/>
          </a:p>
          <a:p>
            <a:r>
              <a:rPr lang="zh-CN" altLang="en-US" sz="2800" dirty="0" smtClean="0"/>
              <a:t>（</a:t>
            </a:r>
            <a:r>
              <a:rPr lang="en-US" altLang="zh-CN" sz="2800" dirty="0" smtClean="0"/>
              <a:t>1</a:t>
            </a:r>
            <a:r>
              <a:rPr lang="zh-CN" altLang="en-US" sz="2800" dirty="0" smtClean="0"/>
              <a:t>）只重视货币报酬，不重视非货币报酬</a:t>
            </a:r>
            <a:endParaRPr lang="en-US" altLang="zh-CN" sz="2800" dirty="0" smtClean="0"/>
          </a:p>
          <a:p>
            <a:r>
              <a:rPr lang="zh-CN" altLang="en-US" sz="2800" dirty="0" smtClean="0"/>
              <a:t>（</a:t>
            </a:r>
            <a:r>
              <a:rPr lang="en-US" altLang="zh-CN" sz="2800" dirty="0" smtClean="0"/>
              <a:t>2</a:t>
            </a:r>
            <a:r>
              <a:rPr lang="zh-CN" altLang="en-US" sz="2800" dirty="0" smtClean="0"/>
              <a:t>）只重视奖金，不重视基本薪酬</a:t>
            </a:r>
            <a:endParaRPr lang="en-US" altLang="zh-CN" sz="2800" dirty="0" smtClean="0"/>
          </a:p>
          <a:p>
            <a:r>
              <a:rPr lang="zh-CN" altLang="en-US" sz="2800" dirty="0" smtClean="0"/>
              <a:t>（</a:t>
            </a:r>
            <a:r>
              <a:rPr lang="en-US" altLang="zh-CN" sz="2800" dirty="0" smtClean="0"/>
              <a:t>3</a:t>
            </a:r>
            <a:r>
              <a:rPr lang="zh-CN" altLang="en-US" sz="2800" dirty="0" smtClean="0"/>
              <a:t>）只重视辛苦工作，不重视聪明工作</a:t>
            </a:r>
            <a:endParaRPr lang="en-US" altLang="zh-CN" sz="2800" dirty="0" smtClean="0"/>
          </a:p>
          <a:p>
            <a:r>
              <a:rPr lang="zh-CN" altLang="en-US" sz="2800" dirty="0" smtClean="0">
                <a:latin typeface="Arial" panose="020B0604020202020204" pitchFamily="34" charset="0"/>
              </a:rPr>
              <a:t>（</a:t>
            </a:r>
            <a:r>
              <a:rPr lang="en-US" altLang="zh-CN" sz="2800" dirty="0" smtClean="0">
                <a:latin typeface="Arial" panose="020B0604020202020204" pitchFamily="34" charset="0"/>
              </a:rPr>
              <a:t>4</a:t>
            </a:r>
            <a:r>
              <a:rPr lang="zh-CN" altLang="en-US" sz="2800" dirty="0" smtClean="0">
                <a:latin typeface="Arial" panose="020B0604020202020204" pitchFamily="34" charset="0"/>
              </a:rPr>
              <a:t>）过分注重短期而忽略长期报酬</a:t>
            </a:r>
            <a:endParaRPr lang="en-US" altLang="zh-CN" sz="2800" dirty="0" smtClean="0">
              <a:latin typeface="Arial" panose="020B0604020202020204" pitchFamily="34" charset="0"/>
            </a:endParaRPr>
          </a:p>
          <a:p>
            <a:endParaRPr lang="en-US" altLang="zh-CN" sz="2800" dirty="0" smtClean="0"/>
          </a:p>
          <a:p>
            <a:pPr>
              <a:buNone/>
            </a:pPr>
            <a:r>
              <a:rPr lang="en-US" altLang="zh-CN" sz="2800" b="1" dirty="0" smtClean="0"/>
              <a:t>2</a:t>
            </a:r>
            <a:r>
              <a:rPr lang="zh-CN" altLang="en-US" sz="2800" b="1" dirty="0" smtClean="0"/>
              <a:t>、挑战：</a:t>
            </a:r>
            <a:endParaRPr lang="en-US" altLang="zh-CN" sz="2800" b="1" dirty="0" smtClean="0"/>
          </a:p>
          <a:p>
            <a:r>
              <a:rPr lang="zh-CN" altLang="en-US" sz="2800" dirty="0" smtClean="0"/>
              <a:t>（</a:t>
            </a:r>
            <a:r>
              <a:rPr lang="en-US" altLang="zh-CN" sz="2800" dirty="0" smtClean="0"/>
              <a:t>1</a:t>
            </a:r>
            <a:r>
              <a:rPr lang="zh-CN" altLang="en-US" sz="2800" dirty="0" smtClean="0"/>
              <a:t>）劳动力相对短缺，劳动成本上升</a:t>
            </a:r>
            <a:endParaRPr lang="en-US" altLang="zh-CN" sz="2800" dirty="0" smtClean="0"/>
          </a:p>
          <a:p>
            <a:r>
              <a:rPr lang="zh-CN" altLang="en-US" sz="2800" dirty="0" smtClean="0"/>
              <a:t>（</a:t>
            </a:r>
            <a:r>
              <a:rPr lang="en-US" altLang="zh-CN" sz="2800" dirty="0" smtClean="0"/>
              <a:t>2</a:t>
            </a:r>
            <a:r>
              <a:rPr lang="zh-CN" altLang="en-US" sz="2800" dirty="0" smtClean="0"/>
              <a:t>）工资决定机制的变化：</a:t>
            </a:r>
            <a:endParaRPr lang="en-US" altLang="zh-CN" sz="2800" dirty="0" smtClean="0"/>
          </a:p>
          <a:p>
            <a:pPr>
              <a:buFontTx/>
              <a:buNone/>
            </a:pPr>
            <a:r>
              <a:rPr lang="en-US" altLang="zh-CN" sz="2800" dirty="0" smtClean="0"/>
              <a:t>    </a:t>
            </a:r>
            <a:r>
              <a:rPr lang="zh-CN" altLang="en-US" sz="2800" dirty="0" smtClean="0"/>
              <a:t>从企业说了算到劳资双方说了算</a:t>
            </a:r>
            <a:endParaRPr lang="en-US" altLang="zh-CN" sz="2800" dirty="0" smtClean="0"/>
          </a:p>
          <a:p>
            <a:endParaRPr lang="en-US" altLang="zh-CN" sz="2800"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5720" y="714356"/>
          <a:ext cx="8643998" cy="56436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1187624" y="357188"/>
            <a:ext cx="7632526" cy="685800"/>
          </a:xfrm>
        </p:spPr>
        <p:txBody>
          <a:bodyPr>
            <a:noAutofit/>
          </a:bodyPr>
          <a:lstStyle/>
          <a:p>
            <a:r>
              <a:rPr lang="zh-CN" altLang="en-US" dirty="0" smtClean="0">
                <a:latin typeface="楷体" panose="02010609060101010101" pitchFamily="49" charset="-122"/>
                <a:ea typeface="楷体" panose="02010609060101010101" pitchFamily="49" charset="-122"/>
              </a:rPr>
              <a:t>（三）当前企业薪酬管理面临的问题、挑战与薪酬转型</a:t>
            </a:r>
            <a:endParaRPr lang="zh-CN" altLang="en-US" dirty="0" smtClean="0">
              <a:latin typeface="楷体" panose="02010609060101010101" pitchFamily="49" charset="-122"/>
              <a:ea typeface="楷体" panose="02010609060101010101" pitchFamily="49" charset="-122"/>
            </a:endParaRPr>
          </a:p>
        </p:txBody>
      </p:sp>
      <p:sp>
        <p:nvSpPr>
          <p:cNvPr id="68611" name="内容占位符 2"/>
          <p:cNvSpPr>
            <a:spLocks noGrp="1"/>
          </p:cNvSpPr>
          <p:nvPr>
            <p:ph idx="1"/>
          </p:nvPr>
        </p:nvSpPr>
        <p:spPr>
          <a:xfrm>
            <a:off x="1115616" y="1556792"/>
            <a:ext cx="7775972" cy="5112568"/>
          </a:xfrm>
        </p:spPr>
        <p:txBody>
          <a:bodyPr>
            <a:normAutofit lnSpcReduction="10000"/>
          </a:bodyPr>
          <a:lstStyle/>
          <a:p>
            <a:pPr>
              <a:buNone/>
            </a:pPr>
            <a:r>
              <a:rPr lang="en-US" altLang="zh-CN" sz="2400" b="1" dirty="0" smtClean="0"/>
              <a:t>3</a:t>
            </a:r>
            <a:r>
              <a:rPr lang="zh-CN" altLang="en-US" sz="2400" b="1" dirty="0" smtClean="0"/>
              <a:t>、薪酬转型：</a:t>
            </a:r>
            <a:endParaRPr lang="en-US" altLang="zh-CN" sz="2400" b="1" dirty="0" smtClean="0"/>
          </a:p>
          <a:p>
            <a:r>
              <a:rPr lang="zh-CN" altLang="en-US" sz="2400" dirty="0" smtClean="0"/>
              <a:t>（</a:t>
            </a:r>
            <a:r>
              <a:rPr lang="en-US" altLang="zh-CN" sz="2400" dirty="0" smtClean="0"/>
              <a:t>1</a:t>
            </a:r>
            <a:r>
              <a:rPr lang="zh-CN" altLang="en-US" sz="2400" dirty="0" smtClean="0"/>
              <a:t>）含义：</a:t>
            </a:r>
            <a:endParaRPr lang="en-US" altLang="zh-CN" sz="2400" dirty="0" smtClean="0"/>
          </a:p>
          <a:p>
            <a:r>
              <a:rPr lang="zh-CN" altLang="en-US" sz="2400" dirty="0" smtClean="0"/>
              <a:t>（</a:t>
            </a:r>
            <a:r>
              <a:rPr lang="en-US" altLang="zh-CN" sz="2400" dirty="0" smtClean="0"/>
              <a:t>2</a:t>
            </a:r>
            <a:r>
              <a:rPr lang="zh-CN" altLang="en-US" sz="2400" dirty="0" smtClean="0"/>
              <a:t>）以美国为例，薪酬管理体系如何演变</a:t>
            </a:r>
            <a:endParaRPr lang="en-US" altLang="zh-CN" sz="2400" dirty="0" smtClean="0"/>
          </a:p>
          <a:p>
            <a:r>
              <a:rPr lang="zh-CN" altLang="en-US" sz="2400" dirty="0" smtClean="0"/>
              <a:t>（</a:t>
            </a:r>
            <a:r>
              <a:rPr lang="en-US" altLang="zh-CN" sz="2400" dirty="0" smtClean="0"/>
              <a:t>3</a:t>
            </a:r>
            <a:r>
              <a:rPr lang="zh-CN" altLang="en-US" sz="2400" dirty="0" smtClean="0"/>
              <a:t>）中国企业的薪酬向何处去？</a:t>
            </a:r>
            <a:endParaRPr lang="en-US" altLang="zh-CN" sz="2400" dirty="0" smtClean="0"/>
          </a:p>
          <a:p>
            <a:endParaRPr lang="en-US" altLang="zh-CN" sz="2400" dirty="0" smtClean="0"/>
          </a:p>
          <a:p>
            <a:pPr>
              <a:buNone/>
            </a:pPr>
            <a:r>
              <a:rPr lang="zh-CN" altLang="en-US" sz="2400" b="1" dirty="0" smtClean="0"/>
              <a:t>六大变革要点：</a:t>
            </a:r>
            <a:endParaRPr lang="en-US" altLang="zh-CN" sz="2400" b="1" dirty="0" smtClean="0"/>
          </a:p>
          <a:p>
            <a:r>
              <a:rPr lang="zh-CN" altLang="en-US" sz="2400" dirty="0" smtClean="0"/>
              <a:t>（</a:t>
            </a:r>
            <a:r>
              <a:rPr lang="en-US" altLang="zh-CN" sz="2400" dirty="0" smtClean="0"/>
              <a:t>1</a:t>
            </a:r>
            <a:r>
              <a:rPr lang="zh-CN" altLang="en-US" sz="2400" dirty="0" smtClean="0"/>
              <a:t>）从货币报酬思维转向整体报酬思维</a:t>
            </a:r>
            <a:endParaRPr lang="en-US" altLang="zh-CN" sz="2400" dirty="0" smtClean="0"/>
          </a:p>
          <a:p>
            <a:r>
              <a:rPr lang="zh-CN" altLang="en-US" sz="2400" dirty="0" smtClean="0"/>
              <a:t>（</a:t>
            </a:r>
            <a:r>
              <a:rPr lang="en-US" altLang="zh-CN" sz="2400" dirty="0" smtClean="0"/>
              <a:t>2</a:t>
            </a:r>
            <a:r>
              <a:rPr lang="zh-CN" altLang="en-US" sz="2400" dirty="0" smtClean="0"/>
              <a:t>）从只重视奖金激励转向更加重视基本薪酬激励</a:t>
            </a:r>
            <a:endParaRPr lang="en-US" altLang="zh-CN" sz="2400" dirty="0" smtClean="0"/>
          </a:p>
          <a:p>
            <a:r>
              <a:rPr lang="zh-CN" altLang="en-US" sz="2400" dirty="0" smtClean="0"/>
              <a:t>（</a:t>
            </a:r>
            <a:r>
              <a:rPr lang="en-US" altLang="zh-CN" sz="2400" dirty="0" smtClean="0"/>
              <a:t>3</a:t>
            </a:r>
            <a:r>
              <a:rPr lang="zh-CN" altLang="en-US" sz="2400" dirty="0" smtClean="0"/>
              <a:t>）从只注重员工辛苦到注重员工聪明</a:t>
            </a:r>
            <a:endParaRPr lang="en-US" altLang="zh-CN" sz="2400" dirty="0" smtClean="0"/>
          </a:p>
          <a:p>
            <a:r>
              <a:rPr lang="zh-CN" altLang="en-US" sz="2400" dirty="0" smtClean="0">
                <a:latin typeface="Arial" panose="020B0604020202020204" pitchFamily="34" charset="0"/>
              </a:rPr>
              <a:t>（</a:t>
            </a:r>
            <a:r>
              <a:rPr lang="en-US" altLang="zh-CN" sz="2400" dirty="0" smtClean="0">
                <a:latin typeface="Arial" panose="020B0604020202020204" pitchFamily="34" charset="0"/>
              </a:rPr>
              <a:t>4</a:t>
            </a:r>
            <a:r>
              <a:rPr lang="zh-CN" altLang="en-US" sz="2400" dirty="0" smtClean="0">
                <a:latin typeface="Arial" panose="020B0604020202020204" pitchFamily="34" charset="0"/>
              </a:rPr>
              <a:t>）从只注重短期到短期和中长期报酬并举</a:t>
            </a:r>
            <a:endParaRPr lang="en-US" altLang="zh-CN" sz="2400" dirty="0" smtClean="0"/>
          </a:p>
          <a:p>
            <a:r>
              <a:rPr lang="zh-CN" altLang="en-US" sz="2400" dirty="0" smtClean="0"/>
              <a:t>（</a:t>
            </a:r>
            <a:r>
              <a:rPr lang="en-US" altLang="zh-CN" sz="2400" dirty="0" smtClean="0"/>
              <a:t>5</a:t>
            </a:r>
            <a:r>
              <a:rPr lang="zh-CN" altLang="en-US" sz="2400" dirty="0" smtClean="0"/>
              <a:t>）从低劳动成本思维走向高劳动成本思维</a:t>
            </a:r>
            <a:endParaRPr lang="en-US" altLang="zh-CN" sz="2400" dirty="0" smtClean="0"/>
          </a:p>
          <a:p>
            <a:r>
              <a:rPr lang="zh-CN" altLang="en-US" sz="2400" dirty="0" smtClean="0"/>
              <a:t>（</a:t>
            </a:r>
            <a:r>
              <a:rPr lang="en-US" altLang="zh-CN" sz="2400" dirty="0" smtClean="0"/>
              <a:t>6</a:t>
            </a:r>
            <a:r>
              <a:rPr lang="zh-CN" altLang="en-US" sz="2400" dirty="0" smtClean="0"/>
              <a:t>）从企业说了算到劳资双方说了算的决定机制变化</a:t>
            </a:r>
            <a:endParaRPr lang="en-US" altLang="zh-CN" sz="2400" dirty="0" smtClean="0"/>
          </a:p>
        </p:txBody>
      </p:sp>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nvSpPr>
        <p:spPr bwMode="auto">
          <a:xfrm>
            <a:off x="6553200" y="6245225"/>
            <a:ext cx="2133600" cy="476250"/>
          </a:xfrm>
          <a:prstGeom prst="rect">
            <a:avLst/>
          </a:prstGeom>
          <a:noFill/>
          <a:ln w="9525">
            <a:noFill/>
            <a:miter lim="800000"/>
          </a:ln>
        </p:spPr>
        <p:txBody>
          <a:bodyPr/>
          <a:lstStyle/>
          <a:p>
            <a:pPr algn="r">
              <a:lnSpc>
                <a:spcPct val="100000"/>
              </a:lnSpc>
              <a:spcBef>
                <a:spcPct val="0"/>
              </a:spcBef>
              <a:buFontTx/>
              <a:buNone/>
            </a:pPr>
            <a:fld id="{FE4E756B-26EA-46C1-9069-259A67EDA012}" type="slidenum">
              <a:rPr lang="zh-CN" altLang="en-US" sz="1400">
                <a:latin typeface="Arial" panose="020B0604020202020204" pitchFamily="34" charset="0"/>
                <a:ea typeface="宋体" panose="02010600030101010101" pitchFamily="2" charset="-122"/>
              </a:rPr>
            </a:fld>
            <a:endParaRPr lang="en-US" altLang="zh-CN" sz="1400">
              <a:latin typeface="Arial" panose="020B0604020202020204" pitchFamily="34" charset="0"/>
              <a:ea typeface="宋体" panose="02010600030101010101" pitchFamily="2" charset="-122"/>
            </a:endParaRPr>
          </a:p>
        </p:txBody>
      </p:sp>
      <p:grpSp>
        <p:nvGrpSpPr>
          <p:cNvPr id="2" name="Group 2"/>
          <p:cNvGrpSpPr>
            <a:grpSpLocks noChangeAspect="1"/>
          </p:cNvGrpSpPr>
          <p:nvPr/>
        </p:nvGrpSpPr>
        <p:grpSpPr bwMode="auto">
          <a:xfrm>
            <a:off x="1043608" y="1916832"/>
            <a:ext cx="7772400" cy="3771900"/>
            <a:chOff x="1418" y="1572"/>
            <a:chExt cx="9000" cy="4368"/>
          </a:xfrm>
        </p:grpSpPr>
        <p:sp>
          <p:nvSpPr>
            <p:cNvPr id="69638" name="AutoShape 3"/>
            <p:cNvSpPr>
              <a:spLocks noChangeAspect="1" noChangeArrowheads="1"/>
            </p:cNvSpPr>
            <p:nvPr/>
          </p:nvSpPr>
          <p:spPr bwMode="auto">
            <a:xfrm>
              <a:off x="1418" y="1572"/>
              <a:ext cx="9000" cy="4368"/>
            </a:xfrm>
            <a:prstGeom prst="rect">
              <a:avLst/>
            </a:prstGeom>
            <a:noFill/>
            <a:ln w="9525">
              <a:noFill/>
              <a:miter lim="800000"/>
            </a:ln>
          </p:spPr>
          <p:txBody>
            <a:bodyPr/>
            <a:lstStyle/>
            <a:p>
              <a:pPr>
                <a:lnSpc>
                  <a:spcPct val="100000"/>
                </a:lnSpc>
                <a:spcBef>
                  <a:spcPct val="0"/>
                </a:spcBef>
                <a:buFontTx/>
                <a:buNone/>
              </a:pPr>
              <a:endParaRPr lang="zh-CN" altLang="zh-CN" sz="1800">
                <a:latin typeface="Arial" panose="020B0604020202020204" pitchFamily="34" charset="0"/>
                <a:ea typeface="宋体" panose="02010600030101010101" pitchFamily="2" charset="-122"/>
              </a:endParaRPr>
            </a:p>
          </p:txBody>
        </p:sp>
        <p:grpSp>
          <p:nvGrpSpPr>
            <p:cNvPr id="3" name="Group 4"/>
            <p:cNvGrpSpPr/>
            <p:nvPr/>
          </p:nvGrpSpPr>
          <p:grpSpPr bwMode="auto">
            <a:xfrm>
              <a:off x="1688" y="1728"/>
              <a:ext cx="8460" cy="4059"/>
              <a:chOff x="1800" y="1281"/>
              <a:chExt cx="8460" cy="4059"/>
            </a:xfrm>
          </p:grpSpPr>
          <p:grpSp>
            <p:nvGrpSpPr>
              <p:cNvPr id="4" name="Group 5"/>
              <p:cNvGrpSpPr/>
              <p:nvPr/>
            </p:nvGrpSpPr>
            <p:grpSpPr bwMode="auto">
              <a:xfrm>
                <a:off x="3060" y="1908"/>
                <a:ext cx="5760" cy="3432"/>
                <a:chOff x="1980" y="504"/>
                <a:chExt cx="5760" cy="3432"/>
              </a:xfrm>
            </p:grpSpPr>
            <p:sp>
              <p:nvSpPr>
                <p:cNvPr id="69647" name="Rectangle 6"/>
                <p:cNvSpPr>
                  <a:spLocks noChangeArrowheads="1"/>
                </p:cNvSpPr>
                <p:nvPr/>
              </p:nvSpPr>
              <p:spPr bwMode="auto">
                <a:xfrm>
                  <a:off x="1980" y="504"/>
                  <a:ext cx="720" cy="468"/>
                </a:xfrm>
                <a:prstGeom prst="rect">
                  <a:avLst/>
                </a:prstGeom>
                <a:solidFill>
                  <a:srgbClr val="FFFFFF"/>
                </a:solidFill>
                <a:ln w="9525">
                  <a:noFill/>
                  <a:miter lim="800000"/>
                </a:ln>
              </p:spPr>
              <p:txBody>
                <a:bodyPr/>
                <a:lstStyle/>
                <a:p>
                  <a:pPr algn="just">
                    <a:lnSpc>
                      <a:spcPct val="100000"/>
                    </a:lnSpc>
                    <a:spcBef>
                      <a:spcPct val="0"/>
                    </a:spcBef>
                    <a:buFontTx/>
                    <a:buNone/>
                  </a:pPr>
                  <a:r>
                    <a:rPr lang="zh-CN" altLang="en-US" sz="1400">
                      <a:latin typeface="Times New Roman" panose="02020603050405020304" pitchFamily="18" charset="0"/>
                      <a:ea typeface="宋体" panose="02010600030101010101" pitchFamily="2" charset="-122"/>
                    </a:rPr>
                    <a:t>规模</a:t>
                  </a:r>
                  <a:endParaRPr lang="zh-CN" altLang="en-US" sz="1400">
                    <a:latin typeface="Times New Roman" panose="02020603050405020304" pitchFamily="18" charset="0"/>
                    <a:ea typeface="宋体" panose="02010600030101010101" pitchFamily="2" charset="-122"/>
                  </a:endParaRPr>
                </a:p>
              </p:txBody>
            </p:sp>
            <p:sp>
              <p:nvSpPr>
                <p:cNvPr id="69648" name="Rectangle 7"/>
                <p:cNvSpPr>
                  <a:spLocks noChangeArrowheads="1"/>
                </p:cNvSpPr>
                <p:nvPr/>
              </p:nvSpPr>
              <p:spPr bwMode="auto">
                <a:xfrm>
                  <a:off x="7020" y="3156"/>
                  <a:ext cx="720" cy="468"/>
                </a:xfrm>
                <a:prstGeom prst="rect">
                  <a:avLst/>
                </a:prstGeom>
                <a:solidFill>
                  <a:srgbClr val="FFFFFF"/>
                </a:solidFill>
                <a:ln w="9525">
                  <a:noFill/>
                  <a:miter lim="800000"/>
                </a:ln>
              </p:spPr>
              <p:txBody>
                <a:bodyPr/>
                <a:lstStyle/>
                <a:p>
                  <a:pPr algn="just">
                    <a:lnSpc>
                      <a:spcPct val="100000"/>
                    </a:lnSpc>
                    <a:spcBef>
                      <a:spcPct val="0"/>
                    </a:spcBef>
                    <a:buFontTx/>
                    <a:buNone/>
                  </a:pPr>
                  <a:r>
                    <a:rPr lang="zh-CN" altLang="en-US" sz="1400">
                      <a:latin typeface="Times New Roman" panose="02020603050405020304" pitchFamily="18" charset="0"/>
                      <a:ea typeface="宋体" panose="02010600030101010101" pitchFamily="2" charset="-122"/>
                    </a:rPr>
                    <a:t>时间</a:t>
                  </a:r>
                  <a:endParaRPr lang="zh-CN" altLang="en-US" sz="1400">
                    <a:latin typeface="Times New Roman" panose="02020603050405020304" pitchFamily="18" charset="0"/>
                    <a:ea typeface="宋体" panose="02010600030101010101" pitchFamily="2" charset="-122"/>
                  </a:endParaRPr>
                </a:p>
              </p:txBody>
            </p:sp>
            <p:grpSp>
              <p:nvGrpSpPr>
                <p:cNvPr id="5" name="Group 8"/>
                <p:cNvGrpSpPr/>
                <p:nvPr/>
              </p:nvGrpSpPr>
              <p:grpSpPr bwMode="auto">
                <a:xfrm>
                  <a:off x="2700" y="660"/>
                  <a:ext cx="4500" cy="3276"/>
                  <a:chOff x="2700" y="660"/>
                  <a:chExt cx="4500" cy="3276"/>
                </a:xfrm>
              </p:grpSpPr>
              <p:sp>
                <p:nvSpPr>
                  <p:cNvPr id="69651" name="Rectangle 9"/>
                  <p:cNvSpPr>
                    <a:spLocks noChangeArrowheads="1"/>
                  </p:cNvSpPr>
                  <p:nvPr/>
                </p:nvSpPr>
                <p:spPr bwMode="auto">
                  <a:xfrm>
                    <a:off x="4500" y="3156"/>
                    <a:ext cx="1080" cy="780"/>
                  </a:xfrm>
                  <a:prstGeom prst="rect">
                    <a:avLst/>
                  </a:prstGeom>
                  <a:solidFill>
                    <a:srgbClr val="FFFFFF"/>
                  </a:solidFill>
                  <a:ln w="9525">
                    <a:noFill/>
                    <a:miter lim="800000"/>
                  </a:ln>
                </p:spPr>
                <p:txBody>
                  <a:bodyPr/>
                  <a:lstStyle/>
                  <a:p>
                    <a:pPr algn="just">
                      <a:lnSpc>
                        <a:spcPct val="100000"/>
                      </a:lnSpc>
                      <a:spcBef>
                        <a:spcPct val="0"/>
                      </a:spcBef>
                      <a:buFontTx/>
                      <a:buNone/>
                    </a:pPr>
                    <a:r>
                      <a:rPr lang="zh-CN" altLang="en-US" sz="1400">
                        <a:latin typeface="Times New Roman" panose="02020603050405020304" pitchFamily="18" charset="0"/>
                        <a:ea typeface="宋体" panose="02010600030101010101" pitchFamily="2" charset="-122"/>
                      </a:rPr>
                      <a:t>成熟期</a:t>
                    </a:r>
                    <a:endParaRPr lang="zh-CN" altLang="en-US" sz="1400">
                      <a:latin typeface="Times New Roman" panose="02020603050405020304" pitchFamily="18" charset="0"/>
                      <a:ea typeface="宋体" panose="02010600030101010101" pitchFamily="2" charset="-122"/>
                    </a:endParaRPr>
                  </a:p>
                  <a:p>
                    <a:pPr algn="just">
                      <a:lnSpc>
                        <a:spcPct val="100000"/>
                      </a:lnSpc>
                      <a:spcBef>
                        <a:spcPct val="0"/>
                      </a:spcBef>
                      <a:buFontTx/>
                      <a:buNone/>
                    </a:pPr>
                    <a:r>
                      <a:rPr lang="en-US" altLang="zh-CN" sz="1400">
                        <a:latin typeface="Times New Roman" panose="02020603050405020304" pitchFamily="18" charset="0"/>
                        <a:ea typeface="宋体" panose="02010600030101010101" pitchFamily="2" charset="-122"/>
                      </a:rPr>
                      <a:t>maturity</a:t>
                    </a:r>
                    <a:endParaRPr lang="en-US" altLang="zh-CN" sz="1400">
                      <a:latin typeface="Times New Roman" panose="02020603050405020304" pitchFamily="18" charset="0"/>
                      <a:ea typeface="宋体" panose="02010600030101010101" pitchFamily="2" charset="-122"/>
                    </a:endParaRPr>
                  </a:p>
                </p:txBody>
              </p:sp>
              <p:sp>
                <p:nvSpPr>
                  <p:cNvPr id="69652" name="Rectangle 10"/>
                  <p:cNvSpPr>
                    <a:spLocks noChangeArrowheads="1"/>
                  </p:cNvSpPr>
                  <p:nvPr/>
                </p:nvSpPr>
                <p:spPr bwMode="auto">
                  <a:xfrm>
                    <a:off x="3600" y="3156"/>
                    <a:ext cx="900" cy="780"/>
                  </a:xfrm>
                  <a:prstGeom prst="rect">
                    <a:avLst/>
                  </a:prstGeom>
                  <a:solidFill>
                    <a:srgbClr val="FFFFFF"/>
                  </a:solidFill>
                  <a:ln w="9525">
                    <a:noFill/>
                    <a:miter lim="800000"/>
                  </a:ln>
                </p:spPr>
                <p:txBody>
                  <a:bodyPr/>
                  <a:lstStyle/>
                  <a:p>
                    <a:pPr algn="just">
                      <a:lnSpc>
                        <a:spcPct val="100000"/>
                      </a:lnSpc>
                      <a:spcBef>
                        <a:spcPct val="0"/>
                      </a:spcBef>
                      <a:buFontTx/>
                      <a:buNone/>
                    </a:pPr>
                    <a:r>
                      <a:rPr lang="zh-CN" altLang="en-US" sz="1400">
                        <a:latin typeface="Times New Roman" panose="02020603050405020304" pitchFamily="18" charset="0"/>
                        <a:ea typeface="宋体" panose="02010600030101010101" pitchFamily="2" charset="-122"/>
                      </a:rPr>
                      <a:t>成长期</a:t>
                    </a:r>
                    <a:endParaRPr lang="zh-CN" altLang="en-US" sz="1400">
                      <a:latin typeface="Times New Roman" panose="02020603050405020304" pitchFamily="18" charset="0"/>
                      <a:ea typeface="宋体" panose="02010600030101010101" pitchFamily="2" charset="-122"/>
                    </a:endParaRPr>
                  </a:p>
                  <a:p>
                    <a:pPr algn="just">
                      <a:lnSpc>
                        <a:spcPct val="100000"/>
                      </a:lnSpc>
                      <a:spcBef>
                        <a:spcPct val="0"/>
                      </a:spcBef>
                      <a:buFontTx/>
                      <a:buNone/>
                    </a:pPr>
                    <a:r>
                      <a:rPr lang="en-US" altLang="zh-CN" sz="1400">
                        <a:latin typeface="Times New Roman" panose="02020603050405020304" pitchFamily="18" charset="0"/>
                        <a:ea typeface="宋体" panose="02010600030101010101" pitchFamily="2" charset="-122"/>
                      </a:rPr>
                      <a:t>growth</a:t>
                    </a:r>
                    <a:endParaRPr lang="en-US" altLang="zh-CN" sz="1400">
                      <a:latin typeface="Times New Roman" panose="02020603050405020304" pitchFamily="18" charset="0"/>
                      <a:ea typeface="宋体" panose="02010600030101010101" pitchFamily="2" charset="-122"/>
                    </a:endParaRPr>
                  </a:p>
                </p:txBody>
              </p:sp>
              <p:sp>
                <p:nvSpPr>
                  <p:cNvPr id="69653" name="Rectangle 11"/>
                  <p:cNvSpPr>
                    <a:spLocks noChangeArrowheads="1"/>
                  </p:cNvSpPr>
                  <p:nvPr/>
                </p:nvSpPr>
                <p:spPr bwMode="auto">
                  <a:xfrm>
                    <a:off x="5400" y="3156"/>
                    <a:ext cx="1620" cy="780"/>
                  </a:xfrm>
                  <a:prstGeom prst="rect">
                    <a:avLst/>
                  </a:prstGeom>
                  <a:solidFill>
                    <a:srgbClr val="FFFFFF"/>
                  </a:solidFill>
                  <a:ln w="9525">
                    <a:noFill/>
                    <a:miter lim="800000"/>
                  </a:ln>
                </p:spPr>
                <p:txBody>
                  <a:bodyPr/>
                  <a:lstStyle/>
                  <a:p>
                    <a:pPr algn="just">
                      <a:lnSpc>
                        <a:spcPct val="100000"/>
                      </a:lnSpc>
                      <a:spcBef>
                        <a:spcPct val="0"/>
                      </a:spcBef>
                      <a:buFontTx/>
                      <a:buNone/>
                    </a:pPr>
                    <a:r>
                      <a:rPr lang="zh-CN" altLang="en-US" sz="1400">
                        <a:latin typeface="Times New Roman" panose="02020603050405020304" pitchFamily="18" charset="0"/>
                        <a:ea typeface="宋体" panose="02010600030101010101" pitchFamily="2" charset="-122"/>
                      </a:rPr>
                      <a:t>衰退或再造期</a:t>
                    </a:r>
                    <a:endParaRPr lang="zh-CN" altLang="en-US" sz="1400">
                      <a:latin typeface="Times New Roman" panose="02020603050405020304" pitchFamily="18" charset="0"/>
                      <a:ea typeface="宋体" panose="02010600030101010101" pitchFamily="2" charset="-122"/>
                    </a:endParaRPr>
                  </a:p>
                  <a:p>
                    <a:pPr algn="just">
                      <a:lnSpc>
                        <a:spcPct val="100000"/>
                      </a:lnSpc>
                      <a:spcBef>
                        <a:spcPct val="0"/>
                      </a:spcBef>
                      <a:buFontTx/>
                      <a:buNone/>
                    </a:pPr>
                    <a:r>
                      <a:rPr lang="en-US" altLang="zh-CN" sz="1400">
                        <a:latin typeface="Times New Roman" panose="02020603050405020304" pitchFamily="18" charset="0"/>
                        <a:ea typeface="宋体" panose="02010600030101010101" pitchFamily="2" charset="-122"/>
                      </a:rPr>
                      <a:t>wane/reengineer</a:t>
                    </a:r>
                    <a:endParaRPr lang="en-US" altLang="zh-CN" sz="1400">
                      <a:latin typeface="Times New Roman" panose="02020603050405020304" pitchFamily="18" charset="0"/>
                      <a:ea typeface="宋体" panose="02010600030101010101" pitchFamily="2" charset="-122"/>
                    </a:endParaRPr>
                  </a:p>
                </p:txBody>
              </p:sp>
              <p:sp>
                <p:nvSpPr>
                  <p:cNvPr id="69654" name="Rectangle 12"/>
                  <p:cNvSpPr>
                    <a:spLocks noChangeArrowheads="1"/>
                  </p:cNvSpPr>
                  <p:nvPr/>
                </p:nvSpPr>
                <p:spPr bwMode="auto">
                  <a:xfrm>
                    <a:off x="2700" y="3156"/>
                    <a:ext cx="900" cy="780"/>
                  </a:xfrm>
                  <a:prstGeom prst="rect">
                    <a:avLst/>
                  </a:prstGeom>
                  <a:solidFill>
                    <a:srgbClr val="FFFFFF"/>
                  </a:solidFill>
                  <a:ln w="9525">
                    <a:noFill/>
                    <a:miter lim="800000"/>
                  </a:ln>
                </p:spPr>
                <p:txBody>
                  <a:bodyPr/>
                  <a:lstStyle/>
                  <a:p>
                    <a:pPr algn="just">
                      <a:lnSpc>
                        <a:spcPct val="100000"/>
                      </a:lnSpc>
                      <a:spcBef>
                        <a:spcPct val="0"/>
                      </a:spcBef>
                      <a:buFontTx/>
                      <a:buNone/>
                    </a:pPr>
                    <a:r>
                      <a:rPr lang="zh-CN" altLang="en-US" sz="1400">
                        <a:latin typeface="Times New Roman" panose="02020603050405020304" pitchFamily="18" charset="0"/>
                        <a:ea typeface="宋体" panose="02010600030101010101" pitchFamily="2" charset="-122"/>
                      </a:rPr>
                      <a:t>创业期</a:t>
                    </a:r>
                    <a:endParaRPr lang="zh-CN" altLang="en-US" sz="1400">
                      <a:latin typeface="Times New Roman" panose="02020603050405020304" pitchFamily="18" charset="0"/>
                      <a:ea typeface="宋体" panose="02010600030101010101" pitchFamily="2" charset="-122"/>
                    </a:endParaRPr>
                  </a:p>
                  <a:p>
                    <a:pPr algn="just">
                      <a:lnSpc>
                        <a:spcPct val="100000"/>
                      </a:lnSpc>
                      <a:spcBef>
                        <a:spcPct val="0"/>
                      </a:spcBef>
                      <a:buFontTx/>
                      <a:buNone/>
                    </a:pPr>
                    <a:r>
                      <a:rPr lang="en-US" altLang="zh-CN" sz="1400">
                        <a:latin typeface="Times New Roman" panose="02020603050405020304" pitchFamily="18" charset="0"/>
                        <a:ea typeface="宋体" panose="02010600030101010101" pitchFamily="2" charset="-122"/>
                      </a:rPr>
                      <a:t>start-up</a:t>
                    </a:r>
                    <a:endParaRPr lang="en-US" altLang="zh-CN" sz="1400">
                      <a:latin typeface="Times New Roman" panose="02020603050405020304" pitchFamily="18" charset="0"/>
                      <a:ea typeface="宋体" panose="02010600030101010101" pitchFamily="2" charset="-122"/>
                    </a:endParaRPr>
                  </a:p>
                </p:txBody>
              </p:sp>
              <p:grpSp>
                <p:nvGrpSpPr>
                  <p:cNvPr id="6" name="Group 13"/>
                  <p:cNvGrpSpPr/>
                  <p:nvPr/>
                </p:nvGrpSpPr>
                <p:grpSpPr bwMode="auto">
                  <a:xfrm>
                    <a:off x="2700" y="660"/>
                    <a:ext cx="4500" cy="2496"/>
                    <a:chOff x="2157" y="1128"/>
                    <a:chExt cx="4323" cy="2496"/>
                  </a:xfrm>
                </p:grpSpPr>
                <p:sp>
                  <p:nvSpPr>
                    <p:cNvPr id="69660" name="Line 14"/>
                    <p:cNvSpPr>
                      <a:spLocks noChangeShapeType="1"/>
                    </p:cNvSpPr>
                    <p:nvPr/>
                  </p:nvSpPr>
                  <p:spPr bwMode="auto">
                    <a:xfrm>
                      <a:off x="2157" y="3624"/>
                      <a:ext cx="4323" cy="0"/>
                    </a:xfrm>
                    <a:prstGeom prst="line">
                      <a:avLst/>
                    </a:prstGeom>
                    <a:noFill/>
                    <a:ln w="9525">
                      <a:solidFill>
                        <a:srgbClr val="000000"/>
                      </a:solidFill>
                      <a:round/>
                      <a:tailEnd type="stealth" w="med" len="med"/>
                    </a:ln>
                  </p:spPr>
                  <p:txBody>
                    <a:bodyPr/>
                    <a:lstStyle/>
                    <a:p>
                      <a:endParaRPr lang="zh-CN" altLang="en-US"/>
                    </a:p>
                  </p:txBody>
                </p:sp>
                <p:sp>
                  <p:nvSpPr>
                    <p:cNvPr id="69661" name="Line 15"/>
                    <p:cNvSpPr>
                      <a:spLocks noChangeShapeType="1"/>
                    </p:cNvSpPr>
                    <p:nvPr/>
                  </p:nvSpPr>
                  <p:spPr bwMode="auto">
                    <a:xfrm flipV="1">
                      <a:off x="2160" y="1128"/>
                      <a:ext cx="0" cy="2496"/>
                    </a:xfrm>
                    <a:prstGeom prst="line">
                      <a:avLst/>
                    </a:prstGeom>
                    <a:noFill/>
                    <a:ln w="9525">
                      <a:solidFill>
                        <a:srgbClr val="000000"/>
                      </a:solidFill>
                      <a:round/>
                      <a:tailEnd type="stealth" w="med" len="med"/>
                    </a:ln>
                  </p:spPr>
                  <p:txBody>
                    <a:bodyPr/>
                    <a:lstStyle/>
                    <a:p>
                      <a:endParaRPr lang="zh-CN" altLang="en-US"/>
                    </a:p>
                  </p:txBody>
                </p:sp>
                <p:sp>
                  <p:nvSpPr>
                    <p:cNvPr id="69662" name="Freeform 16"/>
                    <p:cNvSpPr/>
                    <p:nvPr/>
                  </p:nvSpPr>
                  <p:spPr bwMode="auto">
                    <a:xfrm>
                      <a:off x="2157" y="2064"/>
                      <a:ext cx="2523" cy="1560"/>
                    </a:xfrm>
                    <a:custGeom>
                      <a:avLst/>
                      <a:gdLst>
                        <a:gd name="T0" fmla="*/ 0 w 2520"/>
                        <a:gd name="T1" fmla="*/ 7436 h 1248"/>
                        <a:gd name="T2" fmla="*/ 548 w 2520"/>
                        <a:gd name="T3" fmla="*/ 5581 h 1248"/>
                        <a:gd name="T4" fmla="*/ 1088 w 2520"/>
                        <a:gd name="T5" fmla="*/ 4650 h 1248"/>
                        <a:gd name="T6" fmla="*/ 1636 w 2520"/>
                        <a:gd name="T7" fmla="*/ 1857 h 1248"/>
                        <a:gd name="T8" fmla="*/ 2544 w 2520"/>
                        <a:gd name="T9" fmla="*/ 0 h 1248"/>
                        <a:gd name="T10" fmla="*/ 0 60000 65536"/>
                        <a:gd name="T11" fmla="*/ 0 60000 65536"/>
                        <a:gd name="T12" fmla="*/ 0 60000 65536"/>
                        <a:gd name="T13" fmla="*/ 0 60000 65536"/>
                        <a:gd name="T14" fmla="*/ 0 60000 65536"/>
                        <a:gd name="T15" fmla="*/ 0 w 2520"/>
                        <a:gd name="T16" fmla="*/ 0 h 1248"/>
                        <a:gd name="T17" fmla="*/ 2520 w 2520"/>
                        <a:gd name="T18" fmla="*/ 1248 h 1248"/>
                      </a:gdLst>
                      <a:ahLst/>
                      <a:cxnLst>
                        <a:cxn ang="T10">
                          <a:pos x="T0" y="T1"/>
                        </a:cxn>
                        <a:cxn ang="T11">
                          <a:pos x="T2" y="T3"/>
                        </a:cxn>
                        <a:cxn ang="T12">
                          <a:pos x="T4" y="T5"/>
                        </a:cxn>
                        <a:cxn ang="T13">
                          <a:pos x="T6" y="T7"/>
                        </a:cxn>
                        <a:cxn ang="T14">
                          <a:pos x="T8" y="T9"/>
                        </a:cxn>
                      </a:cxnLst>
                      <a:rect l="T15" t="T16" r="T17" b="T18"/>
                      <a:pathLst>
                        <a:path w="2520" h="1248">
                          <a:moveTo>
                            <a:pt x="0" y="1248"/>
                          </a:moveTo>
                          <a:cubicBezTo>
                            <a:pt x="180" y="1131"/>
                            <a:pt x="360" y="1014"/>
                            <a:pt x="540" y="936"/>
                          </a:cubicBezTo>
                          <a:cubicBezTo>
                            <a:pt x="720" y="858"/>
                            <a:pt x="900" y="884"/>
                            <a:pt x="1080" y="780"/>
                          </a:cubicBezTo>
                          <a:cubicBezTo>
                            <a:pt x="1260" y="676"/>
                            <a:pt x="1380" y="442"/>
                            <a:pt x="1620" y="312"/>
                          </a:cubicBezTo>
                          <a:cubicBezTo>
                            <a:pt x="1860" y="182"/>
                            <a:pt x="2190" y="91"/>
                            <a:pt x="2520" y="0"/>
                          </a:cubicBezTo>
                        </a:path>
                      </a:pathLst>
                    </a:custGeom>
                    <a:noFill/>
                    <a:ln w="12700">
                      <a:solidFill>
                        <a:srgbClr val="000000"/>
                      </a:solidFill>
                      <a:round/>
                    </a:ln>
                  </p:spPr>
                  <p:txBody>
                    <a:bodyPr/>
                    <a:lstStyle/>
                    <a:p>
                      <a:pPr>
                        <a:lnSpc>
                          <a:spcPct val="100000"/>
                        </a:lnSpc>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69663" name="Freeform 17"/>
                    <p:cNvSpPr/>
                    <p:nvPr/>
                  </p:nvSpPr>
                  <p:spPr bwMode="auto">
                    <a:xfrm>
                      <a:off x="4680" y="2038"/>
                      <a:ext cx="1440" cy="650"/>
                    </a:xfrm>
                    <a:custGeom>
                      <a:avLst/>
                      <a:gdLst>
                        <a:gd name="T0" fmla="*/ 0 w 1440"/>
                        <a:gd name="T1" fmla="*/ 26 h 650"/>
                        <a:gd name="T2" fmla="*/ 360 w 1440"/>
                        <a:gd name="T3" fmla="*/ 26 h 650"/>
                        <a:gd name="T4" fmla="*/ 900 w 1440"/>
                        <a:gd name="T5" fmla="*/ 182 h 650"/>
                        <a:gd name="T6" fmla="*/ 1440 w 1440"/>
                        <a:gd name="T7" fmla="*/ 650 h 650"/>
                        <a:gd name="T8" fmla="*/ 0 60000 65536"/>
                        <a:gd name="T9" fmla="*/ 0 60000 65536"/>
                        <a:gd name="T10" fmla="*/ 0 60000 65536"/>
                        <a:gd name="T11" fmla="*/ 0 60000 65536"/>
                        <a:gd name="T12" fmla="*/ 0 w 1440"/>
                        <a:gd name="T13" fmla="*/ 0 h 650"/>
                        <a:gd name="T14" fmla="*/ 1440 w 1440"/>
                        <a:gd name="T15" fmla="*/ 650 h 650"/>
                      </a:gdLst>
                      <a:ahLst/>
                      <a:cxnLst>
                        <a:cxn ang="T8">
                          <a:pos x="T0" y="T1"/>
                        </a:cxn>
                        <a:cxn ang="T9">
                          <a:pos x="T2" y="T3"/>
                        </a:cxn>
                        <a:cxn ang="T10">
                          <a:pos x="T4" y="T5"/>
                        </a:cxn>
                        <a:cxn ang="T11">
                          <a:pos x="T6" y="T7"/>
                        </a:cxn>
                      </a:cxnLst>
                      <a:rect l="T12" t="T13" r="T14" b="T15"/>
                      <a:pathLst>
                        <a:path w="1440" h="650">
                          <a:moveTo>
                            <a:pt x="0" y="26"/>
                          </a:moveTo>
                          <a:cubicBezTo>
                            <a:pt x="105" y="13"/>
                            <a:pt x="210" y="0"/>
                            <a:pt x="360" y="26"/>
                          </a:cubicBezTo>
                          <a:cubicBezTo>
                            <a:pt x="510" y="52"/>
                            <a:pt x="720" y="78"/>
                            <a:pt x="900" y="182"/>
                          </a:cubicBezTo>
                          <a:cubicBezTo>
                            <a:pt x="1080" y="286"/>
                            <a:pt x="1260" y="468"/>
                            <a:pt x="1440" y="650"/>
                          </a:cubicBezTo>
                        </a:path>
                      </a:pathLst>
                    </a:custGeom>
                    <a:noFill/>
                    <a:ln w="12700">
                      <a:solidFill>
                        <a:srgbClr val="000000"/>
                      </a:solidFill>
                      <a:prstDash val="sysDot"/>
                      <a:round/>
                    </a:ln>
                  </p:spPr>
                  <p:txBody>
                    <a:bodyPr/>
                    <a:lstStyle/>
                    <a:p>
                      <a:pPr>
                        <a:lnSpc>
                          <a:spcPct val="100000"/>
                        </a:lnSpc>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69664" name="Freeform 18"/>
                    <p:cNvSpPr/>
                    <p:nvPr/>
                  </p:nvSpPr>
                  <p:spPr bwMode="auto">
                    <a:xfrm>
                      <a:off x="4680" y="1911"/>
                      <a:ext cx="1440" cy="364"/>
                    </a:xfrm>
                    <a:custGeom>
                      <a:avLst/>
                      <a:gdLst>
                        <a:gd name="T0" fmla="*/ 0 w 1440"/>
                        <a:gd name="T1" fmla="*/ 156 h 364"/>
                        <a:gd name="T2" fmla="*/ 360 w 1440"/>
                        <a:gd name="T3" fmla="*/ 156 h 364"/>
                        <a:gd name="T4" fmla="*/ 720 w 1440"/>
                        <a:gd name="T5" fmla="*/ 312 h 364"/>
                        <a:gd name="T6" fmla="*/ 1080 w 1440"/>
                        <a:gd name="T7" fmla="*/ 312 h 364"/>
                        <a:gd name="T8" fmla="*/ 1440 w 1440"/>
                        <a:gd name="T9" fmla="*/ 0 h 364"/>
                        <a:gd name="T10" fmla="*/ 0 60000 65536"/>
                        <a:gd name="T11" fmla="*/ 0 60000 65536"/>
                        <a:gd name="T12" fmla="*/ 0 60000 65536"/>
                        <a:gd name="T13" fmla="*/ 0 60000 65536"/>
                        <a:gd name="T14" fmla="*/ 0 60000 65536"/>
                        <a:gd name="T15" fmla="*/ 0 w 1440"/>
                        <a:gd name="T16" fmla="*/ 0 h 364"/>
                        <a:gd name="T17" fmla="*/ 1440 w 1440"/>
                        <a:gd name="T18" fmla="*/ 364 h 364"/>
                      </a:gdLst>
                      <a:ahLst/>
                      <a:cxnLst>
                        <a:cxn ang="T10">
                          <a:pos x="T0" y="T1"/>
                        </a:cxn>
                        <a:cxn ang="T11">
                          <a:pos x="T2" y="T3"/>
                        </a:cxn>
                        <a:cxn ang="T12">
                          <a:pos x="T4" y="T5"/>
                        </a:cxn>
                        <a:cxn ang="T13">
                          <a:pos x="T6" y="T7"/>
                        </a:cxn>
                        <a:cxn ang="T14">
                          <a:pos x="T8" y="T9"/>
                        </a:cxn>
                      </a:cxnLst>
                      <a:rect l="T15" t="T16" r="T17" b="T18"/>
                      <a:pathLst>
                        <a:path w="1440" h="364">
                          <a:moveTo>
                            <a:pt x="0" y="156"/>
                          </a:moveTo>
                          <a:cubicBezTo>
                            <a:pt x="120" y="143"/>
                            <a:pt x="240" y="130"/>
                            <a:pt x="360" y="156"/>
                          </a:cubicBezTo>
                          <a:cubicBezTo>
                            <a:pt x="480" y="182"/>
                            <a:pt x="600" y="286"/>
                            <a:pt x="720" y="312"/>
                          </a:cubicBezTo>
                          <a:cubicBezTo>
                            <a:pt x="840" y="338"/>
                            <a:pt x="960" y="364"/>
                            <a:pt x="1080" y="312"/>
                          </a:cubicBezTo>
                          <a:cubicBezTo>
                            <a:pt x="1200" y="260"/>
                            <a:pt x="1320" y="130"/>
                            <a:pt x="1440" y="0"/>
                          </a:cubicBezTo>
                        </a:path>
                      </a:pathLst>
                    </a:custGeom>
                    <a:noFill/>
                    <a:ln w="12700">
                      <a:solidFill>
                        <a:srgbClr val="000000"/>
                      </a:solidFill>
                      <a:prstDash val="dash"/>
                      <a:round/>
                    </a:ln>
                  </p:spPr>
                  <p:txBody>
                    <a:bodyPr/>
                    <a:lstStyle/>
                    <a:p>
                      <a:pPr>
                        <a:lnSpc>
                          <a:spcPct val="100000"/>
                        </a:lnSpc>
                        <a:spcBef>
                          <a:spcPct val="0"/>
                        </a:spcBef>
                        <a:buFontTx/>
                        <a:buNone/>
                      </a:pPr>
                      <a:endParaRPr lang="zh-CN" altLang="zh-CN" sz="1800">
                        <a:latin typeface="Arial" panose="020B0604020202020204" pitchFamily="34" charset="0"/>
                        <a:ea typeface="宋体" panose="02010600030101010101" pitchFamily="2" charset="-122"/>
                      </a:endParaRPr>
                    </a:p>
                  </p:txBody>
                </p:sp>
              </p:grpSp>
              <p:sp>
                <p:nvSpPr>
                  <p:cNvPr id="69656" name="Line 19"/>
                  <p:cNvSpPr>
                    <a:spLocks noChangeShapeType="1"/>
                  </p:cNvSpPr>
                  <p:nvPr/>
                </p:nvSpPr>
                <p:spPr bwMode="auto">
                  <a:xfrm>
                    <a:off x="3597" y="1281"/>
                    <a:ext cx="0" cy="1872"/>
                  </a:xfrm>
                  <a:prstGeom prst="line">
                    <a:avLst/>
                  </a:prstGeom>
                  <a:noFill/>
                  <a:ln w="9525">
                    <a:solidFill>
                      <a:srgbClr val="000000"/>
                    </a:solidFill>
                    <a:prstDash val="sysDot"/>
                    <a:round/>
                  </a:ln>
                </p:spPr>
                <p:txBody>
                  <a:bodyPr/>
                  <a:lstStyle/>
                  <a:p>
                    <a:endParaRPr lang="zh-CN" altLang="en-US"/>
                  </a:p>
                </p:txBody>
              </p:sp>
              <p:sp>
                <p:nvSpPr>
                  <p:cNvPr id="69657" name="Line 20"/>
                  <p:cNvSpPr>
                    <a:spLocks noChangeShapeType="1"/>
                  </p:cNvSpPr>
                  <p:nvPr/>
                </p:nvSpPr>
                <p:spPr bwMode="auto">
                  <a:xfrm>
                    <a:off x="4500" y="1284"/>
                    <a:ext cx="0" cy="1872"/>
                  </a:xfrm>
                  <a:prstGeom prst="line">
                    <a:avLst/>
                  </a:prstGeom>
                  <a:noFill/>
                  <a:ln w="9525">
                    <a:solidFill>
                      <a:srgbClr val="000000"/>
                    </a:solidFill>
                    <a:prstDash val="sysDot"/>
                    <a:round/>
                  </a:ln>
                </p:spPr>
                <p:txBody>
                  <a:bodyPr/>
                  <a:lstStyle/>
                  <a:p>
                    <a:endParaRPr lang="zh-CN" altLang="en-US"/>
                  </a:p>
                </p:txBody>
              </p:sp>
              <p:sp>
                <p:nvSpPr>
                  <p:cNvPr id="69658" name="Line 21"/>
                  <p:cNvSpPr>
                    <a:spLocks noChangeShapeType="1"/>
                  </p:cNvSpPr>
                  <p:nvPr/>
                </p:nvSpPr>
                <p:spPr bwMode="auto">
                  <a:xfrm>
                    <a:off x="5400" y="1284"/>
                    <a:ext cx="0" cy="1872"/>
                  </a:xfrm>
                  <a:prstGeom prst="line">
                    <a:avLst/>
                  </a:prstGeom>
                  <a:noFill/>
                  <a:ln w="9525">
                    <a:solidFill>
                      <a:srgbClr val="000000"/>
                    </a:solidFill>
                    <a:prstDash val="sysDot"/>
                    <a:round/>
                  </a:ln>
                </p:spPr>
                <p:txBody>
                  <a:bodyPr/>
                  <a:lstStyle/>
                  <a:p>
                    <a:endParaRPr lang="zh-CN" altLang="en-US"/>
                  </a:p>
                </p:txBody>
              </p:sp>
              <p:sp>
                <p:nvSpPr>
                  <p:cNvPr id="69659" name="Line 22"/>
                  <p:cNvSpPr>
                    <a:spLocks noChangeShapeType="1"/>
                  </p:cNvSpPr>
                  <p:nvPr/>
                </p:nvSpPr>
                <p:spPr bwMode="auto">
                  <a:xfrm>
                    <a:off x="6300" y="1284"/>
                    <a:ext cx="0" cy="1872"/>
                  </a:xfrm>
                  <a:prstGeom prst="line">
                    <a:avLst/>
                  </a:prstGeom>
                  <a:noFill/>
                  <a:ln w="9525">
                    <a:solidFill>
                      <a:srgbClr val="000000"/>
                    </a:solidFill>
                    <a:prstDash val="sysDot"/>
                    <a:round/>
                  </a:ln>
                </p:spPr>
                <p:txBody>
                  <a:bodyPr/>
                  <a:lstStyle/>
                  <a:p>
                    <a:endParaRPr lang="zh-CN" altLang="en-US"/>
                  </a:p>
                </p:txBody>
              </p:sp>
            </p:grpSp>
            <p:sp>
              <p:nvSpPr>
                <p:cNvPr id="69650" name="Rectangle 23"/>
                <p:cNvSpPr>
                  <a:spLocks noChangeArrowheads="1"/>
                </p:cNvSpPr>
                <p:nvPr/>
              </p:nvSpPr>
              <p:spPr bwMode="auto">
                <a:xfrm>
                  <a:off x="1980" y="3156"/>
                  <a:ext cx="720" cy="468"/>
                </a:xfrm>
                <a:prstGeom prst="rect">
                  <a:avLst/>
                </a:prstGeom>
                <a:solidFill>
                  <a:srgbClr val="FFFFFF"/>
                </a:solidFill>
                <a:ln w="9525">
                  <a:noFill/>
                  <a:miter lim="800000"/>
                </a:ln>
              </p:spPr>
              <p:txBody>
                <a:bodyPr/>
                <a:lstStyle/>
                <a:p>
                  <a:pPr algn="just">
                    <a:lnSpc>
                      <a:spcPct val="100000"/>
                    </a:lnSpc>
                    <a:spcBef>
                      <a:spcPct val="0"/>
                    </a:spcBef>
                    <a:buFontTx/>
                    <a:buNone/>
                  </a:pPr>
                  <a:r>
                    <a:rPr lang="zh-CN" altLang="en-US" sz="1400">
                      <a:latin typeface="Times New Roman" panose="02020603050405020304" pitchFamily="18" charset="0"/>
                      <a:ea typeface="宋体" panose="02010600030101010101" pitchFamily="2" charset="-122"/>
                    </a:rPr>
                    <a:t>起点</a:t>
                  </a:r>
                  <a:endParaRPr lang="zh-CN" altLang="en-US" sz="1400">
                    <a:latin typeface="Times New Roman" panose="02020603050405020304" pitchFamily="18" charset="0"/>
                    <a:ea typeface="宋体" panose="02010600030101010101" pitchFamily="2" charset="-122"/>
                  </a:endParaRPr>
                </a:p>
              </p:txBody>
            </p:sp>
          </p:grpSp>
          <p:grpSp>
            <p:nvGrpSpPr>
              <p:cNvPr id="7" name="Group 24"/>
              <p:cNvGrpSpPr/>
              <p:nvPr/>
            </p:nvGrpSpPr>
            <p:grpSpPr bwMode="auto">
              <a:xfrm>
                <a:off x="1800" y="1281"/>
                <a:ext cx="8460" cy="3123"/>
                <a:chOff x="1800" y="1281"/>
                <a:chExt cx="8460" cy="3123"/>
              </a:xfrm>
            </p:grpSpPr>
            <p:sp>
              <p:nvSpPr>
                <p:cNvPr id="26649" name="AutoShape 25"/>
                <p:cNvSpPr>
                  <a:spLocks noChangeArrowheads="1"/>
                </p:cNvSpPr>
                <p:nvPr/>
              </p:nvSpPr>
              <p:spPr bwMode="auto">
                <a:xfrm>
                  <a:off x="1800" y="2848"/>
                  <a:ext cx="1800" cy="1406"/>
                </a:xfrm>
                <a:prstGeom prst="wedgeRectCallout">
                  <a:avLst>
                    <a:gd name="adj1" fmla="val 76111"/>
                    <a:gd name="adj2" fmla="val -21796"/>
                  </a:avLst>
                </a:prstGeom>
                <a:gradFill rotWithShape="0">
                  <a:gsLst>
                    <a:gs pos="0">
                      <a:srgbClr val="FF99CC"/>
                    </a:gs>
                    <a:gs pos="50000">
                      <a:srgbClr val="FF99CC">
                        <a:gamma/>
                        <a:tint val="86667"/>
                        <a:invGamma/>
                      </a:srgbClr>
                    </a:gs>
                    <a:gs pos="100000">
                      <a:srgbClr val="FF99CC"/>
                    </a:gs>
                  </a:gsLst>
                  <a:lin ang="5400000" scaled="1"/>
                </a:gradFill>
                <a:ln w="9525">
                  <a:solidFill>
                    <a:srgbClr val="000000"/>
                  </a:solidFill>
                  <a:miter lim="800000"/>
                </a:ln>
                <a:effectLst>
                  <a:outerShdw dist="35921" dir="2700000" algn="ctr" rotWithShape="0">
                    <a:srgbClr val="808080"/>
                  </a:outerShdw>
                </a:effectLst>
              </p:spPr>
              <p:txBody>
                <a:bodyPr/>
                <a:lstStyle/>
                <a:p>
                  <a:pPr algn="just">
                    <a:lnSpc>
                      <a:spcPct val="100000"/>
                    </a:lnSpc>
                    <a:spcBef>
                      <a:spcPct val="0"/>
                    </a:spcBef>
                    <a:buFontTx/>
                    <a:buNone/>
                    <a:defRPr/>
                  </a:pPr>
                  <a:r>
                    <a:rPr lang="zh-CN" altLang="en-US" sz="1400" dirty="0">
                      <a:latin typeface="Times New Roman" panose="02020603050405020304" pitchFamily="18" charset="0"/>
                      <a:ea typeface="宋体" panose="02010600030101010101" pitchFamily="2" charset="-122"/>
                    </a:rPr>
                    <a:t>创业期：低稳定高激励的报酬组合、使用创业期股权进行长期激励</a:t>
                  </a:r>
                  <a:endParaRPr lang="zh-CN" altLang="en-US" sz="1400" dirty="0">
                    <a:latin typeface="Times New Roman" panose="02020603050405020304" pitchFamily="18" charset="0"/>
                    <a:ea typeface="宋体" panose="02010600030101010101" pitchFamily="2" charset="-122"/>
                  </a:endParaRPr>
                </a:p>
              </p:txBody>
            </p:sp>
            <p:sp>
              <p:nvSpPr>
                <p:cNvPr id="26650" name="AutoShape 26"/>
                <p:cNvSpPr>
                  <a:spLocks noChangeArrowheads="1"/>
                </p:cNvSpPr>
                <p:nvPr/>
              </p:nvSpPr>
              <p:spPr bwMode="auto">
                <a:xfrm>
                  <a:off x="3960" y="1281"/>
                  <a:ext cx="1980" cy="1092"/>
                </a:xfrm>
                <a:prstGeom prst="wedgeRectCallout">
                  <a:avLst>
                    <a:gd name="adj1" fmla="val -204"/>
                    <a:gd name="adj2" fmla="val 66481"/>
                  </a:avLst>
                </a:prstGeom>
                <a:gradFill rotWithShape="0">
                  <a:gsLst>
                    <a:gs pos="0">
                      <a:srgbClr val="FFFF00"/>
                    </a:gs>
                    <a:gs pos="50000">
                      <a:srgbClr val="FFFF00">
                        <a:gamma/>
                        <a:tint val="60000"/>
                        <a:invGamma/>
                      </a:srgbClr>
                    </a:gs>
                    <a:gs pos="100000">
                      <a:srgbClr val="FFFF00"/>
                    </a:gs>
                  </a:gsLst>
                  <a:lin ang="5400000" scaled="1"/>
                </a:gradFill>
                <a:ln w="9525">
                  <a:solidFill>
                    <a:srgbClr val="000000"/>
                  </a:solidFill>
                  <a:miter lim="800000"/>
                </a:ln>
                <a:effectLst>
                  <a:outerShdw dist="35921" dir="2700000" algn="ctr" rotWithShape="0">
                    <a:srgbClr val="808080"/>
                  </a:outerShdw>
                </a:effectLst>
              </p:spPr>
              <p:txBody>
                <a:bodyPr/>
                <a:lstStyle/>
                <a:p>
                  <a:pPr algn="just">
                    <a:lnSpc>
                      <a:spcPct val="100000"/>
                    </a:lnSpc>
                    <a:spcBef>
                      <a:spcPct val="0"/>
                    </a:spcBef>
                    <a:buFontTx/>
                    <a:buNone/>
                    <a:defRPr/>
                  </a:pPr>
                  <a:r>
                    <a:rPr lang="zh-CN" altLang="en-US" sz="1400">
                      <a:latin typeface="Times New Roman" panose="02020603050405020304" pitchFamily="18" charset="0"/>
                      <a:ea typeface="宋体" panose="02010600030101010101" pitchFamily="2" charset="-122"/>
                    </a:rPr>
                    <a:t>成长期：基本薪和可变薪都有所提高、保持长短期激励的平衡</a:t>
                  </a:r>
                  <a:endParaRPr lang="zh-CN" altLang="en-US" sz="1400">
                    <a:latin typeface="Arial" panose="020B0604020202020204" pitchFamily="34" charset="0"/>
                    <a:ea typeface="宋体" panose="02010600030101010101" pitchFamily="2" charset="-122"/>
                  </a:endParaRPr>
                </a:p>
              </p:txBody>
            </p:sp>
            <p:sp>
              <p:nvSpPr>
                <p:cNvPr id="26651" name="AutoShape 27"/>
                <p:cNvSpPr>
                  <a:spLocks noChangeArrowheads="1"/>
                </p:cNvSpPr>
                <p:nvPr/>
              </p:nvSpPr>
              <p:spPr bwMode="auto">
                <a:xfrm>
                  <a:off x="6120" y="1441"/>
                  <a:ext cx="1980" cy="779"/>
                </a:xfrm>
                <a:prstGeom prst="wedgeRectCallout">
                  <a:avLst>
                    <a:gd name="adj1" fmla="val -43333"/>
                    <a:gd name="adj2" fmla="val 108463"/>
                  </a:avLst>
                </a:prstGeom>
                <a:gradFill rotWithShape="0">
                  <a:gsLst>
                    <a:gs pos="0">
                      <a:srgbClr val="FFCC00"/>
                    </a:gs>
                    <a:gs pos="50000">
                      <a:srgbClr val="FFCC00">
                        <a:gamma/>
                        <a:tint val="60000"/>
                        <a:invGamma/>
                      </a:srgbClr>
                    </a:gs>
                    <a:gs pos="100000">
                      <a:srgbClr val="FFCC00"/>
                    </a:gs>
                  </a:gsLst>
                  <a:lin ang="5400000" scaled="1"/>
                </a:gradFill>
                <a:ln w="9525">
                  <a:solidFill>
                    <a:srgbClr val="000000"/>
                  </a:solidFill>
                  <a:miter lim="800000"/>
                </a:ln>
                <a:effectLst>
                  <a:outerShdw dist="35921" dir="2700000" algn="ctr" rotWithShape="0">
                    <a:srgbClr val="808080"/>
                  </a:outerShdw>
                </a:effectLst>
              </p:spPr>
              <p:txBody>
                <a:bodyPr/>
                <a:lstStyle/>
                <a:p>
                  <a:pPr algn="just">
                    <a:lnSpc>
                      <a:spcPct val="100000"/>
                    </a:lnSpc>
                    <a:spcBef>
                      <a:spcPct val="0"/>
                    </a:spcBef>
                    <a:buFontTx/>
                    <a:buNone/>
                    <a:defRPr/>
                  </a:pPr>
                  <a:r>
                    <a:rPr lang="zh-CN" altLang="en-US" sz="1400">
                      <a:latin typeface="Times New Roman" panose="02020603050405020304" pitchFamily="18" charset="0"/>
                      <a:ea typeface="宋体" panose="02010600030101010101" pitchFamily="2" charset="-122"/>
                    </a:rPr>
                    <a:t>成熟期：强调基本薪、主要进行短期激励</a:t>
                  </a:r>
                  <a:endParaRPr lang="zh-CN" altLang="en-US" sz="1400">
                    <a:latin typeface="Times New Roman" panose="02020603050405020304" pitchFamily="18" charset="0"/>
                    <a:ea typeface="宋体" panose="02010600030101010101" pitchFamily="2" charset="-122"/>
                  </a:endParaRPr>
                </a:p>
              </p:txBody>
            </p:sp>
            <p:sp>
              <p:nvSpPr>
                <p:cNvPr id="26652" name="AutoShape 28"/>
                <p:cNvSpPr>
                  <a:spLocks noChangeArrowheads="1"/>
                </p:cNvSpPr>
                <p:nvPr/>
              </p:nvSpPr>
              <p:spPr bwMode="auto">
                <a:xfrm>
                  <a:off x="7559" y="3625"/>
                  <a:ext cx="2340" cy="779"/>
                </a:xfrm>
                <a:prstGeom prst="wedgeRectCallout">
                  <a:avLst>
                    <a:gd name="adj1" fmla="val -66495"/>
                    <a:gd name="adj2" fmla="val -41412"/>
                  </a:avLst>
                </a:prstGeom>
                <a:gradFill rotWithShape="0">
                  <a:gsLst>
                    <a:gs pos="0">
                      <a:srgbClr val="99CCFF"/>
                    </a:gs>
                    <a:gs pos="50000">
                      <a:srgbClr val="99CCFF">
                        <a:gamma/>
                        <a:tint val="69804"/>
                        <a:invGamma/>
                      </a:srgbClr>
                    </a:gs>
                    <a:gs pos="100000">
                      <a:srgbClr val="99CCFF"/>
                    </a:gs>
                  </a:gsLst>
                  <a:lin ang="5400000" scaled="1"/>
                </a:gradFill>
                <a:ln w="9525">
                  <a:solidFill>
                    <a:srgbClr val="000000"/>
                  </a:solidFill>
                  <a:miter lim="800000"/>
                </a:ln>
                <a:effectLst>
                  <a:outerShdw dist="35921" dir="2700000" algn="ctr" rotWithShape="0">
                    <a:srgbClr val="808080"/>
                  </a:outerShdw>
                </a:effectLst>
              </p:spPr>
              <p:txBody>
                <a:bodyPr/>
                <a:lstStyle/>
                <a:p>
                  <a:pPr algn="just">
                    <a:lnSpc>
                      <a:spcPct val="100000"/>
                    </a:lnSpc>
                    <a:spcBef>
                      <a:spcPct val="0"/>
                    </a:spcBef>
                    <a:buFontTx/>
                    <a:buNone/>
                    <a:defRPr/>
                  </a:pPr>
                  <a:r>
                    <a:rPr lang="zh-CN" altLang="en-US" sz="1400">
                      <a:latin typeface="Times New Roman" panose="02020603050405020304" pitchFamily="18" charset="0"/>
                      <a:ea typeface="宋体" panose="02010600030101010101" pitchFamily="2" charset="-122"/>
                    </a:rPr>
                    <a:t>衰退期：强调基本薪和福利保障、奖金比重微小</a:t>
                  </a:r>
                  <a:endParaRPr lang="zh-CN" altLang="en-US" sz="1400">
                    <a:latin typeface="Times New Roman" panose="02020603050405020304" pitchFamily="18" charset="0"/>
                    <a:ea typeface="宋体" panose="02010600030101010101" pitchFamily="2" charset="-122"/>
                  </a:endParaRPr>
                </a:p>
              </p:txBody>
            </p:sp>
            <p:sp>
              <p:nvSpPr>
                <p:cNvPr id="26653" name="AutoShape 29"/>
                <p:cNvSpPr>
                  <a:spLocks noChangeArrowheads="1"/>
                </p:cNvSpPr>
                <p:nvPr/>
              </p:nvSpPr>
              <p:spPr bwMode="auto">
                <a:xfrm>
                  <a:off x="8280" y="2223"/>
                  <a:ext cx="1980" cy="1099"/>
                </a:xfrm>
                <a:prstGeom prst="wedgeRectCallout">
                  <a:avLst>
                    <a:gd name="adj1" fmla="val -73736"/>
                    <a:gd name="adj2" fmla="val 19870"/>
                  </a:avLst>
                </a:prstGeom>
                <a:gradFill rotWithShape="0">
                  <a:gsLst>
                    <a:gs pos="0">
                      <a:srgbClr val="CCFFFF"/>
                    </a:gs>
                    <a:gs pos="50000">
                      <a:srgbClr val="CCFFFF">
                        <a:gamma/>
                        <a:tint val="96471"/>
                        <a:invGamma/>
                      </a:srgbClr>
                    </a:gs>
                    <a:gs pos="100000">
                      <a:srgbClr val="CCFFFF"/>
                    </a:gs>
                  </a:gsLst>
                  <a:lin ang="5400000" scaled="1"/>
                </a:gradFill>
                <a:ln w="9525">
                  <a:solidFill>
                    <a:srgbClr val="000000"/>
                  </a:solidFill>
                  <a:miter lim="800000"/>
                </a:ln>
                <a:effectLst>
                  <a:outerShdw dist="35921" dir="2700000" algn="ctr" rotWithShape="0">
                    <a:srgbClr val="808080"/>
                  </a:outerShdw>
                </a:effectLst>
              </p:spPr>
              <p:txBody>
                <a:bodyPr/>
                <a:lstStyle/>
                <a:p>
                  <a:pPr algn="just">
                    <a:lnSpc>
                      <a:spcPct val="100000"/>
                    </a:lnSpc>
                    <a:spcBef>
                      <a:spcPct val="0"/>
                    </a:spcBef>
                    <a:buFontTx/>
                    <a:buNone/>
                    <a:defRPr/>
                  </a:pPr>
                  <a:r>
                    <a:rPr lang="zh-CN" altLang="en-US" sz="1400">
                      <a:latin typeface="Times New Roman" panose="02020603050405020304" pitchFamily="18" charset="0"/>
                      <a:ea typeface="宋体" panose="02010600030101010101" pitchFamily="2" charset="-122"/>
                    </a:rPr>
                    <a:t>再造期：适当调整基本薪和福利保障，提高短期激励的比重</a:t>
                  </a:r>
                  <a:endParaRPr lang="zh-CN" altLang="en-US" sz="1400">
                    <a:latin typeface="Times New Roman" panose="02020603050405020304" pitchFamily="18" charset="0"/>
                    <a:ea typeface="宋体" panose="02010600030101010101" pitchFamily="2" charset="-122"/>
                  </a:endParaRPr>
                </a:p>
              </p:txBody>
            </p:sp>
          </p:grpSp>
        </p:grpSp>
      </p:grpSp>
      <p:sp>
        <p:nvSpPr>
          <p:cNvPr id="69636" name="Text Box 30"/>
          <p:cNvSpPr txBox="1">
            <a:spLocks noChangeArrowheads="1"/>
          </p:cNvSpPr>
          <p:nvPr/>
        </p:nvSpPr>
        <p:spPr bwMode="auto">
          <a:xfrm>
            <a:off x="1259632" y="620688"/>
            <a:ext cx="4876800" cy="1077218"/>
          </a:xfrm>
          <a:prstGeom prst="rect">
            <a:avLst/>
          </a:prstGeom>
          <a:noFill/>
          <a:ln w="9525">
            <a:noFill/>
            <a:miter lim="800000"/>
          </a:ln>
        </p:spPr>
        <p:txBody>
          <a:bodyPr>
            <a:spAutoFit/>
          </a:bodyPr>
          <a:lstStyle/>
          <a:p>
            <a:pPr>
              <a:lnSpc>
                <a:spcPct val="100000"/>
              </a:lnSpc>
              <a:spcBef>
                <a:spcPct val="50000"/>
              </a:spcBef>
              <a:buClr>
                <a:schemeClr val="tx1"/>
              </a:buClr>
              <a:buFont typeface="Wingdings" panose="05000000000000000000" pitchFamily="2" charset="2"/>
              <a:buChar char="p"/>
            </a:pPr>
            <a:r>
              <a:rPr lang="zh-CN" altLang="en-US" sz="28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公司成长阶段与薪酬结构安排</a:t>
            </a:r>
            <a:endParaRPr lang="zh-CN" altLang="en-US" sz="2400" b="1" dirty="0">
              <a:latin typeface="Arial" panose="020B0604020202020204" pitchFamily="34" charset="0"/>
              <a:ea typeface="宋体" panose="02010600030101010101" pitchFamily="2" charset="-122"/>
            </a:endParaRPr>
          </a:p>
          <a:p>
            <a:pPr>
              <a:lnSpc>
                <a:spcPct val="100000"/>
              </a:lnSpc>
              <a:spcBef>
                <a:spcPct val="50000"/>
              </a:spcBef>
              <a:buFontTx/>
              <a:buNone/>
            </a:pPr>
            <a:endParaRPr lang="zh-CN" altLang="en-US" sz="2400" dirty="0">
              <a:latin typeface="Arial" panose="020B0604020202020204" pitchFamily="34" charset="0"/>
              <a:ea typeface="宋体" panose="02010600030101010101" pitchFamily="2" charset="-122"/>
            </a:endParaRPr>
          </a:p>
        </p:txBody>
      </p:sp>
      <p:sp>
        <p:nvSpPr>
          <p:cNvPr id="69637" name="TextBox 31"/>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5720" y="714356"/>
          <a:ext cx="8643998" cy="56436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793735"/>
            <a:ext cx="9099550" cy="563563"/>
          </a:xfrm>
        </p:spPr>
        <p:txBody>
          <a:bodyPr>
            <a:noAutofit/>
          </a:bodyPr>
          <a:lstStyle/>
          <a:p>
            <a:pPr algn="ctr" eaLnBrk="1" hangingPunct="1"/>
            <a:r>
              <a:rPr lang="zh-CN" altLang="en-US" sz="4400" dirty="0" smtClean="0">
                <a:solidFill>
                  <a:schemeClr val="tx1"/>
                </a:solidFill>
                <a:ea typeface="黑体" panose="02010609060101010101" pitchFamily="2" charset="-122"/>
              </a:rPr>
              <a:t>目录</a:t>
            </a:r>
            <a:endParaRPr lang="zh-CN" altLang="en-US" sz="4400" dirty="0" smtClean="0">
              <a:solidFill>
                <a:schemeClr val="tx1"/>
              </a:solidFill>
              <a:ea typeface="黑体" panose="02010609060101010101" pitchFamily="2" charset="-122"/>
            </a:endParaRPr>
          </a:p>
        </p:txBody>
      </p:sp>
      <p:sp>
        <p:nvSpPr>
          <p:cNvPr id="8195" name="Text Box 3"/>
          <p:cNvSpPr txBox="1">
            <a:spLocks noChangeArrowheads="1"/>
          </p:cNvSpPr>
          <p:nvPr/>
        </p:nvSpPr>
        <p:spPr bwMode="auto">
          <a:xfrm>
            <a:off x="1643063" y="722313"/>
            <a:ext cx="184150" cy="366712"/>
          </a:xfrm>
          <a:prstGeom prst="rect">
            <a:avLst/>
          </a:prstGeom>
          <a:noFill/>
          <a:ln w="9525">
            <a:noFill/>
            <a:miter lim="800000"/>
          </a:ln>
        </p:spPr>
        <p:txBody>
          <a:bodyPr wrap="none">
            <a:spAutoFit/>
          </a:bodyPr>
          <a:lstStyle/>
          <a:p>
            <a:pPr>
              <a:lnSpc>
                <a:spcPct val="100000"/>
              </a:lnSpc>
              <a:spcBef>
                <a:spcPct val="0"/>
              </a:spcBef>
              <a:buFontTx/>
              <a:buNone/>
            </a:pPr>
            <a:endParaRPr lang="zh-CN" altLang="en-US" sz="1800">
              <a:latin typeface="Arial" panose="020B0604020202020204" pitchFamily="34" charset="0"/>
            </a:endParaRPr>
          </a:p>
        </p:txBody>
      </p:sp>
      <p:sp>
        <p:nvSpPr>
          <p:cNvPr id="8212" name="TextBox 53"/>
          <p:cNvSpPr txBox="1">
            <a:spLocks noChangeArrowheads="1"/>
          </p:cNvSpPr>
          <p:nvPr/>
        </p:nvSpPr>
        <p:spPr bwMode="auto">
          <a:xfrm>
            <a:off x="8429625" y="0"/>
            <a:ext cx="714375" cy="544513"/>
          </a:xfrm>
          <a:prstGeom prst="rect">
            <a:avLst/>
          </a:prstGeom>
          <a:solidFill>
            <a:schemeClr val="bg1"/>
          </a:solidFill>
          <a:ln w="9525">
            <a:noFill/>
            <a:miter lim="800000"/>
          </a:ln>
        </p:spPr>
        <p:txBody>
          <a:bodyPr>
            <a:spAutoFit/>
          </a:bodyPr>
          <a:lstStyle/>
          <a:p>
            <a:endParaRPr lang="zh-CN" altLang="en-US" sz="2100"/>
          </a:p>
        </p:txBody>
      </p:sp>
      <p:graphicFrame>
        <p:nvGraphicFramePr>
          <p:cNvPr id="8" name="图示 7"/>
          <p:cNvGraphicFramePr/>
          <p:nvPr/>
        </p:nvGraphicFramePr>
        <p:xfrm>
          <a:off x="2267744" y="1844824"/>
          <a:ext cx="5688632" cy="40204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灯片编号占位符 6"/>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42844" y="356215"/>
          <a:ext cx="8858280" cy="62865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灯片编号占位符 4"/>
          <p:cNvSpPr>
            <a:spLocks noGrp="1"/>
          </p:cNvSpPr>
          <p:nvPr>
            <p:ph type="sldNum" sz="quarter" idx="11"/>
          </p:nvPr>
        </p:nvSpPr>
        <p:spPr/>
        <p:txBody>
          <a:bodyPr/>
          <a:lstStyle/>
          <a:p>
            <a:fld id="{764B1A90-7FF1-4D8F-8399-D444384F43D3}"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PP_MARK_KEY" val="87d92df7-ebaf-4b5c-9c89-8ad6d279213a"/>
  <p:tag name="COMMONDATA" val="eyJoZGlkIjoiOTliNmJiMGRkZDQ0NmE3MzViMGJkMjczMmRhMjZiZmY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8820</Words>
  <Application>WPS 演示</Application>
  <PresentationFormat>全屏显示(4:3)</PresentationFormat>
  <Paragraphs>675</Paragraphs>
  <Slides>61</Slides>
  <Notes>176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61</vt:i4>
      </vt:variant>
    </vt:vector>
  </HeadingPairs>
  <TitlesOfParts>
    <vt:vector size="77" baseType="lpstr">
      <vt:lpstr>Arial</vt:lpstr>
      <vt:lpstr>宋体</vt:lpstr>
      <vt:lpstr>Wingdings</vt:lpstr>
      <vt:lpstr>Wingdings 2</vt:lpstr>
      <vt:lpstr>Verdana</vt:lpstr>
      <vt:lpstr>黑体</vt:lpstr>
      <vt:lpstr>Gill Sans MT</vt:lpstr>
      <vt:lpstr>华文中宋</vt:lpstr>
      <vt:lpstr>微软雅黑</vt:lpstr>
      <vt:lpstr>Arial Unicode MS</vt:lpstr>
      <vt:lpstr>Calibri</vt:lpstr>
      <vt:lpstr>楷体_GB2312</vt:lpstr>
      <vt:lpstr>新宋体</vt:lpstr>
      <vt:lpstr>楷体</vt:lpstr>
      <vt:lpstr>Times New Roman</vt:lpstr>
      <vt:lpstr>夏至</vt:lpstr>
      <vt:lpstr>PowerPoint 演示文稿</vt:lpstr>
      <vt:lpstr>目录</vt:lpstr>
      <vt:lpstr>PowerPoint 演示文稿</vt:lpstr>
      <vt:lpstr>PowerPoint 演示文稿</vt:lpstr>
      <vt:lpstr>PowerPoint 演示文稿</vt:lpstr>
      <vt:lpstr>PowerPoint 演示文稿</vt:lpstr>
      <vt:lpstr>PowerPoint 演示文稿</vt:lpstr>
      <vt:lpstr>目录</vt:lpstr>
      <vt:lpstr>PowerPoint 演示文稿</vt:lpstr>
      <vt:lpstr>一、薪酬导论</vt:lpstr>
      <vt:lpstr>（一）理解薪酬的概念</vt:lpstr>
      <vt:lpstr>1、交易价格</vt:lpstr>
      <vt:lpstr>PowerPoint 演示文稿</vt:lpstr>
      <vt:lpstr>⑥NBA的薪酬制度案例</vt:lpstr>
      <vt:lpstr>PowerPoint 演示文稿</vt:lpstr>
      <vt:lpstr>2、劳动者角度</vt:lpstr>
      <vt:lpstr>3、企业雇主角度</vt:lpstr>
      <vt:lpstr>【案例2】富士康何堪重负           ——劳动成本的影响 </vt:lpstr>
      <vt:lpstr>富士康案例背景材料</vt:lpstr>
      <vt:lpstr>PowerPoint 演示文稿</vt:lpstr>
      <vt:lpstr>4、社会角度</vt:lpstr>
      <vt:lpstr>5、总体报酬</vt:lpstr>
      <vt:lpstr>（1）从美国薪酬协会改名讲起</vt:lpstr>
      <vt:lpstr>（2）从用词变化看薪酬概念的内涵：</vt:lpstr>
      <vt:lpstr>PowerPoint 演示文稿</vt:lpstr>
      <vt:lpstr>PowerPoint 演示文稿</vt:lpstr>
      <vt:lpstr>2006全面薪酬模型</vt:lpstr>
      <vt:lpstr>（4）为什么总体报酬概念越来越流行？</vt:lpstr>
      <vt:lpstr>PowerPoint 演示文稿</vt:lpstr>
      <vt:lpstr>（5）三个重要的非货币报酬类型</vt:lpstr>
      <vt:lpstr>①工作生活平衡</vt:lpstr>
      <vt:lpstr>聪明工作与辛苦工作</vt:lpstr>
      <vt:lpstr>工作时间和人均GDP</vt:lpstr>
      <vt:lpstr>原因</vt:lpstr>
      <vt:lpstr>管理聪明</vt:lpstr>
      <vt:lpstr>什么是聪明工作？</vt:lpstr>
      <vt:lpstr>聪明工作的两大法宝</vt:lpstr>
      <vt:lpstr>案例</vt:lpstr>
      <vt:lpstr>②认可激励计划</vt:lpstr>
      <vt:lpstr> ②认可奖励计划        ——有效发挥员工潜能的工具</vt:lpstr>
      <vt:lpstr>PowerPoint 演示文稿</vt:lpstr>
      <vt:lpstr>1、什么是认可奖励计划</vt:lpstr>
      <vt:lpstr>认可员工的八种方法</vt:lpstr>
      <vt:lpstr>认可员工的八种方法</vt:lpstr>
      <vt:lpstr>PowerPoint 演示文稿</vt:lpstr>
      <vt:lpstr>2、认可奖励计划的重要性</vt:lpstr>
      <vt:lpstr>PowerPoint 演示文稿</vt:lpstr>
      <vt:lpstr>重要性的具体体现</vt:lpstr>
      <vt:lpstr>3、认可奖励计划的五大功用</vt:lpstr>
      <vt:lpstr>4、如何进行认可奖励计划</vt:lpstr>
      <vt:lpstr>认可奖励计划如何操作（1）</vt:lpstr>
      <vt:lpstr>认可奖励计划如何操作（2）</vt:lpstr>
      <vt:lpstr>胡萝卜管理—认可与绩效</vt:lpstr>
      <vt:lpstr>一、薪酬导论</vt:lpstr>
      <vt:lpstr>PowerPoint 演示文稿</vt:lpstr>
      <vt:lpstr>从管理的角度看</vt:lpstr>
      <vt:lpstr>一个理论问题：亚当斯密的理论</vt:lpstr>
      <vt:lpstr>一、薪酬导论</vt:lpstr>
      <vt:lpstr>（三）当前企业薪酬管理面临的问题、挑战与薪酬转型</vt:lpstr>
      <vt:lpstr>（三）当前企业薪酬管理面临的问题、挑战与薪酬转型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目录</dc:title>
  <dc:creator>Smart</dc:creator>
  <cp:lastModifiedBy>企业用户_228867344</cp:lastModifiedBy>
  <cp:revision>60</cp:revision>
  <dcterms:created xsi:type="dcterms:W3CDTF">2010-06-30T13:25:00Z</dcterms:created>
  <dcterms:modified xsi:type="dcterms:W3CDTF">2025-06-03T09:16:28Z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2052-12.1.0.21171</vt:lpwstr>
  </property>
  <property fmtid="{D5CDD505-2E9C-101B-9397-08002B2CF9AE}" pid="3" name="ICV">
    <vt:lpwstr>992BF988A6784E13B4A030C31990A0F6</vt:lpwstr>
  </property>
</Properties>
</file>