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3" r:id="rId3"/>
    <p:sldId id="351" r:id="rId4"/>
    <p:sldId id="352" r:id="rId5"/>
    <p:sldId id="353" r:id="rId6"/>
    <p:sldId id="354" r:id="rId7"/>
    <p:sldId id="35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7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5EF36-CE1E-624A-A4BC-A86792CA6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西方经济思想史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0058C3-2A3F-8A41-9BDD-F0E5CEE13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周世愚</a:t>
            </a:r>
            <a:endParaRPr kumimoji="1" lang="en-US" altLang="zh-CN" dirty="0"/>
          </a:p>
          <a:p>
            <a:r>
              <a:rPr kumimoji="1" lang="zh-CN" altLang="en-US" dirty="0"/>
              <a:t>（中央财经大学）</a:t>
            </a:r>
          </a:p>
        </p:txBody>
      </p:sp>
    </p:spTree>
    <p:extLst>
      <p:ext uri="{BB962C8B-B14F-4D97-AF65-F5344CB8AC3E}">
        <p14:creationId xmlns:p14="http://schemas.microsoft.com/office/powerpoint/2010/main" val="421033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ACC9C-E959-2D4C-9270-182DB8FA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第四讲 李嘉图之后的古典经济学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5B256-F75D-3E48-8BA5-93FF698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469283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法国的古典政治经济学</a:t>
            </a:r>
            <a:endParaRPr kumimoji="1" lang="en-US" altLang="zh-CN" sz="2800" dirty="0"/>
          </a:p>
          <a:p>
            <a:r>
              <a:rPr kumimoji="1" lang="zh-CN" altLang="en-US" dirty="0"/>
              <a:t>熊彼特认为，四位最伟大的经济学家中，有三位是法国人。</a:t>
            </a:r>
            <a:endParaRPr kumimoji="1" lang="en-US" altLang="zh-CN" dirty="0"/>
          </a:p>
          <a:p>
            <a:r>
              <a:rPr kumimoji="1" lang="zh-CN" altLang="en-US" dirty="0"/>
              <a:t>凯恩斯在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国富论</a:t>
            </a:r>
            <a:r>
              <a:rPr kumimoji="1" lang="en-US" altLang="zh-CN" dirty="0"/>
              <a:t>》</a:t>
            </a:r>
            <a:r>
              <a:rPr kumimoji="1" lang="zh-CN" altLang="en-US" dirty="0"/>
              <a:t>（法文版）的序言中立赞了一位法国学者。</a:t>
            </a:r>
            <a:endParaRPr kumimoji="1" lang="en-US" altLang="zh-CN" dirty="0"/>
          </a:p>
          <a:p>
            <a:r>
              <a:rPr kumimoji="1" lang="zh-CN" altLang="en-US" dirty="0"/>
              <a:t>猜猜是谁？</a:t>
            </a:r>
            <a:endParaRPr kumimoji="1" lang="en-US" altLang="zh-CN" dirty="0"/>
          </a:p>
          <a:p>
            <a:r>
              <a:rPr kumimoji="1" lang="zh-CN" altLang="en-US" dirty="0"/>
              <a:t>足见法国经济学的地位。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59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05919-E4FE-2348-A43C-788B35C4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第四讲 李嘉图之后的古典经济学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E0B5D-B31F-D340-AD4E-A35E1AE3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法国的亚当</a:t>
            </a:r>
            <a:r>
              <a:rPr kumimoji="1" lang="en-US" altLang="zh-CN" sz="2400" dirty="0"/>
              <a:t>·</a:t>
            </a:r>
            <a:r>
              <a:rPr kumimoji="1" lang="zh-CN" altLang="en-US" sz="2400" dirty="0"/>
              <a:t>斯密 萨伊</a:t>
            </a:r>
            <a:endParaRPr kumimoji="1" lang="en-US" altLang="zh-CN" sz="2400" dirty="0"/>
          </a:p>
          <a:p>
            <a:r>
              <a:rPr kumimoji="1" lang="en-US" altLang="zh-CN" dirty="0"/>
              <a:t>1767~1832</a:t>
            </a:r>
          </a:p>
          <a:p>
            <a:r>
              <a:rPr kumimoji="1" lang="en-US" altLang="zh-CN" dirty="0"/>
              <a:t>《</a:t>
            </a:r>
            <a:r>
              <a:rPr kumimoji="1" lang="zh-CN" altLang="en-US" dirty="0"/>
              <a:t>政治经济学或生产、分配或消费概论</a:t>
            </a:r>
            <a:r>
              <a:rPr kumimoji="1" lang="en-US" altLang="zh-CN" dirty="0"/>
              <a:t>》</a:t>
            </a:r>
          </a:p>
          <a:p>
            <a:r>
              <a:rPr kumimoji="1" lang="zh-CN" altLang="en-US" dirty="0"/>
              <a:t>晚年在法兰西学院担任政治经济学教授</a:t>
            </a:r>
            <a:endParaRPr kumimoji="1" lang="en-US" altLang="zh-CN" dirty="0"/>
          </a:p>
          <a:p>
            <a:r>
              <a:rPr kumimoji="1" lang="zh-CN" altLang="en-US" dirty="0"/>
              <a:t>与李嘉图广泛通话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58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10305-7440-1D42-BE5A-16CE7A26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方法论： 经济模型必须用观察来检验，以免不切实际</a:t>
            </a:r>
            <a:endParaRPr kumimoji="1" lang="en-US" altLang="zh-CN" dirty="0"/>
          </a:p>
          <a:p>
            <a:r>
              <a:rPr kumimoji="1" lang="zh-CN" altLang="en-US" dirty="0"/>
              <a:t>“没有什么比反对让让理论面向现实更加懒散了”</a:t>
            </a:r>
            <a:endParaRPr kumimoji="1" lang="en-US" altLang="zh-CN" dirty="0"/>
          </a:p>
          <a:p>
            <a:r>
              <a:rPr kumimoji="1" lang="zh-CN" altLang="en-US" dirty="0"/>
              <a:t>经济学是定性的而非定量的</a:t>
            </a:r>
            <a:endParaRPr kumimoji="1" lang="en-US" altLang="zh-CN" dirty="0"/>
          </a:p>
          <a:p>
            <a:r>
              <a:rPr kumimoji="1" lang="zh-CN" altLang="en-US" dirty="0"/>
              <a:t>葡萄酒的例子</a:t>
            </a:r>
            <a:endParaRPr kumimoji="1" lang="en-US" altLang="zh-CN" dirty="0"/>
          </a:p>
          <a:p>
            <a:r>
              <a:rPr kumimoji="1" lang="zh-CN" altLang="en-US" dirty="0"/>
              <a:t>下一年葡萄酒的价格不可能被预测</a:t>
            </a:r>
            <a:endParaRPr kumimoji="1"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6308240-1BB5-894A-84F2-68A8CDE0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第四讲 李嘉图之后的古典经济学</a:t>
            </a:r>
          </a:p>
        </p:txBody>
      </p:sp>
    </p:spTree>
    <p:extLst>
      <p:ext uri="{BB962C8B-B14F-4D97-AF65-F5344CB8AC3E}">
        <p14:creationId xmlns:p14="http://schemas.microsoft.com/office/powerpoint/2010/main" val="258276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8B108-5CC1-AC4C-B6A9-4D39572C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第四讲 李嘉图之后的古典经济学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BE607-FD19-7A4A-88D4-7843AF77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亚当</a:t>
            </a:r>
            <a:r>
              <a:rPr kumimoji="1" lang="en-US" altLang="zh-CN" dirty="0"/>
              <a:t>·</a:t>
            </a:r>
            <a:r>
              <a:rPr kumimoji="1" lang="zh-CN" altLang="en-US" dirty="0"/>
              <a:t>斯密和李嘉图认为劳动是商品价值（交换价值）的尺度</a:t>
            </a:r>
            <a:endParaRPr kumimoji="1" lang="en-US" altLang="zh-CN" dirty="0"/>
          </a:p>
          <a:p>
            <a:r>
              <a:rPr kumimoji="1" lang="zh-CN" altLang="en-US" dirty="0"/>
              <a:t>萨伊 不变的尺度是纯粹的幻想。</a:t>
            </a:r>
            <a:endParaRPr kumimoji="1" lang="en-US" altLang="zh-CN" dirty="0"/>
          </a:p>
          <a:p>
            <a:r>
              <a:rPr kumimoji="1" lang="zh-CN" altLang="en-US" dirty="0"/>
              <a:t>主观效用论，生产者根据消费者对产品的评价方式进行生产。</a:t>
            </a:r>
            <a:endParaRPr kumimoji="1" lang="en-US" altLang="zh-CN" dirty="0"/>
          </a:p>
          <a:p>
            <a:r>
              <a:rPr kumimoji="1" lang="zh-CN" altLang="en-US" dirty="0"/>
              <a:t>创造了“企业家”一词</a:t>
            </a:r>
            <a:endParaRPr kumimoji="1" lang="en-US" altLang="zh-CN" dirty="0"/>
          </a:p>
          <a:p>
            <a:r>
              <a:rPr kumimoji="1" lang="zh-CN" altLang="en-US" dirty="0"/>
              <a:t>企业家“承担一定的风险”，但一旦成功，他“将积累最大限度的财富”。</a:t>
            </a:r>
            <a:endParaRPr kumimoji="1" lang="en-US" altLang="zh-CN" dirty="0"/>
          </a:p>
          <a:p>
            <a:r>
              <a:rPr kumimoji="1" lang="zh-CN" altLang="en-US" dirty="0"/>
              <a:t>重视微观主体的作用。</a:t>
            </a:r>
          </a:p>
        </p:txBody>
      </p:sp>
    </p:spTree>
    <p:extLst>
      <p:ext uri="{BB962C8B-B14F-4D97-AF65-F5344CB8AC3E}">
        <p14:creationId xmlns:p14="http://schemas.microsoft.com/office/powerpoint/2010/main" val="306685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73C91-7533-C545-92E4-53790571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第四讲 李嘉图之后的古典经济学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43E8E-2631-BC45-B4C6-9E44C20A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438939" cy="3880773"/>
          </a:xfrm>
        </p:spPr>
        <p:txBody>
          <a:bodyPr/>
          <a:lstStyle/>
          <a:p>
            <a:r>
              <a:rPr kumimoji="1" lang="zh-CN" altLang="en-US" dirty="0"/>
              <a:t>萨伊的市场定律</a:t>
            </a:r>
            <a:endParaRPr kumimoji="1" lang="en-US" altLang="zh-CN" dirty="0"/>
          </a:p>
          <a:p>
            <a:r>
              <a:rPr kumimoji="1" lang="zh-CN" altLang="en-US" dirty="0"/>
              <a:t>供给创造需求</a:t>
            </a:r>
            <a:endParaRPr kumimoji="1" lang="en-US" altLang="zh-CN" dirty="0"/>
          </a:p>
          <a:p>
            <a:r>
              <a:rPr kumimoji="1" lang="zh-CN" altLang="en-US" dirty="0"/>
              <a:t>经济萧条的真正原因不是货币短缺，而是缺少农民、制造业者和其他生产者的销售</a:t>
            </a:r>
            <a:endParaRPr kumimoji="1" lang="en-US" altLang="zh-CN" dirty="0"/>
          </a:p>
          <a:p>
            <a:r>
              <a:rPr kumimoji="1" lang="zh-CN" altLang="en-US" dirty="0"/>
              <a:t>生产不存在过度之说，生产只是方向错了</a:t>
            </a:r>
            <a:endParaRPr kumimoji="1" lang="en-US" altLang="zh-CN" dirty="0"/>
          </a:p>
          <a:p>
            <a:r>
              <a:rPr kumimoji="1" lang="zh-CN" altLang="en-US" dirty="0"/>
              <a:t>生产支出总是领先消费支出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750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08847-A684-7741-B9B5-267C55D1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第四讲 李嘉图之后的古典经济学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57E58-69B6-334B-BA41-4EC0148D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萨伊定律的结论</a:t>
            </a:r>
            <a:endParaRPr kumimoji="1" lang="en-US" altLang="zh-CN" dirty="0"/>
          </a:p>
          <a:p>
            <a:r>
              <a:rPr kumimoji="1" lang="zh-CN" altLang="en-US" dirty="0"/>
              <a:t>一个国家的资本无论怎样都不会太多</a:t>
            </a:r>
            <a:endParaRPr kumimoji="1" lang="en-US" altLang="zh-CN" dirty="0"/>
          </a:p>
          <a:p>
            <a:r>
              <a:rPr kumimoji="1" lang="zh-CN" altLang="en-US" dirty="0"/>
              <a:t>投资是经济增长的基础</a:t>
            </a:r>
            <a:endParaRPr kumimoji="1" lang="en-US" altLang="zh-CN" dirty="0"/>
          </a:p>
          <a:p>
            <a:r>
              <a:rPr kumimoji="1" lang="zh-CN" altLang="en-US" dirty="0"/>
              <a:t>消费不仅不能刺激财富创造，反而会带来相反的效果</a:t>
            </a:r>
            <a:endParaRPr kumimoji="1" lang="en-US" altLang="zh-CN" dirty="0"/>
          </a:p>
          <a:p>
            <a:r>
              <a:rPr kumimoji="1" lang="zh-CN" altLang="en-US" dirty="0"/>
              <a:t>需求决定于生产</a:t>
            </a:r>
            <a:endParaRPr kumimoji="1" lang="en-US" altLang="zh-CN" dirty="0"/>
          </a:p>
          <a:p>
            <a:r>
              <a:rPr kumimoji="1" lang="zh-CN" altLang="en-US" dirty="0"/>
              <a:t>需求不足（即生产过剩）从来不是经济扰动的根源。只有在各种生产的比例失调时，经济扰动</a:t>
            </a:r>
            <a:r>
              <a:rPr kumimoji="1" lang="zh-CN" altLang="en-US"/>
              <a:t>才会出现。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15053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5101</TotalTime>
  <Words>371</Words>
  <Application>Microsoft Macintosh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平面</vt:lpstr>
      <vt:lpstr>西方经济思想史</vt:lpstr>
      <vt:lpstr>第四讲 李嘉图之后的古典经济学</vt:lpstr>
      <vt:lpstr>第四讲 李嘉图之后的古典经济学</vt:lpstr>
      <vt:lpstr>第四讲 李嘉图之后的古典经济学</vt:lpstr>
      <vt:lpstr>第四讲 李嘉图之后的古典经济学</vt:lpstr>
      <vt:lpstr>第四讲 李嘉图之后的古典经济学</vt:lpstr>
      <vt:lpstr>第四讲 李嘉图之后的古典经济学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《资本论》选读</dc:title>
  <dc:creator>office user</dc:creator>
  <cp:lastModifiedBy>office user</cp:lastModifiedBy>
  <cp:revision>189</cp:revision>
  <dcterms:created xsi:type="dcterms:W3CDTF">2023-01-20T03:28:40Z</dcterms:created>
  <dcterms:modified xsi:type="dcterms:W3CDTF">2025-03-17T08:39:02Z</dcterms:modified>
</cp:coreProperties>
</file>