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  <a:srgbClr val="5B9BD5"/>
    <a:srgbClr val="F7C8A8"/>
    <a:srgbClr val="FFFFFF"/>
    <a:srgbClr val="70AD47"/>
    <a:srgbClr val="809FD7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873-557B-4BFB-8886-C344C5BD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AE4B-373A-4387-8ED8-1A1EC5675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4F88-C546-4BF9-8182-32A63E55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A111-C341-45B4-B672-8390DE3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BD38-5867-46EE-8397-20A75662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066F-C42A-4BFD-96AF-47FCC8C4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1E67F-0E93-4FE9-A362-A0851F67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F520-D2D6-42FA-BD1C-5A9FB3ED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F68B-EC22-459F-991F-A4FD349F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7552-D3AD-49FC-9E28-5CC6F63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81918-3C27-4E52-A21A-7664F83C1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28C59-4BCD-4110-9499-CF70D7E2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9F1C-7695-424E-8EB0-946F2B18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D9AA-67A2-4289-8E9B-82631027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33DA-B1C3-473C-A8B2-C06D8F9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1A59-3FBC-4D68-8ABF-A0030439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618-29E9-46C6-806E-A70208D8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724F-CD0A-4AFE-964A-24EDF996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1C11-04CE-413E-B858-34739887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ADA-2E51-4778-AB6F-018638E3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2F2B-BF61-49E4-BABE-D1DAE0E5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BB32B-7016-44B6-AD51-6E1B8E5E7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B211-F3EC-4775-81E0-52AB9CB7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BADF-E5F2-4154-8AE8-A3CE485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3EC6-87A0-4B49-A113-53634A29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B9D6-A653-4FC4-A7AD-A0422A20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237D-BDE2-4035-8A4E-573D5422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9FB6-C171-46CC-A2E8-090525ED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EC4A-5A29-4A4E-9D5F-490778CB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9B96-A11E-4CCD-97B4-46ECF31F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671D-3E4C-44C9-97F1-FCC5AB85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CF30-4253-47C2-BE66-11AC021A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B800-EBA9-405A-A306-E0364A5E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F1B1-EB0F-48D2-891F-F275C678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CD4B1-89DF-46D7-9AAE-1A0F7E3DF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92499-2771-48D3-B95F-4CCEEAB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26A35-02F8-4381-9670-C7FD8FA5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6B86A-CB2E-477B-AF87-CC0A34B3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15EA3-649E-468E-91F3-C5DE32B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CB6E-B263-40B0-B09D-A7C19C90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2769E-C0C8-4096-8309-7D3D9CC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A137-8007-47C1-BE95-97E2D69F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44AC2-05F4-45A5-85BC-A9B040F2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B8CE4-B79E-4907-946B-F5C9D8D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5972-071C-45E3-A0B6-DEEC8BEC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490F3-576E-4FBF-BF0C-372AECC8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9BC-0576-47CE-BB3B-EACE9124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CDD1-BDD4-460C-812C-4A8136F7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8FEDE-643F-4F40-8058-CADB0946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66C9-4809-4D3F-9F47-15DF3DA7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56D-69BB-4D01-970A-79B52D3F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A7C1-8676-4E24-8FB9-C21B6C18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A9D-9A3B-4F57-9E27-3C42E24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F7B5D-618C-4432-BB72-FCFAFE6F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5C594-2341-4508-939B-987C013B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5DC2-A4AF-408B-946E-BDF52D4B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145F-9F1E-47A1-84AF-D0EAD65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D30D-747A-40CC-95C7-CBAFAF4B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A5D0-B6C7-492D-BDB6-E8E2C552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10B2-ADD9-46A6-9F54-9572BC8F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C25F-5604-4AF2-8932-6A6544589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95-36A0-443F-8916-32C5B1CCA5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8CCE-634C-4350-8591-6466C49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1481-A3F2-4FF0-8A62-8BC8C401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3D8A-952E-4E96-8B73-7BA83AFC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5A97-B77C-4C1E-83DF-5CD4F8888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GUVM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3784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880182-A091-44A5-9C1B-78F3C753A45C}"/>
              </a:ext>
            </a:extLst>
          </p:cNvPr>
          <p:cNvSpPr/>
          <p:nvPr/>
        </p:nvSpPr>
        <p:spPr>
          <a:xfrm>
            <a:off x="5861504" y="2879453"/>
            <a:ext cx="1983013" cy="10388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GUVM_Driver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152CBD-12FE-4DAF-94EC-E062D8D5F584}"/>
              </a:ext>
            </a:extLst>
          </p:cNvPr>
          <p:cNvSpPr/>
          <p:nvPr/>
        </p:nvSpPr>
        <p:spPr>
          <a:xfrm>
            <a:off x="239484" y="391886"/>
            <a:ext cx="11814629" cy="407817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04ECF-71C1-4615-8C18-F00007D1D9DD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58F8A-8389-4FD7-8456-54BB2865F1D3}"/>
              </a:ext>
            </a:extLst>
          </p:cNvPr>
          <p:cNvSpPr/>
          <p:nvPr/>
        </p:nvSpPr>
        <p:spPr>
          <a:xfrm>
            <a:off x="478971" y="631372"/>
            <a:ext cx="11335657" cy="36866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36A7B-B182-48E7-9481-038C8F0C5BDA}"/>
              </a:ext>
            </a:extLst>
          </p:cNvPr>
          <p:cNvSpPr/>
          <p:nvPr/>
        </p:nvSpPr>
        <p:spPr>
          <a:xfrm>
            <a:off x="203200" y="4760686"/>
            <a:ext cx="11814629" cy="101790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3C37D-5A3C-427D-A097-04E5EEA135B3}"/>
              </a:ext>
            </a:extLst>
          </p:cNvPr>
          <p:cNvSpPr txBox="1"/>
          <p:nvPr/>
        </p:nvSpPr>
        <p:spPr>
          <a:xfrm>
            <a:off x="101600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8827A-E361-4C3D-8397-38CA07CD7533}"/>
              </a:ext>
            </a:extLst>
          </p:cNvPr>
          <p:cNvSpPr txBox="1"/>
          <p:nvPr/>
        </p:nvSpPr>
        <p:spPr>
          <a:xfrm>
            <a:off x="998046" y="32696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6A715-C6FE-4C8E-B4D1-F406105BEFEA}"/>
              </a:ext>
            </a:extLst>
          </p:cNvPr>
          <p:cNvSpPr txBox="1"/>
          <p:nvPr/>
        </p:nvSpPr>
        <p:spPr>
          <a:xfrm>
            <a:off x="1016000" y="620486"/>
            <a:ext cx="5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Env.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1061F4-0FDD-4127-89FE-75922CE57292}"/>
              </a:ext>
            </a:extLst>
          </p:cNvPr>
          <p:cNvSpPr/>
          <p:nvPr/>
        </p:nvSpPr>
        <p:spPr>
          <a:xfrm>
            <a:off x="723900" y="1654629"/>
            <a:ext cx="10820399" cy="2467428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641C8-549F-4932-AAA2-7C6B7AC9BED3}"/>
              </a:ext>
            </a:extLst>
          </p:cNvPr>
          <p:cNvSpPr txBox="1"/>
          <p:nvPr/>
        </p:nvSpPr>
        <p:spPr>
          <a:xfrm>
            <a:off x="926488" y="1654629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Agent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BBD433-7AD9-40C4-9B75-74D040233D10}"/>
              </a:ext>
            </a:extLst>
          </p:cNvPr>
          <p:cNvSpPr/>
          <p:nvPr/>
        </p:nvSpPr>
        <p:spPr>
          <a:xfrm>
            <a:off x="1591799" y="926959"/>
            <a:ext cx="9233855" cy="66481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GUVM_Scoreboard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E29EE-2AE7-43E5-8F62-AD22997BA48A}"/>
              </a:ext>
            </a:extLst>
          </p:cNvPr>
          <p:cNvSpPr txBox="1"/>
          <p:nvPr/>
        </p:nvSpPr>
        <p:spPr>
          <a:xfrm>
            <a:off x="783949" y="4701542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GUVM_Interface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060C67-4633-442E-9478-6C579F203E08}"/>
              </a:ext>
            </a:extLst>
          </p:cNvPr>
          <p:cNvSpPr/>
          <p:nvPr/>
        </p:nvSpPr>
        <p:spPr>
          <a:xfrm>
            <a:off x="8788400" y="1794970"/>
            <a:ext cx="2679700" cy="223093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7DD2D-C4D4-425D-8C9A-773DD4E11C75}"/>
              </a:ext>
            </a:extLst>
          </p:cNvPr>
          <p:cNvSpPr/>
          <p:nvPr/>
        </p:nvSpPr>
        <p:spPr>
          <a:xfrm>
            <a:off x="8986846" y="2256581"/>
            <a:ext cx="2341554" cy="8382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GUVM_Sequence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1B8177-3A05-41C9-94EF-934BC0147720}"/>
              </a:ext>
            </a:extLst>
          </p:cNvPr>
          <p:cNvSpPr/>
          <p:nvPr/>
        </p:nvSpPr>
        <p:spPr>
          <a:xfrm>
            <a:off x="10179050" y="3166611"/>
            <a:ext cx="1120241" cy="74798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GUVM_seq_item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2C5A8F-29E8-414D-8D82-C5D931562EA1}"/>
              </a:ext>
            </a:extLst>
          </p:cNvPr>
          <p:cNvSpPr/>
          <p:nvPr/>
        </p:nvSpPr>
        <p:spPr>
          <a:xfrm>
            <a:off x="8986846" y="3166611"/>
            <a:ext cx="1126323" cy="76066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F9836-EEE7-4591-B172-704959D51AF2}"/>
              </a:ext>
            </a:extLst>
          </p:cNvPr>
          <p:cNvSpPr txBox="1"/>
          <p:nvPr/>
        </p:nvSpPr>
        <p:spPr>
          <a:xfrm>
            <a:off x="8926956" y="178564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Sequencer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1BF0A-C0E7-4915-B9C1-2507F357B8E7}"/>
              </a:ext>
            </a:extLst>
          </p:cNvPr>
          <p:cNvSpPr txBox="1"/>
          <p:nvPr/>
        </p:nvSpPr>
        <p:spPr>
          <a:xfrm>
            <a:off x="9081617" y="3152662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A5A5A5"/>
                </a:solidFill>
              </a:rPr>
              <a:t>Target_seq_item</a:t>
            </a:r>
          </a:p>
          <a:p>
            <a:endParaRPr lang="en-US" sz="500" dirty="0">
              <a:solidFill>
                <a:srgbClr val="A5A5A5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CCD6E2-3D8E-4408-8B7B-5434EB6AA1B3}"/>
              </a:ext>
            </a:extLst>
          </p:cNvPr>
          <p:cNvSpPr/>
          <p:nvPr/>
        </p:nvSpPr>
        <p:spPr>
          <a:xfrm>
            <a:off x="8996698" y="3515354"/>
            <a:ext cx="363879" cy="2869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Leon_seq_item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0421F7-5BC8-4CE8-8B89-AE4A2191F801}"/>
              </a:ext>
            </a:extLst>
          </p:cNvPr>
          <p:cNvSpPr/>
          <p:nvPr/>
        </p:nvSpPr>
        <p:spPr>
          <a:xfrm>
            <a:off x="9371572" y="3515354"/>
            <a:ext cx="363878" cy="2869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Amber_seq_item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176A45-BB88-4350-B043-B7BCA85FBF4F}"/>
              </a:ext>
            </a:extLst>
          </p:cNvPr>
          <p:cNvSpPr/>
          <p:nvPr/>
        </p:nvSpPr>
        <p:spPr>
          <a:xfrm>
            <a:off x="9745303" y="3515353"/>
            <a:ext cx="356406" cy="2869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Riscy_seq_item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68DE6-9A4B-49FA-9C8E-F5D59C0837B7}"/>
              </a:ext>
            </a:extLst>
          </p:cNvPr>
          <p:cNvSpPr/>
          <p:nvPr/>
        </p:nvSpPr>
        <p:spPr>
          <a:xfrm>
            <a:off x="2251359" y="2875734"/>
            <a:ext cx="1983013" cy="10388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GUVM_Monitor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1940CF-AB17-45EE-A211-C97529036FBF}"/>
              </a:ext>
            </a:extLst>
          </p:cNvPr>
          <p:cNvSpPr/>
          <p:nvPr/>
        </p:nvSpPr>
        <p:spPr>
          <a:xfrm>
            <a:off x="723900" y="5060378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Leon_Interface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FA644F-AFCE-435E-8CFA-AFA3559B7A03}"/>
              </a:ext>
            </a:extLst>
          </p:cNvPr>
          <p:cNvSpPr/>
          <p:nvPr/>
        </p:nvSpPr>
        <p:spPr>
          <a:xfrm>
            <a:off x="4736789" y="5051308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Amber_Interface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441466-90AC-4EC1-893D-96F007037A84}"/>
              </a:ext>
            </a:extLst>
          </p:cNvPr>
          <p:cNvSpPr/>
          <p:nvPr/>
        </p:nvSpPr>
        <p:spPr>
          <a:xfrm>
            <a:off x="8749679" y="5040031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Riscy_Interface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224E80C-56F9-4F9C-AE12-FFB01043ADEB}"/>
              </a:ext>
            </a:extLst>
          </p:cNvPr>
          <p:cNvSpPr/>
          <p:nvPr/>
        </p:nvSpPr>
        <p:spPr>
          <a:xfrm>
            <a:off x="926488" y="5778591"/>
            <a:ext cx="10372803" cy="100605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8B8196-B949-4D50-9B4A-4407524D330D}"/>
              </a:ext>
            </a:extLst>
          </p:cNvPr>
          <p:cNvSpPr txBox="1"/>
          <p:nvPr/>
        </p:nvSpPr>
        <p:spPr>
          <a:xfrm>
            <a:off x="1398155" y="58350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Dut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77DFA5-EDE4-417C-ADE4-179C981CFEF0}"/>
              </a:ext>
            </a:extLst>
          </p:cNvPr>
          <p:cNvSpPr/>
          <p:nvPr/>
        </p:nvSpPr>
        <p:spPr>
          <a:xfrm>
            <a:off x="1016000" y="6159861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Leon_Dut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6DBA4B-753D-4BCF-8E2D-E75A297FE25E}"/>
              </a:ext>
            </a:extLst>
          </p:cNvPr>
          <p:cNvSpPr/>
          <p:nvPr/>
        </p:nvSpPr>
        <p:spPr>
          <a:xfrm>
            <a:off x="4820683" y="6158512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Amber_Dut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284E74-6675-4055-BE10-69ACE9159557}"/>
              </a:ext>
            </a:extLst>
          </p:cNvPr>
          <p:cNvSpPr/>
          <p:nvPr/>
        </p:nvSpPr>
        <p:spPr>
          <a:xfrm>
            <a:off x="8569796" y="6158512"/>
            <a:ext cx="2658372" cy="5461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Riscy_Dut</a:t>
            </a:r>
            <a:endParaRPr lang="en-US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7A1B1E-58CA-41CB-BBA1-C2CB84A2A553}"/>
              </a:ext>
            </a:extLst>
          </p:cNvPr>
          <p:cNvSpPr/>
          <p:nvPr/>
        </p:nvSpPr>
        <p:spPr>
          <a:xfrm>
            <a:off x="8693187" y="2118556"/>
            <a:ext cx="217460" cy="208391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D35428-AE32-4506-9F2B-47F6DF3E6C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3011" y="2222752"/>
            <a:ext cx="1825515" cy="6285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DA5731-50F2-46D4-AAD9-3B5E26862172}"/>
              </a:ext>
            </a:extLst>
          </p:cNvPr>
          <p:cNvSpPr/>
          <p:nvPr/>
        </p:nvSpPr>
        <p:spPr>
          <a:xfrm>
            <a:off x="6759664" y="2826959"/>
            <a:ext cx="186695" cy="12675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0E4E1A-62A3-45EF-9262-898BC2E0798C}"/>
              </a:ext>
            </a:extLst>
          </p:cNvPr>
          <p:cNvCxnSpPr>
            <a:stCxn id="4" idx="2"/>
          </p:cNvCxnSpPr>
          <p:nvPr/>
        </p:nvCxnSpPr>
        <p:spPr>
          <a:xfrm flipH="1">
            <a:off x="6853010" y="3918313"/>
            <a:ext cx="1" cy="842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BF9FE4-2C2D-4DF1-BACC-502B3D839B4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242865" y="3914594"/>
            <a:ext cx="1" cy="842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7F79E900-494B-496E-A131-1EED792EA719}"/>
              </a:ext>
            </a:extLst>
          </p:cNvPr>
          <p:cNvSpPr/>
          <p:nvPr/>
        </p:nvSpPr>
        <p:spPr>
          <a:xfrm>
            <a:off x="3158459" y="2799634"/>
            <a:ext cx="162040" cy="177418"/>
          </a:xfrm>
          <a:prstGeom prst="diamond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F9FFA4A-78EB-46DB-A0E7-18EDAF0A82F9}"/>
              </a:ext>
            </a:extLst>
          </p:cNvPr>
          <p:cNvSpPr/>
          <p:nvPr/>
        </p:nvSpPr>
        <p:spPr>
          <a:xfrm>
            <a:off x="3130749" y="1442523"/>
            <a:ext cx="217460" cy="208391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C4E147-05DD-4FEF-A8BF-20A3CC2DB56F}"/>
              </a:ext>
            </a:extLst>
          </p:cNvPr>
          <p:cNvCxnSpPr>
            <a:cxnSpLocks/>
            <a:stCxn id="53" idx="2"/>
            <a:endCxn id="54" idx="4"/>
          </p:cNvCxnSpPr>
          <p:nvPr/>
        </p:nvCxnSpPr>
        <p:spPr>
          <a:xfrm flipV="1">
            <a:off x="3239479" y="1650914"/>
            <a:ext cx="0" cy="1326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E65ADC04-23A7-4FAB-AD54-2169513BDB61}"/>
              </a:ext>
            </a:extLst>
          </p:cNvPr>
          <p:cNvSpPr/>
          <p:nvPr/>
        </p:nvSpPr>
        <p:spPr>
          <a:xfrm>
            <a:off x="6168853" y="2813061"/>
            <a:ext cx="162040" cy="177418"/>
          </a:xfrm>
          <a:prstGeom prst="diamond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5CE3A5C-2188-44F0-B65F-1FF691B19DC3}"/>
              </a:ext>
            </a:extLst>
          </p:cNvPr>
          <p:cNvSpPr/>
          <p:nvPr/>
        </p:nvSpPr>
        <p:spPr>
          <a:xfrm>
            <a:off x="6141143" y="1455950"/>
            <a:ext cx="217460" cy="208391"/>
          </a:xfrm>
          <a:prstGeom prst="flowChartConnec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263499-601D-49FB-8439-5C664F7B1EE3}"/>
              </a:ext>
            </a:extLst>
          </p:cNvPr>
          <p:cNvCxnSpPr>
            <a:cxnSpLocks/>
            <a:stCxn id="58" idx="2"/>
            <a:endCxn id="59" idx="4"/>
          </p:cNvCxnSpPr>
          <p:nvPr/>
        </p:nvCxnSpPr>
        <p:spPr>
          <a:xfrm flipV="1">
            <a:off x="6249873" y="1664341"/>
            <a:ext cx="0" cy="1326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3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051-2F8C-45DC-A15C-53110D29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F16338-9316-45DF-9889-C42DC3374897}"/>
              </a:ext>
            </a:extLst>
          </p:cNvPr>
          <p:cNvSpPr/>
          <p:nvPr/>
        </p:nvSpPr>
        <p:spPr>
          <a:xfrm>
            <a:off x="1041009" y="1690688"/>
            <a:ext cx="10312791" cy="458350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5B485-EEB0-425B-9BFD-5D2DAB107923}"/>
              </a:ext>
            </a:extLst>
          </p:cNvPr>
          <p:cNvSpPr txBox="1"/>
          <p:nvPr/>
        </p:nvSpPr>
        <p:spPr>
          <a:xfrm>
            <a:off x="1786597" y="1770743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Target_pkg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40BB61-2BEE-4711-8129-0950311E26AC}"/>
              </a:ext>
            </a:extLst>
          </p:cNvPr>
          <p:cNvSpPr/>
          <p:nvPr/>
        </p:nvSpPr>
        <p:spPr>
          <a:xfrm>
            <a:off x="1445748" y="2363369"/>
            <a:ext cx="2897945" cy="35169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CEE42-E936-4610-961F-AFC2D25EC042}"/>
              </a:ext>
            </a:extLst>
          </p:cNvPr>
          <p:cNvSpPr/>
          <p:nvPr/>
        </p:nvSpPr>
        <p:spPr>
          <a:xfrm>
            <a:off x="4748431" y="2363369"/>
            <a:ext cx="2897945" cy="35169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7029-BF0F-4C1E-AB07-19067555E22B}"/>
              </a:ext>
            </a:extLst>
          </p:cNvPr>
          <p:cNvSpPr/>
          <p:nvPr/>
        </p:nvSpPr>
        <p:spPr>
          <a:xfrm>
            <a:off x="8051114" y="2363369"/>
            <a:ext cx="2897945" cy="35169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71CDC-B2BB-43FC-A8D8-BEFAD52C6F8B}"/>
              </a:ext>
            </a:extLst>
          </p:cNvPr>
          <p:cNvSpPr txBox="1"/>
          <p:nvPr/>
        </p:nvSpPr>
        <p:spPr>
          <a:xfrm>
            <a:off x="1589650" y="24434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Leon_pkg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6CD23-ADB9-49F4-97DB-F31A4A74FB58}"/>
              </a:ext>
            </a:extLst>
          </p:cNvPr>
          <p:cNvSpPr/>
          <p:nvPr/>
        </p:nvSpPr>
        <p:spPr>
          <a:xfrm>
            <a:off x="5004034" y="2443424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Amber_pkg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5FA2F-0FE3-414B-8633-83BB320884D9}"/>
              </a:ext>
            </a:extLst>
          </p:cNvPr>
          <p:cNvSpPr/>
          <p:nvPr/>
        </p:nvSpPr>
        <p:spPr>
          <a:xfrm>
            <a:off x="8249418" y="2443424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Riscy_pkg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7ABD0-C6E7-4CAE-99C8-62B861C0C5EC}"/>
              </a:ext>
            </a:extLst>
          </p:cNvPr>
          <p:cNvSpPr txBox="1"/>
          <p:nvPr/>
        </p:nvSpPr>
        <p:spPr>
          <a:xfrm>
            <a:off x="1994807" y="3623432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Instruction_enums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FA05A-273E-4B38-A3FB-836931890815}"/>
              </a:ext>
            </a:extLst>
          </p:cNvPr>
          <p:cNvSpPr txBox="1"/>
          <p:nvPr/>
        </p:nvSpPr>
        <p:spPr>
          <a:xfrm>
            <a:off x="1882212" y="4136903"/>
            <a:ext cx="21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Get_format_function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4CBC3-44BC-4AB0-A3F3-B47A90F38AB8}"/>
              </a:ext>
            </a:extLst>
          </p:cNvPr>
          <p:cNvSpPr txBox="1"/>
          <p:nvPr/>
        </p:nvSpPr>
        <p:spPr>
          <a:xfrm>
            <a:off x="1556450" y="4639210"/>
            <a:ext cx="28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Specified data or instruction</a:t>
            </a:r>
          </a:p>
          <a:p>
            <a:pPr algn="ctr"/>
            <a:r>
              <a:rPr lang="en-US" dirty="0"/>
              <a:t>of each 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3EE4F-26DD-4074-8582-7F280D9A2B19}"/>
              </a:ext>
            </a:extLst>
          </p:cNvPr>
          <p:cNvSpPr txBox="1"/>
          <p:nvPr/>
        </p:nvSpPr>
        <p:spPr>
          <a:xfrm>
            <a:off x="5263874" y="3623432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Instruction_enums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04382-4785-4B71-B35C-2E550832AAAC}"/>
              </a:ext>
            </a:extLst>
          </p:cNvPr>
          <p:cNvSpPr txBox="1"/>
          <p:nvPr/>
        </p:nvSpPr>
        <p:spPr>
          <a:xfrm>
            <a:off x="5151279" y="4136903"/>
            <a:ext cx="21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Get_format_function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2C113-8F8E-4044-A83B-B24CEF884FBC}"/>
              </a:ext>
            </a:extLst>
          </p:cNvPr>
          <p:cNvSpPr txBox="1"/>
          <p:nvPr/>
        </p:nvSpPr>
        <p:spPr>
          <a:xfrm>
            <a:off x="4825517" y="4639210"/>
            <a:ext cx="28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Specified data or instruction</a:t>
            </a:r>
          </a:p>
          <a:p>
            <a:pPr algn="ctr"/>
            <a:r>
              <a:rPr lang="en-US" dirty="0"/>
              <a:t>of each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CBCE5-B2CC-41FA-8CE8-83BE954F8A67}"/>
              </a:ext>
            </a:extLst>
          </p:cNvPr>
          <p:cNvSpPr txBox="1"/>
          <p:nvPr/>
        </p:nvSpPr>
        <p:spPr>
          <a:xfrm>
            <a:off x="8600176" y="3623432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Instruction_enums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D2797-5B4A-4ADB-BDF9-7EF94AA25029}"/>
              </a:ext>
            </a:extLst>
          </p:cNvPr>
          <p:cNvSpPr txBox="1"/>
          <p:nvPr/>
        </p:nvSpPr>
        <p:spPr>
          <a:xfrm>
            <a:off x="8487581" y="4136903"/>
            <a:ext cx="21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Get_format_function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079A9-F0FA-4C24-8B57-CBAB808D2398}"/>
              </a:ext>
            </a:extLst>
          </p:cNvPr>
          <p:cNvSpPr txBox="1"/>
          <p:nvPr/>
        </p:nvSpPr>
        <p:spPr>
          <a:xfrm>
            <a:off x="8161819" y="4639210"/>
            <a:ext cx="28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Specified data or instruction</a:t>
            </a:r>
          </a:p>
          <a:p>
            <a:pPr algn="ctr"/>
            <a:r>
              <a:rPr lang="en-US" dirty="0"/>
              <a:t>of each processor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7E1BE-23FF-4348-8790-96D9AE1D116A}"/>
              </a:ext>
            </a:extLst>
          </p:cNvPr>
          <p:cNvSpPr txBox="1"/>
          <p:nvPr/>
        </p:nvSpPr>
        <p:spPr>
          <a:xfrm>
            <a:off x="2040140" y="3254100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`include GUVM.sv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653BD-7730-49AE-BD0F-8B26FC49EE42}"/>
              </a:ext>
            </a:extLst>
          </p:cNvPr>
          <p:cNvSpPr txBox="1"/>
          <p:nvPr/>
        </p:nvSpPr>
        <p:spPr>
          <a:xfrm>
            <a:off x="5309207" y="3294627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`include GUVM.sv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5D0EC-903E-4869-ACFE-C7C9875B8D92}"/>
              </a:ext>
            </a:extLst>
          </p:cNvPr>
          <p:cNvSpPr txBox="1"/>
          <p:nvPr/>
        </p:nvSpPr>
        <p:spPr>
          <a:xfrm>
            <a:off x="8645509" y="327698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`include GUVM.sv</a:t>
            </a:r>
          </a:p>
        </p:txBody>
      </p:sp>
    </p:spTree>
    <p:extLst>
      <p:ext uri="{BB962C8B-B14F-4D97-AF65-F5344CB8AC3E}">
        <p14:creationId xmlns:p14="http://schemas.microsoft.com/office/powerpoint/2010/main" val="314059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GUVM Block Diagram</vt:lpstr>
      <vt:lpstr>PowerPoint Presentation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GUVM Block Diagram</dc:title>
  <dc:creator>Karim Ayman</dc:creator>
  <cp:lastModifiedBy>Karim Ayman</cp:lastModifiedBy>
  <cp:revision>9</cp:revision>
  <dcterms:created xsi:type="dcterms:W3CDTF">2020-03-30T13:50:25Z</dcterms:created>
  <dcterms:modified xsi:type="dcterms:W3CDTF">2020-03-30T16:01:09Z</dcterms:modified>
</cp:coreProperties>
</file>