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04-Apr-20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04-Apr-20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04-Apr-20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04-Apr-20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04-Apr-20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80144" y="3176896"/>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415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31662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&amp;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time spent by the verification engineers to verify the functionality of any design using ordinary verification plans consumes more than 60% of the total project time.</a:t>
            </a:r>
          </a:p>
          <a:p>
            <a:pPr marL="0" indent="0">
              <a:buNone/>
            </a:pPr>
            <a:r>
              <a:rPr lang="en-US" sz="2400" dirty="0">
                <a:latin typeface="Arial" panose="020B0604020202020204" pitchFamily="34" charset="0"/>
                <a:cs typeface="Arial" panose="020B0604020202020204" pitchFamily="34" charset="0"/>
              </a:rPr>
              <a:t>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verification methodology for everything;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4</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265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lvl="0">
              <a:lnSpc>
                <a:spcPct val="150000"/>
              </a:lnSpc>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3429500052"/>
              </p:ext>
            </p:extLst>
          </p:nvPr>
        </p:nvGraphicFramePr>
        <p:xfrm>
          <a:off x="1183818" y="2714920"/>
          <a:ext cx="9864396" cy="358140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tc>
                <a:tc>
                  <a:txBody>
                    <a:bodyPr/>
                    <a:lstStyle/>
                    <a:p>
                      <a:pPr algn="ctr"/>
                      <a:r>
                        <a:rPr lang="en-US" sz="1300" b="1" dirty="0">
                          <a:latin typeface="Arial" panose="020B0604020202020204" pitchFamily="34" charset="0"/>
                          <a:cs typeface="Arial" panose="020B0604020202020204" pitchFamily="34" charset="0"/>
                        </a:rPr>
                        <a:t>Description</a:t>
                      </a:r>
                    </a:p>
                  </a:txBody>
                  <a:tcPr/>
                </a:tc>
                <a:tc>
                  <a:txBody>
                    <a:bodyPr/>
                    <a:lstStyle/>
                    <a:p>
                      <a:pPr algn="ctr"/>
                      <a:r>
                        <a:rPr lang="en-US" sz="1300" b="1" dirty="0">
                          <a:latin typeface="Arial" panose="020B0604020202020204" pitchFamily="34" charset="0"/>
                          <a:cs typeface="Arial" panose="020B0604020202020204" pitchFamily="34" charset="0"/>
                        </a:rPr>
                        <a:t>Contributors</a:t>
                      </a:r>
                    </a:p>
                  </a:txBody>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Sequencer</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with any core (soft processor) of our three cores (</a:t>
            </a:r>
            <a:r>
              <a:rPr lang="en-US" sz="2400" b="1" i="1" dirty="0">
                <a:latin typeface="Arial" panose="020B0604020202020204" pitchFamily="34" charset="0"/>
                <a:cs typeface="Arial" panose="020B0604020202020204" pitchFamily="34" charset="0"/>
              </a:rPr>
              <a:t>or any available core with the same specifications</a:t>
            </a:r>
            <a:r>
              <a:rPr lang="en-US" sz="2400" dirty="0">
                <a:latin typeface="Arial" panose="020B0604020202020204" pitchFamily="34" charset="0"/>
                <a:cs typeface="Arial" panose="020B0604020202020204" pitchFamily="34" charset="0"/>
              </a:rPr>
              <a:t>) after attaching only 2 things to the test bench: </a:t>
            </a:r>
          </a:p>
          <a:p>
            <a:r>
              <a:rPr lang="en-US" sz="2400" b="1" dirty="0"/>
              <a:t>The core package</a:t>
            </a:r>
            <a:r>
              <a:rPr lang="en-US" sz="2400" dirty="0"/>
              <a:t>: includes all the core instructions and its format mapping.</a:t>
            </a:r>
          </a:p>
          <a:p>
            <a:r>
              <a:rPr lang="en-US" sz="2400" b="1" dirty="0"/>
              <a:t>The core interface</a:t>
            </a:r>
            <a:r>
              <a:rPr lang="en-US" sz="2400" dirty="0"/>
              <a:t>: </a:t>
            </a:r>
            <a:r>
              <a:rPr lang="en-US" sz="2400" b="1" dirty="0"/>
              <a:t>(1)</a:t>
            </a:r>
            <a:r>
              <a:rPr lang="en-US" sz="2400" dirty="0"/>
              <a:t> includes the ports of the top-level module (core interface), </a:t>
            </a:r>
            <a:r>
              <a:rPr lang="en-US" sz="2400" b="1" dirty="0"/>
              <a:t>(2)</a:t>
            </a:r>
            <a:r>
              <a:rPr lang="en-US" sz="2400" dirty="0"/>
              <a:t> each interface has functions that the driver use to drive instructions or data to the DUT and </a:t>
            </a:r>
            <a:r>
              <a:rPr lang="en-US" sz="2400" b="1" dirty="0"/>
              <a:t>(3)</a:t>
            </a:r>
            <a:r>
              <a:rPr lang="en-US" sz="2400" dirty="0"/>
              <a:t> deals with </a:t>
            </a:r>
            <a:r>
              <a:rPr lang="en-US" sz="2400" dirty="0" err="1"/>
              <a:t>clk</a:t>
            </a:r>
            <a:r>
              <a:rPr lang="en-US" sz="24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581849"/>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722184"/>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251139"/>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7748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299716"/>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desired output of the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pPr marL="0" indent="0">
              <a:buNone/>
            </a:pPr>
            <a:r>
              <a:rPr lang="en-US" sz="24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pPr marL="0" indent="0">
              <a:buNone/>
            </a:pPr>
            <a:r>
              <a:rPr lang="en-US" sz="24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750</Words>
  <Application>Microsoft Office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Waleed Taie</cp:lastModifiedBy>
  <cp:revision>94</cp:revision>
  <dcterms:created xsi:type="dcterms:W3CDTF">2020-04-03T20:25:17Z</dcterms:created>
  <dcterms:modified xsi:type="dcterms:W3CDTF">2020-04-04T13:04:52Z</dcterms:modified>
</cp:coreProperties>
</file>