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05-Apr-20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05-Apr-20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05-Apr-20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05-Apr-20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05-Apr-20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05-Apr-20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05-Apr-20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98963" y="3158872"/>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are building a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to verify the functionality of three different open-source soft processors (or any available core with the same instructions and specifications), based on three different ISAs and having different number of pipeline stages (Ri5cy, Leon 2.4 and Amber a23/a25). </a:t>
            </a:r>
          </a:p>
          <a:p>
            <a:pPr marL="0" indent="0">
              <a:buNone/>
            </a:pPr>
            <a:r>
              <a:rPr lang="en-US" sz="2400" dirty="0">
                <a:latin typeface="Arial" panose="020B0604020202020204" pitchFamily="34" charset="0"/>
                <a:cs typeface="Arial" panose="020B0604020202020204" pitchFamily="34" charset="0"/>
              </a:rPr>
              <a:t>Comparing to the related works, we found none of them hosting the same idea/concept of a generic UVM (the same UVM test bench without any tweaking) to verify different IPs or soft processors, but they are all based on a quite similar UVM components infrastructure.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415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662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As a conclusion: with our 1</a:t>
            </a:r>
            <a:r>
              <a:rPr lang="en-US" sz="2400" baseline="30000" dirty="0">
                <a:latin typeface="Arial" panose="020B0604020202020204" pitchFamily="34" charset="0"/>
                <a:cs typeface="Arial" panose="020B0604020202020204" pitchFamily="34" charset="0"/>
              </a:rPr>
              <a:t>st</a:t>
            </a:r>
            <a:r>
              <a:rPr lang="en-US" sz="2400" dirty="0">
                <a:latin typeface="Arial" panose="020B0604020202020204" pitchFamily="34" charset="0"/>
                <a:cs typeface="Arial" panose="020B0604020202020204" pitchFamily="34" charset="0"/>
              </a:rPr>
              <a:t> milestone of the implementation of the generic UVM, we have successfully proven the possibility/idea of creating only one UVM to verify more than core (soft processor).</a:t>
            </a:r>
          </a:p>
          <a:p>
            <a:pPr marL="0" indent="0">
              <a:buNone/>
            </a:pPr>
            <a:r>
              <a:rPr lang="en-US" sz="2400" dirty="0">
                <a:latin typeface="Arial" panose="020B0604020202020204" pitchFamily="34" charset="0"/>
                <a:cs typeface="Arial" panose="020B0604020202020204" pitchFamily="34" charset="0"/>
              </a:rPr>
              <a:t>The next milestones will cover the following:  </a:t>
            </a:r>
          </a:p>
          <a:p>
            <a:pPr marL="457200" indent="-457200">
              <a:buAutoNum type="arabicPeriod"/>
            </a:pPr>
            <a:r>
              <a:rPr lang="en-US" sz="2400" dirty="0">
                <a:latin typeface="Arial" panose="020B0604020202020204" pitchFamily="34" charset="0"/>
                <a:cs typeface="Arial" panose="020B0604020202020204" pitchFamily="34" charset="0"/>
              </a:rPr>
              <a:t>Testing the functionality of the rest of  the instructions of the three different cores.</a:t>
            </a:r>
          </a:p>
          <a:p>
            <a:pPr marL="457200" indent="-457200">
              <a:buAutoNum type="arabicPeriod"/>
            </a:pPr>
            <a:r>
              <a:rPr lang="en-US" sz="2400" dirty="0">
                <a:latin typeface="Arial" panose="020B0604020202020204" pitchFamily="34" charset="0"/>
                <a:cs typeface="Arial" panose="020B0604020202020204" pitchFamily="34" charset="0"/>
              </a:rPr>
              <a:t>Negative testing.</a:t>
            </a:r>
          </a:p>
          <a:p>
            <a:pPr marL="0" indent="0">
              <a:buNone/>
            </a:pPr>
            <a:r>
              <a:rPr lang="en-US" sz="2400" dirty="0">
                <a:latin typeface="Arial" panose="020B0604020202020204" pitchFamily="34" charset="0"/>
                <a:cs typeface="Arial" panose="020B0604020202020204" pitchFamily="34" charset="0"/>
              </a:rPr>
              <a:t>Future work:</a:t>
            </a:r>
          </a:p>
          <a:p>
            <a:pPr marL="457200" indent="-457200">
              <a:buAutoNum type="arabicPeriod"/>
            </a:pPr>
            <a:r>
              <a:rPr lang="en-US" sz="2400" dirty="0">
                <a:latin typeface="Arial" panose="020B0604020202020204" pitchFamily="34" charset="0"/>
                <a:cs typeface="Arial" panose="020B0604020202020204" pitchFamily="34" charset="0"/>
              </a:rPr>
              <a:t>A complete coverage for the three DUTs.</a:t>
            </a:r>
          </a:p>
          <a:p>
            <a:pPr marL="457200" indent="-457200">
              <a:buAutoNum type="arabicPeriod"/>
            </a:pPr>
            <a:r>
              <a:rPr lang="en-US" sz="2400" dirty="0">
                <a:latin typeface="Arial" panose="020B0604020202020204" pitchFamily="34" charset="0"/>
                <a:cs typeface="Arial" panose="020B0604020202020204" pitchFamily="34" charset="0"/>
              </a:rPr>
              <a:t>Applying the concept of the generic UVM on a complete SOC.</a:t>
            </a:r>
          </a:p>
          <a:p>
            <a:pPr marL="457200" indent="-457200">
              <a:buAutoNum type="arabicPeriod"/>
            </a:pPr>
            <a:r>
              <a:rPr lang="en-US" sz="2400" dirty="0">
                <a:latin typeface="Arial" panose="020B0604020202020204" pitchFamily="34" charset="0"/>
                <a:cs typeface="Arial" panose="020B0604020202020204" pitchFamily="34" charset="0"/>
              </a:rPr>
              <a:t>Applying different machine learning algorithms to reach the golden dream/goal: only one verification methodology to verify everything.</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&amp;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time spent by the verification engineers to verify the functionality of any complex design using ordinary verification plans consumes more than half of the total project time.</a:t>
            </a:r>
          </a:p>
          <a:p>
            <a:pPr marL="0" indent="0">
              <a:buNone/>
            </a:pPr>
            <a:r>
              <a:rPr lang="en-US" sz="2400" dirty="0">
                <a:latin typeface="Arial" panose="020B0604020202020204" pitchFamily="34" charset="0"/>
                <a:cs typeface="Arial" panose="020B0604020202020204" pitchFamily="34" charset="0"/>
              </a:rPr>
              <a:t>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verification methodology for everything;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4</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didn’t find any related works with the same idea/concept of a generic UVM (the same UVM test bench without any tweaking) to verify different IPs or soft processors (cores); all the related works are based on the idea of implementing a UVM test bench to verify only one DUT (can be reused but after tweaking the source code itself).</a:t>
            </a:r>
          </a:p>
          <a:p>
            <a:pPr marL="0" indent="0">
              <a:buNone/>
            </a:pPr>
            <a:r>
              <a:rPr lang="en-US" sz="2400" dirty="0">
                <a:latin typeface="Arial" panose="020B0604020202020204" pitchFamily="34" charset="0"/>
                <a:cs typeface="Arial" panose="020B0604020202020204" pitchFamily="34" charset="0"/>
              </a:rPr>
              <a:t>Some of the references we toke as guidelines during this milestone:</a:t>
            </a:r>
          </a:p>
          <a:p>
            <a:pPr marL="457200" indent="-457200">
              <a:buAutoNum type="arabicPeriod"/>
            </a:pPr>
            <a:r>
              <a:rPr lang="en-US" sz="2400" dirty="0">
                <a:latin typeface="Arial" panose="020B0604020202020204" pitchFamily="34" charset="0"/>
                <a:cs typeface="Arial" panose="020B0604020202020204" pitchFamily="34" charset="0"/>
              </a:rPr>
              <a:t>“The UVM Primer: An Introduction to the Universal Verification Methodology” by Ray </a:t>
            </a:r>
            <a:r>
              <a:rPr lang="en-US" sz="2400" dirty="0" err="1">
                <a:latin typeface="Arial" panose="020B0604020202020204" pitchFamily="34" charset="0"/>
                <a:cs typeface="Arial" panose="020B0604020202020204" pitchFamily="34" charset="0"/>
              </a:rPr>
              <a:t>Salemi</a:t>
            </a:r>
            <a:r>
              <a:rPr lang="en-US" sz="2400" dirty="0">
                <a:latin typeface="Arial" panose="020B0604020202020204" pitchFamily="34" charset="0"/>
                <a:cs typeface="Arial" panose="020B0604020202020204" pitchFamily="34" charset="0"/>
              </a:rPr>
              <a:t>. </a:t>
            </a:r>
          </a:p>
          <a:p>
            <a:pPr marL="457200" indent="-457200">
              <a:buAutoNum type="arabicPeriod"/>
            </a:pPr>
            <a:r>
              <a:rPr lang="en-US" sz="2400" dirty="0">
                <a:latin typeface="Arial" panose="020B0604020202020204" pitchFamily="34" charset="0"/>
                <a:cs typeface="Arial" panose="020B0604020202020204" pitchFamily="34" charset="0"/>
              </a:rPr>
              <a:t>“Five Stage Pipelined MIPS Processor Veriﬁcation using UVM” from GitHub + the source code.</a:t>
            </a:r>
          </a:p>
          <a:p>
            <a:pPr marL="457200" indent="-457200">
              <a:buAutoNum type="arabicPeriod"/>
            </a:pPr>
            <a:r>
              <a:rPr lang="en-US" sz="2400" dirty="0">
                <a:latin typeface="Arial" panose="020B0604020202020204" pitchFamily="34" charset="0"/>
                <a:cs typeface="Arial" panose="020B0604020202020204" pitchFamily="34" charset="0"/>
              </a:rPr>
              <a:t>“UVM Cookbook” from Mentor Graphics Verification Academy. </a:t>
            </a:r>
          </a:p>
        </p:txBody>
      </p:sp>
    </p:spTree>
    <p:extLst>
      <p:ext uri="{BB962C8B-B14F-4D97-AF65-F5344CB8AC3E}">
        <p14:creationId xmlns:p14="http://schemas.microsoft.com/office/powerpoint/2010/main" val="265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lvl="0">
              <a:lnSpc>
                <a:spcPct val="150000"/>
              </a:lnSpc>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1080070173"/>
              </p:ext>
            </p:extLst>
          </p:nvPr>
        </p:nvGraphicFramePr>
        <p:xfrm>
          <a:off x="1183818" y="2714920"/>
          <a:ext cx="9864396" cy="377952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Description</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Contributors</a:t>
                      </a:r>
                    </a:p>
                  </a:txBody>
                  <a:tcPr>
                    <a:solidFill>
                      <a:schemeClr val="bg2"/>
                    </a:solidFill>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 the Sequence items and the Packages</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with any core (soft processor) of our three cores (</a:t>
            </a:r>
            <a:r>
              <a:rPr lang="en-US" sz="2400" b="1" i="1" dirty="0">
                <a:latin typeface="Arial" panose="020B0604020202020204" pitchFamily="34" charset="0"/>
                <a:cs typeface="Arial" panose="020B0604020202020204" pitchFamily="34" charset="0"/>
              </a:rPr>
              <a:t>or any available core with the same instructions</a:t>
            </a:r>
            <a:r>
              <a:rPr lang="en-US" sz="2400" dirty="0">
                <a:latin typeface="Arial" panose="020B0604020202020204" pitchFamily="34" charset="0"/>
                <a:cs typeface="Arial" panose="020B0604020202020204" pitchFamily="34" charset="0"/>
              </a:rPr>
              <a:t>) after attaching only 2 things to the test bench: </a:t>
            </a:r>
          </a:p>
          <a:p>
            <a:r>
              <a:rPr lang="en-US" sz="2400" b="1" dirty="0"/>
              <a:t>The core package</a:t>
            </a:r>
            <a:r>
              <a:rPr lang="en-US" sz="2400" dirty="0"/>
              <a:t>: includes all the core instructions and its format mapping.</a:t>
            </a:r>
          </a:p>
          <a:p>
            <a:r>
              <a:rPr lang="en-US" sz="2400" b="1" dirty="0"/>
              <a:t>The core interface</a:t>
            </a:r>
            <a:r>
              <a:rPr lang="en-US" sz="2400" dirty="0"/>
              <a:t>: </a:t>
            </a:r>
            <a:r>
              <a:rPr lang="en-US" sz="2400" b="1" dirty="0"/>
              <a:t>(1)</a:t>
            </a:r>
            <a:r>
              <a:rPr lang="en-US" sz="2400" dirty="0"/>
              <a:t> includes the ports of the top-level module (core interface), </a:t>
            </a:r>
            <a:r>
              <a:rPr lang="en-US" sz="2400" b="1" dirty="0"/>
              <a:t>(2)</a:t>
            </a:r>
            <a:r>
              <a:rPr lang="en-US" sz="2400" dirty="0"/>
              <a:t> each interface has functions that the driver use to drive instructions or data to the DUT and </a:t>
            </a:r>
            <a:r>
              <a:rPr lang="en-US" sz="2400" b="1" dirty="0"/>
              <a:t>(3)</a:t>
            </a:r>
            <a:r>
              <a:rPr lang="en-US" sz="2400" dirty="0"/>
              <a:t> deals with </a:t>
            </a:r>
            <a:r>
              <a:rPr lang="en-US" sz="2400" dirty="0" err="1"/>
              <a:t>clk</a:t>
            </a:r>
            <a:r>
              <a:rPr lang="en-US" sz="24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581849"/>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722184"/>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251139"/>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7748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299716"/>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desired output of the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pPr marL="0" indent="0">
              <a:buNone/>
            </a:pPr>
            <a:r>
              <a:rPr lang="en-US" sz="24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pPr marL="0" indent="0">
              <a:buNone/>
            </a:pPr>
            <a:r>
              <a:rPr lang="en-US" sz="24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1089</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Waleed Taie</cp:lastModifiedBy>
  <cp:revision>142</cp:revision>
  <dcterms:created xsi:type="dcterms:W3CDTF">2020-04-03T20:25:17Z</dcterms:created>
  <dcterms:modified xsi:type="dcterms:W3CDTF">2020-04-05T23:15:22Z</dcterms:modified>
</cp:coreProperties>
</file>