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04-Apr-20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04-Apr-20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04-Apr-20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04-Apr-20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design using ordinary verification plans consumes more than 60%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2935704989"/>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t>
                      </a:r>
                      <a:r>
                        <a:rPr lang="en-US" sz="1300">
                          <a:latin typeface="Arial" panose="020B0604020202020204" pitchFamily="34" charset="0"/>
                          <a:cs typeface="Arial" panose="020B0604020202020204" pitchFamily="34" charset="0"/>
                        </a:rPr>
                        <a:t>and the Packages</a:t>
                      </a:r>
                      <a:endParaRPr lang="en-US" sz="1300" dirty="0">
                        <a:latin typeface="Arial" panose="020B0604020202020204" pitchFamily="34" charset="0"/>
                        <a:cs typeface="Arial" panose="020B0604020202020204" pitchFamily="34" charset="0"/>
                      </a:endParaRP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757</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98</cp:revision>
  <dcterms:created xsi:type="dcterms:W3CDTF">2020-04-03T20:25:17Z</dcterms:created>
  <dcterms:modified xsi:type="dcterms:W3CDTF">2020-04-04T14:16:23Z</dcterms:modified>
</cp:coreProperties>
</file>