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8" r:id="rId2"/>
    <p:sldId id="297" r:id="rId3"/>
    <p:sldId id="295" r:id="rId4"/>
    <p:sldId id="260" r:id="rId5"/>
    <p:sldId id="263" r:id="rId6"/>
    <p:sldId id="289" r:id="rId7"/>
    <p:sldId id="294" r:id="rId8"/>
    <p:sldId id="271" r:id="rId9"/>
    <p:sldId id="290" r:id="rId10"/>
    <p:sldId id="275" r:id="rId11"/>
    <p:sldId id="292" r:id="rId12"/>
    <p:sldId id="287" r:id="rId13"/>
    <p:sldId id="272" r:id="rId14"/>
    <p:sldId id="274" r:id="rId15"/>
    <p:sldId id="267" r:id="rId16"/>
    <p:sldId id="257" r:id="rId17"/>
    <p:sldId id="300" r:id="rId18"/>
    <p:sldId id="298" r:id="rId19"/>
    <p:sldId id="284" r:id="rId20"/>
    <p:sldId id="277" r:id="rId21"/>
    <p:sldId id="299" r:id="rId22"/>
    <p:sldId id="286" r:id="rId23"/>
    <p:sldId id="265" r:id="rId24"/>
    <p:sldId id="282" r:id="rId25"/>
    <p:sldId id="279" r:id="rId26"/>
    <p:sldId id="285" r:id="rId27"/>
    <p:sldId id="281" r:id="rId28"/>
    <p:sldId id="276" r:id="rId29"/>
    <p:sldId id="278" r:id="rId30"/>
    <p:sldId id="264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364D76"/>
    <a:srgbClr val="1D2E4B"/>
    <a:srgbClr val="2576B5"/>
    <a:srgbClr val="33B04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1" autoAdjust="0"/>
    <p:restoredTop sz="93108" autoAdjust="0"/>
  </p:normalViewPr>
  <p:slideViewPr>
    <p:cSldViewPr snapToGrid="0" showGuides="1">
      <p:cViewPr varScale="1">
        <p:scale>
          <a:sx n="80" d="100"/>
          <a:sy n="80" d="100"/>
        </p:scale>
        <p:origin x="45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9E850-7634-4A1C-9E9F-81039C7CA3DC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6CD0-2F6D-4B3F-988D-537464087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9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8D6CD0-2F6D-4B3F-988D-5374640876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809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4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7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58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4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82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0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50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61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2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1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72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61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30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5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78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1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06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65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54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2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25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1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5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1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开发团队为我们三个人共同完成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1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8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D6CD0-2F6D-4B3F-988D-5374640876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B94B-3943-4D83-B90E-9CDA77096D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2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0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49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48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096002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713" y="1901289"/>
            <a:ext cx="4408487" cy="1489956"/>
          </a:xfrm>
          <a:custGeom>
            <a:avLst/>
            <a:gdLst>
              <a:gd name="connsiteX0" fmla="*/ 0 w 4408487"/>
              <a:gd name="connsiteY0" fmla="*/ 0 h 1489956"/>
              <a:gd name="connsiteX1" fmla="*/ 4408487 w 4408487"/>
              <a:gd name="connsiteY1" fmla="*/ 0 h 1489956"/>
              <a:gd name="connsiteX2" fmla="*/ 4408487 w 4408487"/>
              <a:gd name="connsiteY2" fmla="*/ 1489956 h 1489956"/>
              <a:gd name="connsiteX3" fmla="*/ 0 w 4408487"/>
              <a:gd name="connsiteY3" fmla="*/ 1489956 h 14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8487" h="1489956">
                <a:moveTo>
                  <a:pt x="0" y="0"/>
                </a:moveTo>
                <a:lnTo>
                  <a:pt x="4408487" y="0"/>
                </a:lnTo>
                <a:lnTo>
                  <a:pt x="4408487" y="1489956"/>
                </a:lnTo>
                <a:lnTo>
                  <a:pt x="0" y="14899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9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80112" y="1890238"/>
            <a:ext cx="3831774" cy="3823650"/>
          </a:xfrm>
          <a:custGeom>
            <a:avLst/>
            <a:gdLst>
              <a:gd name="connsiteX0" fmla="*/ 2066086 w 3831774"/>
              <a:gd name="connsiteY0" fmla="*/ 2057965 h 3823650"/>
              <a:gd name="connsiteX1" fmla="*/ 2948930 w 3831774"/>
              <a:gd name="connsiteY1" fmla="*/ 2057965 h 3823650"/>
              <a:gd name="connsiteX2" fmla="*/ 3831774 w 3831774"/>
              <a:gd name="connsiteY2" fmla="*/ 2940808 h 3823650"/>
              <a:gd name="connsiteX3" fmla="*/ 2948930 w 3831774"/>
              <a:gd name="connsiteY3" fmla="*/ 3823650 h 3823650"/>
              <a:gd name="connsiteX4" fmla="*/ 2066086 w 3831774"/>
              <a:gd name="connsiteY4" fmla="*/ 2940808 h 3823650"/>
              <a:gd name="connsiteX5" fmla="*/ 882844 w 3831774"/>
              <a:gd name="connsiteY5" fmla="*/ 2057965 h 3823650"/>
              <a:gd name="connsiteX6" fmla="*/ 1765688 w 3831774"/>
              <a:gd name="connsiteY6" fmla="*/ 2057965 h 3823650"/>
              <a:gd name="connsiteX7" fmla="*/ 1765688 w 3831774"/>
              <a:gd name="connsiteY7" fmla="*/ 2940808 h 3823650"/>
              <a:gd name="connsiteX8" fmla="*/ 882844 w 3831774"/>
              <a:gd name="connsiteY8" fmla="*/ 3823650 h 3823650"/>
              <a:gd name="connsiteX9" fmla="*/ 0 w 3831774"/>
              <a:gd name="connsiteY9" fmla="*/ 2940808 h 3823650"/>
              <a:gd name="connsiteX10" fmla="*/ 882844 w 3831774"/>
              <a:gd name="connsiteY10" fmla="*/ 2057965 h 3823650"/>
              <a:gd name="connsiteX11" fmla="*/ 2948930 w 3831774"/>
              <a:gd name="connsiteY11" fmla="*/ 0 h 3823650"/>
              <a:gd name="connsiteX12" fmla="*/ 3831774 w 3831774"/>
              <a:gd name="connsiteY12" fmla="*/ 882843 h 3823650"/>
              <a:gd name="connsiteX13" fmla="*/ 2948930 w 3831774"/>
              <a:gd name="connsiteY13" fmla="*/ 1765685 h 3823650"/>
              <a:gd name="connsiteX14" fmla="*/ 2066086 w 3831774"/>
              <a:gd name="connsiteY14" fmla="*/ 1765685 h 3823650"/>
              <a:gd name="connsiteX15" fmla="*/ 2066086 w 3831774"/>
              <a:gd name="connsiteY15" fmla="*/ 882843 h 3823650"/>
              <a:gd name="connsiteX16" fmla="*/ 2948930 w 3831774"/>
              <a:gd name="connsiteY16" fmla="*/ 0 h 3823650"/>
              <a:gd name="connsiteX17" fmla="*/ 882844 w 3831774"/>
              <a:gd name="connsiteY17" fmla="*/ 0 h 3823650"/>
              <a:gd name="connsiteX18" fmla="*/ 1765688 w 3831774"/>
              <a:gd name="connsiteY18" fmla="*/ 882843 h 3823650"/>
              <a:gd name="connsiteX19" fmla="*/ 1765688 w 3831774"/>
              <a:gd name="connsiteY19" fmla="*/ 1765685 h 3823650"/>
              <a:gd name="connsiteX20" fmla="*/ 882844 w 3831774"/>
              <a:gd name="connsiteY20" fmla="*/ 1765685 h 3823650"/>
              <a:gd name="connsiteX21" fmla="*/ 0 w 3831774"/>
              <a:gd name="connsiteY21" fmla="*/ 882843 h 3823650"/>
              <a:gd name="connsiteX22" fmla="*/ 882844 w 3831774"/>
              <a:gd name="connsiteY22" fmla="*/ 0 h 382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31774" h="3823650">
                <a:moveTo>
                  <a:pt x="2066086" y="2057965"/>
                </a:moveTo>
                <a:lnTo>
                  <a:pt x="2948930" y="2057965"/>
                </a:lnTo>
                <a:cubicBezTo>
                  <a:pt x="3436511" y="2057965"/>
                  <a:pt x="3831774" y="2453227"/>
                  <a:pt x="3831774" y="2940808"/>
                </a:cubicBezTo>
                <a:cubicBezTo>
                  <a:pt x="3831774" y="3428388"/>
                  <a:pt x="3436511" y="3823650"/>
                  <a:pt x="2948930" y="3823650"/>
                </a:cubicBezTo>
                <a:cubicBezTo>
                  <a:pt x="2461349" y="3823650"/>
                  <a:pt x="2066086" y="3428388"/>
                  <a:pt x="2066086" y="2940808"/>
                </a:cubicBezTo>
                <a:close/>
                <a:moveTo>
                  <a:pt x="882844" y="2057965"/>
                </a:moveTo>
                <a:lnTo>
                  <a:pt x="1765688" y="2057965"/>
                </a:lnTo>
                <a:lnTo>
                  <a:pt x="1765688" y="2940808"/>
                </a:lnTo>
                <a:cubicBezTo>
                  <a:pt x="1765688" y="3428388"/>
                  <a:pt x="1370425" y="3823650"/>
                  <a:pt x="882844" y="3823650"/>
                </a:cubicBezTo>
                <a:cubicBezTo>
                  <a:pt x="395263" y="3823650"/>
                  <a:pt x="0" y="3428388"/>
                  <a:pt x="0" y="2940808"/>
                </a:cubicBezTo>
                <a:cubicBezTo>
                  <a:pt x="0" y="2453227"/>
                  <a:pt x="395263" y="2057965"/>
                  <a:pt x="882844" y="2057965"/>
                </a:cubicBezTo>
                <a:close/>
                <a:moveTo>
                  <a:pt x="2948930" y="0"/>
                </a:moveTo>
                <a:cubicBezTo>
                  <a:pt x="3436511" y="0"/>
                  <a:pt x="3831774" y="395262"/>
                  <a:pt x="3831774" y="882843"/>
                </a:cubicBezTo>
                <a:cubicBezTo>
                  <a:pt x="3831774" y="1370423"/>
                  <a:pt x="3436511" y="1765685"/>
                  <a:pt x="2948930" y="1765685"/>
                </a:cubicBezTo>
                <a:lnTo>
                  <a:pt x="2066086" y="1765685"/>
                </a:lnTo>
                <a:lnTo>
                  <a:pt x="2066086" y="882843"/>
                </a:lnTo>
                <a:cubicBezTo>
                  <a:pt x="2066086" y="395262"/>
                  <a:pt x="2461349" y="0"/>
                  <a:pt x="2948930" y="0"/>
                </a:cubicBezTo>
                <a:close/>
                <a:moveTo>
                  <a:pt x="882844" y="0"/>
                </a:moveTo>
                <a:cubicBezTo>
                  <a:pt x="1370425" y="0"/>
                  <a:pt x="1765688" y="395262"/>
                  <a:pt x="1765688" y="882843"/>
                </a:cubicBezTo>
                <a:lnTo>
                  <a:pt x="1765688" y="1765685"/>
                </a:lnTo>
                <a:lnTo>
                  <a:pt x="882844" y="1765685"/>
                </a:lnTo>
                <a:cubicBezTo>
                  <a:pt x="395263" y="1765685"/>
                  <a:pt x="0" y="1370423"/>
                  <a:pt x="0" y="882843"/>
                </a:cubicBezTo>
                <a:cubicBezTo>
                  <a:pt x="0" y="395262"/>
                  <a:pt x="395263" y="0"/>
                  <a:pt x="882844" y="0"/>
                </a:cubicBezTo>
                <a:close/>
              </a:path>
            </a:pathLst>
          </a:custGeom>
          <a:ln w="381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3476569" y="3690464"/>
            <a:ext cx="5153701" cy="2008692"/>
          </a:xfrm>
          <a:custGeom>
            <a:avLst/>
            <a:gdLst>
              <a:gd name="connsiteX0" fmla="*/ 3282886 w 5153701"/>
              <a:gd name="connsiteY0" fmla="*/ 0 h 2008692"/>
              <a:gd name="connsiteX1" fmla="*/ 5153701 w 5153701"/>
              <a:gd name="connsiteY1" fmla="*/ 725628 h 2008692"/>
              <a:gd name="connsiteX2" fmla="*/ 1870815 w 5153701"/>
              <a:gd name="connsiteY2" fmla="*/ 2008692 h 2008692"/>
              <a:gd name="connsiteX3" fmla="*/ 0 w 5153701"/>
              <a:gd name="connsiteY3" fmla="*/ 1283064 h 200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3701" h="2008692">
                <a:moveTo>
                  <a:pt x="3282886" y="0"/>
                </a:moveTo>
                <a:lnTo>
                  <a:pt x="5153701" y="725628"/>
                </a:lnTo>
                <a:lnTo>
                  <a:pt x="1870815" y="2008692"/>
                </a:lnTo>
                <a:lnTo>
                  <a:pt x="0" y="1283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469359" y="2830089"/>
            <a:ext cx="1272060" cy="1906431"/>
          </a:xfrm>
          <a:custGeom>
            <a:avLst/>
            <a:gdLst>
              <a:gd name="connsiteX0" fmla="*/ 0 w 1272060"/>
              <a:gd name="connsiteY0" fmla="*/ 0 h 1906431"/>
              <a:gd name="connsiteX1" fmla="*/ 1272060 w 1272060"/>
              <a:gd name="connsiteY1" fmla="*/ 0 h 1906431"/>
              <a:gd name="connsiteX2" fmla="*/ 1272060 w 1272060"/>
              <a:gd name="connsiteY2" fmla="*/ 1906431 h 1906431"/>
              <a:gd name="connsiteX3" fmla="*/ 0 w 1272060"/>
              <a:gd name="connsiteY3" fmla="*/ 1906431 h 190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060" h="1906431">
                <a:moveTo>
                  <a:pt x="0" y="0"/>
                </a:moveTo>
                <a:lnTo>
                  <a:pt x="1272060" y="0"/>
                </a:lnTo>
                <a:lnTo>
                  <a:pt x="1272060" y="1906431"/>
                </a:lnTo>
                <a:lnTo>
                  <a:pt x="0" y="19064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6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874714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461156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8047598" y="2014539"/>
            <a:ext cx="3269691" cy="1774824"/>
          </a:xfrm>
          <a:custGeom>
            <a:avLst/>
            <a:gdLst>
              <a:gd name="connsiteX0" fmla="*/ 0 w 3269691"/>
              <a:gd name="connsiteY0" fmla="*/ 0 h 1774824"/>
              <a:gd name="connsiteX1" fmla="*/ 3269691 w 3269691"/>
              <a:gd name="connsiteY1" fmla="*/ 0 h 1774824"/>
              <a:gd name="connsiteX2" fmla="*/ 3269691 w 3269691"/>
              <a:gd name="connsiteY2" fmla="*/ 1774824 h 1774824"/>
              <a:gd name="connsiteX3" fmla="*/ 0 w 3269691"/>
              <a:gd name="connsiteY3" fmla="*/ 1774824 h 17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9691" h="1774824">
                <a:moveTo>
                  <a:pt x="0" y="0"/>
                </a:moveTo>
                <a:lnTo>
                  <a:pt x="3269691" y="0"/>
                </a:lnTo>
                <a:lnTo>
                  <a:pt x="3269691" y="1774824"/>
                </a:lnTo>
                <a:lnTo>
                  <a:pt x="0" y="17748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08672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8137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5188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2239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459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4737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7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3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71" r:id="rId8"/>
    <p:sldLayoutId id="2147483672" r:id="rId9"/>
    <p:sldLayoutId id="2147483673" r:id="rId10"/>
    <p:sldLayoutId id="2147483674" r:id="rId11"/>
    <p:sldLayoutId id="2147483664" r:id="rId12"/>
    <p:sldLayoutId id="2147483663" r:id="rId13"/>
    <p:sldLayoutId id="2147483670" r:id="rId14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8020050" y="-19050"/>
            <a:ext cx="4181154" cy="6459852"/>
          </a:xfrm>
          <a:custGeom>
            <a:avLst/>
            <a:gdLst>
              <a:gd name="connsiteX0" fmla="*/ 2609850 w 4181154"/>
              <a:gd name="connsiteY0" fmla="*/ 0 h 6459852"/>
              <a:gd name="connsiteX1" fmla="*/ 3276600 w 4181154"/>
              <a:gd name="connsiteY1" fmla="*/ 419100 h 6459852"/>
              <a:gd name="connsiteX2" fmla="*/ 3543300 w 4181154"/>
              <a:gd name="connsiteY2" fmla="*/ 38100 h 6459852"/>
              <a:gd name="connsiteX3" fmla="*/ 4181154 w 4181154"/>
              <a:gd name="connsiteY3" fmla="*/ 406696 h 6459852"/>
              <a:gd name="connsiteX4" fmla="*/ 4181154 w 4181154"/>
              <a:gd name="connsiteY4" fmla="*/ 6459852 h 6459852"/>
              <a:gd name="connsiteX5" fmla="*/ 0 w 4181154"/>
              <a:gd name="connsiteY5" fmla="*/ 4019550 h 6459852"/>
              <a:gd name="connsiteX6" fmla="*/ 685800 w 4181154"/>
              <a:gd name="connsiteY6" fmla="*/ 19050 h 6459852"/>
              <a:gd name="connsiteX7" fmla="*/ 1409700 w 4181154"/>
              <a:gd name="connsiteY7" fmla="*/ 419100 h 6459852"/>
              <a:gd name="connsiteX8" fmla="*/ 1638300 w 4181154"/>
              <a:gd name="connsiteY8" fmla="*/ 19050 h 6459852"/>
              <a:gd name="connsiteX9" fmla="*/ 2324100 w 4181154"/>
              <a:gd name="connsiteY9" fmla="*/ 438150 h 645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1154" h="6459852">
                <a:moveTo>
                  <a:pt x="2609850" y="0"/>
                </a:moveTo>
                <a:lnTo>
                  <a:pt x="3276600" y="419100"/>
                </a:lnTo>
                <a:lnTo>
                  <a:pt x="3543300" y="38100"/>
                </a:lnTo>
                <a:lnTo>
                  <a:pt x="4181154" y="406696"/>
                </a:lnTo>
                <a:lnTo>
                  <a:pt x="4181154" y="6459852"/>
                </a:lnTo>
                <a:lnTo>
                  <a:pt x="0" y="4019550"/>
                </a:lnTo>
                <a:lnTo>
                  <a:pt x="685800" y="19050"/>
                </a:lnTo>
                <a:lnTo>
                  <a:pt x="1409700" y="419100"/>
                </a:lnTo>
                <a:lnTo>
                  <a:pt x="1638300" y="19050"/>
                </a:lnTo>
                <a:lnTo>
                  <a:pt x="2324100" y="43815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1800000">
            <a:off x="1406482" y="2232215"/>
            <a:ext cx="1365206" cy="921256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2683239" y="2232215"/>
            <a:ext cx="1365206" cy="921256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1800000">
            <a:off x="3984787" y="2232215"/>
            <a:ext cx="1365206" cy="921256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1800000">
            <a:off x="5245029" y="2232215"/>
            <a:ext cx="1365206" cy="921256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6475" y="3200182"/>
            <a:ext cx="682830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软件工程综合实习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-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易考勤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6476" y="3993659"/>
            <a:ext cx="6638924" cy="330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基于会议记录的考勤系统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03313" y="1943100"/>
            <a:ext cx="891957" cy="891958"/>
            <a:chOff x="1103313" y="1943100"/>
            <a:chExt cx="891957" cy="891958"/>
          </a:xfrm>
        </p:grpSpPr>
        <p:sp>
          <p:nvSpPr>
            <p:cNvPr id="2" name="椭圆 1"/>
            <p:cNvSpPr/>
            <p:nvPr/>
          </p:nvSpPr>
          <p:spPr>
            <a:xfrm>
              <a:off x="1103313" y="1943100"/>
              <a:ext cx="891957" cy="8919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3313" y="1973134"/>
              <a:ext cx="891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2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389790" y="1943100"/>
            <a:ext cx="899576" cy="891958"/>
            <a:chOff x="2389790" y="1943100"/>
            <a:chExt cx="899576" cy="891958"/>
          </a:xfrm>
        </p:grpSpPr>
        <p:sp>
          <p:nvSpPr>
            <p:cNvPr id="3" name="椭圆 2"/>
            <p:cNvSpPr/>
            <p:nvPr/>
          </p:nvSpPr>
          <p:spPr>
            <a:xfrm>
              <a:off x="2389790" y="1943100"/>
              <a:ext cx="891957" cy="8919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97409" y="1973134"/>
              <a:ext cx="891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76266" y="1943100"/>
            <a:ext cx="900704" cy="891958"/>
            <a:chOff x="3676266" y="1943100"/>
            <a:chExt cx="900704" cy="891958"/>
          </a:xfrm>
        </p:grpSpPr>
        <p:sp>
          <p:nvSpPr>
            <p:cNvPr id="4" name="椭圆 3"/>
            <p:cNvSpPr/>
            <p:nvPr/>
          </p:nvSpPr>
          <p:spPr>
            <a:xfrm>
              <a:off x="3676266" y="1943100"/>
              <a:ext cx="891957" cy="8919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685013" y="1973134"/>
              <a:ext cx="891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2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62743" y="1943100"/>
            <a:ext cx="900528" cy="891958"/>
            <a:chOff x="4962743" y="1943100"/>
            <a:chExt cx="900528" cy="891958"/>
          </a:xfrm>
        </p:grpSpPr>
        <p:sp>
          <p:nvSpPr>
            <p:cNvPr id="5" name="椭圆 4"/>
            <p:cNvSpPr/>
            <p:nvPr/>
          </p:nvSpPr>
          <p:spPr>
            <a:xfrm>
              <a:off x="4962743" y="1943100"/>
              <a:ext cx="891957" cy="8919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71314" y="1973134"/>
              <a:ext cx="891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981947" y="0"/>
            <a:ext cx="756400" cy="4016827"/>
          </a:xfrm>
          <a:custGeom>
            <a:avLst/>
            <a:gdLst>
              <a:gd name="connsiteX0" fmla="*/ 0 w 756400"/>
              <a:gd name="connsiteY0" fmla="*/ 0 h 4016827"/>
              <a:gd name="connsiteX1" fmla="*/ 756400 w 756400"/>
              <a:gd name="connsiteY1" fmla="*/ 0 h 4016827"/>
              <a:gd name="connsiteX2" fmla="*/ 756400 w 756400"/>
              <a:gd name="connsiteY2" fmla="*/ 3736573 h 4016827"/>
              <a:gd name="connsiteX3" fmla="*/ 7181 w 756400"/>
              <a:gd name="connsiteY3" fmla="*/ 4016827 h 4016827"/>
              <a:gd name="connsiteX4" fmla="*/ 0 w 756400"/>
              <a:gd name="connsiteY4" fmla="*/ 4016827 h 401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400" h="4016827">
                <a:moveTo>
                  <a:pt x="0" y="0"/>
                </a:moveTo>
                <a:lnTo>
                  <a:pt x="756400" y="0"/>
                </a:lnTo>
                <a:lnTo>
                  <a:pt x="756400" y="3736573"/>
                </a:lnTo>
                <a:lnTo>
                  <a:pt x="7181" y="4016827"/>
                </a:lnTo>
                <a:lnTo>
                  <a:pt x="0" y="40168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8923615" y="1"/>
            <a:ext cx="756400" cy="4653883"/>
          </a:xfrm>
          <a:custGeom>
            <a:avLst/>
            <a:gdLst>
              <a:gd name="connsiteX0" fmla="*/ 0 w 756400"/>
              <a:gd name="connsiteY0" fmla="*/ 0 h 2407261"/>
              <a:gd name="connsiteX1" fmla="*/ 756400 w 756400"/>
              <a:gd name="connsiteY1" fmla="*/ 0 h 2407261"/>
              <a:gd name="connsiteX2" fmla="*/ 756400 w 756400"/>
              <a:gd name="connsiteY2" fmla="*/ 2124320 h 2407261"/>
              <a:gd name="connsiteX3" fmla="*/ 0 w 756400"/>
              <a:gd name="connsiteY3" fmla="*/ 2407261 h 240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00" h="2407261">
                <a:moveTo>
                  <a:pt x="0" y="0"/>
                </a:moveTo>
                <a:lnTo>
                  <a:pt x="756400" y="0"/>
                </a:lnTo>
                <a:lnTo>
                  <a:pt x="756400" y="2124320"/>
                </a:lnTo>
                <a:lnTo>
                  <a:pt x="0" y="24072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9865281" y="0"/>
            <a:ext cx="756400" cy="2692843"/>
          </a:xfrm>
          <a:custGeom>
            <a:avLst/>
            <a:gdLst>
              <a:gd name="connsiteX0" fmla="*/ 0 w 756400"/>
              <a:gd name="connsiteY0" fmla="*/ 0 h 3248025"/>
              <a:gd name="connsiteX1" fmla="*/ 756400 w 756400"/>
              <a:gd name="connsiteY1" fmla="*/ 0 h 3248025"/>
              <a:gd name="connsiteX2" fmla="*/ 756400 w 756400"/>
              <a:gd name="connsiteY2" fmla="*/ 2983000 h 3248025"/>
              <a:gd name="connsiteX3" fmla="*/ 47893 w 756400"/>
              <a:gd name="connsiteY3" fmla="*/ 3248025 h 3248025"/>
              <a:gd name="connsiteX4" fmla="*/ 0 w 756400"/>
              <a:gd name="connsiteY4" fmla="*/ 324802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400" h="3248025">
                <a:moveTo>
                  <a:pt x="0" y="0"/>
                </a:moveTo>
                <a:lnTo>
                  <a:pt x="756400" y="0"/>
                </a:lnTo>
                <a:lnTo>
                  <a:pt x="756400" y="2983000"/>
                </a:lnTo>
                <a:lnTo>
                  <a:pt x="47893" y="3248025"/>
                </a:lnTo>
                <a:lnTo>
                  <a:pt x="0" y="32480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0806949" y="0"/>
            <a:ext cx="756400" cy="3210876"/>
          </a:xfrm>
          <a:custGeom>
            <a:avLst/>
            <a:gdLst>
              <a:gd name="connsiteX0" fmla="*/ 0 w 756400"/>
              <a:gd name="connsiteY0" fmla="*/ 0 h 4653884"/>
              <a:gd name="connsiteX1" fmla="*/ 756400 w 756400"/>
              <a:gd name="connsiteY1" fmla="*/ 0 h 4653884"/>
              <a:gd name="connsiteX2" fmla="*/ 756400 w 756400"/>
              <a:gd name="connsiteY2" fmla="*/ 4370943 h 4653884"/>
              <a:gd name="connsiteX3" fmla="*/ 0 w 756400"/>
              <a:gd name="connsiteY3" fmla="*/ 4653884 h 46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400" h="4653884">
                <a:moveTo>
                  <a:pt x="0" y="0"/>
                </a:moveTo>
                <a:lnTo>
                  <a:pt x="756400" y="0"/>
                </a:lnTo>
                <a:lnTo>
                  <a:pt x="756400" y="4370943"/>
                </a:lnTo>
                <a:lnTo>
                  <a:pt x="0" y="465388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1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0" grpId="0" animBg="1"/>
      <p:bldP spid="32" grpId="0" animBg="1"/>
      <p:bldP spid="33" grpId="0" animBg="1"/>
      <p:bldP spid="34" grpId="0" animBg="1"/>
      <p:bldP spid="6" grpId="0"/>
      <p:bldP spid="7" grpId="0"/>
      <p:bldP spid="29" grpId="0" animBg="1"/>
      <p:bldP spid="28" grpId="0" animBg="1"/>
      <p:bldP spid="27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 rot="1800000">
            <a:off x="1667546" y="3674808"/>
            <a:ext cx="2100601" cy="1381437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 rot="1800000">
            <a:off x="3755213" y="3977361"/>
            <a:ext cx="2100601" cy="1381437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 rot="1800000">
            <a:off x="5918936" y="3372906"/>
            <a:ext cx="2100601" cy="1381437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 rot="1800000">
            <a:off x="8152193" y="4033501"/>
            <a:ext cx="2100601" cy="1381437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 rot="1800000">
            <a:off x="10252030" y="3674807"/>
            <a:ext cx="2100601" cy="1381437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105654" y="2862042"/>
            <a:ext cx="9980692" cy="2006277"/>
            <a:chOff x="1105654" y="2862042"/>
            <a:chExt cx="9980692" cy="2006277"/>
          </a:xfrm>
        </p:grpSpPr>
        <p:sp>
          <p:nvSpPr>
            <p:cNvPr id="45" name="Oval 30"/>
            <p:cNvSpPr/>
            <p:nvPr/>
          </p:nvSpPr>
          <p:spPr>
            <a:xfrm>
              <a:off x="1105654" y="3139041"/>
              <a:ext cx="1391234" cy="13912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Oval 36"/>
            <p:cNvSpPr/>
            <p:nvPr/>
          </p:nvSpPr>
          <p:spPr>
            <a:xfrm>
              <a:off x="3253019" y="3477085"/>
              <a:ext cx="1391234" cy="13912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7" name="Oval 51"/>
            <p:cNvSpPr/>
            <p:nvPr/>
          </p:nvSpPr>
          <p:spPr>
            <a:xfrm>
              <a:off x="7547749" y="3477085"/>
              <a:ext cx="1391234" cy="13912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3" name="Oval 67"/>
            <p:cNvSpPr/>
            <p:nvPr/>
          </p:nvSpPr>
          <p:spPr>
            <a:xfrm>
              <a:off x="9695112" y="3139041"/>
              <a:ext cx="1391234" cy="13912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9" name="Oval 42"/>
            <p:cNvSpPr/>
            <p:nvPr/>
          </p:nvSpPr>
          <p:spPr>
            <a:xfrm>
              <a:off x="5400384" y="2862042"/>
              <a:ext cx="1391234" cy="13912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4" name="Oval 29"/>
            <p:cNvSpPr/>
            <p:nvPr/>
          </p:nvSpPr>
          <p:spPr>
            <a:xfrm>
              <a:off x="1242368" y="3275755"/>
              <a:ext cx="1117805" cy="11178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: Shape 78"/>
            <p:cNvSpPr>
              <a:spLocks noChangeAspect="1"/>
            </p:cNvSpPr>
            <p:nvPr/>
          </p:nvSpPr>
          <p:spPr bwMode="auto">
            <a:xfrm>
              <a:off x="1512020" y="3545407"/>
              <a:ext cx="578503" cy="578503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34" y="1"/>
                </a:cxn>
                <a:cxn ang="0">
                  <a:pos x="1" y="34"/>
                </a:cxn>
                <a:cxn ang="0">
                  <a:pos x="34" y="66"/>
                </a:cxn>
                <a:cxn ang="0">
                  <a:pos x="66" y="34"/>
                </a:cxn>
                <a:cxn ang="0">
                  <a:pos x="7" y="22"/>
                </a:cxn>
                <a:cxn ang="0">
                  <a:pos x="21" y="60"/>
                </a:cxn>
                <a:cxn ang="0">
                  <a:pos x="5" y="34"/>
                </a:cxn>
                <a:cxn ang="0">
                  <a:pos x="7" y="22"/>
                </a:cxn>
                <a:cxn ang="0">
                  <a:pos x="51" y="42"/>
                </a:cxn>
                <a:cxn ang="0">
                  <a:pos x="48" y="51"/>
                </a:cxn>
                <a:cxn ang="0">
                  <a:pos x="38" y="20"/>
                </a:cxn>
                <a:cxn ang="0">
                  <a:pos x="41" y="20"/>
                </a:cxn>
                <a:cxn ang="0">
                  <a:pos x="41" y="17"/>
                </a:cxn>
                <a:cxn ang="0">
                  <a:pos x="33" y="18"/>
                </a:cxn>
                <a:cxn ang="0">
                  <a:pos x="25" y="17"/>
                </a:cxn>
                <a:cxn ang="0">
                  <a:pos x="25" y="20"/>
                </a:cxn>
                <a:cxn ang="0">
                  <a:pos x="28" y="20"/>
                </a:cxn>
                <a:cxn ang="0">
                  <a:pos x="33" y="32"/>
                </a:cxn>
                <a:cxn ang="0">
                  <a:pos x="27" y="52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19" y="17"/>
                </a:cxn>
                <a:cxn ang="0">
                  <a:pos x="11" y="18"/>
                </a:cxn>
                <a:cxn ang="0">
                  <a:pos x="9" y="18"/>
                </a:cxn>
                <a:cxn ang="0">
                  <a:pos x="34" y="5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48" y="17"/>
                </a:cxn>
                <a:cxn ang="0">
                  <a:pos x="51" y="24"/>
                </a:cxn>
                <a:cxn ang="0">
                  <a:pos x="53" y="32"/>
                </a:cxn>
                <a:cxn ang="0">
                  <a:pos x="51" y="42"/>
                </a:cxn>
                <a:cxn ang="0">
                  <a:pos x="43" y="61"/>
                </a:cxn>
                <a:cxn ang="0">
                  <a:pos x="43" y="61"/>
                </a:cxn>
                <a:cxn ang="0">
                  <a:pos x="34" y="63"/>
                </a:cxn>
                <a:cxn ang="0">
                  <a:pos x="26" y="62"/>
                </a:cxn>
                <a:cxn ang="0">
                  <a:pos x="34" y="36"/>
                </a:cxn>
                <a:cxn ang="0">
                  <a:pos x="43" y="61"/>
                </a:cxn>
                <a:cxn ang="0">
                  <a:pos x="63" y="34"/>
                </a:cxn>
                <a:cxn ang="0">
                  <a:pos x="48" y="59"/>
                </a:cxn>
                <a:cxn ang="0">
                  <a:pos x="57" y="33"/>
                </a:cxn>
                <a:cxn ang="0">
                  <a:pos x="60" y="23"/>
                </a:cxn>
                <a:cxn ang="0">
                  <a:pos x="59" y="20"/>
                </a:cxn>
                <a:cxn ang="0">
                  <a:pos x="63" y="34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66" y="34"/>
                  </a:moveTo>
                  <a:cubicBezTo>
                    <a:pt x="66" y="16"/>
                    <a:pt x="52" y="1"/>
                    <a:pt x="34" y="1"/>
                  </a:cubicBezTo>
                  <a:cubicBezTo>
                    <a:pt x="16" y="1"/>
                    <a:pt x="1" y="16"/>
                    <a:pt x="1" y="34"/>
                  </a:cubicBezTo>
                  <a:cubicBezTo>
                    <a:pt x="1" y="52"/>
                    <a:pt x="16" y="66"/>
                    <a:pt x="34" y="66"/>
                  </a:cubicBezTo>
                  <a:cubicBezTo>
                    <a:pt x="52" y="66"/>
                    <a:pt x="66" y="52"/>
                    <a:pt x="66" y="34"/>
                  </a:cubicBezTo>
                  <a:close/>
                  <a:moveTo>
                    <a:pt x="7" y="22"/>
                  </a:moveTo>
                  <a:cubicBezTo>
                    <a:pt x="21" y="60"/>
                    <a:pt x="21" y="60"/>
                    <a:pt x="21" y="60"/>
                  </a:cubicBezTo>
                  <a:cubicBezTo>
                    <a:pt x="11" y="55"/>
                    <a:pt x="5" y="45"/>
                    <a:pt x="5" y="34"/>
                  </a:cubicBezTo>
                  <a:cubicBezTo>
                    <a:pt x="5" y="29"/>
                    <a:pt x="5" y="25"/>
                    <a:pt x="7" y="22"/>
                  </a:cubicBezTo>
                  <a:close/>
                  <a:moveTo>
                    <a:pt x="51" y="42"/>
                  </a:moveTo>
                  <a:cubicBezTo>
                    <a:pt x="48" y="51"/>
                    <a:pt x="48" y="51"/>
                    <a:pt x="48" y="5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40" y="20"/>
                    <a:pt x="41" y="20"/>
                  </a:cubicBezTo>
                  <a:cubicBezTo>
                    <a:pt x="43" y="20"/>
                    <a:pt x="43" y="17"/>
                    <a:pt x="41" y="17"/>
                  </a:cubicBezTo>
                  <a:cubicBezTo>
                    <a:pt x="36" y="18"/>
                    <a:pt x="33" y="18"/>
                    <a:pt x="33" y="18"/>
                  </a:cubicBezTo>
                  <a:cubicBezTo>
                    <a:pt x="33" y="18"/>
                    <a:pt x="30" y="18"/>
                    <a:pt x="25" y="17"/>
                  </a:cubicBezTo>
                  <a:cubicBezTo>
                    <a:pt x="24" y="17"/>
                    <a:pt x="24" y="20"/>
                    <a:pt x="25" y="20"/>
                  </a:cubicBezTo>
                  <a:cubicBezTo>
                    <a:pt x="27" y="20"/>
                    <a:pt x="28" y="20"/>
                    <a:pt x="28" y="2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8" y="20"/>
                    <a:pt x="19" y="20"/>
                  </a:cubicBezTo>
                  <a:cubicBezTo>
                    <a:pt x="21" y="20"/>
                    <a:pt x="21" y="17"/>
                    <a:pt x="19" y="17"/>
                  </a:cubicBezTo>
                  <a:cubicBezTo>
                    <a:pt x="14" y="18"/>
                    <a:pt x="11" y="18"/>
                    <a:pt x="11" y="18"/>
                  </a:cubicBezTo>
                  <a:cubicBezTo>
                    <a:pt x="11" y="18"/>
                    <a:pt x="10" y="18"/>
                    <a:pt x="9" y="18"/>
                  </a:cubicBezTo>
                  <a:cubicBezTo>
                    <a:pt x="15" y="10"/>
                    <a:pt x="24" y="5"/>
                    <a:pt x="34" y="5"/>
                  </a:cubicBezTo>
                  <a:cubicBezTo>
                    <a:pt x="41" y="5"/>
                    <a:pt x="48" y="7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0" y="12"/>
                    <a:pt x="48" y="15"/>
                    <a:pt x="48" y="17"/>
                  </a:cubicBezTo>
                  <a:cubicBezTo>
                    <a:pt x="48" y="20"/>
                    <a:pt x="50" y="22"/>
                    <a:pt x="51" y="24"/>
                  </a:cubicBezTo>
                  <a:cubicBezTo>
                    <a:pt x="52" y="26"/>
                    <a:pt x="53" y="29"/>
                    <a:pt x="53" y="32"/>
                  </a:cubicBezTo>
                  <a:cubicBezTo>
                    <a:pt x="53" y="35"/>
                    <a:pt x="52" y="38"/>
                    <a:pt x="51" y="42"/>
                  </a:cubicBezTo>
                  <a:close/>
                  <a:moveTo>
                    <a:pt x="43" y="61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0" y="62"/>
                    <a:pt x="37" y="63"/>
                    <a:pt x="34" y="63"/>
                  </a:cubicBezTo>
                  <a:cubicBezTo>
                    <a:pt x="31" y="63"/>
                    <a:pt x="28" y="62"/>
                    <a:pt x="26" y="62"/>
                  </a:cubicBezTo>
                  <a:cubicBezTo>
                    <a:pt x="34" y="36"/>
                    <a:pt x="34" y="36"/>
                    <a:pt x="34" y="36"/>
                  </a:cubicBezTo>
                  <a:lnTo>
                    <a:pt x="43" y="61"/>
                  </a:lnTo>
                  <a:close/>
                  <a:moveTo>
                    <a:pt x="63" y="34"/>
                  </a:moveTo>
                  <a:cubicBezTo>
                    <a:pt x="63" y="44"/>
                    <a:pt x="57" y="54"/>
                    <a:pt x="48" y="59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9" y="29"/>
                    <a:pt x="60" y="26"/>
                    <a:pt x="60" y="23"/>
                  </a:cubicBezTo>
                  <a:cubicBezTo>
                    <a:pt x="60" y="22"/>
                    <a:pt x="60" y="21"/>
                    <a:pt x="59" y="20"/>
                  </a:cubicBezTo>
                  <a:cubicBezTo>
                    <a:pt x="62" y="24"/>
                    <a:pt x="63" y="29"/>
                    <a:pt x="63" y="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0" name="Oval 35"/>
            <p:cNvSpPr/>
            <p:nvPr/>
          </p:nvSpPr>
          <p:spPr>
            <a:xfrm>
              <a:off x="3389733" y="3613799"/>
              <a:ext cx="1117805" cy="11178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9" name="Freeform: Shape 79"/>
            <p:cNvSpPr>
              <a:spLocks/>
            </p:cNvSpPr>
            <p:nvPr/>
          </p:nvSpPr>
          <p:spPr bwMode="auto">
            <a:xfrm>
              <a:off x="3726090" y="3900143"/>
              <a:ext cx="445095" cy="545117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6" name="Oval 50"/>
            <p:cNvSpPr/>
            <p:nvPr/>
          </p:nvSpPr>
          <p:spPr>
            <a:xfrm>
              <a:off x="7684463" y="3613799"/>
              <a:ext cx="1117805" cy="11178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5" name="Freeform: Shape 80"/>
            <p:cNvSpPr>
              <a:spLocks/>
            </p:cNvSpPr>
            <p:nvPr/>
          </p:nvSpPr>
          <p:spPr bwMode="auto">
            <a:xfrm>
              <a:off x="7975766" y="3905102"/>
              <a:ext cx="535199" cy="535199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2" name="Oval 63"/>
            <p:cNvSpPr/>
            <p:nvPr/>
          </p:nvSpPr>
          <p:spPr>
            <a:xfrm>
              <a:off x="9831826" y="3275755"/>
              <a:ext cx="1117805" cy="111780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" name="Freeform: Shape 81"/>
            <p:cNvSpPr>
              <a:spLocks noChangeAspect="1"/>
            </p:cNvSpPr>
            <p:nvPr/>
          </p:nvSpPr>
          <p:spPr bwMode="auto">
            <a:xfrm>
              <a:off x="10095337" y="3612177"/>
              <a:ext cx="590784" cy="444961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8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147" y="98"/>
                </a:cxn>
                <a:cxn ang="0">
                  <a:pos x="19" y="98"/>
                </a:cxn>
                <a:cxn ang="0">
                  <a:pos x="19" y="54"/>
                </a:cxn>
                <a:cxn ang="0">
                  <a:pos x="54" y="9"/>
                </a:cxn>
                <a:cxn ang="0">
                  <a:pos x="97" y="54"/>
                </a:cxn>
                <a:cxn ang="0">
                  <a:pos x="127" y="28"/>
                </a:cxn>
                <a:cxn ang="0">
                  <a:pos x="147" y="98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147" y="98"/>
                  </a:moveTo>
                  <a:lnTo>
                    <a:pt x="19" y="98"/>
                  </a:lnTo>
                  <a:lnTo>
                    <a:pt x="19" y="54"/>
                  </a:lnTo>
                  <a:lnTo>
                    <a:pt x="54" y="9"/>
                  </a:lnTo>
                  <a:lnTo>
                    <a:pt x="97" y="54"/>
                  </a:lnTo>
                  <a:lnTo>
                    <a:pt x="127" y="28"/>
                  </a:lnTo>
                  <a:lnTo>
                    <a:pt x="147" y="9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8" name="Oval 41"/>
            <p:cNvSpPr/>
            <p:nvPr/>
          </p:nvSpPr>
          <p:spPr>
            <a:xfrm>
              <a:off x="5537098" y="2998756"/>
              <a:ext cx="1117805" cy="11178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7" name="Freeform: Shape 82"/>
            <p:cNvSpPr>
              <a:spLocks/>
            </p:cNvSpPr>
            <p:nvPr/>
          </p:nvSpPr>
          <p:spPr bwMode="auto">
            <a:xfrm>
              <a:off x="5817537" y="3318976"/>
              <a:ext cx="556928" cy="477366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4" name="Straight Connector 2"/>
            <p:cNvCxnSpPr>
              <a:stCxn id="45" idx="6"/>
              <a:endCxn id="41" idx="2"/>
            </p:cNvCxnSpPr>
            <p:nvPr/>
          </p:nvCxnSpPr>
          <p:spPr>
            <a:xfrm>
              <a:off x="2496888" y="3834658"/>
              <a:ext cx="756131" cy="3380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3"/>
            <p:cNvCxnSpPr>
              <a:stCxn id="41" idx="6"/>
              <a:endCxn id="29" idx="2"/>
            </p:cNvCxnSpPr>
            <p:nvPr/>
          </p:nvCxnSpPr>
          <p:spPr>
            <a:xfrm flipV="1">
              <a:off x="4644253" y="3557659"/>
              <a:ext cx="756131" cy="6150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6"/>
            <p:cNvCxnSpPr>
              <a:stCxn id="29" idx="6"/>
              <a:endCxn id="37" idx="2"/>
            </p:cNvCxnSpPr>
            <p:nvPr/>
          </p:nvCxnSpPr>
          <p:spPr>
            <a:xfrm>
              <a:off x="6791618" y="3557659"/>
              <a:ext cx="756131" cy="61504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9"/>
            <p:cNvCxnSpPr>
              <a:stCxn id="37" idx="6"/>
              <a:endCxn id="33" idx="2"/>
            </p:cNvCxnSpPr>
            <p:nvPr/>
          </p:nvCxnSpPr>
          <p:spPr>
            <a:xfrm flipV="1">
              <a:off x="8938983" y="3834658"/>
              <a:ext cx="756129" cy="33804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9"/>
            <p:cNvSpPr/>
            <p:nvPr/>
          </p:nvSpPr>
          <p:spPr bwMode="auto">
            <a:xfrm>
              <a:off x="2441359" y="3773256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Oval 56"/>
            <p:cNvSpPr/>
            <p:nvPr/>
          </p:nvSpPr>
          <p:spPr bwMode="auto">
            <a:xfrm>
              <a:off x="3187083" y="4110607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Oval 57"/>
            <p:cNvSpPr/>
            <p:nvPr/>
          </p:nvSpPr>
          <p:spPr bwMode="auto">
            <a:xfrm>
              <a:off x="4571999" y="4119484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Oval 58"/>
            <p:cNvSpPr/>
            <p:nvPr/>
          </p:nvSpPr>
          <p:spPr bwMode="auto">
            <a:xfrm>
              <a:off x="5326601" y="3498048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2" name="Oval 59"/>
            <p:cNvSpPr/>
            <p:nvPr/>
          </p:nvSpPr>
          <p:spPr bwMode="auto">
            <a:xfrm>
              <a:off x="6738151" y="3498048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3" name="Oval 60"/>
            <p:cNvSpPr/>
            <p:nvPr/>
          </p:nvSpPr>
          <p:spPr bwMode="auto">
            <a:xfrm>
              <a:off x="7483875" y="4119484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4" name="Oval 61"/>
            <p:cNvSpPr/>
            <p:nvPr/>
          </p:nvSpPr>
          <p:spPr bwMode="auto">
            <a:xfrm>
              <a:off x="8904302" y="4110607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Oval 62"/>
            <p:cNvSpPr/>
            <p:nvPr/>
          </p:nvSpPr>
          <p:spPr bwMode="auto">
            <a:xfrm>
              <a:off x="9623394" y="3773256"/>
              <a:ext cx="124288" cy="124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迭代计划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900817" y="2135654"/>
            <a:ext cx="3081083" cy="817246"/>
            <a:chOff x="7483989" y="3433235"/>
            <a:chExt cx="3081083" cy="817246"/>
          </a:xfrm>
        </p:grpSpPr>
        <p:sp>
          <p:nvSpPr>
            <p:cNvPr id="62" name="矩形 61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5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10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-5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日，服务器部署，数据库设计，基础设施构建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249227" y="4956595"/>
            <a:ext cx="3081083" cy="817246"/>
            <a:chOff x="7483989" y="3433235"/>
            <a:chExt cx="3081083" cy="817246"/>
          </a:xfrm>
        </p:grpSpPr>
        <p:sp>
          <p:nvSpPr>
            <p:cNvPr id="65" name="矩形 64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5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17-5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28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日，前后端开发设计，主要功能实现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400384" y="1935468"/>
            <a:ext cx="3081083" cy="817246"/>
            <a:chOff x="7483989" y="3433235"/>
            <a:chExt cx="3081083" cy="817246"/>
          </a:xfrm>
        </p:grpSpPr>
        <p:sp>
          <p:nvSpPr>
            <p:cNvPr id="68" name="矩形 67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5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29-6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日，实现优先级较低以及迭代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尚未完成功能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2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608163" y="5012736"/>
            <a:ext cx="3081083" cy="595647"/>
            <a:chOff x="7483989" y="3433235"/>
            <a:chExt cx="3081083" cy="595647"/>
          </a:xfrm>
        </p:grpSpPr>
        <p:sp>
          <p:nvSpPr>
            <p:cNvPr id="71" name="矩形 70"/>
            <p:cNvSpPr/>
            <p:nvPr/>
          </p:nvSpPr>
          <p:spPr>
            <a:xfrm>
              <a:off x="7483990" y="3732519"/>
              <a:ext cx="3081082" cy="2963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-6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月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日，软件产品测试，优化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41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3702A068-316A-4C09-AB9E-4FA822D4A471}"/>
              </a:ext>
            </a:extLst>
          </p:cNvPr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用户故事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DA3949D-639F-4C6D-AC51-505F1B2D1935}"/>
              </a:ext>
            </a:extLst>
          </p:cNvPr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131BFE-E6D7-4277-85B4-410C8EF6EC49}"/>
              </a:ext>
            </a:extLst>
          </p:cNvPr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8C675F-08A3-4A83-BBD1-FCF74E85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" y="1918459"/>
            <a:ext cx="10429903" cy="44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F2BB0B-36BD-4D53-9AFA-4072386502D5}"/>
              </a:ext>
            </a:extLst>
          </p:cNvPr>
          <p:cNvSpPr txBox="1"/>
          <p:nvPr/>
        </p:nvSpPr>
        <p:spPr>
          <a:xfrm>
            <a:off x="496388" y="1304925"/>
            <a:ext cx="45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以查找考勤记录为例</a:t>
            </a:r>
          </a:p>
        </p:txBody>
      </p:sp>
    </p:spTree>
    <p:extLst>
      <p:ext uri="{BB962C8B-B14F-4D97-AF65-F5344CB8AC3E}">
        <p14:creationId xmlns:p14="http://schemas.microsoft.com/office/powerpoint/2010/main" val="21741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628" y="3226526"/>
              <a:ext cx="2090057" cy="437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628" y="3266587"/>
              <a:ext cx="2090057" cy="361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02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30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任意多边形 87"/>
          <p:cNvSpPr/>
          <p:nvPr/>
        </p:nvSpPr>
        <p:spPr>
          <a:xfrm>
            <a:off x="4151086" y="2278743"/>
            <a:ext cx="7852228" cy="5021943"/>
          </a:xfrm>
          <a:custGeom>
            <a:avLst/>
            <a:gdLst>
              <a:gd name="connsiteX0" fmla="*/ 7852228 w 7852228"/>
              <a:gd name="connsiteY0" fmla="*/ 2699657 h 5021943"/>
              <a:gd name="connsiteX1" fmla="*/ 7852228 w 7852228"/>
              <a:gd name="connsiteY1" fmla="*/ 2612571 h 5021943"/>
              <a:gd name="connsiteX2" fmla="*/ 4151085 w 7852228"/>
              <a:gd name="connsiteY2" fmla="*/ 5021943 h 5021943"/>
              <a:gd name="connsiteX3" fmla="*/ 696685 w 7852228"/>
              <a:gd name="connsiteY3" fmla="*/ 3004457 h 5021943"/>
              <a:gd name="connsiteX4" fmla="*/ 1059543 w 7852228"/>
              <a:gd name="connsiteY4" fmla="*/ 2452914 h 5021943"/>
              <a:gd name="connsiteX5" fmla="*/ 0 w 7852228"/>
              <a:gd name="connsiteY5" fmla="*/ 1828800 h 5021943"/>
              <a:gd name="connsiteX6" fmla="*/ 624114 w 7852228"/>
              <a:gd name="connsiteY6" fmla="*/ 1190171 h 5021943"/>
              <a:gd name="connsiteX7" fmla="*/ 2452914 w 7852228"/>
              <a:gd name="connsiteY7" fmla="*/ 217714 h 5021943"/>
              <a:gd name="connsiteX8" fmla="*/ 3222171 w 7852228"/>
              <a:gd name="connsiteY8" fmla="*/ 0 h 5021943"/>
              <a:gd name="connsiteX9" fmla="*/ 7852228 w 7852228"/>
              <a:gd name="connsiteY9" fmla="*/ 2699657 h 502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52228" h="5021943">
                <a:moveTo>
                  <a:pt x="7852228" y="2699657"/>
                </a:moveTo>
                <a:lnTo>
                  <a:pt x="7852228" y="2612571"/>
                </a:lnTo>
                <a:lnTo>
                  <a:pt x="4151085" y="5021943"/>
                </a:lnTo>
                <a:lnTo>
                  <a:pt x="696685" y="3004457"/>
                </a:lnTo>
                <a:lnTo>
                  <a:pt x="1059543" y="2452914"/>
                </a:lnTo>
                <a:lnTo>
                  <a:pt x="0" y="1828800"/>
                </a:lnTo>
                <a:lnTo>
                  <a:pt x="624114" y="1190171"/>
                </a:lnTo>
                <a:lnTo>
                  <a:pt x="2452914" y="217714"/>
                </a:lnTo>
                <a:lnTo>
                  <a:pt x="3222171" y="0"/>
                </a:lnTo>
                <a:lnTo>
                  <a:pt x="7852228" y="269965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948745" y="2216090"/>
            <a:ext cx="4294509" cy="3146546"/>
            <a:chOff x="6207559" y="1931726"/>
            <a:chExt cx="4294509" cy="3146546"/>
          </a:xfrm>
        </p:grpSpPr>
        <p:sp>
          <p:nvSpPr>
            <p:cNvPr id="76" name="任意多边形 75"/>
            <p:cNvSpPr/>
            <p:nvPr/>
          </p:nvSpPr>
          <p:spPr>
            <a:xfrm rot="19800000">
              <a:off x="6786832" y="2447993"/>
              <a:ext cx="3128499" cy="2131620"/>
            </a:xfrm>
            <a:custGeom>
              <a:avLst/>
              <a:gdLst>
                <a:gd name="connsiteX0" fmla="*/ 2829996 w 3128499"/>
                <a:gd name="connsiteY0" fmla="*/ 88778 h 2131620"/>
                <a:gd name="connsiteX1" fmla="*/ 3123497 w 3128499"/>
                <a:gd name="connsiteY1" fmla="*/ 610124 h 2131620"/>
                <a:gd name="connsiteX2" fmla="*/ 2636752 w 3128499"/>
                <a:gd name="connsiteY2" fmla="*/ 1207339 h 2131620"/>
                <a:gd name="connsiteX3" fmla="*/ 2524057 w 3128499"/>
                <a:gd name="connsiteY3" fmla="*/ 1218700 h 2131620"/>
                <a:gd name="connsiteX4" fmla="*/ 2524057 w 3128499"/>
                <a:gd name="connsiteY4" fmla="*/ 1217152 h 2131620"/>
                <a:gd name="connsiteX5" fmla="*/ 603106 w 3128499"/>
                <a:gd name="connsiteY5" fmla="*/ 1217152 h 2131620"/>
                <a:gd name="connsiteX6" fmla="*/ 603106 w 3128499"/>
                <a:gd name="connsiteY6" fmla="*/ 1219269 h 2131620"/>
                <a:gd name="connsiteX7" fmla="*/ 551838 w 3128499"/>
                <a:gd name="connsiteY7" fmla="*/ 1224436 h 2131620"/>
                <a:gd name="connsiteX8" fmla="*/ 308466 w 3128499"/>
                <a:gd name="connsiteY8" fmla="*/ 1523044 h 2131620"/>
                <a:gd name="connsiteX9" fmla="*/ 551838 w 3128499"/>
                <a:gd name="connsiteY9" fmla="*/ 1821652 h 2131620"/>
                <a:gd name="connsiteX10" fmla="*/ 598659 w 3128499"/>
                <a:gd name="connsiteY10" fmla="*/ 1826371 h 2131620"/>
                <a:gd name="connsiteX11" fmla="*/ 598658 w 3128499"/>
                <a:gd name="connsiteY11" fmla="*/ 1825509 h 2131620"/>
                <a:gd name="connsiteX12" fmla="*/ 3128499 w 3128499"/>
                <a:gd name="connsiteY12" fmla="*/ 1825509 h 2131620"/>
                <a:gd name="connsiteX13" fmla="*/ 3128499 w 3128499"/>
                <a:gd name="connsiteY13" fmla="*/ 2130309 h 2131620"/>
                <a:gd name="connsiteX14" fmla="*/ 603106 w 3128499"/>
                <a:gd name="connsiteY14" fmla="*/ 2130309 h 2131620"/>
                <a:gd name="connsiteX15" fmla="*/ 603106 w 3128499"/>
                <a:gd name="connsiteY15" fmla="*/ 2131620 h 2131620"/>
                <a:gd name="connsiteX16" fmla="*/ 490410 w 3128499"/>
                <a:gd name="connsiteY16" fmla="*/ 2120259 h 2131620"/>
                <a:gd name="connsiteX17" fmla="*/ 3666 w 3128499"/>
                <a:gd name="connsiteY17" fmla="*/ 1523044 h 2131620"/>
                <a:gd name="connsiteX18" fmla="*/ 490410 w 3128499"/>
                <a:gd name="connsiteY18" fmla="*/ 925829 h 2131620"/>
                <a:gd name="connsiteX19" fmla="*/ 599440 w 3128499"/>
                <a:gd name="connsiteY19" fmla="*/ 914838 h 2131620"/>
                <a:gd name="connsiteX20" fmla="*/ 599440 w 3128499"/>
                <a:gd name="connsiteY20" fmla="*/ 912352 h 2131620"/>
                <a:gd name="connsiteX21" fmla="*/ 2529840 w 3128499"/>
                <a:gd name="connsiteY21" fmla="*/ 912352 h 2131620"/>
                <a:gd name="connsiteX22" fmla="*/ 2529841 w 3128499"/>
                <a:gd name="connsiteY22" fmla="*/ 913317 h 2131620"/>
                <a:gd name="connsiteX23" fmla="*/ 2575325 w 3128499"/>
                <a:gd name="connsiteY23" fmla="*/ 908732 h 2131620"/>
                <a:gd name="connsiteX24" fmla="*/ 2818697 w 3128499"/>
                <a:gd name="connsiteY24" fmla="*/ 610124 h 2131620"/>
                <a:gd name="connsiteX25" fmla="*/ 2575325 w 3128499"/>
                <a:gd name="connsiteY25" fmla="*/ 311517 h 2131620"/>
                <a:gd name="connsiteX26" fmla="*/ 2524057 w 3128499"/>
                <a:gd name="connsiteY26" fmla="*/ 306349 h 2131620"/>
                <a:gd name="connsiteX27" fmla="*/ 2524057 w 3128499"/>
                <a:gd name="connsiteY27" fmla="*/ 304800 h 2131620"/>
                <a:gd name="connsiteX28" fmla="*/ 0 w 3128499"/>
                <a:gd name="connsiteY28" fmla="*/ 304800 h 2131620"/>
                <a:gd name="connsiteX29" fmla="*/ 0 w 3128499"/>
                <a:gd name="connsiteY29" fmla="*/ 0 h 2131620"/>
                <a:gd name="connsiteX30" fmla="*/ 2529840 w 3128499"/>
                <a:gd name="connsiteY30" fmla="*/ 0 h 2131620"/>
                <a:gd name="connsiteX31" fmla="*/ 2529840 w 3128499"/>
                <a:gd name="connsiteY31" fmla="*/ 2132 h 2131620"/>
                <a:gd name="connsiteX32" fmla="*/ 2636752 w 3128499"/>
                <a:gd name="connsiteY32" fmla="*/ 12909 h 2131620"/>
                <a:gd name="connsiteX33" fmla="*/ 2829996 w 3128499"/>
                <a:gd name="connsiteY33" fmla="*/ 88778 h 213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28499" h="2131620">
                  <a:moveTo>
                    <a:pt x="2829996" y="88778"/>
                  </a:moveTo>
                  <a:cubicBezTo>
                    <a:pt x="3005957" y="195694"/>
                    <a:pt x="3123497" y="389183"/>
                    <a:pt x="3123497" y="610124"/>
                  </a:cubicBezTo>
                  <a:cubicBezTo>
                    <a:pt x="3123497" y="904713"/>
                    <a:pt x="2914537" y="1150496"/>
                    <a:pt x="2636752" y="1207339"/>
                  </a:cubicBezTo>
                  <a:lnTo>
                    <a:pt x="2524057" y="1218700"/>
                  </a:lnTo>
                  <a:lnTo>
                    <a:pt x="2524057" y="1217152"/>
                  </a:lnTo>
                  <a:lnTo>
                    <a:pt x="603106" y="1217152"/>
                  </a:lnTo>
                  <a:lnTo>
                    <a:pt x="603106" y="1219269"/>
                  </a:lnTo>
                  <a:lnTo>
                    <a:pt x="551838" y="1224436"/>
                  </a:lnTo>
                  <a:cubicBezTo>
                    <a:pt x="412946" y="1252858"/>
                    <a:pt x="308466" y="1375750"/>
                    <a:pt x="308466" y="1523044"/>
                  </a:cubicBezTo>
                  <a:cubicBezTo>
                    <a:pt x="308466" y="1670339"/>
                    <a:pt x="412946" y="1793230"/>
                    <a:pt x="551838" y="1821652"/>
                  </a:cubicBezTo>
                  <a:lnTo>
                    <a:pt x="598659" y="1826371"/>
                  </a:lnTo>
                  <a:lnTo>
                    <a:pt x="598658" y="1825509"/>
                  </a:lnTo>
                  <a:lnTo>
                    <a:pt x="3128499" y="1825509"/>
                  </a:lnTo>
                  <a:lnTo>
                    <a:pt x="3128499" y="2130309"/>
                  </a:lnTo>
                  <a:lnTo>
                    <a:pt x="603106" y="2130309"/>
                  </a:lnTo>
                  <a:lnTo>
                    <a:pt x="603106" y="2131620"/>
                  </a:lnTo>
                  <a:lnTo>
                    <a:pt x="490410" y="2120259"/>
                  </a:lnTo>
                  <a:cubicBezTo>
                    <a:pt x="212626" y="2063416"/>
                    <a:pt x="3666" y="1817633"/>
                    <a:pt x="3666" y="1523044"/>
                  </a:cubicBezTo>
                  <a:cubicBezTo>
                    <a:pt x="3666" y="1228455"/>
                    <a:pt x="212626" y="982672"/>
                    <a:pt x="490410" y="925829"/>
                  </a:cubicBezTo>
                  <a:lnTo>
                    <a:pt x="599440" y="914838"/>
                  </a:lnTo>
                  <a:lnTo>
                    <a:pt x="599440" y="912352"/>
                  </a:lnTo>
                  <a:lnTo>
                    <a:pt x="2529840" y="912352"/>
                  </a:lnTo>
                  <a:lnTo>
                    <a:pt x="2529841" y="913317"/>
                  </a:lnTo>
                  <a:lnTo>
                    <a:pt x="2575325" y="908732"/>
                  </a:lnTo>
                  <a:cubicBezTo>
                    <a:pt x="2714217" y="880310"/>
                    <a:pt x="2818697" y="757419"/>
                    <a:pt x="2818697" y="610124"/>
                  </a:cubicBezTo>
                  <a:cubicBezTo>
                    <a:pt x="2818697" y="462829"/>
                    <a:pt x="2714217" y="339938"/>
                    <a:pt x="2575325" y="311517"/>
                  </a:cubicBezTo>
                  <a:lnTo>
                    <a:pt x="2524057" y="306349"/>
                  </a:lnTo>
                  <a:lnTo>
                    <a:pt x="2524057" y="304800"/>
                  </a:lnTo>
                  <a:lnTo>
                    <a:pt x="0" y="304800"/>
                  </a:lnTo>
                  <a:lnTo>
                    <a:pt x="0" y="0"/>
                  </a:lnTo>
                  <a:lnTo>
                    <a:pt x="2529840" y="0"/>
                  </a:lnTo>
                  <a:lnTo>
                    <a:pt x="2529840" y="2132"/>
                  </a:lnTo>
                  <a:lnTo>
                    <a:pt x="2636752" y="12909"/>
                  </a:lnTo>
                  <a:cubicBezTo>
                    <a:pt x="2706199" y="27120"/>
                    <a:pt x="2771343" y="53139"/>
                    <a:pt x="2829996" y="887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7" name="Oval 11"/>
            <p:cNvSpPr/>
            <p:nvPr/>
          </p:nvSpPr>
          <p:spPr>
            <a:xfrm rot="19800000">
              <a:off x="8876658" y="1931726"/>
              <a:ext cx="935006" cy="93500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8" name="Oval 12"/>
            <p:cNvSpPr/>
            <p:nvPr/>
          </p:nvSpPr>
          <p:spPr>
            <a:xfrm rot="19800000">
              <a:off x="6891160" y="4143266"/>
              <a:ext cx="935006" cy="93500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9" name="Oval 13"/>
            <p:cNvSpPr/>
            <p:nvPr/>
          </p:nvSpPr>
          <p:spPr>
            <a:xfrm rot="19800000">
              <a:off x="6207559" y="2959234"/>
              <a:ext cx="935006" cy="93500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0" name="Oval 14"/>
            <p:cNvSpPr/>
            <p:nvPr/>
          </p:nvSpPr>
          <p:spPr>
            <a:xfrm rot="19800000">
              <a:off x="9567062" y="3127541"/>
              <a:ext cx="935006" cy="93500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1" name="Oval 11"/>
            <p:cNvSpPr/>
            <p:nvPr/>
          </p:nvSpPr>
          <p:spPr>
            <a:xfrm>
              <a:off x="9157182" y="2199097"/>
              <a:ext cx="373957" cy="400266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2" name="Oval 12"/>
            <p:cNvSpPr/>
            <p:nvPr/>
          </p:nvSpPr>
          <p:spPr>
            <a:xfrm>
              <a:off x="7158530" y="4462315"/>
              <a:ext cx="400266" cy="296910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3" name="Oval 13"/>
            <p:cNvSpPr/>
            <p:nvPr/>
          </p:nvSpPr>
          <p:spPr>
            <a:xfrm>
              <a:off x="6501260" y="3226605"/>
              <a:ext cx="347603" cy="400266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4" name="Oval 14"/>
            <p:cNvSpPr/>
            <p:nvPr/>
          </p:nvSpPr>
          <p:spPr>
            <a:xfrm>
              <a:off x="9834432" y="3394913"/>
              <a:ext cx="400266" cy="400264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迭代计划会议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815518" y="2034129"/>
            <a:ext cx="3081083" cy="817246"/>
            <a:chOff x="7483989" y="3433235"/>
            <a:chExt cx="3081083" cy="817246"/>
          </a:xfrm>
        </p:grpSpPr>
        <p:sp>
          <p:nvSpPr>
            <p:cNvPr id="30" name="矩形 29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完成优先级较低功能，并对程序进行软件测试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2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15518" y="4841717"/>
            <a:ext cx="3081083" cy="595647"/>
            <a:chOff x="7483989" y="3433235"/>
            <a:chExt cx="3081083" cy="595647"/>
          </a:xfrm>
        </p:grpSpPr>
        <p:sp>
          <p:nvSpPr>
            <p:cNvPr id="33" name="矩形 32"/>
            <p:cNvSpPr/>
            <p:nvPr/>
          </p:nvSpPr>
          <p:spPr>
            <a:xfrm>
              <a:off x="7483990" y="3732519"/>
              <a:ext cx="3081082" cy="2963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优化代码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3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59466" y="2034129"/>
            <a:ext cx="3081082" cy="817246"/>
            <a:chOff x="7483990" y="3433235"/>
            <a:chExt cx="3081082" cy="817246"/>
          </a:xfrm>
        </p:grpSpPr>
        <p:sp>
          <p:nvSpPr>
            <p:cNvPr id="36" name="矩形 35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完成基础设施的构建，数据库的设计，代码规范和用户画像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59466" y="4841717"/>
            <a:ext cx="3081082" cy="595391"/>
            <a:chOff x="7483990" y="3433235"/>
            <a:chExt cx="3081082" cy="595391"/>
          </a:xfrm>
        </p:grpSpPr>
        <p:sp>
          <p:nvSpPr>
            <p:cNvPr id="39" name="矩形 38"/>
            <p:cNvSpPr/>
            <p:nvPr/>
          </p:nvSpPr>
          <p:spPr>
            <a:xfrm>
              <a:off x="7483990" y="3732519"/>
              <a:ext cx="3081082" cy="2961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实现程序的主要功能，并进行代码合并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1</a:t>
              </a:r>
              <a:endParaRPr lang="zh-CN" altLang="en-US" sz="1600" b="1" dirty="0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4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65"/>
          <p:cNvSpPr/>
          <p:nvPr/>
        </p:nvSpPr>
        <p:spPr>
          <a:xfrm>
            <a:off x="3991429" y="2061029"/>
            <a:ext cx="8200571" cy="5167085"/>
          </a:xfrm>
          <a:custGeom>
            <a:avLst/>
            <a:gdLst>
              <a:gd name="connsiteX0" fmla="*/ 8200571 w 8200571"/>
              <a:gd name="connsiteY0" fmla="*/ 2336800 h 5167085"/>
              <a:gd name="connsiteX1" fmla="*/ 8200571 w 8200571"/>
              <a:gd name="connsiteY1" fmla="*/ 2264228 h 5167085"/>
              <a:gd name="connsiteX2" fmla="*/ 2946400 w 8200571"/>
              <a:gd name="connsiteY2" fmla="*/ 5167085 h 5167085"/>
              <a:gd name="connsiteX3" fmla="*/ 0 w 8200571"/>
              <a:gd name="connsiteY3" fmla="*/ 3454400 h 5167085"/>
              <a:gd name="connsiteX4" fmla="*/ 4165600 w 8200571"/>
              <a:gd name="connsiteY4" fmla="*/ 0 h 5167085"/>
              <a:gd name="connsiteX5" fmla="*/ 8200571 w 8200571"/>
              <a:gd name="connsiteY5" fmla="*/ 2336800 h 516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0571" h="5167085">
                <a:moveTo>
                  <a:pt x="8200571" y="2336800"/>
                </a:moveTo>
                <a:lnTo>
                  <a:pt x="8200571" y="2264228"/>
                </a:lnTo>
                <a:lnTo>
                  <a:pt x="2946400" y="5167085"/>
                </a:lnTo>
                <a:lnTo>
                  <a:pt x="0" y="3454400"/>
                </a:lnTo>
                <a:lnTo>
                  <a:pt x="4165600" y="0"/>
                </a:lnTo>
                <a:lnTo>
                  <a:pt x="8200571" y="233680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TDD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测试驱动开发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7D303C-5AA3-40A3-992E-E59108942877}"/>
              </a:ext>
            </a:extLst>
          </p:cNvPr>
          <p:cNvSpPr txBox="1"/>
          <p:nvPr/>
        </p:nvSpPr>
        <p:spPr>
          <a:xfrm>
            <a:off x="496388" y="1457244"/>
            <a:ext cx="293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实现用户管理员登录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084437-F421-482B-9A4E-10DF3E8B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2" y="2061029"/>
            <a:ext cx="2443843" cy="4319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666ABE-8F67-493F-AB12-5581F532F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390" y="3429000"/>
            <a:ext cx="7605419" cy="139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B7BBD5E-DA19-48BD-953C-2B5A14ACC44A}"/>
              </a:ext>
            </a:extLst>
          </p:cNvPr>
          <p:cNvSpPr txBox="1"/>
          <p:nvPr/>
        </p:nvSpPr>
        <p:spPr>
          <a:xfrm>
            <a:off x="3855390" y="2544960"/>
            <a:ext cx="6057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控制台输出服务器后端信息和相应的控制台提示</a:t>
            </a:r>
          </a:p>
        </p:txBody>
      </p:sp>
    </p:spTree>
    <p:extLst>
      <p:ext uri="{BB962C8B-B14F-4D97-AF65-F5344CB8AC3E}">
        <p14:creationId xmlns:p14="http://schemas.microsoft.com/office/powerpoint/2010/main" val="201663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 rot="1800000">
            <a:off x="512423" y="1615447"/>
            <a:ext cx="1539042" cy="856030"/>
          </a:xfrm>
          <a:custGeom>
            <a:avLst/>
            <a:gdLst>
              <a:gd name="connsiteX0" fmla="*/ 0 w 1683153"/>
              <a:gd name="connsiteY0" fmla="*/ 0 h 853814"/>
              <a:gd name="connsiteX1" fmla="*/ 1683153 w 1683153"/>
              <a:gd name="connsiteY1" fmla="*/ 0 h 853814"/>
              <a:gd name="connsiteX2" fmla="*/ 1683153 w 1683153"/>
              <a:gd name="connsiteY2" fmla="*/ 853814 h 853814"/>
              <a:gd name="connsiteX3" fmla="*/ 0 w 1683153"/>
              <a:gd name="connsiteY3" fmla="*/ 853814 h 853814"/>
              <a:gd name="connsiteX4" fmla="*/ 0 w 1683153"/>
              <a:gd name="connsiteY4" fmla="*/ 0 h 853814"/>
              <a:gd name="connsiteX0" fmla="*/ 0 w 1683153"/>
              <a:gd name="connsiteY0" fmla="*/ 2216 h 856030"/>
              <a:gd name="connsiteX1" fmla="*/ 559319 w 1683153"/>
              <a:gd name="connsiteY1" fmla="*/ 0 h 856030"/>
              <a:gd name="connsiteX2" fmla="*/ 1683153 w 1683153"/>
              <a:gd name="connsiteY2" fmla="*/ 2216 h 856030"/>
              <a:gd name="connsiteX3" fmla="*/ 1683153 w 1683153"/>
              <a:gd name="connsiteY3" fmla="*/ 856030 h 856030"/>
              <a:gd name="connsiteX4" fmla="*/ 0 w 1683153"/>
              <a:gd name="connsiteY4" fmla="*/ 856030 h 856030"/>
              <a:gd name="connsiteX5" fmla="*/ 0 w 1683153"/>
              <a:gd name="connsiteY5" fmla="*/ 2216 h 856030"/>
              <a:gd name="connsiteX0" fmla="*/ 0 w 1683153"/>
              <a:gd name="connsiteY0" fmla="*/ 2216 h 856030"/>
              <a:gd name="connsiteX1" fmla="*/ 559319 w 1683153"/>
              <a:gd name="connsiteY1" fmla="*/ 0 h 856030"/>
              <a:gd name="connsiteX2" fmla="*/ 1683153 w 1683153"/>
              <a:gd name="connsiteY2" fmla="*/ 2216 h 856030"/>
              <a:gd name="connsiteX3" fmla="*/ 1683153 w 1683153"/>
              <a:gd name="connsiteY3" fmla="*/ 856030 h 856030"/>
              <a:gd name="connsiteX4" fmla="*/ 144111 w 1683153"/>
              <a:gd name="connsiteY4" fmla="*/ 855638 h 856030"/>
              <a:gd name="connsiteX5" fmla="*/ 0 w 1683153"/>
              <a:gd name="connsiteY5" fmla="*/ 856030 h 856030"/>
              <a:gd name="connsiteX6" fmla="*/ 0 w 1683153"/>
              <a:gd name="connsiteY6" fmla="*/ 2216 h 856030"/>
              <a:gd name="connsiteX0" fmla="*/ 0 w 1683153"/>
              <a:gd name="connsiteY0" fmla="*/ 2216 h 856030"/>
              <a:gd name="connsiteX1" fmla="*/ 559319 w 1683153"/>
              <a:gd name="connsiteY1" fmla="*/ 0 h 856030"/>
              <a:gd name="connsiteX2" fmla="*/ 1683153 w 1683153"/>
              <a:gd name="connsiteY2" fmla="*/ 2216 h 856030"/>
              <a:gd name="connsiteX3" fmla="*/ 1683153 w 1683153"/>
              <a:gd name="connsiteY3" fmla="*/ 856030 h 856030"/>
              <a:gd name="connsiteX4" fmla="*/ 144111 w 1683153"/>
              <a:gd name="connsiteY4" fmla="*/ 855638 h 856030"/>
              <a:gd name="connsiteX5" fmla="*/ 0 w 1683153"/>
              <a:gd name="connsiteY5" fmla="*/ 2216 h 856030"/>
              <a:gd name="connsiteX0" fmla="*/ 0 w 1539042"/>
              <a:gd name="connsiteY0" fmla="*/ 855638 h 856030"/>
              <a:gd name="connsiteX1" fmla="*/ 415208 w 1539042"/>
              <a:gd name="connsiteY1" fmla="*/ 0 h 856030"/>
              <a:gd name="connsiteX2" fmla="*/ 1539042 w 1539042"/>
              <a:gd name="connsiteY2" fmla="*/ 2216 h 856030"/>
              <a:gd name="connsiteX3" fmla="*/ 1539042 w 1539042"/>
              <a:gd name="connsiteY3" fmla="*/ 856030 h 856030"/>
              <a:gd name="connsiteX4" fmla="*/ 0 w 1539042"/>
              <a:gd name="connsiteY4" fmla="*/ 855638 h 85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9042" h="856030">
                <a:moveTo>
                  <a:pt x="0" y="855638"/>
                </a:moveTo>
                <a:lnTo>
                  <a:pt x="415208" y="0"/>
                </a:lnTo>
                <a:lnTo>
                  <a:pt x="1539042" y="2216"/>
                </a:lnTo>
                <a:lnTo>
                  <a:pt x="1539042" y="856030"/>
                </a:lnTo>
                <a:lnTo>
                  <a:pt x="0" y="855638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1" name="图片占位符 3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六边形 2"/>
          <p:cNvSpPr/>
          <p:nvPr/>
        </p:nvSpPr>
        <p:spPr>
          <a:xfrm rot="5400000">
            <a:off x="337620" y="1351921"/>
            <a:ext cx="926421" cy="79863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六边形 5"/>
          <p:cNvSpPr/>
          <p:nvPr/>
        </p:nvSpPr>
        <p:spPr>
          <a:xfrm>
            <a:off x="651178" y="1740604"/>
            <a:ext cx="299306" cy="296442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71469" y="1243577"/>
            <a:ext cx="3742811" cy="1152417"/>
            <a:chOff x="7584764" y="3205396"/>
            <a:chExt cx="3742811" cy="1152417"/>
          </a:xfrm>
        </p:grpSpPr>
        <p:sp>
          <p:nvSpPr>
            <p:cNvPr id="11" name="矩形 10"/>
            <p:cNvSpPr/>
            <p:nvPr/>
          </p:nvSpPr>
          <p:spPr>
            <a:xfrm>
              <a:off x="7584764" y="3618252"/>
              <a:ext cx="3742811" cy="7395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前端通过后端提供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URL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，访问特定的服务，实现前端功能，前端向后端提供数据，以测试功能正确性，使用腾讯会议进行沟通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584764" y="3205396"/>
              <a:ext cx="2050552" cy="36407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前后端协同编程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结对编程</a:t>
            </a:r>
          </a:p>
        </p:txBody>
      </p:sp>
      <p:sp>
        <p:nvSpPr>
          <p:cNvPr id="25" name="矩形 2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E13906-9308-4982-8CC4-7BFDD1C65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09" y="2550601"/>
            <a:ext cx="4107536" cy="396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1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 rot="1800000">
            <a:off x="1447501" y="2168989"/>
            <a:ext cx="4864564" cy="3594608"/>
          </a:xfrm>
          <a:custGeom>
            <a:avLst/>
            <a:gdLst>
              <a:gd name="connsiteX0" fmla="*/ 0 w 4864564"/>
              <a:gd name="connsiteY0" fmla="*/ 0 h 3586208"/>
              <a:gd name="connsiteX1" fmla="*/ 4864564 w 4864564"/>
              <a:gd name="connsiteY1" fmla="*/ 0 h 3586208"/>
              <a:gd name="connsiteX2" fmla="*/ 4864564 w 4864564"/>
              <a:gd name="connsiteY2" fmla="*/ 3586208 h 3586208"/>
              <a:gd name="connsiteX3" fmla="*/ 0 w 4864564"/>
              <a:gd name="connsiteY3" fmla="*/ 3586208 h 3586208"/>
              <a:gd name="connsiteX4" fmla="*/ 0 w 4864564"/>
              <a:gd name="connsiteY4" fmla="*/ 0 h 3586208"/>
              <a:gd name="connsiteX0" fmla="*/ 0 w 4864564"/>
              <a:gd name="connsiteY0" fmla="*/ 8400 h 3594608"/>
              <a:gd name="connsiteX1" fmla="*/ 1651318 w 4864564"/>
              <a:gd name="connsiteY1" fmla="*/ 0 h 3594608"/>
              <a:gd name="connsiteX2" fmla="*/ 4864564 w 4864564"/>
              <a:gd name="connsiteY2" fmla="*/ 8400 h 3594608"/>
              <a:gd name="connsiteX3" fmla="*/ 4864564 w 4864564"/>
              <a:gd name="connsiteY3" fmla="*/ 3594608 h 3594608"/>
              <a:gd name="connsiteX4" fmla="*/ 0 w 4864564"/>
              <a:gd name="connsiteY4" fmla="*/ 3594608 h 3594608"/>
              <a:gd name="connsiteX5" fmla="*/ 0 w 4864564"/>
              <a:gd name="connsiteY5" fmla="*/ 8400 h 3594608"/>
              <a:gd name="connsiteX0" fmla="*/ 0 w 4864564"/>
              <a:gd name="connsiteY0" fmla="*/ 3594608 h 3594608"/>
              <a:gd name="connsiteX1" fmla="*/ 1651318 w 4864564"/>
              <a:gd name="connsiteY1" fmla="*/ 0 h 3594608"/>
              <a:gd name="connsiteX2" fmla="*/ 4864564 w 4864564"/>
              <a:gd name="connsiteY2" fmla="*/ 8400 h 3594608"/>
              <a:gd name="connsiteX3" fmla="*/ 4864564 w 4864564"/>
              <a:gd name="connsiteY3" fmla="*/ 3594608 h 3594608"/>
              <a:gd name="connsiteX4" fmla="*/ 0 w 4864564"/>
              <a:gd name="connsiteY4" fmla="*/ 3594608 h 359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564" h="3594608">
                <a:moveTo>
                  <a:pt x="0" y="3594608"/>
                </a:moveTo>
                <a:lnTo>
                  <a:pt x="1651318" y="0"/>
                </a:lnTo>
                <a:lnTo>
                  <a:pt x="4864564" y="8400"/>
                </a:lnTo>
                <a:lnTo>
                  <a:pt x="4864564" y="3594608"/>
                </a:lnTo>
                <a:lnTo>
                  <a:pt x="0" y="3594608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矩形 39"/>
          <p:cNvSpPr/>
          <p:nvPr/>
        </p:nvSpPr>
        <p:spPr>
          <a:xfrm rot="1800000">
            <a:off x="5059342" y="2168989"/>
            <a:ext cx="4864564" cy="3594608"/>
          </a:xfrm>
          <a:custGeom>
            <a:avLst/>
            <a:gdLst>
              <a:gd name="connsiteX0" fmla="*/ 0 w 4864564"/>
              <a:gd name="connsiteY0" fmla="*/ 0 h 3586208"/>
              <a:gd name="connsiteX1" fmla="*/ 4864564 w 4864564"/>
              <a:gd name="connsiteY1" fmla="*/ 0 h 3586208"/>
              <a:gd name="connsiteX2" fmla="*/ 4864564 w 4864564"/>
              <a:gd name="connsiteY2" fmla="*/ 3586208 h 3586208"/>
              <a:gd name="connsiteX3" fmla="*/ 0 w 4864564"/>
              <a:gd name="connsiteY3" fmla="*/ 3586208 h 3586208"/>
              <a:gd name="connsiteX4" fmla="*/ 0 w 4864564"/>
              <a:gd name="connsiteY4" fmla="*/ 0 h 3586208"/>
              <a:gd name="connsiteX0" fmla="*/ 0 w 4864564"/>
              <a:gd name="connsiteY0" fmla="*/ 8400 h 3594608"/>
              <a:gd name="connsiteX1" fmla="*/ 1651318 w 4864564"/>
              <a:gd name="connsiteY1" fmla="*/ 0 h 3594608"/>
              <a:gd name="connsiteX2" fmla="*/ 4864564 w 4864564"/>
              <a:gd name="connsiteY2" fmla="*/ 8400 h 3594608"/>
              <a:gd name="connsiteX3" fmla="*/ 4864564 w 4864564"/>
              <a:gd name="connsiteY3" fmla="*/ 3594608 h 3594608"/>
              <a:gd name="connsiteX4" fmla="*/ 0 w 4864564"/>
              <a:gd name="connsiteY4" fmla="*/ 3594608 h 3594608"/>
              <a:gd name="connsiteX5" fmla="*/ 0 w 4864564"/>
              <a:gd name="connsiteY5" fmla="*/ 8400 h 3594608"/>
              <a:gd name="connsiteX0" fmla="*/ 0 w 4864564"/>
              <a:gd name="connsiteY0" fmla="*/ 3594608 h 3594608"/>
              <a:gd name="connsiteX1" fmla="*/ 1651318 w 4864564"/>
              <a:gd name="connsiteY1" fmla="*/ 0 h 3594608"/>
              <a:gd name="connsiteX2" fmla="*/ 4864564 w 4864564"/>
              <a:gd name="connsiteY2" fmla="*/ 8400 h 3594608"/>
              <a:gd name="connsiteX3" fmla="*/ 4864564 w 4864564"/>
              <a:gd name="connsiteY3" fmla="*/ 3594608 h 3594608"/>
              <a:gd name="connsiteX4" fmla="*/ 0 w 4864564"/>
              <a:gd name="connsiteY4" fmla="*/ 3594608 h 359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564" h="3594608">
                <a:moveTo>
                  <a:pt x="0" y="3594608"/>
                </a:moveTo>
                <a:lnTo>
                  <a:pt x="1651318" y="0"/>
                </a:lnTo>
                <a:lnTo>
                  <a:pt x="4864564" y="8400"/>
                </a:lnTo>
                <a:lnTo>
                  <a:pt x="4864564" y="3594608"/>
                </a:lnTo>
                <a:lnTo>
                  <a:pt x="0" y="3594608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2" name="矩形 39"/>
          <p:cNvSpPr/>
          <p:nvPr/>
        </p:nvSpPr>
        <p:spPr>
          <a:xfrm rot="1800000">
            <a:off x="7157486" y="3475034"/>
            <a:ext cx="4857978" cy="3594608"/>
          </a:xfrm>
          <a:custGeom>
            <a:avLst/>
            <a:gdLst>
              <a:gd name="connsiteX0" fmla="*/ 0 w 4864564"/>
              <a:gd name="connsiteY0" fmla="*/ 0 h 3586208"/>
              <a:gd name="connsiteX1" fmla="*/ 4864564 w 4864564"/>
              <a:gd name="connsiteY1" fmla="*/ 0 h 3586208"/>
              <a:gd name="connsiteX2" fmla="*/ 4864564 w 4864564"/>
              <a:gd name="connsiteY2" fmla="*/ 3586208 h 3586208"/>
              <a:gd name="connsiteX3" fmla="*/ 0 w 4864564"/>
              <a:gd name="connsiteY3" fmla="*/ 3586208 h 3586208"/>
              <a:gd name="connsiteX4" fmla="*/ 0 w 4864564"/>
              <a:gd name="connsiteY4" fmla="*/ 0 h 3586208"/>
              <a:gd name="connsiteX0" fmla="*/ 0 w 4864564"/>
              <a:gd name="connsiteY0" fmla="*/ 8400 h 3594608"/>
              <a:gd name="connsiteX1" fmla="*/ 1651318 w 4864564"/>
              <a:gd name="connsiteY1" fmla="*/ 0 h 3594608"/>
              <a:gd name="connsiteX2" fmla="*/ 4864564 w 4864564"/>
              <a:gd name="connsiteY2" fmla="*/ 8400 h 3594608"/>
              <a:gd name="connsiteX3" fmla="*/ 4864564 w 4864564"/>
              <a:gd name="connsiteY3" fmla="*/ 3594608 h 3594608"/>
              <a:gd name="connsiteX4" fmla="*/ 0 w 4864564"/>
              <a:gd name="connsiteY4" fmla="*/ 3594608 h 3594608"/>
              <a:gd name="connsiteX5" fmla="*/ 0 w 4864564"/>
              <a:gd name="connsiteY5" fmla="*/ 8400 h 3594608"/>
              <a:gd name="connsiteX0" fmla="*/ 0 w 4864564"/>
              <a:gd name="connsiteY0" fmla="*/ 3594608 h 3594608"/>
              <a:gd name="connsiteX1" fmla="*/ 1651318 w 4864564"/>
              <a:gd name="connsiteY1" fmla="*/ 0 h 3594608"/>
              <a:gd name="connsiteX2" fmla="*/ 4864564 w 4864564"/>
              <a:gd name="connsiteY2" fmla="*/ 8400 h 3594608"/>
              <a:gd name="connsiteX3" fmla="*/ 4864564 w 4864564"/>
              <a:gd name="connsiteY3" fmla="*/ 3594608 h 3594608"/>
              <a:gd name="connsiteX4" fmla="*/ 0 w 4864564"/>
              <a:gd name="connsiteY4" fmla="*/ 3594608 h 359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564" h="3594608">
                <a:moveTo>
                  <a:pt x="0" y="3594608"/>
                </a:moveTo>
                <a:lnTo>
                  <a:pt x="1651318" y="0"/>
                </a:lnTo>
                <a:lnTo>
                  <a:pt x="4864564" y="8400"/>
                </a:lnTo>
                <a:lnTo>
                  <a:pt x="4864564" y="3594608"/>
                </a:lnTo>
                <a:lnTo>
                  <a:pt x="0" y="3594608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站立会议</a:t>
            </a: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C85D1A-A291-4E5C-99CF-C44431109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7" y="1685944"/>
            <a:ext cx="8127765" cy="492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9F7355-34A0-476C-A3BB-BC36465F21F1}"/>
              </a:ext>
            </a:extLst>
          </p:cNvPr>
          <p:cNvSpPr txBox="1"/>
          <p:nvPr/>
        </p:nvSpPr>
        <p:spPr>
          <a:xfrm>
            <a:off x="849086" y="1255127"/>
            <a:ext cx="897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采用腾讯会议进行站立会议，讨论昨天做了什么？今天要做什么？有哪些困难？</a:t>
            </a:r>
          </a:p>
        </p:txBody>
      </p:sp>
    </p:spTree>
    <p:extLst>
      <p:ext uri="{BB962C8B-B14F-4D97-AF65-F5344CB8AC3E}">
        <p14:creationId xmlns:p14="http://schemas.microsoft.com/office/powerpoint/2010/main" val="23041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1853997" y="25530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矩形 28"/>
          <p:cNvSpPr/>
          <p:nvPr/>
        </p:nvSpPr>
        <p:spPr>
          <a:xfrm rot="1800000">
            <a:off x="444507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矩形 28"/>
          <p:cNvSpPr/>
          <p:nvPr/>
        </p:nvSpPr>
        <p:spPr>
          <a:xfrm rot="1800000">
            <a:off x="705452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矩形 28"/>
          <p:cNvSpPr/>
          <p:nvPr/>
        </p:nvSpPr>
        <p:spPr>
          <a:xfrm rot="1800000">
            <a:off x="9645602" y="2565778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代码审查</a:t>
            </a: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7DB81C-DF71-42F3-AA91-CB06D33F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" r="122"/>
          <a:stretch>
            <a:fillRect/>
          </a:stretch>
        </p:blipFill>
        <p:spPr bwMode="auto">
          <a:xfrm>
            <a:off x="849087" y="1779974"/>
            <a:ext cx="7307790" cy="4733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BC7495-856B-4985-B32D-A488A0D40A27}"/>
              </a:ext>
            </a:extLst>
          </p:cNvPr>
          <p:cNvSpPr txBox="1"/>
          <p:nvPr/>
        </p:nvSpPr>
        <p:spPr>
          <a:xfrm>
            <a:off x="849087" y="1228725"/>
            <a:ext cx="71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使用腾讯工蜂进行代码审查</a:t>
            </a:r>
          </a:p>
        </p:txBody>
      </p:sp>
    </p:spTree>
    <p:extLst>
      <p:ext uri="{BB962C8B-B14F-4D97-AF65-F5344CB8AC3E}">
        <p14:creationId xmlns:p14="http://schemas.microsoft.com/office/powerpoint/2010/main" val="36292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1853997" y="25530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矩形 28"/>
          <p:cNvSpPr/>
          <p:nvPr/>
        </p:nvSpPr>
        <p:spPr>
          <a:xfrm rot="1800000">
            <a:off x="444507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矩形 28"/>
          <p:cNvSpPr/>
          <p:nvPr/>
        </p:nvSpPr>
        <p:spPr>
          <a:xfrm rot="1800000">
            <a:off x="705452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矩形 28"/>
          <p:cNvSpPr/>
          <p:nvPr/>
        </p:nvSpPr>
        <p:spPr>
          <a:xfrm rot="1800000">
            <a:off x="9645602" y="2565778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持续集成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C6E41-1C68-4CAF-9E6F-730CED283D1D}"/>
              </a:ext>
            </a:extLst>
          </p:cNvPr>
          <p:cNvSpPr txBox="1"/>
          <p:nvPr/>
        </p:nvSpPr>
        <p:spPr>
          <a:xfrm>
            <a:off x="718457" y="1344582"/>
            <a:ext cx="724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解决方案：</a:t>
            </a:r>
            <a:r>
              <a:rPr lang="en-US" altLang="zh-CN" b="1" dirty="0"/>
              <a:t>Jenkins + TAPD</a:t>
            </a:r>
            <a:r>
              <a:rPr lang="zh-CN" altLang="en-US" b="1" dirty="0"/>
              <a:t> </a:t>
            </a:r>
            <a:r>
              <a:rPr lang="en-US" altLang="zh-CN" b="1" dirty="0"/>
              <a:t>+ </a:t>
            </a:r>
            <a:r>
              <a:rPr lang="zh-CN" altLang="en-US" b="1" dirty="0"/>
              <a:t>腾讯工蜂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06C5AB-68AC-4DC3-85AB-5BEA2CB01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5" y="1901811"/>
            <a:ext cx="8638097" cy="4337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5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>
            <a:off x="4591050" y="1924050"/>
            <a:ext cx="7448550" cy="5905500"/>
          </a:xfrm>
          <a:custGeom>
            <a:avLst/>
            <a:gdLst>
              <a:gd name="connsiteX0" fmla="*/ 7448550 w 7448550"/>
              <a:gd name="connsiteY0" fmla="*/ 2609850 h 5905500"/>
              <a:gd name="connsiteX1" fmla="*/ 7372350 w 7448550"/>
              <a:gd name="connsiteY1" fmla="*/ 2647950 h 5905500"/>
              <a:gd name="connsiteX2" fmla="*/ 3771900 w 7448550"/>
              <a:gd name="connsiteY2" fmla="*/ 5905500 h 5905500"/>
              <a:gd name="connsiteX3" fmla="*/ 0 w 7448550"/>
              <a:gd name="connsiteY3" fmla="*/ 3695700 h 5905500"/>
              <a:gd name="connsiteX4" fmla="*/ 742950 w 7448550"/>
              <a:gd name="connsiteY4" fmla="*/ 2057400 h 5905500"/>
              <a:gd name="connsiteX5" fmla="*/ 0 w 7448550"/>
              <a:gd name="connsiteY5" fmla="*/ 1619250 h 5905500"/>
              <a:gd name="connsiteX6" fmla="*/ 781050 w 7448550"/>
              <a:gd name="connsiteY6" fmla="*/ 0 h 5905500"/>
              <a:gd name="connsiteX7" fmla="*/ 2057400 w 7448550"/>
              <a:gd name="connsiteY7" fmla="*/ 704850 h 5905500"/>
              <a:gd name="connsiteX8" fmla="*/ 2971800 w 7448550"/>
              <a:gd name="connsiteY8" fmla="*/ 19050 h 5905500"/>
              <a:gd name="connsiteX9" fmla="*/ 7448550 w 7448550"/>
              <a:gd name="connsiteY9" fmla="*/ 2609850 h 590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550" h="5905500">
                <a:moveTo>
                  <a:pt x="7448550" y="2609850"/>
                </a:moveTo>
                <a:lnTo>
                  <a:pt x="7372350" y="2647950"/>
                </a:lnTo>
                <a:lnTo>
                  <a:pt x="3771900" y="5905500"/>
                </a:lnTo>
                <a:lnTo>
                  <a:pt x="0" y="3695700"/>
                </a:lnTo>
                <a:lnTo>
                  <a:pt x="742950" y="2057400"/>
                </a:lnTo>
                <a:lnTo>
                  <a:pt x="0" y="1619250"/>
                </a:lnTo>
                <a:lnTo>
                  <a:pt x="781050" y="0"/>
                </a:lnTo>
                <a:lnTo>
                  <a:pt x="2057400" y="704850"/>
                </a:lnTo>
                <a:lnTo>
                  <a:pt x="2971800" y="19050"/>
                </a:lnTo>
                <a:lnTo>
                  <a:pt x="7448550" y="260985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持续集成</a:t>
            </a: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-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关联代码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A84395-3766-4766-88CE-7FDAF084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" y="1638653"/>
            <a:ext cx="6587737" cy="4975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82349C-D4FC-4C37-8C68-74D72E6E326B}"/>
              </a:ext>
            </a:extLst>
          </p:cNvPr>
          <p:cNvSpPr txBox="1"/>
          <p:nvPr/>
        </p:nvSpPr>
        <p:spPr>
          <a:xfrm>
            <a:off x="340301" y="1165022"/>
            <a:ext cx="730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将上传至腾讯工蜂托管平台代码关联至项目管理平台</a:t>
            </a:r>
            <a:r>
              <a:rPr lang="en-US" altLang="zh-CN" b="1" dirty="0"/>
              <a:t>TAPD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65"/>
          <p:cNvSpPr/>
          <p:nvPr/>
        </p:nvSpPr>
        <p:spPr>
          <a:xfrm>
            <a:off x="3991429" y="2061029"/>
            <a:ext cx="8200571" cy="5167085"/>
          </a:xfrm>
          <a:custGeom>
            <a:avLst/>
            <a:gdLst>
              <a:gd name="connsiteX0" fmla="*/ 8200571 w 8200571"/>
              <a:gd name="connsiteY0" fmla="*/ 2336800 h 5167085"/>
              <a:gd name="connsiteX1" fmla="*/ 8200571 w 8200571"/>
              <a:gd name="connsiteY1" fmla="*/ 2264228 h 5167085"/>
              <a:gd name="connsiteX2" fmla="*/ 2946400 w 8200571"/>
              <a:gd name="connsiteY2" fmla="*/ 5167085 h 5167085"/>
              <a:gd name="connsiteX3" fmla="*/ 0 w 8200571"/>
              <a:gd name="connsiteY3" fmla="*/ 3454400 h 5167085"/>
              <a:gd name="connsiteX4" fmla="*/ 4165600 w 8200571"/>
              <a:gd name="connsiteY4" fmla="*/ 0 h 5167085"/>
              <a:gd name="connsiteX5" fmla="*/ 8200571 w 8200571"/>
              <a:gd name="connsiteY5" fmla="*/ 2336800 h 516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0571" h="5167085">
                <a:moveTo>
                  <a:pt x="8200571" y="2336800"/>
                </a:moveTo>
                <a:lnTo>
                  <a:pt x="8200571" y="2264228"/>
                </a:lnTo>
                <a:lnTo>
                  <a:pt x="2946400" y="5167085"/>
                </a:lnTo>
                <a:lnTo>
                  <a:pt x="0" y="3454400"/>
                </a:lnTo>
                <a:lnTo>
                  <a:pt x="4165600" y="0"/>
                </a:lnTo>
                <a:lnTo>
                  <a:pt x="8200571" y="233680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易考勤助手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644180-7EA1-4D59-8013-C52BEB66C8F8}"/>
              </a:ext>
            </a:extLst>
          </p:cNvPr>
          <p:cNvSpPr txBox="1"/>
          <p:nvPr/>
        </p:nvSpPr>
        <p:spPr>
          <a:xfrm>
            <a:off x="4953000" y="2890391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基于会议记录的微信小程序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dirty="0"/>
              <a:t>利用腾讯会议导出会议记录自动实现考勤，补假，统计功能。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E8224B-9CE8-4877-8904-220019E07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7" y="1380406"/>
            <a:ext cx="2665212" cy="5090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40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1853997" y="25530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矩形 28"/>
          <p:cNvSpPr/>
          <p:nvPr/>
        </p:nvSpPr>
        <p:spPr>
          <a:xfrm rot="1800000">
            <a:off x="444507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矩形 28"/>
          <p:cNvSpPr/>
          <p:nvPr/>
        </p:nvSpPr>
        <p:spPr>
          <a:xfrm rot="1800000">
            <a:off x="705452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矩形 28"/>
          <p:cNvSpPr/>
          <p:nvPr/>
        </p:nvSpPr>
        <p:spPr>
          <a:xfrm rot="1800000">
            <a:off x="9645602" y="2565778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持续集成</a:t>
            </a: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-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代码提交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C6E41-1C68-4CAF-9E6F-730CED283D1D}"/>
              </a:ext>
            </a:extLst>
          </p:cNvPr>
          <p:cNvSpPr txBox="1"/>
          <p:nvPr/>
        </p:nvSpPr>
        <p:spPr>
          <a:xfrm>
            <a:off x="496388" y="1312564"/>
            <a:ext cx="5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需求关联代码提交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6EBC9F-CBAD-48E4-AA68-00BC7475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0" y="1933737"/>
            <a:ext cx="10293046" cy="431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8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1853997" y="25530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0" name="矩形 28"/>
          <p:cNvSpPr/>
          <p:nvPr/>
        </p:nvSpPr>
        <p:spPr>
          <a:xfrm rot="1800000">
            <a:off x="444507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1" name="矩形 28"/>
          <p:cNvSpPr/>
          <p:nvPr/>
        </p:nvSpPr>
        <p:spPr>
          <a:xfrm rot="1800000">
            <a:off x="7054525" y="2565777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矩形 28"/>
          <p:cNvSpPr/>
          <p:nvPr/>
        </p:nvSpPr>
        <p:spPr>
          <a:xfrm rot="1800000">
            <a:off x="9645602" y="2565778"/>
            <a:ext cx="3335844" cy="3971164"/>
          </a:xfrm>
          <a:custGeom>
            <a:avLst/>
            <a:gdLst>
              <a:gd name="connsiteX0" fmla="*/ 0 w 3335844"/>
              <a:gd name="connsiteY0" fmla="*/ 0 h 3945497"/>
              <a:gd name="connsiteX1" fmla="*/ 3335844 w 3335844"/>
              <a:gd name="connsiteY1" fmla="*/ 0 h 3945497"/>
              <a:gd name="connsiteX2" fmla="*/ 3335844 w 3335844"/>
              <a:gd name="connsiteY2" fmla="*/ 3945497 h 3945497"/>
              <a:gd name="connsiteX3" fmla="*/ 0 w 3335844"/>
              <a:gd name="connsiteY3" fmla="*/ 3945497 h 3945497"/>
              <a:gd name="connsiteX4" fmla="*/ 0 w 3335844"/>
              <a:gd name="connsiteY4" fmla="*/ 0 h 3945497"/>
              <a:gd name="connsiteX0" fmla="*/ 0 w 3335844"/>
              <a:gd name="connsiteY0" fmla="*/ 25667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  <a:gd name="connsiteX5" fmla="*/ 0 w 3335844"/>
              <a:gd name="connsiteY5" fmla="*/ 25667 h 3971164"/>
              <a:gd name="connsiteX0" fmla="*/ 0 w 3335844"/>
              <a:gd name="connsiteY0" fmla="*/ 3971164 h 3971164"/>
              <a:gd name="connsiteX1" fmla="*/ 296935 w 3335844"/>
              <a:gd name="connsiteY1" fmla="*/ 0 h 3971164"/>
              <a:gd name="connsiteX2" fmla="*/ 3335844 w 3335844"/>
              <a:gd name="connsiteY2" fmla="*/ 25667 h 3971164"/>
              <a:gd name="connsiteX3" fmla="*/ 3335844 w 3335844"/>
              <a:gd name="connsiteY3" fmla="*/ 3971164 h 3971164"/>
              <a:gd name="connsiteX4" fmla="*/ 0 w 3335844"/>
              <a:gd name="connsiteY4" fmla="*/ 3971164 h 39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844" h="3971164">
                <a:moveTo>
                  <a:pt x="0" y="3971164"/>
                </a:moveTo>
                <a:lnTo>
                  <a:pt x="296935" y="0"/>
                </a:lnTo>
                <a:lnTo>
                  <a:pt x="3335844" y="25667"/>
                </a:lnTo>
                <a:lnTo>
                  <a:pt x="3335844" y="3971164"/>
                </a:lnTo>
                <a:lnTo>
                  <a:pt x="0" y="3971164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持续集成</a:t>
            </a: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-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流水线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C6E41-1C68-4CAF-9E6F-730CED283D1D}"/>
              </a:ext>
            </a:extLst>
          </p:cNvPr>
          <p:cNvSpPr txBox="1"/>
          <p:nvPr/>
        </p:nvSpPr>
        <p:spPr>
          <a:xfrm>
            <a:off x="849087" y="1603101"/>
            <a:ext cx="5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流水线构建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CA18A4-D871-4BB9-86E7-B203617D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7" y="2457691"/>
            <a:ext cx="9579643" cy="3228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9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628" y="3226526"/>
              <a:ext cx="2090057" cy="437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628" y="3266587"/>
              <a:ext cx="2090057" cy="361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03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10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 rot="1800000">
            <a:off x="1868038" y="2030280"/>
            <a:ext cx="5734800" cy="5465488"/>
          </a:xfrm>
          <a:custGeom>
            <a:avLst/>
            <a:gdLst>
              <a:gd name="connsiteX0" fmla="*/ 0 w 5651471"/>
              <a:gd name="connsiteY0" fmla="*/ 0 h 3589225"/>
              <a:gd name="connsiteX1" fmla="*/ 5651471 w 5651471"/>
              <a:gd name="connsiteY1" fmla="*/ 0 h 3589225"/>
              <a:gd name="connsiteX2" fmla="*/ 5651471 w 5651471"/>
              <a:gd name="connsiteY2" fmla="*/ 3589225 h 3589225"/>
              <a:gd name="connsiteX3" fmla="*/ 0 w 5651471"/>
              <a:gd name="connsiteY3" fmla="*/ 3589225 h 3589225"/>
              <a:gd name="connsiteX4" fmla="*/ 0 w 5651471"/>
              <a:gd name="connsiteY4" fmla="*/ 0 h 3589225"/>
              <a:gd name="connsiteX0" fmla="*/ 0 w 5651471"/>
              <a:gd name="connsiteY0" fmla="*/ 6314 h 3595539"/>
              <a:gd name="connsiteX1" fmla="*/ 3362327 w 5651471"/>
              <a:gd name="connsiteY1" fmla="*/ 0 h 3595539"/>
              <a:gd name="connsiteX2" fmla="*/ 5651471 w 5651471"/>
              <a:gd name="connsiteY2" fmla="*/ 6314 h 3595539"/>
              <a:gd name="connsiteX3" fmla="*/ 5651471 w 5651471"/>
              <a:gd name="connsiteY3" fmla="*/ 3595539 h 3595539"/>
              <a:gd name="connsiteX4" fmla="*/ 0 w 5651471"/>
              <a:gd name="connsiteY4" fmla="*/ 3595539 h 3595539"/>
              <a:gd name="connsiteX5" fmla="*/ 0 w 5651471"/>
              <a:gd name="connsiteY5" fmla="*/ 6314 h 3595539"/>
              <a:gd name="connsiteX0" fmla="*/ 0 w 5651471"/>
              <a:gd name="connsiteY0" fmla="*/ 6314 h 3606073"/>
              <a:gd name="connsiteX1" fmla="*/ 3362327 w 5651471"/>
              <a:gd name="connsiteY1" fmla="*/ 0 h 3606073"/>
              <a:gd name="connsiteX2" fmla="*/ 5651471 w 5651471"/>
              <a:gd name="connsiteY2" fmla="*/ 6314 h 3606073"/>
              <a:gd name="connsiteX3" fmla="*/ 5651471 w 5651471"/>
              <a:gd name="connsiteY3" fmla="*/ 3595539 h 3606073"/>
              <a:gd name="connsiteX4" fmla="*/ 373975 w 5651471"/>
              <a:gd name="connsiteY4" fmla="*/ 3606073 h 3606073"/>
              <a:gd name="connsiteX5" fmla="*/ 0 w 5651471"/>
              <a:gd name="connsiteY5" fmla="*/ 3595539 h 3606073"/>
              <a:gd name="connsiteX6" fmla="*/ 0 w 5651471"/>
              <a:gd name="connsiteY6" fmla="*/ 6314 h 3606073"/>
              <a:gd name="connsiteX0" fmla="*/ 0 w 5651471"/>
              <a:gd name="connsiteY0" fmla="*/ 6314 h 3606073"/>
              <a:gd name="connsiteX1" fmla="*/ 3362327 w 5651471"/>
              <a:gd name="connsiteY1" fmla="*/ 0 h 3606073"/>
              <a:gd name="connsiteX2" fmla="*/ 5651471 w 5651471"/>
              <a:gd name="connsiteY2" fmla="*/ 6314 h 3606073"/>
              <a:gd name="connsiteX3" fmla="*/ 5651471 w 5651471"/>
              <a:gd name="connsiteY3" fmla="*/ 3595539 h 3606073"/>
              <a:gd name="connsiteX4" fmla="*/ 373975 w 5651471"/>
              <a:gd name="connsiteY4" fmla="*/ 3606073 h 3606073"/>
              <a:gd name="connsiteX5" fmla="*/ 0 w 5651471"/>
              <a:gd name="connsiteY5" fmla="*/ 6314 h 3606073"/>
              <a:gd name="connsiteX0" fmla="*/ 0 w 5277496"/>
              <a:gd name="connsiteY0" fmla="*/ 3606073 h 3606073"/>
              <a:gd name="connsiteX1" fmla="*/ 2988352 w 5277496"/>
              <a:gd name="connsiteY1" fmla="*/ 0 h 3606073"/>
              <a:gd name="connsiteX2" fmla="*/ 5277496 w 5277496"/>
              <a:gd name="connsiteY2" fmla="*/ 6314 h 3606073"/>
              <a:gd name="connsiteX3" fmla="*/ 5277496 w 5277496"/>
              <a:gd name="connsiteY3" fmla="*/ 3595539 h 3606073"/>
              <a:gd name="connsiteX4" fmla="*/ 0 w 5277496"/>
              <a:gd name="connsiteY4" fmla="*/ 3606073 h 3606073"/>
              <a:gd name="connsiteX0" fmla="*/ 0 w 5277496"/>
              <a:gd name="connsiteY0" fmla="*/ 3606073 h 3606073"/>
              <a:gd name="connsiteX1" fmla="*/ 2988352 w 5277496"/>
              <a:gd name="connsiteY1" fmla="*/ 0 h 3606073"/>
              <a:gd name="connsiteX2" fmla="*/ 5277496 w 5277496"/>
              <a:gd name="connsiteY2" fmla="*/ 6314 h 3606073"/>
              <a:gd name="connsiteX3" fmla="*/ 5277496 w 5277496"/>
              <a:gd name="connsiteY3" fmla="*/ 3595539 h 3606073"/>
              <a:gd name="connsiteX4" fmla="*/ 1068076 w 5277496"/>
              <a:gd name="connsiteY4" fmla="*/ 3602609 h 3606073"/>
              <a:gd name="connsiteX5" fmla="*/ 0 w 5277496"/>
              <a:gd name="connsiteY5" fmla="*/ 3606073 h 3606073"/>
              <a:gd name="connsiteX0" fmla="*/ 0 w 4209420"/>
              <a:gd name="connsiteY0" fmla="*/ 3602609 h 3602609"/>
              <a:gd name="connsiteX1" fmla="*/ 1920276 w 4209420"/>
              <a:gd name="connsiteY1" fmla="*/ 0 h 3602609"/>
              <a:gd name="connsiteX2" fmla="*/ 4209420 w 4209420"/>
              <a:gd name="connsiteY2" fmla="*/ 6314 h 3602609"/>
              <a:gd name="connsiteX3" fmla="*/ 4209420 w 4209420"/>
              <a:gd name="connsiteY3" fmla="*/ 3595539 h 3602609"/>
              <a:gd name="connsiteX4" fmla="*/ 0 w 4209420"/>
              <a:gd name="connsiteY4" fmla="*/ 3602609 h 3602609"/>
              <a:gd name="connsiteX0" fmla="*/ 0 w 4209420"/>
              <a:gd name="connsiteY0" fmla="*/ 3596295 h 3596295"/>
              <a:gd name="connsiteX1" fmla="*/ 1387696 w 4209420"/>
              <a:gd name="connsiteY1" fmla="*/ 900 h 3596295"/>
              <a:gd name="connsiteX2" fmla="*/ 4209420 w 4209420"/>
              <a:gd name="connsiteY2" fmla="*/ 0 h 3596295"/>
              <a:gd name="connsiteX3" fmla="*/ 4209420 w 4209420"/>
              <a:gd name="connsiteY3" fmla="*/ 3589225 h 3596295"/>
              <a:gd name="connsiteX4" fmla="*/ 0 w 4209420"/>
              <a:gd name="connsiteY4" fmla="*/ 3596295 h 359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9420" h="3596295">
                <a:moveTo>
                  <a:pt x="0" y="3596295"/>
                </a:moveTo>
                <a:lnTo>
                  <a:pt x="1387696" y="900"/>
                </a:lnTo>
                <a:lnTo>
                  <a:pt x="4209420" y="0"/>
                </a:lnTo>
                <a:lnTo>
                  <a:pt x="4209420" y="3589225"/>
                </a:lnTo>
                <a:lnTo>
                  <a:pt x="0" y="3596295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 rot="1800000">
            <a:off x="10245433" y="3283423"/>
            <a:ext cx="1640424" cy="723227"/>
          </a:xfrm>
          <a:custGeom>
            <a:avLst/>
            <a:gdLst>
              <a:gd name="connsiteX0" fmla="*/ 0 w 1640424"/>
              <a:gd name="connsiteY0" fmla="*/ 0 h 720965"/>
              <a:gd name="connsiteX1" fmla="*/ 1640424 w 1640424"/>
              <a:gd name="connsiteY1" fmla="*/ 0 h 720965"/>
              <a:gd name="connsiteX2" fmla="*/ 1640424 w 1640424"/>
              <a:gd name="connsiteY2" fmla="*/ 720965 h 720965"/>
              <a:gd name="connsiteX3" fmla="*/ 0 w 1640424"/>
              <a:gd name="connsiteY3" fmla="*/ 720965 h 720965"/>
              <a:gd name="connsiteX4" fmla="*/ 0 w 1640424"/>
              <a:gd name="connsiteY4" fmla="*/ 0 h 720965"/>
              <a:gd name="connsiteX0" fmla="*/ 0 w 1640424"/>
              <a:gd name="connsiteY0" fmla="*/ 2262 h 723227"/>
              <a:gd name="connsiteX1" fmla="*/ 900173 w 1640424"/>
              <a:gd name="connsiteY1" fmla="*/ 0 h 723227"/>
              <a:gd name="connsiteX2" fmla="*/ 1640424 w 1640424"/>
              <a:gd name="connsiteY2" fmla="*/ 2262 h 723227"/>
              <a:gd name="connsiteX3" fmla="*/ 1640424 w 1640424"/>
              <a:gd name="connsiteY3" fmla="*/ 723227 h 723227"/>
              <a:gd name="connsiteX4" fmla="*/ 0 w 1640424"/>
              <a:gd name="connsiteY4" fmla="*/ 723227 h 723227"/>
              <a:gd name="connsiteX5" fmla="*/ 0 w 1640424"/>
              <a:gd name="connsiteY5" fmla="*/ 2262 h 723227"/>
              <a:gd name="connsiteX0" fmla="*/ 0 w 1640424"/>
              <a:gd name="connsiteY0" fmla="*/ 723227 h 723227"/>
              <a:gd name="connsiteX1" fmla="*/ 900173 w 1640424"/>
              <a:gd name="connsiteY1" fmla="*/ 0 h 723227"/>
              <a:gd name="connsiteX2" fmla="*/ 1640424 w 1640424"/>
              <a:gd name="connsiteY2" fmla="*/ 2262 h 723227"/>
              <a:gd name="connsiteX3" fmla="*/ 1640424 w 1640424"/>
              <a:gd name="connsiteY3" fmla="*/ 723227 h 723227"/>
              <a:gd name="connsiteX4" fmla="*/ 0 w 1640424"/>
              <a:gd name="connsiteY4" fmla="*/ 723227 h 72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0424" h="723227">
                <a:moveTo>
                  <a:pt x="0" y="723227"/>
                </a:moveTo>
                <a:lnTo>
                  <a:pt x="900173" y="0"/>
                </a:lnTo>
                <a:lnTo>
                  <a:pt x="1640424" y="2262"/>
                </a:lnTo>
                <a:lnTo>
                  <a:pt x="1640424" y="723227"/>
                </a:lnTo>
                <a:lnTo>
                  <a:pt x="0" y="72322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822889" y="3927527"/>
            <a:ext cx="4189124" cy="2909907"/>
            <a:chOff x="6822889" y="3927527"/>
            <a:chExt cx="4189124" cy="2909907"/>
          </a:xfrm>
        </p:grpSpPr>
        <p:sp>
          <p:nvSpPr>
            <p:cNvPr id="51" name="矩形 50"/>
            <p:cNvSpPr/>
            <p:nvPr/>
          </p:nvSpPr>
          <p:spPr>
            <a:xfrm rot="1800000">
              <a:off x="6985172" y="4814326"/>
              <a:ext cx="4026841" cy="2023108"/>
            </a:xfrm>
            <a:custGeom>
              <a:avLst/>
              <a:gdLst>
                <a:gd name="connsiteX0" fmla="*/ 0 w 4026841"/>
                <a:gd name="connsiteY0" fmla="*/ 0 h 2023108"/>
                <a:gd name="connsiteX1" fmla="*/ 4026841 w 4026841"/>
                <a:gd name="connsiteY1" fmla="*/ 0 h 2023108"/>
                <a:gd name="connsiteX2" fmla="*/ 4026841 w 4026841"/>
                <a:gd name="connsiteY2" fmla="*/ 2023108 h 2023108"/>
                <a:gd name="connsiteX3" fmla="*/ 0 w 4026841"/>
                <a:gd name="connsiteY3" fmla="*/ 2023108 h 2023108"/>
                <a:gd name="connsiteX4" fmla="*/ 0 w 4026841"/>
                <a:gd name="connsiteY4" fmla="*/ 0 h 2023108"/>
                <a:gd name="connsiteX0" fmla="*/ 0 w 4026841"/>
                <a:gd name="connsiteY0" fmla="*/ 0 h 2023108"/>
                <a:gd name="connsiteX1" fmla="*/ 3194697 w 4026841"/>
                <a:gd name="connsiteY1" fmla="*/ 10870 h 2023108"/>
                <a:gd name="connsiteX2" fmla="*/ 4026841 w 4026841"/>
                <a:gd name="connsiteY2" fmla="*/ 0 h 2023108"/>
                <a:gd name="connsiteX3" fmla="*/ 4026841 w 4026841"/>
                <a:gd name="connsiteY3" fmla="*/ 2023108 h 2023108"/>
                <a:gd name="connsiteX4" fmla="*/ 0 w 4026841"/>
                <a:gd name="connsiteY4" fmla="*/ 2023108 h 2023108"/>
                <a:gd name="connsiteX5" fmla="*/ 0 w 4026841"/>
                <a:gd name="connsiteY5" fmla="*/ 0 h 2023108"/>
                <a:gd name="connsiteX0" fmla="*/ 0 w 4026841"/>
                <a:gd name="connsiteY0" fmla="*/ 2023108 h 2023108"/>
                <a:gd name="connsiteX1" fmla="*/ 3194697 w 4026841"/>
                <a:gd name="connsiteY1" fmla="*/ 10870 h 2023108"/>
                <a:gd name="connsiteX2" fmla="*/ 4026841 w 4026841"/>
                <a:gd name="connsiteY2" fmla="*/ 0 h 2023108"/>
                <a:gd name="connsiteX3" fmla="*/ 4026841 w 4026841"/>
                <a:gd name="connsiteY3" fmla="*/ 2023108 h 2023108"/>
                <a:gd name="connsiteX4" fmla="*/ 0 w 4026841"/>
                <a:gd name="connsiteY4" fmla="*/ 2023108 h 202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41" h="2023108">
                  <a:moveTo>
                    <a:pt x="0" y="2023108"/>
                  </a:moveTo>
                  <a:lnTo>
                    <a:pt x="3194697" y="10870"/>
                  </a:lnTo>
                  <a:lnTo>
                    <a:pt x="4026841" y="0"/>
                  </a:lnTo>
                  <a:lnTo>
                    <a:pt x="4026841" y="2023108"/>
                  </a:lnTo>
                  <a:lnTo>
                    <a:pt x="0" y="2023108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 lang="zh-CN" altLang="en-US" sz="825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1800000">
              <a:off x="6934055" y="4509359"/>
              <a:ext cx="3350223" cy="1631962"/>
            </a:xfrm>
            <a:custGeom>
              <a:avLst/>
              <a:gdLst>
                <a:gd name="connsiteX0" fmla="*/ 0 w 3350223"/>
                <a:gd name="connsiteY0" fmla="*/ 0 h 1617555"/>
                <a:gd name="connsiteX1" fmla="*/ 3350223 w 3350223"/>
                <a:gd name="connsiteY1" fmla="*/ 0 h 1617555"/>
                <a:gd name="connsiteX2" fmla="*/ 3350223 w 3350223"/>
                <a:gd name="connsiteY2" fmla="*/ 1617555 h 1617555"/>
                <a:gd name="connsiteX3" fmla="*/ 0 w 3350223"/>
                <a:gd name="connsiteY3" fmla="*/ 1617555 h 1617555"/>
                <a:gd name="connsiteX4" fmla="*/ 0 w 3350223"/>
                <a:gd name="connsiteY4" fmla="*/ 0 h 1617555"/>
                <a:gd name="connsiteX0" fmla="*/ 0 w 3350223"/>
                <a:gd name="connsiteY0" fmla="*/ 14407 h 1631962"/>
                <a:gd name="connsiteX1" fmla="*/ 2496154 w 3350223"/>
                <a:gd name="connsiteY1" fmla="*/ 0 h 1631962"/>
                <a:gd name="connsiteX2" fmla="*/ 3350223 w 3350223"/>
                <a:gd name="connsiteY2" fmla="*/ 14407 h 1631962"/>
                <a:gd name="connsiteX3" fmla="*/ 3350223 w 3350223"/>
                <a:gd name="connsiteY3" fmla="*/ 1631962 h 1631962"/>
                <a:gd name="connsiteX4" fmla="*/ 0 w 3350223"/>
                <a:gd name="connsiteY4" fmla="*/ 1631962 h 1631962"/>
                <a:gd name="connsiteX5" fmla="*/ 0 w 3350223"/>
                <a:gd name="connsiteY5" fmla="*/ 14407 h 1631962"/>
                <a:gd name="connsiteX0" fmla="*/ 0 w 3350223"/>
                <a:gd name="connsiteY0" fmla="*/ 1631962 h 1631962"/>
                <a:gd name="connsiteX1" fmla="*/ 2496154 w 3350223"/>
                <a:gd name="connsiteY1" fmla="*/ 0 h 1631962"/>
                <a:gd name="connsiteX2" fmla="*/ 3350223 w 3350223"/>
                <a:gd name="connsiteY2" fmla="*/ 14407 h 1631962"/>
                <a:gd name="connsiteX3" fmla="*/ 3350223 w 3350223"/>
                <a:gd name="connsiteY3" fmla="*/ 1631962 h 1631962"/>
                <a:gd name="connsiteX4" fmla="*/ 0 w 3350223"/>
                <a:gd name="connsiteY4" fmla="*/ 1631962 h 163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223" h="1631962">
                  <a:moveTo>
                    <a:pt x="0" y="1631962"/>
                  </a:moveTo>
                  <a:lnTo>
                    <a:pt x="2496154" y="0"/>
                  </a:lnTo>
                  <a:lnTo>
                    <a:pt x="3350223" y="14407"/>
                  </a:lnTo>
                  <a:lnTo>
                    <a:pt x="3350223" y="1631962"/>
                  </a:lnTo>
                  <a:lnTo>
                    <a:pt x="0" y="1631962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 lang="zh-CN" altLang="en-US" sz="825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1800000">
              <a:off x="6890811" y="4166640"/>
              <a:ext cx="3006068" cy="1372155"/>
            </a:xfrm>
            <a:custGeom>
              <a:avLst/>
              <a:gdLst>
                <a:gd name="connsiteX0" fmla="*/ 0 w 3029469"/>
                <a:gd name="connsiteY0" fmla="*/ 0 h 1382837"/>
                <a:gd name="connsiteX1" fmla="*/ 3029469 w 3029469"/>
                <a:gd name="connsiteY1" fmla="*/ 0 h 1382837"/>
                <a:gd name="connsiteX2" fmla="*/ 3029469 w 3029469"/>
                <a:gd name="connsiteY2" fmla="*/ 1382837 h 1382837"/>
                <a:gd name="connsiteX3" fmla="*/ 0 w 3029469"/>
                <a:gd name="connsiteY3" fmla="*/ 1382837 h 1382837"/>
                <a:gd name="connsiteX4" fmla="*/ 0 w 3029469"/>
                <a:gd name="connsiteY4" fmla="*/ 0 h 1382837"/>
                <a:gd name="connsiteX0" fmla="*/ 0 w 3029469"/>
                <a:gd name="connsiteY0" fmla="*/ 5845 h 1388682"/>
                <a:gd name="connsiteX1" fmla="*/ 2044245 w 3029469"/>
                <a:gd name="connsiteY1" fmla="*/ 0 h 1388682"/>
                <a:gd name="connsiteX2" fmla="*/ 3029469 w 3029469"/>
                <a:gd name="connsiteY2" fmla="*/ 5845 h 1388682"/>
                <a:gd name="connsiteX3" fmla="*/ 3029469 w 3029469"/>
                <a:gd name="connsiteY3" fmla="*/ 1388682 h 1388682"/>
                <a:gd name="connsiteX4" fmla="*/ 0 w 3029469"/>
                <a:gd name="connsiteY4" fmla="*/ 1388682 h 1388682"/>
                <a:gd name="connsiteX5" fmla="*/ 0 w 3029469"/>
                <a:gd name="connsiteY5" fmla="*/ 5845 h 1388682"/>
                <a:gd name="connsiteX0" fmla="*/ 0 w 3029469"/>
                <a:gd name="connsiteY0" fmla="*/ 1388682 h 1388682"/>
                <a:gd name="connsiteX1" fmla="*/ 2044245 w 3029469"/>
                <a:gd name="connsiteY1" fmla="*/ 0 h 1388682"/>
                <a:gd name="connsiteX2" fmla="*/ 3029469 w 3029469"/>
                <a:gd name="connsiteY2" fmla="*/ 5845 h 1388682"/>
                <a:gd name="connsiteX3" fmla="*/ 3029469 w 3029469"/>
                <a:gd name="connsiteY3" fmla="*/ 1388682 h 1388682"/>
                <a:gd name="connsiteX4" fmla="*/ 0 w 3029469"/>
                <a:gd name="connsiteY4" fmla="*/ 1388682 h 1388682"/>
                <a:gd name="connsiteX0" fmla="*/ 0 w 3029469"/>
                <a:gd name="connsiteY0" fmla="*/ 1382837 h 1382837"/>
                <a:gd name="connsiteX1" fmla="*/ 2056186 w 3029469"/>
                <a:gd name="connsiteY1" fmla="*/ 2039 h 1382837"/>
                <a:gd name="connsiteX2" fmla="*/ 3029469 w 3029469"/>
                <a:gd name="connsiteY2" fmla="*/ 0 h 1382837"/>
                <a:gd name="connsiteX3" fmla="*/ 3029469 w 3029469"/>
                <a:gd name="connsiteY3" fmla="*/ 1382837 h 1382837"/>
                <a:gd name="connsiteX4" fmla="*/ 0 w 3029469"/>
                <a:gd name="connsiteY4" fmla="*/ 1382837 h 13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469" h="1382837">
                  <a:moveTo>
                    <a:pt x="0" y="1382837"/>
                  </a:moveTo>
                  <a:lnTo>
                    <a:pt x="2056186" y="2039"/>
                  </a:lnTo>
                  <a:lnTo>
                    <a:pt x="3029469" y="0"/>
                  </a:lnTo>
                  <a:lnTo>
                    <a:pt x="3029469" y="1382837"/>
                  </a:lnTo>
                  <a:lnTo>
                    <a:pt x="0" y="1382837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 lang="zh-CN" altLang="en-US" sz="825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800000">
              <a:off x="6822889" y="3927527"/>
              <a:ext cx="2634776" cy="993726"/>
            </a:xfrm>
            <a:custGeom>
              <a:avLst/>
              <a:gdLst>
                <a:gd name="connsiteX0" fmla="*/ 0 w 2634776"/>
                <a:gd name="connsiteY0" fmla="*/ 0 h 991610"/>
                <a:gd name="connsiteX1" fmla="*/ 2634776 w 2634776"/>
                <a:gd name="connsiteY1" fmla="*/ 0 h 991610"/>
                <a:gd name="connsiteX2" fmla="*/ 2634776 w 2634776"/>
                <a:gd name="connsiteY2" fmla="*/ 991610 h 991610"/>
                <a:gd name="connsiteX3" fmla="*/ 0 w 2634776"/>
                <a:gd name="connsiteY3" fmla="*/ 991610 h 991610"/>
                <a:gd name="connsiteX4" fmla="*/ 0 w 2634776"/>
                <a:gd name="connsiteY4" fmla="*/ 0 h 991610"/>
                <a:gd name="connsiteX0" fmla="*/ 0 w 2634776"/>
                <a:gd name="connsiteY0" fmla="*/ 2116 h 993726"/>
                <a:gd name="connsiteX1" fmla="*/ 1368300 w 2634776"/>
                <a:gd name="connsiteY1" fmla="*/ 0 h 993726"/>
                <a:gd name="connsiteX2" fmla="*/ 2634776 w 2634776"/>
                <a:gd name="connsiteY2" fmla="*/ 2116 h 993726"/>
                <a:gd name="connsiteX3" fmla="*/ 2634776 w 2634776"/>
                <a:gd name="connsiteY3" fmla="*/ 993726 h 993726"/>
                <a:gd name="connsiteX4" fmla="*/ 0 w 2634776"/>
                <a:gd name="connsiteY4" fmla="*/ 993726 h 993726"/>
                <a:gd name="connsiteX5" fmla="*/ 0 w 2634776"/>
                <a:gd name="connsiteY5" fmla="*/ 2116 h 993726"/>
                <a:gd name="connsiteX0" fmla="*/ 0 w 2634776"/>
                <a:gd name="connsiteY0" fmla="*/ 993726 h 993726"/>
                <a:gd name="connsiteX1" fmla="*/ 1368300 w 2634776"/>
                <a:gd name="connsiteY1" fmla="*/ 0 h 993726"/>
                <a:gd name="connsiteX2" fmla="*/ 2634776 w 2634776"/>
                <a:gd name="connsiteY2" fmla="*/ 2116 h 993726"/>
                <a:gd name="connsiteX3" fmla="*/ 2634776 w 2634776"/>
                <a:gd name="connsiteY3" fmla="*/ 993726 h 993726"/>
                <a:gd name="connsiteX4" fmla="*/ 0 w 2634776"/>
                <a:gd name="connsiteY4" fmla="*/ 993726 h 99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776" h="993726">
                  <a:moveTo>
                    <a:pt x="0" y="993726"/>
                  </a:moveTo>
                  <a:lnTo>
                    <a:pt x="1368300" y="0"/>
                  </a:lnTo>
                  <a:lnTo>
                    <a:pt x="2634776" y="2116"/>
                  </a:lnTo>
                  <a:lnTo>
                    <a:pt x="2634776" y="993726"/>
                  </a:lnTo>
                  <a:lnTo>
                    <a:pt x="0" y="993726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 lang="zh-CN" altLang="en-US" sz="825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测试计划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0732DC8-D054-48AF-8D63-91F2B7E25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3" y="2123822"/>
            <a:ext cx="10941505" cy="350470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1BA2BB9-1FB6-41D0-8C25-3BF948127622}"/>
              </a:ext>
            </a:extLst>
          </p:cNvPr>
          <p:cNvSpPr txBox="1"/>
          <p:nvPr/>
        </p:nvSpPr>
        <p:spPr>
          <a:xfrm>
            <a:off x="274320" y="1369283"/>
            <a:ext cx="64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分为</a:t>
            </a:r>
            <a:r>
              <a:rPr lang="en-US" altLang="zh-CN" b="1" dirty="0"/>
              <a:t>UI</a:t>
            </a:r>
            <a:r>
              <a:rPr lang="zh-CN" altLang="en-US" b="1" dirty="0"/>
              <a:t>测试、单元测试、性能测试、极限测试和矩阵测试</a:t>
            </a:r>
          </a:p>
        </p:txBody>
      </p:sp>
    </p:spTree>
    <p:extLst>
      <p:ext uri="{BB962C8B-B14F-4D97-AF65-F5344CB8AC3E}">
        <p14:creationId xmlns:p14="http://schemas.microsoft.com/office/powerpoint/2010/main" val="35219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 rot="1800000">
            <a:off x="9816672" y="2264672"/>
            <a:ext cx="3745990" cy="4780389"/>
          </a:xfrm>
          <a:custGeom>
            <a:avLst/>
            <a:gdLst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0 w 3745990"/>
              <a:gd name="connsiteY3" fmla="*/ 4780389 h 4780389"/>
              <a:gd name="connsiteX4" fmla="*/ 0 w 3745990"/>
              <a:gd name="connsiteY4" fmla="*/ 0 h 4780389"/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39345 w 3745990"/>
              <a:gd name="connsiteY3" fmla="*/ 4772337 h 4780389"/>
              <a:gd name="connsiteX4" fmla="*/ 0 w 3745990"/>
              <a:gd name="connsiteY4" fmla="*/ 0 h 47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5990" h="4780389">
                <a:moveTo>
                  <a:pt x="0" y="0"/>
                </a:moveTo>
                <a:lnTo>
                  <a:pt x="3745990" y="0"/>
                </a:lnTo>
                <a:lnTo>
                  <a:pt x="3745990" y="4780389"/>
                </a:lnTo>
                <a:lnTo>
                  <a:pt x="39345" y="4772337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4" name="矩形 72"/>
          <p:cNvSpPr/>
          <p:nvPr/>
        </p:nvSpPr>
        <p:spPr>
          <a:xfrm rot="1800000">
            <a:off x="7158605" y="2264673"/>
            <a:ext cx="3745990" cy="4780389"/>
          </a:xfrm>
          <a:custGeom>
            <a:avLst/>
            <a:gdLst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0 w 3745990"/>
              <a:gd name="connsiteY3" fmla="*/ 4780389 h 4780389"/>
              <a:gd name="connsiteX4" fmla="*/ 0 w 3745990"/>
              <a:gd name="connsiteY4" fmla="*/ 0 h 4780389"/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39345 w 3745990"/>
              <a:gd name="connsiteY3" fmla="*/ 4772337 h 4780389"/>
              <a:gd name="connsiteX4" fmla="*/ 0 w 3745990"/>
              <a:gd name="connsiteY4" fmla="*/ 0 h 47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5990" h="4780389">
                <a:moveTo>
                  <a:pt x="0" y="0"/>
                </a:moveTo>
                <a:lnTo>
                  <a:pt x="3745990" y="0"/>
                </a:lnTo>
                <a:lnTo>
                  <a:pt x="3745990" y="4780389"/>
                </a:lnTo>
                <a:lnTo>
                  <a:pt x="39345" y="4772337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5" name="矩形 72"/>
          <p:cNvSpPr/>
          <p:nvPr/>
        </p:nvSpPr>
        <p:spPr>
          <a:xfrm rot="1800000">
            <a:off x="4504733" y="2264673"/>
            <a:ext cx="3745990" cy="4780389"/>
          </a:xfrm>
          <a:custGeom>
            <a:avLst/>
            <a:gdLst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0 w 3745990"/>
              <a:gd name="connsiteY3" fmla="*/ 4780389 h 4780389"/>
              <a:gd name="connsiteX4" fmla="*/ 0 w 3745990"/>
              <a:gd name="connsiteY4" fmla="*/ 0 h 4780389"/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39345 w 3745990"/>
              <a:gd name="connsiteY3" fmla="*/ 4772337 h 4780389"/>
              <a:gd name="connsiteX4" fmla="*/ 0 w 3745990"/>
              <a:gd name="connsiteY4" fmla="*/ 0 h 47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5990" h="4780389">
                <a:moveTo>
                  <a:pt x="0" y="0"/>
                </a:moveTo>
                <a:lnTo>
                  <a:pt x="3745990" y="0"/>
                </a:lnTo>
                <a:lnTo>
                  <a:pt x="3745990" y="4780389"/>
                </a:lnTo>
                <a:lnTo>
                  <a:pt x="39345" y="4772337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6" name="矩形 72"/>
          <p:cNvSpPr/>
          <p:nvPr/>
        </p:nvSpPr>
        <p:spPr>
          <a:xfrm rot="1800000">
            <a:off x="1861280" y="2264674"/>
            <a:ext cx="3745990" cy="4780389"/>
          </a:xfrm>
          <a:custGeom>
            <a:avLst/>
            <a:gdLst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0 w 3745990"/>
              <a:gd name="connsiteY3" fmla="*/ 4780389 h 4780389"/>
              <a:gd name="connsiteX4" fmla="*/ 0 w 3745990"/>
              <a:gd name="connsiteY4" fmla="*/ 0 h 4780389"/>
              <a:gd name="connsiteX0" fmla="*/ 0 w 3745990"/>
              <a:gd name="connsiteY0" fmla="*/ 0 h 4780389"/>
              <a:gd name="connsiteX1" fmla="*/ 3745990 w 3745990"/>
              <a:gd name="connsiteY1" fmla="*/ 0 h 4780389"/>
              <a:gd name="connsiteX2" fmla="*/ 3745990 w 3745990"/>
              <a:gd name="connsiteY2" fmla="*/ 4780389 h 4780389"/>
              <a:gd name="connsiteX3" fmla="*/ 39345 w 3745990"/>
              <a:gd name="connsiteY3" fmla="*/ 4772337 h 4780389"/>
              <a:gd name="connsiteX4" fmla="*/ 0 w 3745990"/>
              <a:gd name="connsiteY4" fmla="*/ 0 h 47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5990" h="4780389">
                <a:moveTo>
                  <a:pt x="0" y="0"/>
                </a:moveTo>
                <a:lnTo>
                  <a:pt x="3745990" y="0"/>
                </a:lnTo>
                <a:lnTo>
                  <a:pt x="3745990" y="4780389"/>
                </a:lnTo>
                <a:lnTo>
                  <a:pt x="39345" y="4772337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测试用例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9AC928BB-997E-40F6-BCAC-5B4E183C1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801945"/>
            <a:ext cx="8937120" cy="4517435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2EF03433-F2D0-4630-8F50-89277657D33A}"/>
              </a:ext>
            </a:extLst>
          </p:cNvPr>
          <p:cNvSpPr txBox="1"/>
          <p:nvPr/>
        </p:nvSpPr>
        <p:spPr>
          <a:xfrm>
            <a:off x="797878" y="1292123"/>
            <a:ext cx="669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根据功能划分测试用例</a:t>
            </a:r>
          </a:p>
        </p:txBody>
      </p:sp>
    </p:spTree>
    <p:extLst>
      <p:ext uri="{BB962C8B-B14F-4D97-AF65-F5344CB8AC3E}">
        <p14:creationId xmlns:p14="http://schemas.microsoft.com/office/powerpoint/2010/main" val="36650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文本框 216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测试结果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79A3AD-340B-454A-87F5-D26A10884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3" y="1726964"/>
            <a:ext cx="5219392" cy="2882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C86579-4068-426A-B381-156EF55431FA}"/>
              </a:ext>
            </a:extLst>
          </p:cNvPr>
          <p:cNvSpPr txBox="1"/>
          <p:nvPr/>
        </p:nvSpPr>
        <p:spPr>
          <a:xfrm>
            <a:off x="371783" y="1209177"/>
            <a:ext cx="486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UI</a:t>
            </a:r>
            <a:r>
              <a:rPr lang="zh-CN" altLang="en-US" b="1" dirty="0"/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06E4A6-1B6E-4E2C-ABF0-D58EE9C2FCE6}"/>
              </a:ext>
            </a:extLst>
          </p:cNvPr>
          <p:cNvSpPr txBox="1"/>
          <p:nvPr/>
        </p:nvSpPr>
        <p:spPr>
          <a:xfrm>
            <a:off x="6233580" y="2334640"/>
            <a:ext cx="347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功能测试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EA90BE-7879-46C1-9524-2F1BA391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80" y="3168413"/>
            <a:ext cx="54864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2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628" y="3226526"/>
              <a:ext cx="2090057" cy="437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628" y="3266587"/>
              <a:ext cx="2090057" cy="361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04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3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 40"/>
          <p:cNvSpPr/>
          <p:nvPr/>
        </p:nvSpPr>
        <p:spPr>
          <a:xfrm>
            <a:off x="969404" y="1670050"/>
            <a:ext cx="6350000" cy="5651500"/>
          </a:xfrm>
          <a:custGeom>
            <a:avLst/>
            <a:gdLst>
              <a:gd name="connsiteX0" fmla="*/ 6350000 w 6350000"/>
              <a:gd name="connsiteY0" fmla="*/ 3251200 h 5651500"/>
              <a:gd name="connsiteX1" fmla="*/ 6350000 w 6350000"/>
              <a:gd name="connsiteY1" fmla="*/ 3187700 h 5651500"/>
              <a:gd name="connsiteX2" fmla="*/ 2705100 w 6350000"/>
              <a:gd name="connsiteY2" fmla="*/ 5651500 h 5651500"/>
              <a:gd name="connsiteX3" fmla="*/ 431800 w 6350000"/>
              <a:gd name="connsiteY3" fmla="*/ 4330700 h 5651500"/>
              <a:gd name="connsiteX4" fmla="*/ 723900 w 6350000"/>
              <a:gd name="connsiteY4" fmla="*/ 3683000 h 5651500"/>
              <a:gd name="connsiteX5" fmla="*/ 317500 w 6350000"/>
              <a:gd name="connsiteY5" fmla="*/ 3429000 h 5651500"/>
              <a:gd name="connsiteX6" fmla="*/ 533400 w 6350000"/>
              <a:gd name="connsiteY6" fmla="*/ 2819400 h 5651500"/>
              <a:gd name="connsiteX7" fmla="*/ 152400 w 6350000"/>
              <a:gd name="connsiteY7" fmla="*/ 2552700 h 5651500"/>
              <a:gd name="connsiteX8" fmla="*/ 609600 w 6350000"/>
              <a:gd name="connsiteY8" fmla="*/ 1981200 h 5651500"/>
              <a:gd name="connsiteX9" fmla="*/ 76200 w 6350000"/>
              <a:gd name="connsiteY9" fmla="*/ 1689100 h 5651500"/>
              <a:gd name="connsiteX10" fmla="*/ 546100 w 6350000"/>
              <a:gd name="connsiteY10" fmla="*/ 1092200 h 5651500"/>
              <a:gd name="connsiteX11" fmla="*/ 0 w 6350000"/>
              <a:gd name="connsiteY11" fmla="*/ 736600 h 5651500"/>
              <a:gd name="connsiteX12" fmla="*/ 774700 w 6350000"/>
              <a:gd name="connsiteY12" fmla="*/ 0 h 5651500"/>
              <a:gd name="connsiteX13" fmla="*/ 6350000 w 6350000"/>
              <a:gd name="connsiteY13" fmla="*/ 3251200 h 565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0000" h="5651500">
                <a:moveTo>
                  <a:pt x="6350000" y="3251200"/>
                </a:moveTo>
                <a:lnTo>
                  <a:pt x="6350000" y="3187700"/>
                </a:lnTo>
                <a:lnTo>
                  <a:pt x="2705100" y="5651500"/>
                </a:lnTo>
                <a:lnTo>
                  <a:pt x="431800" y="4330700"/>
                </a:lnTo>
                <a:lnTo>
                  <a:pt x="723900" y="3683000"/>
                </a:lnTo>
                <a:lnTo>
                  <a:pt x="317500" y="3429000"/>
                </a:lnTo>
                <a:lnTo>
                  <a:pt x="533400" y="2819400"/>
                </a:lnTo>
                <a:lnTo>
                  <a:pt x="152400" y="2552700"/>
                </a:lnTo>
                <a:lnTo>
                  <a:pt x="609600" y="1981200"/>
                </a:lnTo>
                <a:lnTo>
                  <a:pt x="76200" y="1689100"/>
                </a:lnTo>
                <a:lnTo>
                  <a:pt x="546100" y="1092200"/>
                </a:lnTo>
                <a:lnTo>
                  <a:pt x="0" y="736600"/>
                </a:lnTo>
                <a:lnTo>
                  <a:pt x="774700" y="0"/>
                </a:lnTo>
                <a:lnTo>
                  <a:pt x="6350000" y="325120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f4bf9d0e-13eb-49cb-b92a-bdd1fc935cff"/>
          <p:cNvGrpSpPr>
            <a:grpSpLocks noChangeAspect="1"/>
          </p:cNvGrpSpPr>
          <p:nvPr/>
        </p:nvGrpSpPr>
        <p:grpSpPr>
          <a:xfrm>
            <a:off x="941272" y="1631951"/>
            <a:ext cx="1097666" cy="4429124"/>
            <a:chOff x="5507038" y="1052513"/>
            <a:chExt cx="1177925" cy="4752975"/>
          </a:xfrm>
        </p:grpSpPr>
        <p:sp>
          <p:nvSpPr>
            <p:cNvPr id="4" name="矩形 3"/>
            <p:cNvSpPr>
              <a:spLocks noChangeAspect="1"/>
            </p:cNvSpPr>
            <p:nvPr/>
          </p:nvSpPr>
          <p:spPr bwMode="auto">
            <a:xfrm>
              <a:off x="5507038" y="1052513"/>
              <a:ext cx="1177925" cy="475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任意多边形: 形状 50"/>
            <p:cNvSpPr>
              <a:spLocks/>
            </p:cNvSpPr>
            <p:nvPr/>
          </p:nvSpPr>
          <p:spPr bwMode="auto">
            <a:xfrm>
              <a:off x="5507038" y="1052513"/>
              <a:ext cx="1175529" cy="862053"/>
            </a:xfrm>
            <a:custGeom>
              <a:avLst/>
              <a:gdLst>
                <a:gd name="connsiteX0" fmla="*/ 528666 w 1175529"/>
                <a:gd name="connsiteY0" fmla="*/ 0 h 862053"/>
                <a:gd name="connsiteX1" fmla="*/ 655546 w 1175529"/>
                <a:gd name="connsiteY1" fmla="*/ 0 h 862053"/>
                <a:gd name="connsiteX2" fmla="*/ 829419 w 1175529"/>
                <a:gd name="connsiteY2" fmla="*/ 32768 h 862053"/>
                <a:gd name="connsiteX3" fmla="*/ 1156017 w 1175529"/>
                <a:gd name="connsiteY3" fmla="*/ 390873 h 862053"/>
                <a:gd name="connsiteX4" fmla="*/ 1172464 w 1175529"/>
                <a:gd name="connsiteY4" fmla="*/ 622588 h 862053"/>
                <a:gd name="connsiteX5" fmla="*/ 1163066 w 1175529"/>
                <a:gd name="connsiteY5" fmla="*/ 856644 h 862053"/>
                <a:gd name="connsiteX6" fmla="*/ 1162757 w 1175529"/>
                <a:gd name="connsiteY6" fmla="*/ 862053 h 862053"/>
                <a:gd name="connsiteX7" fmla="*/ 9402 w 1175529"/>
                <a:gd name="connsiteY7" fmla="*/ 862053 h 862053"/>
                <a:gd name="connsiteX8" fmla="*/ 7049 w 1175529"/>
                <a:gd name="connsiteY8" fmla="*/ 800471 h 862053"/>
                <a:gd name="connsiteX9" fmla="*/ 0 w 1175529"/>
                <a:gd name="connsiteY9" fmla="*/ 688124 h 862053"/>
                <a:gd name="connsiteX10" fmla="*/ 0 w 1175529"/>
                <a:gd name="connsiteY10" fmla="*/ 554712 h 862053"/>
                <a:gd name="connsiteX11" fmla="*/ 7049 w 1175529"/>
                <a:gd name="connsiteY11" fmla="*/ 500879 h 862053"/>
                <a:gd name="connsiteX12" fmla="*/ 298403 w 1175529"/>
                <a:gd name="connsiteY12" fmla="*/ 63195 h 862053"/>
                <a:gd name="connsiteX13" fmla="*/ 528666 w 1175529"/>
                <a:gd name="connsiteY13" fmla="*/ 0 h 8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529" h="862053">
                  <a:moveTo>
                    <a:pt x="528666" y="0"/>
                  </a:moveTo>
                  <a:cubicBezTo>
                    <a:pt x="570960" y="0"/>
                    <a:pt x="613253" y="0"/>
                    <a:pt x="655546" y="0"/>
                  </a:cubicBezTo>
                  <a:cubicBezTo>
                    <a:pt x="714287" y="9362"/>
                    <a:pt x="773028" y="7022"/>
                    <a:pt x="829419" y="32768"/>
                  </a:cubicBezTo>
                  <a:cubicBezTo>
                    <a:pt x="986844" y="107666"/>
                    <a:pt x="1101975" y="222353"/>
                    <a:pt x="1156017" y="390873"/>
                  </a:cubicBezTo>
                  <a:cubicBezTo>
                    <a:pt x="1179513" y="465771"/>
                    <a:pt x="1177164" y="545350"/>
                    <a:pt x="1172464" y="622588"/>
                  </a:cubicBezTo>
                  <a:cubicBezTo>
                    <a:pt x="1167765" y="702167"/>
                    <a:pt x="1167765" y="779406"/>
                    <a:pt x="1163066" y="856644"/>
                  </a:cubicBezTo>
                  <a:lnTo>
                    <a:pt x="1162757" y="862053"/>
                  </a:lnTo>
                  <a:lnTo>
                    <a:pt x="9402" y="862053"/>
                  </a:lnTo>
                  <a:lnTo>
                    <a:pt x="7049" y="800471"/>
                  </a:lnTo>
                  <a:cubicBezTo>
                    <a:pt x="4700" y="763022"/>
                    <a:pt x="4700" y="725573"/>
                    <a:pt x="0" y="688124"/>
                  </a:cubicBezTo>
                  <a:cubicBezTo>
                    <a:pt x="0" y="643653"/>
                    <a:pt x="0" y="599183"/>
                    <a:pt x="0" y="554712"/>
                  </a:cubicBezTo>
                  <a:cubicBezTo>
                    <a:pt x="7049" y="535988"/>
                    <a:pt x="4700" y="517263"/>
                    <a:pt x="7049" y="500879"/>
                  </a:cubicBezTo>
                  <a:cubicBezTo>
                    <a:pt x="25846" y="301932"/>
                    <a:pt x="133929" y="166180"/>
                    <a:pt x="298403" y="63195"/>
                  </a:cubicBezTo>
                  <a:cubicBezTo>
                    <a:pt x="368892" y="18725"/>
                    <a:pt x="448779" y="7022"/>
                    <a:pt x="528666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6" name="任意多边形: 形状 47"/>
            <p:cNvSpPr>
              <a:spLocks/>
            </p:cNvSpPr>
            <p:nvPr/>
          </p:nvSpPr>
          <p:spPr bwMode="auto">
            <a:xfrm>
              <a:off x="5521336" y="2022578"/>
              <a:ext cx="1142276" cy="867758"/>
            </a:xfrm>
            <a:custGeom>
              <a:avLst/>
              <a:gdLst>
                <a:gd name="connsiteX0" fmla="*/ 0 w 1142276"/>
                <a:gd name="connsiteY0" fmla="*/ 0 h 867758"/>
                <a:gd name="connsiteX1" fmla="*/ 1142276 w 1142276"/>
                <a:gd name="connsiteY1" fmla="*/ 0 h 867758"/>
                <a:gd name="connsiteX2" fmla="*/ 1137313 w 1142276"/>
                <a:gd name="connsiteY2" fmla="*/ 86697 h 867758"/>
                <a:gd name="connsiteX3" fmla="*/ 1120572 w 1142276"/>
                <a:gd name="connsiteY3" fmla="*/ 286815 h 867758"/>
                <a:gd name="connsiteX4" fmla="*/ 1101775 w 1142276"/>
                <a:gd name="connsiteY4" fmla="*/ 523211 h 867758"/>
                <a:gd name="connsiteX5" fmla="*/ 1075326 w 1142276"/>
                <a:gd name="connsiteY5" fmla="*/ 867758 h 867758"/>
                <a:gd name="connsiteX6" fmla="*/ 70278 w 1142276"/>
                <a:gd name="connsiteY6" fmla="*/ 867758 h 867758"/>
                <a:gd name="connsiteX7" fmla="*/ 51492 w 1142276"/>
                <a:gd name="connsiteY7" fmla="*/ 640239 h 867758"/>
                <a:gd name="connsiteX8" fmla="*/ 6849 w 1142276"/>
                <a:gd name="connsiteY8" fmla="*/ 108932 h 867758"/>
                <a:gd name="connsiteX9" fmla="*/ 0 w 1142276"/>
                <a:gd name="connsiteY9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276" h="867758">
                  <a:moveTo>
                    <a:pt x="0" y="0"/>
                  </a:moveTo>
                  <a:lnTo>
                    <a:pt x="1142276" y="0"/>
                  </a:lnTo>
                  <a:lnTo>
                    <a:pt x="1137313" y="86697"/>
                  </a:lnTo>
                  <a:cubicBezTo>
                    <a:pt x="1132320" y="153403"/>
                    <a:pt x="1126446" y="220109"/>
                    <a:pt x="1120572" y="286815"/>
                  </a:cubicBezTo>
                  <a:cubicBezTo>
                    <a:pt x="1113523" y="366394"/>
                    <a:pt x="1108824" y="443632"/>
                    <a:pt x="1101775" y="523211"/>
                  </a:cubicBezTo>
                  <a:lnTo>
                    <a:pt x="1075326" y="867758"/>
                  </a:lnTo>
                  <a:lnTo>
                    <a:pt x="70278" y="867758"/>
                  </a:lnTo>
                  <a:lnTo>
                    <a:pt x="51492" y="640239"/>
                  </a:lnTo>
                  <a:cubicBezTo>
                    <a:pt x="37394" y="462357"/>
                    <a:pt x="23296" y="284474"/>
                    <a:pt x="6849" y="1089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任意多边形: 形状 44"/>
            <p:cNvSpPr>
              <a:spLocks/>
            </p:cNvSpPr>
            <p:nvPr/>
          </p:nvSpPr>
          <p:spPr bwMode="auto">
            <a:xfrm>
              <a:off x="5600533" y="2998348"/>
              <a:ext cx="987595" cy="867758"/>
            </a:xfrm>
            <a:custGeom>
              <a:avLst/>
              <a:gdLst>
                <a:gd name="connsiteX0" fmla="*/ 0 w 987595"/>
                <a:gd name="connsiteY0" fmla="*/ 0 h 867758"/>
                <a:gd name="connsiteX1" fmla="*/ 987595 w 987595"/>
                <a:gd name="connsiteY1" fmla="*/ 0 h 867758"/>
                <a:gd name="connsiteX2" fmla="*/ 966187 w 987595"/>
                <a:gd name="connsiteY2" fmla="*/ 263652 h 867758"/>
                <a:gd name="connsiteX3" fmla="*/ 940341 w 987595"/>
                <a:gd name="connsiteY3" fmla="*/ 579627 h 867758"/>
                <a:gd name="connsiteX4" fmla="*/ 918756 w 987595"/>
                <a:gd name="connsiteY4" fmla="*/ 867758 h 867758"/>
                <a:gd name="connsiteX5" fmla="*/ 74328 w 987595"/>
                <a:gd name="connsiteY5" fmla="*/ 867758 h 867758"/>
                <a:gd name="connsiteX6" fmla="*/ 70979 w 987595"/>
                <a:gd name="connsiteY6" fmla="*/ 827726 h 867758"/>
                <a:gd name="connsiteX7" fmla="*/ 16938 w 987595"/>
                <a:gd name="connsiteY7" fmla="*/ 205138 h 867758"/>
                <a:gd name="connsiteX8" fmla="*/ 0 w 987595"/>
                <a:gd name="connsiteY8" fmla="*/ 0 h 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595" h="867758">
                  <a:moveTo>
                    <a:pt x="0" y="0"/>
                  </a:moveTo>
                  <a:lnTo>
                    <a:pt x="987595" y="0"/>
                  </a:lnTo>
                  <a:lnTo>
                    <a:pt x="966187" y="263652"/>
                  </a:lnTo>
                  <a:cubicBezTo>
                    <a:pt x="959138" y="368977"/>
                    <a:pt x="949740" y="474302"/>
                    <a:pt x="940341" y="579627"/>
                  </a:cubicBezTo>
                  <a:lnTo>
                    <a:pt x="918756" y="867758"/>
                  </a:lnTo>
                  <a:lnTo>
                    <a:pt x="74328" y="867758"/>
                  </a:lnTo>
                  <a:lnTo>
                    <a:pt x="70979" y="827726"/>
                  </a:lnTo>
                  <a:cubicBezTo>
                    <a:pt x="54532" y="619416"/>
                    <a:pt x="35735" y="411107"/>
                    <a:pt x="16938" y="2051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任意多边形: 形状 41"/>
            <p:cNvSpPr>
              <a:spLocks/>
            </p:cNvSpPr>
            <p:nvPr/>
          </p:nvSpPr>
          <p:spPr bwMode="auto">
            <a:xfrm>
              <a:off x="5683897" y="3974118"/>
              <a:ext cx="827159" cy="865458"/>
            </a:xfrm>
            <a:custGeom>
              <a:avLst/>
              <a:gdLst>
                <a:gd name="connsiteX0" fmla="*/ 0 w 827159"/>
                <a:gd name="connsiteY0" fmla="*/ 0 h 865458"/>
                <a:gd name="connsiteX1" fmla="*/ 827159 w 827159"/>
                <a:gd name="connsiteY1" fmla="*/ 0 h 865458"/>
                <a:gd name="connsiteX2" fmla="*/ 809985 w 827159"/>
                <a:gd name="connsiteY2" fmla="*/ 224105 h 865458"/>
                <a:gd name="connsiteX3" fmla="*/ 784139 w 827159"/>
                <a:gd name="connsiteY3" fmla="*/ 526037 h 865458"/>
                <a:gd name="connsiteX4" fmla="*/ 429345 w 827159"/>
                <a:gd name="connsiteY4" fmla="*/ 865418 h 865458"/>
                <a:gd name="connsiteX5" fmla="*/ 58104 w 827159"/>
                <a:gd name="connsiteY5" fmla="*/ 600935 h 865458"/>
                <a:gd name="connsiteX6" fmla="*/ 39307 w 827159"/>
                <a:gd name="connsiteY6" fmla="*/ 469863 h 865458"/>
                <a:gd name="connsiteX7" fmla="*/ 0 w 827159"/>
                <a:gd name="connsiteY7" fmla="*/ 0 h 8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7159" h="865458">
                  <a:moveTo>
                    <a:pt x="0" y="0"/>
                  </a:moveTo>
                  <a:lnTo>
                    <a:pt x="827159" y="0"/>
                  </a:lnTo>
                  <a:lnTo>
                    <a:pt x="809985" y="224105"/>
                  </a:lnTo>
                  <a:cubicBezTo>
                    <a:pt x="800586" y="324749"/>
                    <a:pt x="791188" y="425393"/>
                    <a:pt x="784139" y="526037"/>
                  </a:cubicBezTo>
                  <a:cubicBezTo>
                    <a:pt x="774740" y="713281"/>
                    <a:pt x="619665" y="863077"/>
                    <a:pt x="429345" y="865418"/>
                  </a:cubicBezTo>
                  <a:cubicBezTo>
                    <a:pt x="248424" y="867758"/>
                    <a:pt x="107446" y="769455"/>
                    <a:pt x="58104" y="600935"/>
                  </a:cubicBezTo>
                  <a:cubicBezTo>
                    <a:pt x="46356" y="558805"/>
                    <a:pt x="44006" y="514334"/>
                    <a:pt x="39307" y="469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9" name="任意多边形: 形状 34"/>
            <p:cNvSpPr>
              <a:spLocks/>
            </p:cNvSpPr>
            <p:nvPr/>
          </p:nvSpPr>
          <p:spPr bwMode="auto">
            <a:xfrm>
              <a:off x="5702301" y="4956176"/>
              <a:ext cx="801688" cy="785813"/>
            </a:xfrm>
            <a:custGeom>
              <a:avLst/>
              <a:gdLst>
                <a:gd name="T0" fmla="*/ 136 w 341"/>
                <a:gd name="T1" fmla="*/ 336 h 336"/>
                <a:gd name="T2" fmla="*/ 120 w 341"/>
                <a:gd name="T3" fmla="*/ 330 h 336"/>
                <a:gd name="T4" fmla="*/ 3 w 341"/>
                <a:gd name="T5" fmla="*/ 163 h 336"/>
                <a:gd name="T6" fmla="*/ 134 w 341"/>
                <a:gd name="T7" fmla="*/ 15 h 336"/>
                <a:gd name="T8" fmla="*/ 322 w 341"/>
                <a:gd name="T9" fmla="*/ 139 h 336"/>
                <a:gd name="T10" fmla="*/ 202 w 341"/>
                <a:gd name="T11" fmla="*/ 332 h 336"/>
                <a:gd name="T12" fmla="*/ 190 w 341"/>
                <a:gd name="T13" fmla="*/ 336 h 336"/>
                <a:gd name="T14" fmla="*/ 136 w 341"/>
                <a:gd name="T1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336">
                  <a:moveTo>
                    <a:pt x="136" y="336"/>
                  </a:moveTo>
                  <a:cubicBezTo>
                    <a:pt x="132" y="331"/>
                    <a:pt x="126" y="331"/>
                    <a:pt x="120" y="330"/>
                  </a:cubicBezTo>
                  <a:cubicBezTo>
                    <a:pt x="48" y="310"/>
                    <a:pt x="0" y="241"/>
                    <a:pt x="3" y="163"/>
                  </a:cubicBezTo>
                  <a:cubicBezTo>
                    <a:pt x="7" y="91"/>
                    <a:pt x="63" y="27"/>
                    <a:pt x="134" y="15"/>
                  </a:cubicBezTo>
                  <a:cubicBezTo>
                    <a:pt x="222" y="0"/>
                    <a:pt x="304" y="54"/>
                    <a:pt x="322" y="139"/>
                  </a:cubicBezTo>
                  <a:cubicBezTo>
                    <a:pt x="341" y="227"/>
                    <a:pt x="289" y="309"/>
                    <a:pt x="202" y="332"/>
                  </a:cubicBezTo>
                  <a:cubicBezTo>
                    <a:pt x="198" y="333"/>
                    <a:pt x="192" y="331"/>
                    <a:pt x="190" y="336"/>
                  </a:cubicBezTo>
                  <a:cubicBezTo>
                    <a:pt x="172" y="336"/>
                    <a:pt x="154" y="336"/>
                    <a:pt x="136" y="3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缺陷修正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4DD30C-D5AA-4D57-BA62-B09C9BE7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000250"/>
            <a:ext cx="9010448" cy="378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任意多边形 75"/>
          <p:cNvSpPr/>
          <p:nvPr/>
        </p:nvSpPr>
        <p:spPr>
          <a:xfrm>
            <a:off x="3962400" y="2525486"/>
            <a:ext cx="8055429" cy="4281714"/>
          </a:xfrm>
          <a:custGeom>
            <a:avLst/>
            <a:gdLst>
              <a:gd name="connsiteX0" fmla="*/ 8055429 w 8055429"/>
              <a:gd name="connsiteY0" fmla="*/ 2598057 h 4281714"/>
              <a:gd name="connsiteX1" fmla="*/ 8055429 w 8055429"/>
              <a:gd name="connsiteY1" fmla="*/ 2525485 h 4281714"/>
              <a:gd name="connsiteX2" fmla="*/ 3918857 w 8055429"/>
              <a:gd name="connsiteY2" fmla="*/ 4281714 h 4281714"/>
              <a:gd name="connsiteX3" fmla="*/ 566057 w 8055429"/>
              <a:gd name="connsiteY3" fmla="*/ 2307771 h 4281714"/>
              <a:gd name="connsiteX4" fmla="*/ 406400 w 8055429"/>
              <a:gd name="connsiteY4" fmla="*/ 1494971 h 4281714"/>
              <a:gd name="connsiteX5" fmla="*/ 0 w 8055429"/>
              <a:gd name="connsiteY5" fmla="*/ 1262743 h 4281714"/>
              <a:gd name="connsiteX6" fmla="*/ 754743 w 8055429"/>
              <a:gd name="connsiteY6" fmla="*/ 348343 h 4281714"/>
              <a:gd name="connsiteX7" fmla="*/ 870857 w 8055429"/>
              <a:gd name="connsiteY7" fmla="*/ 290285 h 4281714"/>
              <a:gd name="connsiteX8" fmla="*/ 725714 w 8055429"/>
              <a:gd name="connsiteY8" fmla="*/ 58057 h 4281714"/>
              <a:gd name="connsiteX9" fmla="*/ 1553029 w 8055429"/>
              <a:gd name="connsiteY9" fmla="*/ 522514 h 4281714"/>
              <a:gd name="connsiteX10" fmla="*/ 1814286 w 8055429"/>
              <a:gd name="connsiteY10" fmla="*/ 290285 h 4281714"/>
              <a:gd name="connsiteX11" fmla="*/ 3962400 w 8055429"/>
              <a:gd name="connsiteY11" fmla="*/ 1553028 h 4281714"/>
              <a:gd name="connsiteX12" fmla="*/ 4107543 w 8055429"/>
              <a:gd name="connsiteY12" fmla="*/ 1393371 h 4281714"/>
              <a:gd name="connsiteX13" fmla="*/ 4005943 w 8055429"/>
              <a:gd name="connsiteY13" fmla="*/ 1161143 h 4281714"/>
              <a:gd name="connsiteX14" fmla="*/ 3294743 w 8055429"/>
              <a:gd name="connsiteY14" fmla="*/ 711200 h 4281714"/>
              <a:gd name="connsiteX15" fmla="*/ 3526971 w 8055429"/>
              <a:gd name="connsiteY15" fmla="*/ 0 h 4281714"/>
              <a:gd name="connsiteX16" fmla="*/ 8055429 w 8055429"/>
              <a:gd name="connsiteY16" fmla="*/ 2598057 h 428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55429" h="4281714">
                <a:moveTo>
                  <a:pt x="8055429" y="2598057"/>
                </a:moveTo>
                <a:lnTo>
                  <a:pt x="8055429" y="2525485"/>
                </a:lnTo>
                <a:lnTo>
                  <a:pt x="3918857" y="4281714"/>
                </a:lnTo>
                <a:lnTo>
                  <a:pt x="566057" y="2307771"/>
                </a:lnTo>
                <a:lnTo>
                  <a:pt x="406400" y="1494971"/>
                </a:lnTo>
                <a:lnTo>
                  <a:pt x="0" y="1262743"/>
                </a:lnTo>
                <a:lnTo>
                  <a:pt x="754743" y="348343"/>
                </a:lnTo>
                <a:lnTo>
                  <a:pt x="870857" y="290285"/>
                </a:lnTo>
                <a:lnTo>
                  <a:pt x="725714" y="58057"/>
                </a:lnTo>
                <a:lnTo>
                  <a:pt x="1553029" y="522514"/>
                </a:lnTo>
                <a:lnTo>
                  <a:pt x="1814286" y="290285"/>
                </a:lnTo>
                <a:lnTo>
                  <a:pt x="3962400" y="1553028"/>
                </a:lnTo>
                <a:lnTo>
                  <a:pt x="4107543" y="1393371"/>
                </a:lnTo>
                <a:lnTo>
                  <a:pt x="4005943" y="1161143"/>
                </a:lnTo>
                <a:lnTo>
                  <a:pt x="3294743" y="711200"/>
                </a:lnTo>
                <a:lnTo>
                  <a:pt x="3526971" y="0"/>
                </a:lnTo>
                <a:lnTo>
                  <a:pt x="8055429" y="259805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3869620" y="2541412"/>
            <a:ext cx="4456070" cy="2499227"/>
            <a:chOff x="3860095" y="2322334"/>
            <a:chExt cx="4456070" cy="2499227"/>
          </a:xfrm>
        </p:grpSpPr>
        <p:sp>
          <p:nvSpPr>
            <p:cNvPr id="51" name="Freeform: Shape 188"/>
            <p:cNvSpPr>
              <a:spLocks/>
            </p:cNvSpPr>
            <p:nvPr/>
          </p:nvSpPr>
          <p:spPr bwMode="auto">
            <a:xfrm flipH="1">
              <a:off x="5875430" y="3563085"/>
              <a:ext cx="1058184" cy="1258476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0" y="73"/>
                </a:cxn>
                <a:cxn ang="0">
                  <a:pos x="17" y="64"/>
                </a:cxn>
                <a:cxn ang="0">
                  <a:pos x="62" y="0"/>
                </a:cxn>
                <a:cxn ang="0">
                  <a:pos x="37" y="0"/>
                </a:cxn>
                <a:cxn ang="0">
                  <a:pos x="8" y="40"/>
                </a:cxn>
                <a:cxn ang="0">
                  <a:pos x="5" y="30"/>
                </a:cxn>
                <a:cxn ang="0">
                  <a:pos x="0" y="57"/>
                </a:cxn>
              </a:cxnLst>
              <a:rect l="0" t="0" r="r" b="b"/>
              <a:pathLst>
                <a:path w="62" h="73">
                  <a:moveTo>
                    <a:pt x="0" y="57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43" y="55"/>
                    <a:pt x="62" y="3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9"/>
                    <a:pt x="25" y="34"/>
                    <a:pt x="8" y="40"/>
                  </a:cubicBezTo>
                  <a:cubicBezTo>
                    <a:pt x="5" y="30"/>
                    <a:pt x="5" y="30"/>
                    <a:pt x="5" y="3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9" name="Freeform: Shape 191"/>
            <p:cNvSpPr>
              <a:spLocks/>
            </p:cNvSpPr>
            <p:nvPr/>
          </p:nvSpPr>
          <p:spPr bwMode="auto">
            <a:xfrm flipH="1">
              <a:off x="7070096" y="3683615"/>
              <a:ext cx="1246069" cy="106881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0"/>
                </a:cxn>
                <a:cxn ang="0">
                  <a:pos x="9" y="17"/>
                </a:cxn>
                <a:cxn ang="0">
                  <a:pos x="73" y="62"/>
                </a:cxn>
                <a:cxn ang="0">
                  <a:pos x="73" y="37"/>
                </a:cxn>
                <a:cxn ang="0">
                  <a:pos x="33" y="8"/>
                </a:cxn>
                <a:cxn ang="0">
                  <a:pos x="43" y="5"/>
                </a:cxn>
                <a:cxn ang="0">
                  <a:pos x="16" y="0"/>
                </a:cxn>
              </a:cxnLst>
              <a:rect l="0" t="0" r="r" b="b"/>
              <a:pathLst>
                <a:path w="73" h="62">
                  <a:moveTo>
                    <a:pt x="16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8" y="43"/>
                    <a:pt x="44" y="62"/>
                    <a:pt x="73" y="62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55" y="37"/>
                    <a:pt x="39" y="25"/>
                    <a:pt x="33" y="8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7" name="Freeform: Shape 194"/>
            <p:cNvSpPr>
              <a:spLocks/>
            </p:cNvSpPr>
            <p:nvPr/>
          </p:nvSpPr>
          <p:spPr bwMode="auto">
            <a:xfrm flipH="1">
              <a:off x="7155176" y="2322334"/>
              <a:ext cx="1075909" cy="1258476"/>
            </a:xfrm>
            <a:custGeom>
              <a:avLst/>
              <a:gdLst/>
              <a:ahLst/>
              <a:cxnLst>
                <a:cxn ang="0">
                  <a:pos x="63" y="16"/>
                </a:cxn>
                <a:cxn ang="0">
                  <a:pos x="43" y="0"/>
                </a:cxn>
                <a:cxn ang="0">
                  <a:pos x="46" y="9"/>
                </a:cxn>
                <a:cxn ang="0">
                  <a:pos x="0" y="73"/>
                </a:cxn>
                <a:cxn ang="0">
                  <a:pos x="26" y="73"/>
                </a:cxn>
                <a:cxn ang="0">
                  <a:pos x="54" y="33"/>
                </a:cxn>
                <a:cxn ang="0">
                  <a:pos x="58" y="43"/>
                </a:cxn>
                <a:cxn ang="0">
                  <a:pos x="63" y="16"/>
                </a:cxn>
              </a:cxnLst>
              <a:rect l="0" t="0" r="r" b="b"/>
              <a:pathLst>
                <a:path w="63" h="73">
                  <a:moveTo>
                    <a:pt x="63" y="16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9" y="18"/>
                    <a:pt x="0" y="43"/>
                    <a:pt x="0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6" y="55"/>
                    <a:pt x="38" y="39"/>
                    <a:pt x="54" y="33"/>
                  </a:cubicBezTo>
                  <a:cubicBezTo>
                    <a:pt x="58" y="43"/>
                    <a:pt x="58" y="43"/>
                    <a:pt x="58" y="43"/>
                  </a:cubicBezTo>
                  <a:lnTo>
                    <a:pt x="63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5" name="Freeform: Shape 197"/>
            <p:cNvSpPr>
              <a:spLocks/>
            </p:cNvSpPr>
            <p:nvPr/>
          </p:nvSpPr>
          <p:spPr bwMode="auto">
            <a:xfrm flipH="1">
              <a:off x="5123889" y="2391462"/>
              <a:ext cx="1246069" cy="1068819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0" y="42"/>
                </a:cxn>
                <a:cxn ang="0">
                  <a:pos x="9" y="45"/>
                </a:cxn>
                <a:cxn ang="0">
                  <a:pos x="73" y="0"/>
                </a:cxn>
                <a:cxn ang="0">
                  <a:pos x="73" y="25"/>
                </a:cxn>
                <a:cxn ang="0">
                  <a:pos x="33" y="54"/>
                </a:cxn>
                <a:cxn ang="0">
                  <a:pos x="43" y="57"/>
                </a:cxn>
                <a:cxn ang="0">
                  <a:pos x="16" y="62"/>
                </a:cxn>
              </a:cxnLst>
              <a:rect l="0" t="0" r="r" b="b"/>
              <a:pathLst>
                <a:path w="73" h="62">
                  <a:moveTo>
                    <a:pt x="16" y="6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8" y="19"/>
                    <a:pt x="44" y="0"/>
                    <a:pt x="73" y="0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55" y="25"/>
                    <a:pt x="39" y="37"/>
                    <a:pt x="33" y="54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16" y="6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3" name="Freeform: Shape 200"/>
            <p:cNvSpPr>
              <a:spLocks/>
            </p:cNvSpPr>
            <p:nvPr/>
          </p:nvSpPr>
          <p:spPr bwMode="auto">
            <a:xfrm flipH="1">
              <a:off x="3860095" y="3736790"/>
              <a:ext cx="1246069" cy="1067046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73" y="20"/>
                </a:cxn>
                <a:cxn ang="0">
                  <a:pos x="64" y="17"/>
                </a:cxn>
                <a:cxn ang="0">
                  <a:pos x="0" y="62"/>
                </a:cxn>
                <a:cxn ang="0">
                  <a:pos x="0" y="37"/>
                </a:cxn>
                <a:cxn ang="0">
                  <a:pos x="40" y="8"/>
                </a:cxn>
                <a:cxn ang="0">
                  <a:pos x="30" y="5"/>
                </a:cxn>
                <a:cxn ang="0">
                  <a:pos x="57" y="0"/>
                </a:cxn>
              </a:cxnLst>
              <a:rect l="0" t="0" r="r" b="b"/>
              <a:pathLst>
                <a:path w="73" h="62">
                  <a:moveTo>
                    <a:pt x="57" y="0"/>
                  </a:moveTo>
                  <a:cubicBezTo>
                    <a:pt x="73" y="20"/>
                    <a:pt x="73" y="20"/>
                    <a:pt x="73" y="20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5" y="43"/>
                    <a:pt x="29" y="62"/>
                    <a:pt x="0" y="6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8" y="37"/>
                    <a:pt x="34" y="25"/>
                    <a:pt x="40" y="8"/>
                  </a:cubicBezTo>
                  <a:cubicBezTo>
                    <a:pt x="30" y="5"/>
                    <a:pt x="30" y="5"/>
                    <a:pt x="30" y="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41" name="Freeform: Shape 203"/>
            <p:cNvSpPr>
              <a:spLocks/>
            </p:cNvSpPr>
            <p:nvPr/>
          </p:nvSpPr>
          <p:spPr bwMode="auto">
            <a:xfrm flipH="1">
              <a:off x="3929223" y="2340059"/>
              <a:ext cx="1074136" cy="125847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1" y="0"/>
                </a:cxn>
                <a:cxn ang="0">
                  <a:pos x="17" y="9"/>
                </a:cxn>
                <a:cxn ang="0">
                  <a:pos x="63" y="73"/>
                </a:cxn>
                <a:cxn ang="0">
                  <a:pos x="38" y="73"/>
                </a:cxn>
                <a:cxn ang="0">
                  <a:pos x="9" y="33"/>
                </a:cxn>
                <a:cxn ang="0">
                  <a:pos x="6" y="43"/>
                </a:cxn>
                <a:cxn ang="0">
                  <a:pos x="0" y="16"/>
                </a:cxn>
              </a:cxnLst>
              <a:rect l="0" t="0" r="r" b="b"/>
              <a:pathLst>
                <a:path w="63" h="73">
                  <a:moveTo>
                    <a:pt x="0" y="16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44" y="18"/>
                    <a:pt x="63" y="43"/>
                    <a:pt x="63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54"/>
                    <a:pt x="26" y="39"/>
                    <a:pt x="9" y="33"/>
                  </a:cubicBezTo>
                  <a:cubicBezTo>
                    <a:pt x="6" y="43"/>
                    <a:pt x="6" y="43"/>
                    <a:pt x="6" y="43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" name="TextBox 211"/>
            <p:cNvSpPr txBox="1"/>
            <p:nvPr/>
          </p:nvSpPr>
          <p:spPr>
            <a:xfrm rot="20378142">
              <a:off x="4015587" y="3829258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01</a:t>
              </a:r>
            </a:p>
          </p:txBody>
        </p:sp>
        <p:sp>
          <p:nvSpPr>
            <p:cNvPr id="32" name="TextBox 212"/>
            <p:cNvSpPr txBox="1"/>
            <p:nvPr/>
          </p:nvSpPr>
          <p:spPr>
            <a:xfrm rot="3999129">
              <a:off x="4503568" y="2524589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02</a:t>
              </a:r>
            </a:p>
          </p:txBody>
        </p:sp>
        <p:sp>
          <p:nvSpPr>
            <p:cNvPr id="33" name="TextBox 213"/>
            <p:cNvSpPr txBox="1"/>
            <p:nvPr/>
          </p:nvSpPr>
          <p:spPr>
            <a:xfrm rot="20515583">
              <a:off x="5765218" y="2998389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03</a:t>
              </a:r>
            </a:p>
          </p:txBody>
        </p:sp>
        <p:sp>
          <p:nvSpPr>
            <p:cNvPr id="34" name="TextBox 214"/>
            <p:cNvSpPr txBox="1"/>
            <p:nvPr/>
          </p:nvSpPr>
          <p:spPr>
            <a:xfrm rot="1800000">
              <a:off x="6447123" y="4254317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04</a:t>
              </a:r>
            </a:p>
          </p:txBody>
        </p:sp>
        <p:sp>
          <p:nvSpPr>
            <p:cNvPr id="35" name="TextBox 215"/>
            <p:cNvSpPr txBox="1"/>
            <p:nvPr/>
          </p:nvSpPr>
          <p:spPr>
            <a:xfrm rot="1099619">
              <a:off x="7717598" y="3770959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05</a:t>
              </a:r>
            </a:p>
          </p:txBody>
        </p:sp>
        <p:sp>
          <p:nvSpPr>
            <p:cNvPr id="36" name="TextBox 216"/>
            <p:cNvSpPr txBox="1"/>
            <p:nvPr/>
          </p:nvSpPr>
          <p:spPr>
            <a:xfrm rot="17359790">
              <a:off x="7202110" y="2508146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06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49087" y="344656"/>
            <a:ext cx="4885993" cy="716067"/>
            <a:chOff x="5402407" y="1247256"/>
            <a:chExt cx="4885993" cy="716067"/>
          </a:xfrm>
        </p:grpSpPr>
        <p:sp>
          <p:nvSpPr>
            <p:cNvPr id="54" name="文本框 53"/>
            <p:cNvSpPr txBox="1"/>
            <p:nvPr/>
          </p:nvSpPr>
          <p:spPr>
            <a:xfrm>
              <a:off x="5402407" y="1247256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代码优化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02408" y="1693506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print the presentation and make it into </a:t>
              </a:r>
              <a:r>
                <a:rPr kumimoji="0" lang="en-US" altLang="zh-CN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a film 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to be used in a </a:t>
              </a:r>
              <a:r>
                <a:rPr kumimoji="0" lang="en-US" altLang="zh-CN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wider field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815518" y="2034129"/>
            <a:ext cx="3081083" cy="817246"/>
            <a:chOff x="7483989" y="3433235"/>
            <a:chExt cx="3081083" cy="817246"/>
          </a:xfrm>
        </p:grpSpPr>
        <p:sp>
          <p:nvSpPr>
            <p:cNvPr id="59" name="矩形 58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对部分代码量大的函数进行拆分，使其形成更小的函数组合，易与理解和复用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拆分若干函数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815518" y="4841717"/>
            <a:ext cx="3081083" cy="817246"/>
            <a:chOff x="7483989" y="3433235"/>
            <a:chExt cx="3081083" cy="817246"/>
          </a:xfrm>
        </p:grpSpPr>
        <p:sp>
          <p:nvSpPr>
            <p:cNvPr id="62" name="矩形 61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对重复代码进行提取公共函数，使其易于维护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提取公共函数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359466" y="2034129"/>
            <a:ext cx="3081082" cy="817246"/>
            <a:chOff x="7483990" y="3433235"/>
            <a:chExt cx="3081082" cy="817246"/>
          </a:xfrm>
        </p:grpSpPr>
        <p:sp>
          <p:nvSpPr>
            <p:cNvPr id="65" name="矩形 64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对前后端代码中的变量名，函数名进行调整，使其简洁易懂，有益区分和归类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8514520" y="3433235"/>
              <a:ext cx="2050552" cy="36407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调整变量、参数名称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59466" y="4841717"/>
            <a:ext cx="3081082" cy="817246"/>
            <a:chOff x="7483990" y="3433235"/>
            <a:chExt cx="3081082" cy="817246"/>
          </a:xfrm>
        </p:grpSpPr>
        <p:sp>
          <p:nvSpPr>
            <p:cNvPr id="68" name="矩形 67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根据已有代码规范，对代码格式进行严格规范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规范代码格式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23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/>
        </p:nvSpPr>
        <p:spPr>
          <a:xfrm>
            <a:off x="3248025" y="4438650"/>
            <a:ext cx="8934450" cy="2847975"/>
          </a:xfrm>
          <a:custGeom>
            <a:avLst/>
            <a:gdLst>
              <a:gd name="connsiteX0" fmla="*/ 8934450 w 8934450"/>
              <a:gd name="connsiteY0" fmla="*/ 1857375 h 2847975"/>
              <a:gd name="connsiteX1" fmla="*/ 8934450 w 8934450"/>
              <a:gd name="connsiteY1" fmla="*/ 1857375 h 2847975"/>
              <a:gd name="connsiteX2" fmla="*/ 8791575 w 8934450"/>
              <a:gd name="connsiteY2" fmla="*/ 1857375 h 2847975"/>
              <a:gd name="connsiteX3" fmla="*/ 3390900 w 8934450"/>
              <a:gd name="connsiteY3" fmla="*/ 2847975 h 2847975"/>
              <a:gd name="connsiteX4" fmla="*/ 0 w 8934450"/>
              <a:gd name="connsiteY4" fmla="*/ 866775 h 2847975"/>
              <a:gd name="connsiteX5" fmla="*/ 1714500 w 8934450"/>
              <a:gd name="connsiteY5" fmla="*/ 1504950 h 2847975"/>
              <a:gd name="connsiteX6" fmla="*/ 1895475 w 8934450"/>
              <a:gd name="connsiteY6" fmla="*/ 1524000 h 2847975"/>
              <a:gd name="connsiteX7" fmla="*/ 2057400 w 8934450"/>
              <a:gd name="connsiteY7" fmla="*/ 1485900 h 2847975"/>
              <a:gd name="connsiteX8" fmla="*/ 5705475 w 8934450"/>
              <a:gd name="connsiteY8" fmla="*/ 66675 h 2847975"/>
              <a:gd name="connsiteX9" fmla="*/ 5772150 w 8934450"/>
              <a:gd name="connsiteY9" fmla="*/ 0 h 2847975"/>
              <a:gd name="connsiteX10" fmla="*/ 8934450 w 8934450"/>
              <a:gd name="connsiteY10" fmla="*/ 1857375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34450" h="2847975">
                <a:moveTo>
                  <a:pt x="8934450" y="1857375"/>
                </a:moveTo>
                <a:lnTo>
                  <a:pt x="8934450" y="1857375"/>
                </a:lnTo>
                <a:lnTo>
                  <a:pt x="8791575" y="1857375"/>
                </a:lnTo>
                <a:lnTo>
                  <a:pt x="3390900" y="2847975"/>
                </a:lnTo>
                <a:lnTo>
                  <a:pt x="0" y="866775"/>
                </a:lnTo>
                <a:lnTo>
                  <a:pt x="1714500" y="1504950"/>
                </a:lnTo>
                <a:lnTo>
                  <a:pt x="1895475" y="1524000"/>
                </a:lnTo>
                <a:lnTo>
                  <a:pt x="2057400" y="1485900"/>
                </a:lnTo>
                <a:lnTo>
                  <a:pt x="5705475" y="66675"/>
                </a:lnTo>
                <a:lnTo>
                  <a:pt x="5772150" y="0"/>
                </a:lnTo>
                <a:lnTo>
                  <a:pt x="8934450" y="1857375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accb1b37-8583-48b7-85a6-e766e11c0828"/>
          <p:cNvGrpSpPr>
            <a:grpSpLocks noChangeAspect="1"/>
          </p:cNvGrpSpPr>
          <p:nvPr/>
        </p:nvGrpSpPr>
        <p:grpSpPr>
          <a:xfrm>
            <a:off x="3146421" y="1952625"/>
            <a:ext cx="5899158" cy="4018761"/>
            <a:chOff x="755641" y="1969529"/>
            <a:chExt cx="5899158" cy="401876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755641" y="3542297"/>
              <a:ext cx="5899158" cy="2445993"/>
              <a:chOff x="3962400" y="3409950"/>
              <a:chExt cx="3124200" cy="1295400"/>
            </a:xfrm>
            <a:solidFill>
              <a:schemeClr val="tx1">
                <a:lumMod val="85000"/>
                <a:lumOff val="15000"/>
              </a:schemeClr>
            </a:solidFill>
            <a:effectLst/>
          </p:grpSpPr>
          <p:sp>
            <p:nvSpPr>
              <p:cNvPr id="25" name="Freeform: Shape 4"/>
              <p:cNvSpPr>
                <a:spLocks/>
              </p:cNvSpPr>
              <p:nvPr/>
            </p:nvSpPr>
            <p:spPr bwMode="auto">
              <a:xfrm>
                <a:off x="3981382" y="3824784"/>
                <a:ext cx="3082442" cy="880566"/>
              </a:xfrm>
              <a:custGeom>
                <a:avLst/>
                <a:gdLst/>
                <a:ahLst/>
                <a:cxnLst>
                  <a:cxn ang="0">
                    <a:pos x="817" y="22"/>
                  </a:cxn>
                  <a:cxn ang="0">
                    <a:pos x="817" y="25"/>
                  </a:cxn>
                  <a:cxn ang="0">
                    <a:pos x="816" y="28"/>
                  </a:cxn>
                  <a:cxn ang="0">
                    <a:pos x="815" y="31"/>
                  </a:cxn>
                  <a:cxn ang="0">
                    <a:pos x="813" y="34"/>
                  </a:cxn>
                  <a:cxn ang="0">
                    <a:pos x="811" y="36"/>
                  </a:cxn>
                  <a:cxn ang="0">
                    <a:pos x="807" y="40"/>
                  </a:cxn>
                  <a:cxn ang="0">
                    <a:pos x="803" y="43"/>
                  </a:cxn>
                  <a:cxn ang="0">
                    <a:pos x="317" y="326"/>
                  </a:cxn>
                  <a:cxn ang="0">
                    <a:pos x="298" y="336"/>
                  </a:cxn>
                  <a:cxn ang="0">
                    <a:pos x="292" y="338"/>
                  </a:cxn>
                  <a:cxn ang="0">
                    <a:pos x="284" y="340"/>
                  </a:cxn>
                  <a:cxn ang="0">
                    <a:pos x="276" y="341"/>
                  </a:cxn>
                  <a:cxn ang="0">
                    <a:pos x="271" y="342"/>
                  </a:cxn>
                  <a:cxn ang="0">
                    <a:pos x="269" y="342"/>
                  </a:cxn>
                  <a:cxn ang="0">
                    <a:pos x="266" y="342"/>
                  </a:cxn>
                  <a:cxn ang="0">
                    <a:pos x="265" y="342"/>
                  </a:cxn>
                  <a:cxn ang="0">
                    <a:pos x="263" y="342"/>
                  </a:cxn>
                  <a:cxn ang="0">
                    <a:pos x="258" y="341"/>
                  </a:cxn>
                  <a:cxn ang="0">
                    <a:pos x="253" y="341"/>
                  </a:cxn>
                  <a:cxn ang="0">
                    <a:pos x="248" y="340"/>
                  </a:cxn>
                  <a:cxn ang="0">
                    <a:pos x="243" y="339"/>
                  </a:cxn>
                  <a:cxn ang="0">
                    <a:pos x="234" y="336"/>
                  </a:cxn>
                  <a:cxn ang="0">
                    <a:pos x="16" y="210"/>
                  </a:cxn>
                  <a:cxn ang="0">
                    <a:pos x="16" y="217"/>
                  </a:cxn>
                  <a:cxn ang="0">
                    <a:pos x="234" y="343"/>
                  </a:cxn>
                  <a:cxn ang="0">
                    <a:pos x="243" y="346"/>
                  </a:cxn>
                  <a:cxn ang="0">
                    <a:pos x="248" y="347"/>
                  </a:cxn>
                  <a:cxn ang="0">
                    <a:pos x="253" y="348"/>
                  </a:cxn>
                  <a:cxn ang="0">
                    <a:pos x="258" y="349"/>
                  </a:cxn>
                  <a:cxn ang="0">
                    <a:pos x="263" y="349"/>
                  </a:cxn>
                  <a:cxn ang="0">
                    <a:pos x="265" y="349"/>
                  </a:cxn>
                  <a:cxn ang="0">
                    <a:pos x="266" y="349"/>
                  </a:cxn>
                  <a:cxn ang="0">
                    <a:pos x="269" y="349"/>
                  </a:cxn>
                  <a:cxn ang="0">
                    <a:pos x="271" y="349"/>
                  </a:cxn>
                  <a:cxn ang="0">
                    <a:pos x="276" y="349"/>
                  </a:cxn>
                  <a:cxn ang="0">
                    <a:pos x="284" y="347"/>
                  </a:cxn>
                  <a:cxn ang="0">
                    <a:pos x="292" y="345"/>
                  </a:cxn>
                  <a:cxn ang="0">
                    <a:pos x="298" y="343"/>
                  </a:cxn>
                  <a:cxn ang="0">
                    <a:pos x="317" y="333"/>
                  </a:cxn>
                  <a:cxn ang="0">
                    <a:pos x="803" y="50"/>
                  </a:cxn>
                  <a:cxn ang="0">
                    <a:pos x="807" y="47"/>
                  </a:cxn>
                  <a:cxn ang="0">
                    <a:pos x="811" y="43"/>
                  </a:cxn>
                  <a:cxn ang="0">
                    <a:pos x="813" y="41"/>
                  </a:cxn>
                  <a:cxn ang="0">
                    <a:pos x="815" y="38"/>
                  </a:cxn>
                  <a:cxn ang="0">
                    <a:pos x="816" y="35"/>
                  </a:cxn>
                  <a:cxn ang="0">
                    <a:pos x="817" y="32"/>
                  </a:cxn>
                  <a:cxn ang="0">
                    <a:pos x="817" y="29"/>
                  </a:cxn>
                </a:cxnLst>
                <a:rect l="0" t="0" r="r" b="b"/>
                <a:pathLst>
                  <a:path w="817" h="349">
                    <a:moveTo>
                      <a:pt x="817" y="0"/>
                    </a:moveTo>
                    <a:cubicBezTo>
                      <a:pt x="817" y="0"/>
                      <a:pt x="817" y="1"/>
                      <a:pt x="817" y="1"/>
                    </a:cubicBezTo>
                    <a:cubicBezTo>
                      <a:pt x="817" y="8"/>
                      <a:pt x="817" y="15"/>
                      <a:pt x="817" y="22"/>
                    </a:cubicBezTo>
                    <a:cubicBezTo>
                      <a:pt x="817" y="22"/>
                      <a:pt x="817" y="22"/>
                      <a:pt x="817" y="22"/>
                    </a:cubicBezTo>
                    <a:cubicBezTo>
                      <a:pt x="817" y="23"/>
                      <a:pt x="817" y="23"/>
                      <a:pt x="817" y="24"/>
                    </a:cubicBezTo>
                    <a:cubicBezTo>
                      <a:pt x="817" y="24"/>
                      <a:pt x="817" y="25"/>
                      <a:pt x="817" y="25"/>
                    </a:cubicBezTo>
                    <a:cubicBezTo>
                      <a:pt x="817" y="26"/>
                      <a:pt x="817" y="26"/>
                      <a:pt x="817" y="26"/>
                    </a:cubicBezTo>
                    <a:cubicBezTo>
                      <a:pt x="817" y="27"/>
                      <a:pt x="817" y="27"/>
                      <a:pt x="817" y="27"/>
                    </a:cubicBezTo>
                    <a:cubicBezTo>
                      <a:pt x="817" y="27"/>
                      <a:pt x="816" y="28"/>
                      <a:pt x="816" y="28"/>
                    </a:cubicBezTo>
                    <a:cubicBezTo>
                      <a:pt x="816" y="29"/>
                      <a:pt x="816" y="29"/>
                      <a:pt x="816" y="29"/>
                    </a:cubicBezTo>
                    <a:cubicBezTo>
                      <a:pt x="816" y="30"/>
                      <a:pt x="816" y="30"/>
                      <a:pt x="816" y="30"/>
                    </a:cubicBezTo>
                    <a:cubicBezTo>
                      <a:pt x="816" y="30"/>
                      <a:pt x="815" y="31"/>
                      <a:pt x="815" y="31"/>
                    </a:cubicBezTo>
                    <a:cubicBezTo>
                      <a:pt x="815" y="32"/>
                      <a:pt x="815" y="32"/>
                      <a:pt x="815" y="32"/>
                    </a:cubicBezTo>
                    <a:cubicBezTo>
                      <a:pt x="814" y="32"/>
                      <a:pt x="814" y="32"/>
                      <a:pt x="814" y="32"/>
                    </a:cubicBezTo>
                    <a:cubicBezTo>
                      <a:pt x="814" y="33"/>
                      <a:pt x="813" y="34"/>
                      <a:pt x="813" y="34"/>
                    </a:cubicBezTo>
                    <a:cubicBezTo>
                      <a:pt x="813" y="35"/>
                      <a:pt x="813" y="35"/>
                      <a:pt x="813" y="35"/>
                    </a:cubicBezTo>
                    <a:cubicBezTo>
                      <a:pt x="812" y="35"/>
                      <a:pt x="812" y="36"/>
                      <a:pt x="812" y="36"/>
                    </a:cubicBezTo>
                    <a:cubicBezTo>
                      <a:pt x="811" y="36"/>
                      <a:pt x="811" y="36"/>
                      <a:pt x="811" y="36"/>
                    </a:cubicBezTo>
                    <a:cubicBezTo>
                      <a:pt x="811" y="37"/>
                      <a:pt x="810" y="38"/>
                      <a:pt x="809" y="38"/>
                    </a:cubicBezTo>
                    <a:cubicBezTo>
                      <a:pt x="809" y="39"/>
                      <a:pt x="809" y="39"/>
                      <a:pt x="809" y="39"/>
                    </a:cubicBezTo>
                    <a:cubicBezTo>
                      <a:pt x="809" y="39"/>
                      <a:pt x="808" y="39"/>
                      <a:pt x="807" y="40"/>
                    </a:cubicBezTo>
                    <a:cubicBezTo>
                      <a:pt x="807" y="40"/>
                      <a:pt x="806" y="41"/>
                      <a:pt x="806" y="41"/>
                    </a:cubicBezTo>
                    <a:cubicBezTo>
                      <a:pt x="805" y="41"/>
                      <a:pt x="805" y="42"/>
                      <a:pt x="804" y="42"/>
                    </a:cubicBezTo>
                    <a:cubicBezTo>
                      <a:pt x="804" y="43"/>
                      <a:pt x="803" y="43"/>
                      <a:pt x="803" y="43"/>
                    </a:cubicBezTo>
                    <a:cubicBezTo>
                      <a:pt x="802" y="44"/>
                      <a:pt x="802" y="44"/>
                      <a:pt x="802" y="44"/>
                    </a:cubicBezTo>
                    <a:cubicBezTo>
                      <a:pt x="777" y="58"/>
                      <a:pt x="777" y="58"/>
                      <a:pt x="777" y="58"/>
                    </a:cubicBezTo>
                    <a:cubicBezTo>
                      <a:pt x="317" y="326"/>
                      <a:pt x="317" y="326"/>
                      <a:pt x="317" y="326"/>
                    </a:cubicBezTo>
                    <a:cubicBezTo>
                      <a:pt x="304" y="333"/>
                      <a:pt x="304" y="333"/>
                      <a:pt x="304" y="333"/>
                    </a:cubicBezTo>
                    <a:cubicBezTo>
                      <a:pt x="303" y="334"/>
                      <a:pt x="301" y="335"/>
                      <a:pt x="299" y="335"/>
                    </a:cubicBezTo>
                    <a:cubicBezTo>
                      <a:pt x="299" y="336"/>
                      <a:pt x="298" y="336"/>
                      <a:pt x="298" y="336"/>
                    </a:cubicBezTo>
                    <a:cubicBezTo>
                      <a:pt x="296" y="337"/>
                      <a:pt x="295" y="337"/>
                      <a:pt x="293" y="338"/>
                    </a:cubicBezTo>
                    <a:cubicBezTo>
                      <a:pt x="293" y="338"/>
                      <a:pt x="293" y="338"/>
                      <a:pt x="293" y="338"/>
                    </a:cubicBezTo>
                    <a:cubicBezTo>
                      <a:pt x="292" y="338"/>
                      <a:pt x="292" y="338"/>
                      <a:pt x="292" y="338"/>
                    </a:cubicBezTo>
                    <a:cubicBezTo>
                      <a:pt x="291" y="339"/>
                      <a:pt x="290" y="339"/>
                      <a:pt x="289" y="339"/>
                    </a:cubicBezTo>
                    <a:cubicBezTo>
                      <a:pt x="289" y="339"/>
                      <a:pt x="288" y="339"/>
                      <a:pt x="287" y="340"/>
                    </a:cubicBezTo>
                    <a:cubicBezTo>
                      <a:pt x="286" y="340"/>
                      <a:pt x="285" y="340"/>
                      <a:pt x="284" y="340"/>
                    </a:cubicBezTo>
                    <a:cubicBezTo>
                      <a:pt x="284" y="340"/>
                      <a:pt x="283" y="340"/>
                      <a:pt x="283" y="341"/>
                    </a:cubicBezTo>
                    <a:cubicBezTo>
                      <a:pt x="282" y="341"/>
                      <a:pt x="282" y="341"/>
                      <a:pt x="282" y="341"/>
                    </a:cubicBezTo>
                    <a:cubicBezTo>
                      <a:pt x="280" y="341"/>
                      <a:pt x="278" y="341"/>
                      <a:pt x="276" y="341"/>
                    </a:cubicBezTo>
                    <a:cubicBezTo>
                      <a:pt x="276" y="341"/>
                      <a:pt x="276" y="341"/>
                      <a:pt x="276" y="341"/>
                    </a:cubicBezTo>
                    <a:cubicBezTo>
                      <a:pt x="275" y="342"/>
                      <a:pt x="275" y="342"/>
                      <a:pt x="274" y="342"/>
                    </a:cubicBezTo>
                    <a:cubicBezTo>
                      <a:pt x="273" y="342"/>
                      <a:pt x="272" y="342"/>
                      <a:pt x="271" y="342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70" y="342"/>
                      <a:pt x="269" y="342"/>
                      <a:pt x="269" y="342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2"/>
                      <a:pt x="269" y="342"/>
                      <a:pt x="269" y="342"/>
                    </a:cubicBezTo>
                    <a:cubicBezTo>
                      <a:pt x="269" y="342"/>
                      <a:pt x="268" y="342"/>
                      <a:pt x="268" y="342"/>
                    </a:cubicBezTo>
                    <a:cubicBezTo>
                      <a:pt x="268" y="342"/>
                      <a:pt x="267" y="342"/>
                      <a:pt x="266" y="342"/>
                    </a:cubicBezTo>
                    <a:cubicBezTo>
                      <a:pt x="266" y="342"/>
                      <a:pt x="266" y="342"/>
                      <a:pt x="265" y="342"/>
                    </a:cubicBezTo>
                    <a:cubicBezTo>
                      <a:pt x="265" y="342"/>
                      <a:pt x="265" y="342"/>
                      <a:pt x="265" y="342"/>
                    </a:cubicBezTo>
                    <a:cubicBezTo>
                      <a:pt x="265" y="342"/>
                      <a:pt x="265" y="342"/>
                      <a:pt x="265" y="342"/>
                    </a:cubicBezTo>
                    <a:cubicBezTo>
                      <a:pt x="265" y="342"/>
                      <a:pt x="265" y="342"/>
                      <a:pt x="264" y="342"/>
                    </a:cubicBezTo>
                    <a:cubicBezTo>
                      <a:pt x="264" y="342"/>
                      <a:pt x="264" y="342"/>
                      <a:pt x="264" y="342"/>
                    </a:cubicBezTo>
                    <a:cubicBezTo>
                      <a:pt x="264" y="342"/>
                      <a:pt x="263" y="342"/>
                      <a:pt x="263" y="342"/>
                    </a:cubicBezTo>
                    <a:cubicBezTo>
                      <a:pt x="262" y="342"/>
                      <a:pt x="261" y="342"/>
                      <a:pt x="260" y="342"/>
                    </a:cubicBezTo>
                    <a:cubicBezTo>
                      <a:pt x="260" y="342"/>
                      <a:pt x="259" y="342"/>
                      <a:pt x="259" y="342"/>
                    </a:cubicBezTo>
                    <a:cubicBezTo>
                      <a:pt x="259" y="342"/>
                      <a:pt x="258" y="342"/>
                      <a:pt x="258" y="341"/>
                    </a:cubicBezTo>
                    <a:cubicBezTo>
                      <a:pt x="257" y="341"/>
                      <a:pt x="256" y="341"/>
                      <a:pt x="255" y="341"/>
                    </a:cubicBezTo>
                    <a:cubicBezTo>
                      <a:pt x="255" y="341"/>
                      <a:pt x="254" y="341"/>
                      <a:pt x="254" y="341"/>
                    </a:cubicBezTo>
                    <a:cubicBezTo>
                      <a:pt x="254" y="341"/>
                      <a:pt x="253" y="341"/>
                      <a:pt x="253" y="341"/>
                    </a:cubicBezTo>
                    <a:cubicBezTo>
                      <a:pt x="252" y="341"/>
                      <a:pt x="251" y="341"/>
                      <a:pt x="250" y="340"/>
                    </a:cubicBezTo>
                    <a:cubicBezTo>
                      <a:pt x="250" y="340"/>
                      <a:pt x="249" y="340"/>
                      <a:pt x="249" y="340"/>
                    </a:cubicBezTo>
                    <a:cubicBezTo>
                      <a:pt x="248" y="340"/>
                      <a:pt x="248" y="340"/>
                      <a:pt x="248" y="340"/>
                    </a:cubicBezTo>
                    <a:cubicBezTo>
                      <a:pt x="247" y="340"/>
                      <a:pt x="246" y="339"/>
                      <a:pt x="244" y="339"/>
                    </a:cubicBezTo>
                    <a:cubicBezTo>
                      <a:pt x="244" y="339"/>
                      <a:pt x="244" y="339"/>
                      <a:pt x="243" y="339"/>
                    </a:cubicBezTo>
                    <a:cubicBezTo>
                      <a:pt x="243" y="339"/>
                      <a:pt x="243" y="339"/>
                      <a:pt x="243" y="339"/>
                    </a:cubicBezTo>
                    <a:cubicBezTo>
                      <a:pt x="241" y="338"/>
                      <a:pt x="239" y="337"/>
                      <a:pt x="237" y="337"/>
                    </a:cubicBezTo>
                    <a:cubicBezTo>
                      <a:pt x="237" y="337"/>
                      <a:pt x="237" y="337"/>
                      <a:pt x="237" y="337"/>
                    </a:cubicBezTo>
                    <a:cubicBezTo>
                      <a:pt x="236" y="336"/>
                      <a:pt x="235" y="336"/>
                      <a:pt x="234" y="336"/>
                    </a:cubicBezTo>
                    <a:cubicBezTo>
                      <a:pt x="234" y="335"/>
                      <a:pt x="233" y="335"/>
                      <a:pt x="233" y="335"/>
                    </a:cubicBezTo>
                    <a:cubicBezTo>
                      <a:pt x="232" y="334"/>
                      <a:pt x="230" y="334"/>
                      <a:pt x="229" y="333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6" y="204"/>
                      <a:pt x="1" y="197"/>
                      <a:pt x="1" y="189"/>
                    </a:cubicBezTo>
                    <a:cubicBezTo>
                      <a:pt x="1" y="195"/>
                      <a:pt x="1" y="195"/>
                      <a:pt x="1" y="195"/>
                    </a:cubicBezTo>
                    <a:cubicBezTo>
                      <a:pt x="0" y="203"/>
                      <a:pt x="6" y="211"/>
                      <a:pt x="16" y="217"/>
                    </a:cubicBezTo>
                    <a:cubicBezTo>
                      <a:pt x="229" y="340"/>
                      <a:pt x="229" y="340"/>
                      <a:pt x="229" y="340"/>
                    </a:cubicBezTo>
                    <a:cubicBezTo>
                      <a:pt x="230" y="341"/>
                      <a:pt x="232" y="341"/>
                      <a:pt x="233" y="342"/>
                    </a:cubicBezTo>
                    <a:cubicBezTo>
                      <a:pt x="233" y="342"/>
                      <a:pt x="234" y="342"/>
                      <a:pt x="234" y="343"/>
                    </a:cubicBezTo>
                    <a:cubicBezTo>
                      <a:pt x="235" y="343"/>
                      <a:pt x="236" y="343"/>
                      <a:pt x="237" y="344"/>
                    </a:cubicBezTo>
                    <a:cubicBezTo>
                      <a:pt x="237" y="344"/>
                      <a:pt x="237" y="344"/>
                      <a:pt x="237" y="344"/>
                    </a:cubicBezTo>
                    <a:cubicBezTo>
                      <a:pt x="239" y="345"/>
                      <a:pt x="241" y="345"/>
                      <a:pt x="243" y="346"/>
                    </a:cubicBezTo>
                    <a:cubicBezTo>
                      <a:pt x="243" y="346"/>
                      <a:pt x="243" y="346"/>
                      <a:pt x="243" y="346"/>
                    </a:cubicBezTo>
                    <a:cubicBezTo>
                      <a:pt x="244" y="346"/>
                      <a:pt x="244" y="346"/>
                      <a:pt x="244" y="346"/>
                    </a:cubicBezTo>
                    <a:cubicBezTo>
                      <a:pt x="246" y="346"/>
                      <a:pt x="247" y="347"/>
                      <a:pt x="248" y="347"/>
                    </a:cubicBezTo>
                    <a:cubicBezTo>
                      <a:pt x="249" y="347"/>
                      <a:pt x="249" y="347"/>
                      <a:pt x="249" y="347"/>
                    </a:cubicBezTo>
                    <a:cubicBezTo>
                      <a:pt x="249" y="347"/>
                      <a:pt x="250" y="347"/>
                      <a:pt x="250" y="347"/>
                    </a:cubicBezTo>
                    <a:cubicBezTo>
                      <a:pt x="251" y="348"/>
                      <a:pt x="252" y="348"/>
                      <a:pt x="253" y="348"/>
                    </a:cubicBezTo>
                    <a:cubicBezTo>
                      <a:pt x="253" y="348"/>
                      <a:pt x="254" y="348"/>
                      <a:pt x="254" y="348"/>
                    </a:cubicBezTo>
                    <a:cubicBezTo>
                      <a:pt x="254" y="348"/>
                      <a:pt x="255" y="348"/>
                      <a:pt x="255" y="348"/>
                    </a:cubicBezTo>
                    <a:cubicBezTo>
                      <a:pt x="256" y="348"/>
                      <a:pt x="257" y="348"/>
                      <a:pt x="258" y="349"/>
                    </a:cubicBezTo>
                    <a:cubicBezTo>
                      <a:pt x="258" y="349"/>
                      <a:pt x="259" y="349"/>
                      <a:pt x="259" y="349"/>
                    </a:cubicBezTo>
                    <a:cubicBezTo>
                      <a:pt x="259" y="349"/>
                      <a:pt x="260" y="349"/>
                      <a:pt x="260" y="349"/>
                    </a:cubicBezTo>
                    <a:cubicBezTo>
                      <a:pt x="261" y="349"/>
                      <a:pt x="262" y="349"/>
                      <a:pt x="263" y="349"/>
                    </a:cubicBezTo>
                    <a:cubicBezTo>
                      <a:pt x="263" y="349"/>
                      <a:pt x="264" y="349"/>
                      <a:pt x="264" y="349"/>
                    </a:cubicBezTo>
                    <a:cubicBezTo>
                      <a:pt x="264" y="349"/>
                      <a:pt x="264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5" y="349"/>
                      <a:pt x="265" y="349"/>
                      <a:pt x="265" y="349"/>
                    </a:cubicBezTo>
                    <a:cubicBezTo>
                      <a:pt x="266" y="349"/>
                      <a:pt x="266" y="349"/>
                      <a:pt x="266" y="349"/>
                    </a:cubicBezTo>
                    <a:cubicBezTo>
                      <a:pt x="267" y="349"/>
                      <a:pt x="268" y="349"/>
                      <a:pt x="268" y="349"/>
                    </a:cubicBezTo>
                    <a:cubicBezTo>
                      <a:pt x="268" y="349"/>
                      <a:pt x="269" y="349"/>
                      <a:pt x="269" y="349"/>
                    </a:cubicBezTo>
                    <a:cubicBezTo>
                      <a:pt x="269" y="349"/>
                      <a:pt x="269" y="349"/>
                      <a:pt x="269" y="349"/>
                    </a:cubicBezTo>
                    <a:cubicBezTo>
                      <a:pt x="269" y="349"/>
                      <a:pt x="269" y="349"/>
                      <a:pt x="269" y="349"/>
                    </a:cubicBezTo>
                    <a:cubicBezTo>
                      <a:pt x="269" y="349"/>
                      <a:pt x="270" y="349"/>
                      <a:pt x="270" y="349"/>
                    </a:cubicBezTo>
                    <a:cubicBezTo>
                      <a:pt x="271" y="349"/>
                      <a:pt x="271" y="349"/>
                      <a:pt x="271" y="349"/>
                    </a:cubicBezTo>
                    <a:cubicBezTo>
                      <a:pt x="272" y="349"/>
                      <a:pt x="273" y="349"/>
                      <a:pt x="274" y="349"/>
                    </a:cubicBezTo>
                    <a:cubicBezTo>
                      <a:pt x="275" y="349"/>
                      <a:pt x="275" y="349"/>
                      <a:pt x="276" y="349"/>
                    </a:cubicBezTo>
                    <a:cubicBezTo>
                      <a:pt x="276" y="349"/>
                      <a:pt x="276" y="349"/>
                      <a:pt x="276" y="349"/>
                    </a:cubicBezTo>
                    <a:cubicBezTo>
                      <a:pt x="278" y="348"/>
                      <a:pt x="280" y="348"/>
                      <a:pt x="282" y="348"/>
                    </a:cubicBezTo>
                    <a:cubicBezTo>
                      <a:pt x="283" y="348"/>
                      <a:pt x="283" y="348"/>
                      <a:pt x="283" y="348"/>
                    </a:cubicBezTo>
                    <a:cubicBezTo>
                      <a:pt x="283" y="348"/>
                      <a:pt x="284" y="347"/>
                      <a:pt x="284" y="347"/>
                    </a:cubicBezTo>
                    <a:cubicBezTo>
                      <a:pt x="285" y="347"/>
                      <a:pt x="286" y="347"/>
                      <a:pt x="287" y="347"/>
                    </a:cubicBezTo>
                    <a:cubicBezTo>
                      <a:pt x="288" y="346"/>
                      <a:pt x="289" y="346"/>
                      <a:pt x="289" y="346"/>
                    </a:cubicBezTo>
                    <a:cubicBezTo>
                      <a:pt x="290" y="346"/>
                      <a:pt x="291" y="346"/>
                      <a:pt x="292" y="345"/>
                    </a:cubicBezTo>
                    <a:cubicBezTo>
                      <a:pt x="293" y="345"/>
                      <a:pt x="293" y="345"/>
                      <a:pt x="293" y="345"/>
                    </a:cubicBezTo>
                    <a:cubicBezTo>
                      <a:pt x="293" y="345"/>
                      <a:pt x="293" y="345"/>
                      <a:pt x="293" y="345"/>
                    </a:cubicBezTo>
                    <a:cubicBezTo>
                      <a:pt x="295" y="344"/>
                      <a:pt x="296" y="344"/>
                      <a:pt x="298" y="343"/>
                    </a:cubicBezTo>
                    <a:cubicBezTo>
                      <a:pt x="298" y="343"/>
                      <a:pt x="299" y="343"/>
                      <a:pt x="299" y="343"/>
                    </a:cubicBezTo>
                    <a:cubicBezTo>
                      <a:pt x="301" y="342"/>
                      <a:pt x="303" y="341"/>
                      <a:pt x="304" y="340"/>
                    </a:cubicBezTo>
                    <a:cubicBezTo>
                      <a:pt x="317" y="333"/>
                      <a:pt x="317" y="333"/>
                      <a:pt x="317" y="333"/>
                    </a:cubicBezTo>
                    <a:cubicBezTo>
                      <a:pt x="777" y="65"/>
                      <a:pt x="777" y="65"/>
                      <a:pt x="777" y="65"/>
                    </a:cubicBezTo>
                    <a:cubicBezTo>
                      <a:pt x="802" y="51"/>
                      <a:pt x="802" y="51"/>
                      <a:pt x="802" y="51"/>
                    </a:cubicBezTo>
                    <a:cubicBezTo>
                      <a:pt x="803" y="50"/>
                      <a:pt x="803" y="50"/>
                      <a:pt x="803" y="50"/>
                    </a:cubicBezTo>
                    <a:cubicBezTo>
                      <a:pt x="803" y="50"/>
                      <a:pt x="804" y="50"/>
                      <a:pt x="804" y="49"/>
                    </a:cubicBezTo>
                    <a:cubicBezTo>
                      <a:pt x="805" y="49"/>
                      <a:pt x="805" y="49"/>
                      <a:pt x="806" y="48"/>
                    </a:cubicBezTo>
                    <a:cubicBezTo>
                      <a:pt x="806" y="48"/>
                      <a:pt x="807" y="47"/>
                      <a:pt x="807" y="47"/>
                    </a:cubicBezTo>
                    <a:cubicBezTo>
                      <a:pt x="808" y="46"/>
                      <a:pt x="809" y="46"/>
                      <a:pt x="809" y="46"/>
                    </a:cubicBezTo>
                    <a:cubicBezTo>
                      <a:pt x="809" y="45"/>
                      <a:pt x="809" y="45"/>
                      <a:pt x="809" y="45"/>
                    </a:cubicBezTo>
                    <a:cubicBezTo>
                      <a:pt x="810" y="45"/>
                      <a:pt x="811" y="44"/>
                      <a:pt x="811" y="43"/>
                    </a:cubicBezTo>
                    <a:cubicBezTo>
                      <a:pt x="812" y="43"/>
                      <a:pt x="812" y="43"/>
                      <a:pt x="812" y="43"/>
                    </a:cubicBezTo>
                    <a:cubicBezTo>
                      <a:pt x="812" y="43"/>
                      <a:pt x="812" y="42"/>
                      <a:pt x="813" y="42"/>
                    </a:cubicBezTo>
                    <a:cubicBezTo>
                      <a:pt x="813" y="41"/>
                      <a:pt x="813" y="41"/>
                      <a:pt x="813" y="41"/>
                    </a:cubicBezTo>
                    <a:cubicBezTo>
                      <a:pt x="813" y="41"/>
                      <a:pt x="814" y="40"/>
                      <a:pt x="814" y="39"/>
                    </a:cubicBezTo>
                    <a:cubicBezTo>
                      <a:pt x="815" y="39"/>
                      <a:pt x="815" y="39"/>
                      <a:pt x="815" y="39"/>
                    </a:cubicBezTo>
                    <a:cubicBezTo>
                      <a:pt x="815" y="38"/>
                      <a:pt x="815" y="38"/>
                      <a:pt x="815" y="38"/>
                    </a:cubicBezTo>
                    <a:cubicBezTo>
                      <a:pt x="815" y="38"/>
                      <a:pt x="816" y="37"/>
                      <a:pt x="816" y="37"/>
                    </a:cubicBezTo>
                    <a:cubicBezTo>
                      <a:pt x="816" y="36"/>
                      <a:pt x="816" y="36"/>
                      <a:pt x="816" y="36"/>
                    </a:cubicBezTo>
                    <a:cubicBezTo>
                      <a:pt x="816" y="35"/>
                      <a:pt x="816" y="35"/>
                      <a:pt x="816" y="35"/>
                    </a:cubicBezTo>
                    <a:cubicBezTo>
                      <a:pt x="816" y="35"/>
                      <a:pt x="817" y="34"/>
                      <a:pt x="817" y="34"/>
                    </a:cubicBezTo>
                    <a:cubicBezTo>
                      <a:pt x="817" y="33"/>
                      <a:pt x="817" y="33"/>
                      <a:pt x="817" y="33"/>
                    </a:cubicBezTo>
                    <a:cubicBezTo>
                      <a:pt x="817" y="32"/>
                      <a:pt x="817" y="32"/>
                      <a:pt x="817" y="32"/>
                    </a:cubicBezTo>
                    <a:cubicBezTo>
                      <a:pt x="817" y="32"/>
                      <a:pt x="817" y="31"/>
                      <a:pt x="817" y="31"/>
                    </a:cubicBezTo>
                    <a:cubicBezTo>
                      <a:pt x="817" y="30"/>
                      <a:pt x="817" y="30"/>
                      <a:pt x="817" y="30"/>
                    </a:cubicBezTo>
                    <a:cubicBezTo>
                      <a:pt x="817" y="29"/>
                      <a:pt x="817" y="29"/>
                      <a:pt x="817" y="29"/>
                    </a:cubicBezTo>
                    <a:cubicBezTo>
                      <a:pt x="817" y="19"/>
                      <a:pt x="817" y="10"/>
                      <a:pt x="817" y="0"/>
                    </a:cubicBezTo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0" name="Freeform: Shape 9"/>
              <p:cNvSpPr>
                <a:spLocks/>
              </p:cNvSpPr>
              <p:nvPr/>
            </p:nvSpPr>
            <p:spPr bwMode="auto">
              <a:xfrm>
                <a:off x="6259048" y="3552469"/>
                <a:ext cx="455533" cy="178149"/>
              </a:xfrm>
              <a:custGeom>
                <a:avLst/>
                <a:gdLst/>
                <a:ahLst/>
                <a:cxnLst>
                  <a:cxn ang="0">
                    <a:pos x="118" y="61"/>
                  </a:cxn>
                  <a:cxn ang="0">
                    <a:pos x="118" y="67"/>
                  </a:cxn>
                  <a:cxn ang="0">
                    <a:pos x="115" y="68"/>
                  </a:cxn>
                  <a:cxn ang="0">
                    <a:pos x="105" y="68"/>
                  </a:cxn>
                  <a:cxn ang="0">
                    <a:pos x="3" y="9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15" y="2"/>
                  </a:cxn>
                  <a:cxn ang="0">
                    <a:pos x="118" y="61"/>
                  </a:cxn>
                </a:cxnLst>
                <a:rect l="0" t="0" r="r" b="b"/>
                <a:pathLst>
                  <a:path w="121" h="70">
                    <a:moveTo>
                      <a:pt x="118" y="61"/>
                    </a:moveTo>
                    <a:cubicBezTo>
                      <a:pt x="121" y="63"/>
                      <a:pt x="121" y="65"/>
                      <a:pt x="118" y="67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3" y="70"/>
                      <a:pt x="108" y="70"/>
                      <a:pt x="105" y="6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3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8" y="0"/>
                      <a:pt x="12" y="0"/>
                      <a:pt x="15" y="2"/>
                    </a:cubicBezTo>
                    <a:cubicBezTo>
                      <a:pt x="118" y="61"/>
                      <a:pt x="118" y="61"/>
                      <a:pt x="118" y="61"/>
                    </a:cubicBezTo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Freeform: Shape 10"/>
              <p:cNvSpPr>
                <a:spLocks/>
              </p:cNvSpPr>
              <p:nvPr/>
            </p:nvSpPr>
            <p:spPr bwMode="auto">
              <a:xfrm>
                <a:off x="6733561" y="3738254"/>
                <a:ext cx="72127" cy="27996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9"/>
                  </a:cxn>
                  <a:cxn ang="0">
                    <a:pos x="3" y="9"/>
                  </a:cxn>
                  <a:cxn ang="0">
                    <a:pos x="3" y="2"/>
                  </a:cxn>
                  <a:cxn ang="0">
                    <a:pos x="16" y="2"/>
                  </a:cxn>
                </a:cxnLst>
                <a:rect l="0" t="0" r="r" b="b"/>
                <a:pathLst>
                  <a:path w="19" h="11">
                    <a:moveTo>
                      <a:pt x="16" y="2"/>
                    </a:moveTo>
                    <a:cubicBezTo>
                      <a:pt x="19" y="4"/>
                      <a:pt x="19" y="7"/>
                      <a:pt x="16" y="9"/>
                    </a:cubicBezTo>
                    <a:cubicBezTo>
                      <a:pt x="12" y="11"/>
                      <a:pt x="7" y="11"/>
                      <a:pt x="3" y="9"/>
                    </a:cubicBezTo>
                    <a:cubicBezTo>
                      <a:pt x="0" y="7"/>
                      <a:pt x="0" y="4"/>
                      <a:pt x="3" y="2"/>
                    </a:cubicBezTo>
                    <a:cubicBezTo>
                      <a:pt x="7" y="0"/>
                      <a:pt x="12" y="0"/>
                      <a:pt x="16" y="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2" name="Freeform: Shape 11"/>
              <p:cNvSpPr>
                <a:spLocks/>
              </p:cNvSpPr>
              <p:nvPr/>
            </p:nvSpPr>
            <p:spPr bwMode="auto">
              <a:xfrm>
                <a:off x="3962400" y="3409950"/>
                <a:ext cx="3124200" cy="1213960"/>
              </a:xfrm>
              <a:custGeom>
                <a:avLst/>
                <a:gdLst/>
                <a:ahLst/>
                <a:cxnLst>
                  <a:cxn ang="0">
                    <a:pos x="807" y="135"/>
                  </a:cxn>
                  <a:cxn ang="0">
                    <a:pos x="594" y="12"/>
                  </a:cxn>
                  <a:cxn ang="0">
                    <a:pos x="519" y="12"/>
                  </a:cxn>
                  <a:cxn ang="0">
                    <a:pos x="494" y="27"/>
                  </a:cxn>
                  <a:cxn ang="0">
                    <a:pos x="33" y="295"/>
                  </a:cxn>
                  <a:cxn ang="0">
                    <a:pos x="21" y="302"/>
                  </a:cxn>
                  <a:cxn ang="0">
                    <a:pos x="21" y="345"/>
                  </a:cxn>
                  <a:cxn ang="0">
                    <a:pos x="234" y="468"/>
                  </a:cxn>
                  <a:cxn ang="0">
                    <a:pos x="309" y="468"/>
                  </a:cxn>
                  <a:cxn ang="0">
                    <a:pos x="322" y="461"/>
                  </a:cxn>
                  <a:cxn ang="0">
                    <a:pos x="782" y="193"/>
                  </a:cxn>
                  <a:cxn ang="0">
                    <a:pos x="807" y="179"/>
                  </a:cxn>
                  <a:cxn ang="0">
                    <a:pos x="807" y="135"/>
                  </a:cxn>
                  <a:cxn ang="0">
                    <a:pos x="738" y="132"/>
                  </a:cxn>
                  <a:cxn ang="0">
                    <a:pos x="751" y="132"/>
                  </a:cxn>
                  <a:cxn ang="0">
                    <a:pos x="751" y="139"/>
                  </a:cxn>
                  <a:cxn ang="0">
                    <a:pos x="738" y="139"/>
                  </a:cxn>
                  <a:cxn ang="0">
                    <a:pos x="738" y="132"/>
                  </a:cxn>
                  <a:cxn ang="0">
                    <a:pos x="612" y="60"/>
                  </a:cxn>
                  <a:cxn ang="0">
                    <a:pos x="614" y="59"/>
                  </a:cxn>
                  <a:cxn ang="0">
                    <a:pos x="624" y="59"/>
                  </a:cxn>
                  <a:cxn ang="0">
                    <a:pos x="727" y="118"/>
                  </a:cxn>
                  <a:cxn ang="0">
                    <a:pos x="727" y="124"/>
                  </a:cxn>
                  <a:cxn ang="0">
                    <a:pos x="724" y="125"/>
                  </a:cxn>
                  <a:cxn ang="0">
                    <a:pos x="714" y="125"/>
                  </a:cxn>
                  <a:cxn ang="0">
                    <a:pos x="612" y="66"/>
                  </a:cxn>
                  <a:cxn ang="0">
                    <a:pos x="612" y="60"/>
                  </a:cxn>
                  <a:cxn ang="0">
                    <a:pos x="309" y="454"/>
                  </a:cxn>
                  <a:cxn ang="0">
                    <a:pos x="114" y="341"/>
                  </a:cxn>
                  <a:cxn ang="0">
                    <a:pos x="46" y="302"/>
                  </a:cxn>
                  <a:cxn ang="0">
                    <a:pos x="507" y="34"/>
                  </a:cxn>
                  <a:cxn ang="0">
                    <a:pos x="770" y="186"/>
                  </a:cxn>
                  <a:cxn ang="0">
                    <a:pos x="309" y="454"/>
                  </a:cxn>
                </a:cxnLst>
                <a:rect l="0" t="0" r="r" b="b"/>
                <a:pathLst>
                  <a:path w="828" h="480">
                    <a:moveTo>
                      <a:pt x="807" y="135"/>
                    </a:moveTo>
                    <a:cubicBezTo>
                      <a:pt x="594" y="12"/>
                      <a:pt x="594" y="12"/>
                      <a:pt x="594" y="12"/>
                    </a:cubicBezTo>
                    <a:cubicBezTo>
                      <a:pt x="573" y="0"/>
                      <a:pt x="539" y="0"/>
                      <a:pt x="519" y="12"/>
                    </a:cubicBezTo>
                    <a:cubicBezTo>
                      <a:pt x="494" y="27"/>
                      <a:pt x="494" y="27"/>
                      <a:pt x="494" y="27"/>
                    </a:cubicBezTo>
                    <a:cubicBezTo>
                      <a:pt x="33" y="295"/>
                      <a:pt x="33" y="295"/>
                      <a:pt x="33" y="295"/>
                    </a:cubicBezTo>
                    <a:cubicBezTo>
                      <a:pt x="21" y="302"/>
                      <a:pt x="21" y="302"/>
                      <a:pt x="21" y="302"/>
                    </a:cubicBezTo>
                    <a:cubicBezTo>
                      <a:pt x="0" y="314"/>
                      <a:pt x="0" y="333"/>
                      <a:pt x="21" y="345"/>
                    </a:cubicBezTo>
                    <a:cubicBezTo>
                      <a:pt x="234" y="468"/>
                      <a:pt x="234" y="468"/>
                      <a:pt x="234" y="468"/>
                    </a:cubicBezTo>
                    <a:cubicBezTo>
                      <a:pt x="255" y="480"/>
                      <a:pt x="289" y="480"/>
                      <a:pt x="309" y="468"/>
                    </a:cubicBezTo>
                    <a:cubicBezTo>
                      <a:pt x="322" y="461"/>
                      <a:pt x="322" y="461"/>
                      <a:pt x="322" y="461"/>
                    </a:cubicBezTo>
                    <a:cubicBezTo>
                      <a:pt x="782" y="193"/>
                      <a:pt x="782" y="193"/>
                      <a:pt x="782" y="193"/>
                    </a:cubicBezTo>
                    <a:cubicBezTo>
                      <a:pt x="807" y="179"/>
                      <a:pt x="807" y="179"/>
                      <a:pt x="807" y="179"/>
                    </a:cubicBezTo>
                    <a:cubicBezTo>
                      <a:pt x="828" y="167"/>
                      <a:pt x="828" y="147"/>
                      <a:pt x="807" y="135"/>
                    </a:cubicBezTo>
                    <a:moveTo>
                      <a:pt x="738" y="132"/>
                    </a:moveTo>
                    <a:cubicBezTo>
                      <a:pt x="742" y="130"/>
                      <a:pt x="747" y="130"/>
                      <a:pt x="751" y="132"/>
                    </a:cubicBezTo>
                    <a:cubicBezTo>
                      <a:pt x="754" y="134"/>
                      <a:pt x="754" y="137"/>
                      <a:pt x="751" y="139"/>
                    </a:cubicBezTo>
                    <a:cubicBezTo>
                      <a:pt x="747" y="141"/>
                      <a:pt x="742" y="141"/>
                      <a:pt x="738" y="139"/>
                    </a:cubicBezTo>
                    <a:cubicBezTo>
                      <a:pt x="735" y="137"/>
                      <a:pt x="735" y="134"/>
                      <a:pt x="738" y="132"/>
                    </a:cubicBezTo>
                    <a:moveTo>
                      <a:pt x="612" y="60"/>
                    </a:moveTo>
                    <a:cubicBezTo>
                      <a:pt x="614" y="59"/>
                      <a:pt x="614" y="59"/>
                      <a:pt x="614" y="59"/>
                    </a:cubicBezTo>
                    <a:cubicBezTo>
                      <a:pt x="617" y="57"/>
                      <a:pt x="621" y="57"/>
                      <a:pt x="624" y="59"/>
                    </a:cubicBezTo>
                    <a:cubicBezTo>
                      <a:pt x="727" y="118"/>
                      <a:pt x="727" y="118"/>
                      <a:pt x="727" y="118"/>
                    </a:cubicBezTo>
                    <a:cubicBezTo>
                      <a:pt x="730" y="120"/>
                      <a:pt x="730" y="122"/>
                      <a:pt x="727" y="124"/>
                    </a:cubicBezTo>
                    <a:cubicBezTo>
                      <a:pt x="724" y="125"/>
                      <a:pt x="724" y="125"/>
                      <a:pt x="724" y="125"/>
                    </a:cubicBezTo>
                    <a:cubicBezTo>
                      <a:pt x="722" y="127"/>
                      <a:pt x="717" y="127"/>
                      <a:pt x="714" y="125"/>
                    </a:cubicBezTo>
                    <a:cubicBezTo>
                      <a:pt x="612" y="66"/>
                      <a:pt x="612" y="66"/>
                      <a:pt x="612" y="66"/>
                    </a:cubicBezTo>
                    <a:cubicBezTo>
                      <a:pt x="609" y="64"/>
                      <a:pt x="609" y="62"/>
                      <a:pt x="612" y="60"/>
                    </a:cubicBezTo>
                    <a:moveTo>
                      <a:pt x="309" y="454"/>
                    </a:moveTo>
                    <a:cubicBezTo>
                      <a:pt x="114" y="341"/>
                      <a:pt x="114" y="341"/>
                      <a:pt x="114" y="341"/>
                    </a:cubicBezTo>
                    <a:cubicBezTo>
                      <a:pt x="46" y="302"/>
                      <a:pt x="46" y="302"/>
                      <a:pt x="46" y="302"/>
                    </a:cubicBezTo>
                    <a:cubicBezTo>
                      <a:pt x="507" y="34"/>
                      <a:pt x="507" y="34"/>
                      <a:pt x="507" y="34"/>
                    </a:cubicBezTo>
                    <a:cubicBezTo>
                      <a:pt x="770" y="186"/>
                      <a:pt x="770" y="186"/>
                      <a:pt x="770" y="186"/>
                    </a:cubicBezTo>
                    <a:cubicBezTo>
                      <a:pt x="309" y="454"/>
                      <a:pt x="309" y="454"/>
                      <a:pt x="309" y="454"/>
                    </a:cubicBezTo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cxnSp>
          <p:nvCxnSpPr>
            <p:cNvPr id="5" name="Straight Connector 12"/>
            <p:cNvCxnSpPr/>
            <p:nvPr/>
          </p:nvCxnSpPr>
          <p:spPr>
            <a:xfrm flipV="1">
              <a:off x="1707763" y="3191518"/>
              <a:ext cx="0" cy="22047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3"/>
            <p:cNvCxnSpPr/>
            <p:nvPr/>
          </p:nvCxnSpPr>
          <p:spPr>
            <a:xfrm flipV="1">
              <a:off x="3162183" y="1969529"/>
              <a:ext cx="0" cy="26419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flipV="1">
              <a:off x="4435044" y="2702579"/>
              <a:ext cx="0" cy="8371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5"/>
            <p:cNvCxnSpPr/>
            <p:nvPr/>
          </p:nvCxnSpPr>
          <p:spPr>
            <a:xfrm flipV="1">
              <a:off x="5634747" y="4426607"/>
              <a:ext cx="0" cy="8371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UI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优化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083296" y="5100160"/>
            <a:ext cx="3081083" cy="817246"/>
            <a:chOff x="7483989" y="3433235"/>
            <a:chExt cx="3081083" cy="817246"/>
          </a:xfrm>
        </p:grpSpPr>
        <p:sp>
          <p:nvSpPr>
            <p:cNvPr id="40" name="矩形 39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对许多大的操作进行弹框处理，当用户操作时，程序将弹出弹框进行提示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增加信息提示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039752" y="2568036"/>
            <a:ext cx="3081083" cy="817246"/>
            <a:chOff x="7483989" y="3433235"/>
            <a:chExt cx="3081083" cy="817246"/>
          </a:xfrm>
        </p:grpSpPr>
        <p:sp>
          <p:nvSpPr>
            <p:cNvPr id="44" name="矩形 43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对不同组件设置不同颜色，可以提高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UI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的对比度，使得用户更加容易了解组件信息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增加不同组件对比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305275" y="1653181"/>
            <a:ext cx="3081082" cy="817246"/>
            <a:chOff x="7483990" y="3433235"/>
            <a:chExt cx="3081082" cy="817246"/>
          </a:xfrm>
        </p:grpSpPr>
        <p:sp>
          <p:nvSpPr>
            <p:cNvPr id="47" name="矩形 46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对于相同功能组件使用统一样式，使得页面简单协调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统一组件样式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98558" y="3211786"/>
            <a:ext cx="3081082" cy="817246"/>
            <a:chOff x="7483990" y="3433235"/>
            <a:chExt cx="3081082" cy="817246"/>
          </a:xfrm>
        </p:grpSpPr>
        <p:sp>
          <p:nvSpPr>
            <p:cNvPr id="50" name="矩形 49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对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UI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内的组件进行统一布局，使其排列整齐有序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使用统一布局</a:t>
              </a:r>
            </a:p>
          </p:txBody>
        </p:sp>
      </p:grpSp>
      <p:pic>
        <p:nvPicPr>
          <p:cNvPr id="55" name="图片占位符 5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4381501" y="3473451"/>
            <a:ext cx="1504951" cy="1365251"/>
          </a:xfrm>
          <a:custGeom>
            <a:avLst/>
            <a:gdLst>
              <a:gd name="T0" fmla="*/ 711 w 711"/>
              <a:gd name="T1" fmla="*/ 645 h 645"/>
              <a:gd name="T2" fmla="*/ 0 w 711"/>
              <a:gd name="T3" fmla="*/ 467 h 645"/>
              <a:gd name="T4" fmla="*/ 0 w 711"/>
              <a:gd name="T5" fmla="*/ 0 h 645"/>
              <a:gd name="T6" fmla="*/ 711 w 711"/>
              <a:gd name="T7" fmla="*/ 64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1" h="645">
                <a:moveTo>
                  <a:pt x="711" y="645"/>
                </a:moveTo>
                <a:lnTo>
                  <a:pt x="0" y="467"/>
                </a:lnTo>
                <a:lnTo>
                  <a:pt x="0" y="0"/>
                </a:lnTo>
                <a:lnTo>
                  <a:pt x="711" y="6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29201" y="2389717"/>
            <a:ext cx="1047751" cy="2448984"/>
            <a:chOff x="3937000" y="1703388"/>
            <a:chExt cx="785813" cy="1836738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3937000" y="1703388"/>
              <a:ext cx="649288" cy="1836738"/>
            </a:xfrm>
            <a:custGeom>
              <a:avLst/>
              <a:gdLst>
                <a:gd name="T0" fmla="*/ 409 w 409"/>
                <a:gd name="T1" fmla="*/ 1157 h 1157"/>
                <a:gd name="T2" fmla="*/ 0 w 409"/>
                <a:gd name="T3" fmla="*/ 785 h 1157"/>
                <a:gd name="T4" fmla="*/ 198 w 409"/>
                <a:gd name="T5" fmla="*/ 0 h 1157"/>
                <a:gd name="T6" fmla="*/ 409 w 409"/>
                <a:gd name="T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" h="1157">
                  <a:moveTo>
                    <a:pt x="409" y="1157"/>
                  </a:moveTo>
                  <a:lnTo>
                    <a:pt x="0" y="785"/>
                  </a:lnTo>
                  <a:lnTo>
                    <a:pt x="198" y="0"/>
                  </a:lnTo>
                  <a:lnTo>
                    <a:pt x="409" y="11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251325" y="1703388"/>
              <a:ext cx="471488" cy="1836738"/>
            </a:xfrm>
            <a:custGeom>
              <a:avLst/>
              <a:gdLst>
                <a:gd name="T0" fmla="*/ 0 w 297"/>
                <a:gd name="T1" fmla="*/ 0 h 1157"/>
                <a:gd name="T2" fmla="*/ 211 w 297"/>
                <a:gd name="T3" fmla="*/ 1157 h 1157"/>
                <a:gd name="T4" fmla="*/ 297 w 297"/>
                <a:gd name="T5" fmla="*/ 735 h 1157"/>
                <a:gd name="T6" fmla="*/ 0 w 297"/>
                <a:gd name="T7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1157">
                  <a:moveTo>
                    <a:pt x="0" y="0"/>
                  </a:moveTo>
                  <a:lnTo>
                    <a:pt x="211" y="1157"/>
                  </a:lnTo>
                  <a:lnTo>
                    <a:pt x="297" y="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94918" y="2950635"/>
            <a:ext cx="1134533" cy="1888067"/>
            <a:chOff x="4586288" y="2124076"/>
            <a:chExt cx="850900" cy="1416050"/>
          </a:xfrm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586288" y="2124076"/>
              <a:ext cx="628650" cy="1416050"/>
            </a:xfrm>
            <a:custGeom>
              <a:avLst/>
              <a:gdLst>
                <a:gd name="T0" fmla="*/ 86 w 396"/>
                <a:gd name="T1" fmla="*/ 470 h 892"/>
                <a:gd name="T2" fmla="*/ 396 w 396"/>
                <a:gd name="T3" fmla="*/ 0 h 892"/>
                <a:gd name="T4" fmla="*/ 0 w 396"/>
                <a:gd name="T5" fmla="*/ 892 h 892"/>
                <a:gd name="T6" fmla="*/ 86 w 396"/>
                <a:gd name="T7" fmla="*/ 47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892">
                  <a:moveTo>
                    <a:pt x="86" y="470"/>
                  </a:moveTo>
                  <a:lnTo>
                    <a:pt x="396" y="0"/>
                  </a:lnTo>
                  <a:lnTo>
                    <a:pt x="0" y="892"/>
                  </a:lnTo>
                  <a:lnTo>
                    <a:pt x="86" y="4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586288" y="2124076"/>
              <a:ext cx="850900" cy="1416050"/>
            </a:xfrm>
            <a:custGeom>
              <a:avLst/>
              <a:gdLst>
                <a:gd name="T0" fmla="*/ 0 w 536"/>
                <a:gd name="T1" fmla="*/ 892 h 892"/>
                <a:gd name="T2" fmla="*/ 396 w 536"/>
                <a:gd name="T3" fmla="*/ 0 h 892"/>
                <a:gd name="T4" fmla="*/ 536 w 536"/>
                <a:gd name="T5" fmla="*/ 557 h 892"/>
                <a:gd name="T6" fmla="*/ 0 w 536"/>
                <a:gd name="T7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892">
                  <a:moveTo>
                    <a:pt x="0" y="892"/>
                  </a:moveTo>
                  <a:lnTo>
                    <a:pt x="396" y="0"/>
                  </a:lnTo>
                  <a:lnTo>
                    <a:pt x="536" y="557"/>
                  </a:lnTo>
                  <a:lnTo>
                    <a:pt x="0" y="8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9" name="Freeform 10"/>
          <p:cNvSpPr>
            <a:spLocks/>
          </p:cNvSpPr>
          <p:nvPr/>
        </p:nvSpPr>
        <p:spPr bwMode="auto">
          <a:xfrm>
            <a:off x="5894918" y="3850218"/>
            <a:ext cx="1606551" cy="988484"/>
          </a:xfrm>
          <a:custGeom>
            <a:avLst/>
            <a:gdLst>
              <a:gd name="T0" fmla="*/ 0 w 759"/>
              <a:gd name="T1" fmla="*/ 467 h 467"/>
              <a:gd name="T2" fmla="*/ 751 w 759"/>
              <a:gd name="T3" fmla="*/ 0 h 467"/>
              <a:gd name="T4" fmla="*/ 759 w 759"/>
              <a:gd name="T5" fmla="*/ 425 h 467"/>
              <a:gd name="T6" fmla="*/ 0 w 759"/>
              <a:gd name="T7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9" h="467">
                <a:moveTo>
                  <a:pt x="0" y="467"/>
                </a:moveTo>
                <a:lnTo>
                  <a:pt x="751" y="0"/>
                </a:lnTo>
                <a:lnTo>
                  <a:pt x="759" y="425"/>
                </a:lnTo>
                <a:lnTo>
                  <a:pt x="0" y="467"/>
                </a:lnTo>
                <a:close/>
              </a:path>
            </a:pathLst>
          </a:custGeom>
          <a:solidFill>
            <a:srgbClr val="D8D9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72151" y="4749802"/>
            <a:ext cx="1991784" cy="980017"/>
            <a:chOff x="4494213" y="3473451"/>
            <a:chExt cx="1493838" cy="735013"/>
          </a:xfrm>
        </p:grpSpPr>
        <p:grpSp>
          <p:nvGrpSpPr>
            <p:cNvPr id="11" name="组合 10"/>
            <p:cNvGrpSpPr/>
            <p:nvPr/>
          </p:nvGrpSpPr>
          <p:grpSpPr>
            <a:xfrm>
              <a:off x="4586288" y="3473451"/>
              <a:ext cx="1401763" cy="735013"/>
              <a:chOff x="4586288" y="3473451"/>
              <a:chExt cx="1401763" cy="735013"/>
            </a:xfrm>
          </p:grpSpPr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4586288" y="3473451"/>
                <a:ext cx="1401763" cy="131763"/>
              </a:xfrm>
              <a:custGeom>
                <a:avLst/>
                <a:gdLst>
                  <a:gd name="T0" fmla="*/ 883 w 883"/>
                  <a:gd name="T1" fmla="*/ 83 h 83"/>
                  <a:gd name="T2" fmla="*/ 0 w 883"/>
                  <a:gd name="T3" fmla="*/ 42 h 83"/>
                  <a:gd name="T4" fmla="*/ 759 w 883"/>
                  <a:gd name="T5" fmla="*/ 0 h 83"/>
                  <a:gd name="T6" fmla="*/ 883 w 883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3" h="83">
                    <a:moveTo>
                      <a:pt x="883" y="83"/>
                    </a:moveTo>
                    <a:lnTo>
                      <a:pt x="0" y="42"/>
                    </a:lnTo>
                    <a:lnTo>
                      <a:pt x="759" y="0"/>
                    </a:lnTo>
                    <a:lnTo>
                      <a:pt x="883" y="83"/>
                    </a:lnTo>
                    <a:close/>
                  </a:path>
                </a:pathLst>
              </a:custGeom>
              <a:solidFill>
                <a:srgbClr val="EDE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86288" y="3540126"/>
                <a:ext cx="1382713" cy="668338"/>
              </a:xfrm>
              <a:custGeom>
                <a:avLst/>
                <a:gdLst>
                  <a:gd name="T0" fmla="*/ 0 w 871"/>
                  <a:gd name="T1" fmla="*/ 0 h 421"/>
                  <a:gd name="T2" fmla="*/ 202 w 871"/>
                  <a:gd name="T3" fmla="*/ 421 h 421"/>
                  <a:gd name="T4" fmla="*/ 524 w 871"/>
                  <a:gd name="T5" fmla="*/ 58 h 421"/>
                  <a:gd name="T6" fmla="*/ 635 w 871"/>
                  <a:gd name="T7" fmla="*/ 256 h 421"/>
                  <a:gd name="T8" fmla="*/ 871 w 871"/>
                  <a:gd name="T9" fmla="*/ 37 h 421"/>
                  <a:gd name="T10" fmla="*/ 0 w 871"/>
                  <a:gd name="T11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1" h="421">
                    <a:moveTo>
                      <a:pt x="0" y="0"/>
                    </a:moveTo>
                    <a:lnTo>
                      <a:pt x="202" y="421"/>
                    </a:lnTo>
                    <a:lnTo>
                      <a:pt x="524" y="58"/>
                    </a:lnTo>
                    <a:lnTo>
                      <a:pt x="635" y="256"/>
                    </a:lnTo>
                    <a:lnTo>
                      <a:pt x="871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5260975" y="3632201"/>
              <a:ext cx="333375" cy="314325"/>
            </a:xfrm>
            <a:custGeom>
              <a:avLst/>
              <a:gdLst>
                <a:gd name="T0" fmla="*/ 0 w 210"/>
                <a:gd name="T1" fmla="*/ 111 h 198"/>
                <a:gd name="T2" fmla="*/ 210 w 210"/>
                <a:gd name="T3" fmla="*/ 198 h 198"/>
                <a:gd name="T4" fmla="*/ 99 w 210"/>
                <a:gd name="T5" fmla="*/ 0 h 198"/>
                <a:gd name="T6" fmla="*/ 0 w 210"/>
                <a:gd name="T7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198">
                  <a:moveTo>
                    <a:pt x="0" y="111"/>
                  </a:moveTo>
                  <a:lnTo>
                    <a:pt x="210" y="198"/>
                  </a:lnTo>
                  <a:lnTo>
                    <a:pt x="9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848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494213" y="3540126"/>
              <a:ext cx="412750" cy="668338"/>
            </a:xfrm>
            <a:custGeom>
              <a:avLst/>
              <a:gdLst>
                <a:gd name="T0" fmla="*/ 0 w 260"/>
                <a:gd name="T1" fmla="*/ 239 h 421"/>
                <a:gd name="T2" fmla="*/ 260 w 260"/>
                <a:gd name="T3" fmla="*/ 421 h 421"/>
                <a:gd name="T4" fmla="*/ 58 w 260"/>
                <a:gd name="T5" fmla="*/ 0 h 421"/>
                <a:gd name="T6" fmla="*/ 0 w 260"/>
                <a:gd name="T7" fmla="*/ 23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421">
                  <a:moveTo>
                    <a:pt x="0" y="239"/>
                  </a:moveTo>
                  <a:lnTo>
                    <a:pt x="260" y="421"/>
                  </a:lnTo>
                  <a:lnTo>
                    <a:pt x="58" y="0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6" name="Freeform 17"/>
          <p:cNvSpPr>
            <a:spLocks/>
          </p:cNvSpPr>
          <p:nvPr/>
        </p:nvSpPr>
        <p:spPr bwMode="auto">
          <a:xfrm>
            <a:off x="3937000" y="4330702"/>
            <a:ext cx="611717" cy="927100"/>
          </a:xfrm>
          <a:custGeom>
            <a:avLst/>
            <a:gdLst>
              <a:gd name="T0" fmla="*/ 0 w 289"/>
              <a:gd name="T1" fmla="*/ 0 h 438"/>
              <a:gd name="T2" fmla="*/ 289 w 289"/>
              <a:gd name="T3" fmla="*/ 83 h 438"/>
              <a:gd name="T4" fmla="*/ 260 w 289"/>
              <a:gd name="T5" fmla="*/ 438 h 438"/>
              <a:gd name="T6" fmla="*/ 0 w 289"/>
              <a:gd name="T7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9" h="438">
                <a:moveTo>
                  <a:pt x="0" y="0"/>
                </a:moveTo>
                <a:lnTo>
                  <a:pt x="289" y="83"/>
                </a:lnTo>
                <a:lnTo>
                  <a:pt x="260" y="438"/>
                </a:lnTo>
                <a:lnTo>
                  <a:pt x="0" y="0"/>
                </a:lnTo>
                <a:close/>
              </a:path>
            </a:pathLst>
          </a:custGeom>
          <a:solidFill>
            <a:srgbClr val="EDE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87333" y="4313768"/>
            <a:ext cx="1407584" cy="1354667"/>
            <a:chOff x="3530600" y="3146426"/>
            <a:chExt cx="1055688" cy="10160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113213" y="3540126"/>
              <a:ext cx="473075" cy="622300"/>
            </a:xfrm>
            <a:custGeom>
              <a:avLst/>
              <a:gdLst>
                <a:gd name="T0" fmla="*/ 298 w 298"/>
                <a:gd name="T1" fmla="*/ 0 h 392"/>
                <a:gd name="T2" fmla="*/ 0 w 298"/>
                <a:gd name="T3" fmla="*/ 392 h 392"/>
                <a:gd name="T4" fmla="*/ 240 w 298"/>
                <a:gd name="T5" fmla="*/ 239 h 392"/>
                <a:gd name="T6" fmla="*/ 298 w 298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392">
                  <a:moveTo>
                    <a:pt x="298" y="0"/>
                  </a:moveTo>
                  <a:lnTo>
                    <a:pt x="0" y="392"/>
                  </a:lnTo>
                  <a:lnTo>
                    <a:pt x="240" y="23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DD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582988" y="3146426"/>
              <a:ext cx="1003300" cy="1016000"/>
            </a:xfrm>
            <a:custGeom>
              <a:avLst/>
              <a:gdLst>
                <a:gd name="T0" fmla="*/ 0 w 632"/>
                <a:gd name="T1" fmla="*/ 0 h 640"/>
                <a:gd name="T2" fmla="*/ 334 w 632"/>
                <a:gd name="T3" fmla="*/ 640 h 640"/>
                <a:gd name="T4" fmla="*/ 632 w 632"/>
                <a:gd name="T5" fmla="*/ 248 h 640"/>
                <a:gd name="T6" fmla="*/ 0 w 632"/>
                <a:gd name="T7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640">
                  <a:moveTo>
                    <a:pt x="0" y="0"/>
                  </a:moveTo>
                  <a:lnTo>
                    <a:pt x="334" y="640"/>
                  </a:lnTo>
                  <a:lnTo>
                    <a:pt x="632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530600" y="3146426"/>
              <a:ext cx="360363" cy="708025"/>
            </a:xfrm>
            <a:custGeom>
              <a:avLst/>
              <a:gdLst>
                <a:gd name="T0" fmla="*/ 0 w 227"/>
                <a:gd name="T1" fmla="*/ 446 h 446"/>
                <a:gd name="T2" fmla="*/ 227 w 227"/>
                <a:gd name="T3" fmla="*/ 376 h 446"/>
                <a:gd name="T4" fmla="*/ 33 w 227"/>
                <a:gd name="T5" fmla="*/ 0 h 446"/>
                <a:gd name="T6" fmla="*/ 0 w 227"/>
                <a:gd name="T7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446">
                  <a:moveTo>
                    <a:pt x="0" y="446"/>
                  </a:moveTo>
                  <a:lnTo>
                    <a:pt x="227" y="376"/>
                  </a:lnTo>
                  <a:lnTo>
                    <a:pt x="33" y="0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9B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3" name="文本框 24"/>
          <p:cNvSpPr txBox="1">
            <a:spLocks noChangeArrowheads="1"/>
          </p:cNvSpPr>
          <p:nvPr/>
        </p:nvSpPr>
        <p:spPr bwMode="auto">
          <a:xfrm>
            <a:off x="1761645" y="3131082"/>
            <a:ext cx="2116987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腾讯会议作为重要的效率工具被大家广泛使用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3729567" y="3382433"/>
            <a:ext cx="812800" cy="457200"/>
          </a:xfrm>
          <a:custGeom>
            <a:avLst/>
            <a:gdLst>
              <a:gd name="connsiteX0" fmla="*/ 609600 w 609600"/>
              <a:gd name="connsiteY0" fmla="*/ 342900 h 342900"/>
              <a:gd name="connsiteX1" fmla="*/ 285750 w 609600"/>
              <a:gd name="connsiteY1" fmla="*/ 0 h 342900"/>
              <a:gd name="connsiteX2" fmla="*/ 0 w 6096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42900">
                <a:moveTo>
                  <a:pt x="609600" y="342900"/>
                </a:moveTo>
                <a:lnTo>
                  <a:pt x="28575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7" name="文本框 24"/>
          <p:cNvSpPr txBox="1">
            <a:spLocks noChangeArrowheads="1"/>
          </p:cNvSpPr>
          <p:nvPr/>
        </p:nvSpPr>
        <p:spPr bwMode="auto">
          <a:xfrm>
            <a:off x="2251288" y="1916789"/>
            <a:ext cx="2288436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由于疫情原因，无论是课堂还是工作纷纷转为线上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4504267" y="2028613"/>
            <a:ext cx="924560" cy="965200"/>
          </a:xfrm>
          <a:custGeom>
            <a:avLst/>
            <a:gdLst>
              <a:gd name="connsiteX0" fmla="*/ 693420 w 693420"/>
              <a:gd name="connsiteY0" fmla="*/ 723900 h 723900"/>
              <a:gd name="connsiteX1" fmla="*/ 518160 w 693420"/>
              <a:gd name="connsiteY1" fmla="*/ 0 h 723900"/>
              <a:gd name="connsiteX2" fmla="*/ 0 w 69342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420" h="723900">
                <a:moveTo>
                  <a:pt x="693420" y="723900"/>
                </a:moveTo>
                <a:lnTo>
                  <a:pt x="51816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688667" y="2404533"/>
            <a:ext cx="1290320" cy="965200"/>
          </a:xfrm>
          <a:custGeom>
            <a:avLst/>
            <a:gdLst>
              <a:gd name="connsiteX0" fmla="*/ 0 w 967740"/>
              <a:gd name="connsiteY0" fmla="*/ 723900 h 723900"/>
              <a:gd name="connsiteX1" fmla="*/ 335280 w 967740"/>
              <a:gd name="connsiteY1" fmla="*/ 0 h 723900"/>
              <a:gd name="connsiteX2" fmla="*/ 967740 w 96774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740" h="723900">
                <a:moveTo>
                  <a:pt x="0" y="723900"/>
                </a:moveTo>
                <a:lnTo>
                  <a:pt x="335280" y="0"/>
                </a:lnTo>
                <a:lnTo>
                  <a:pt x="96774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2" name="文本框 24"/>
          <p:cNvSpPr txBox="1">
            <a:spLocks noChangeArrowheads="1"/>
          </p:cNvSpPr>
          <p:nvPr/>
        </p:nvSpPr>
        <p:spPr bwMode="auto">
          <a:xfrm>
            <a:off x="7970863" y="2253507"/>
            <a:ext cx="2563787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腾讯会议提供了到会人员的情况表，可以作为考勤的依据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7247467" y="3877733"/>
            <a:ext cx="1092200" cy="304800"/>
          </a:xfrm>
          <a:custGeom>
            <a:avLst/>
            <a:gdLst>
              <a:gd name="connsiteX0" fmla="*/ 0 w 819150"/>
              <a:gd name="connsiteY0" fmla="*/ 228600 h 228600"/>
              <a:gd name="connsiteX1" fmla="*/ 361950 w 819150"/>
              <a:gd name="connsiteY1" fmla="*/ 0 h 228600"/>
              <a:gd name="connsiteX2" fmla="*/ 819150 w 8191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228600">
                <a:moveTo>
                  <a:pt x="0" y="228600"/>
                </a:moveTo>
                <a:lnTo>
                  <a:pt x="361950" y="0"/>
                </a:lnTo>
                <a:lnTo>
                  <a:pt x="81915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6" name="文本框 24"/>
          <p:cNvSpPr txBox="1">
            <a:spLocks noChangeArrowheads="1"/>
          </p:cNvSpPr>
          <p:nvPr/>
        </p:nvSpPr>
        <p:spPr bwMode="auto">
          <a:xfrm>
            <a:off x="8351863" y="3714007"/>
            <a:ext cx="27638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腾讯会议无法自动识别到会人员的迟到缺勤情况，这给考勤带来了一定麻烦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4262967" y="4906434"/>
            <a:ext cx="1066800" cy="952500"/>
          </a:xfrm>
          <a:custGeom>
            <a:avLst/>
            <a:gdLst>
              <a:gd name="connsiteX0" fmla="*/ 800100 w 800100"/>
              <a:gd name="connsiteY0" fmla="*/ 0 h 714375"/>
              <a:gd name="connsiteX1" fmla="*/ 314325 w 800100"/>
              <a:gd name="connsiteY1" fmla="*/ 714375 h 714375"/>
              <a:gd name="connsiteX2" fmla="*/ 0 w 800100"/>
              <a:gd name="connsiteY2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714375">
                <a:moveTo>
                  <a:pt x="800100" y="0"/>
                </a:moveTo>
                <a:lnTo>
                  <a:pt x="314325" y="714375"/>
                </a:lnTo>
                <a:lnTo>
                  <a:pt x="0" y="714375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0" name="文本框 24"/>
          <p:cNvSpPr txBox="1">
            <a:spLocks noChangeArrowheads="1"/>
          </p:cNvSpPr>
          <p:nvPr/>
        </p:nvSpPr>
        <p:spPr bwMode="auto">
          <a:xfrm>
            <a:off x="2551147" y="5684775"/>
            <a:ext cx="1711819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无论是工作还是课堂都需要进行考勤</a:t>
            </a:r>
          </a:p>
        </p:txBody>
      </p:sp>
      <p:sp>
        <p:nvSpPr>
          <p:cNvPr id="41" name="任意多边形 40"/>
          <p:cNvSpPr/>
          <p:nvPr/>
        </p:nvSpPr>
        <p:spPr>
          <a:xfrm>
            <a:off x="6574367" y="5058834"/>
            <a:ext cx="1447800" cy="698500"/>
          </a:xfrm>
          <a:custGeom>
            <a:avLst/>
            <a:gdLst>
              <a:gd name="connsiteX0" fmla="*/ 0 w 1085850"/>
              <a:gd name="connsiteY0" fmla="*/ 0 h 523875"/>
              <a:gd name="connsiteX1" fmla="*/ 428625 w 1085850"/>
              <a:gd name="connsiteY1" fmla="*/ 523875 h 523875"/>
              <a:gd name="connsiteX2" fmla="*/ 1085850 w 108585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523875">
                <a:moveTo>
                  <a:pt x="0" y="0"/>
                </a:moveTo>
                <a:lnTo>
                  <a:pt x="428625" y="523875"/>
                </a:lnTo>
                <a:lnTo>
                  <a:pt x="1085850" y="523875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head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4" name="文本框 24"/>
          <p:cNvSpPr txBox="1">
            <a:spLocks noChangeArrowheads="1"/>
          </p:cNvSpPr>
          <p:nvPr/>
        </p:nvSpPr>
        <p:spPr bwMode="auto">
          <a:xfrm>
            <a:off x="8087280" y="5561417"/>
            <a:ext cx="2563787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当缺勤时，用户无法有效地向主持人说明情况</a:t>
            </a:r>
            <a:r>
              <a:rPr lang="zh-CN" altLang="en-US" sz="1067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757D4D-797F-445E-8AD3-75ED964B82FE}"/>
              </a:ext>
            </a:extLst>
          </p:cNvPr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产品背景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969B348-676A-43EC-9F46-65F1EA201904}"/>
              </a:ext>
            </a:extLst>
          </p:cNvPr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BD5C500-2634-4E4A-A2FF-194DDE6DAEC9}"/>
              </a:ext>
            </a:extLst>
          </p:cNvPr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3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23" grpId="0"/>
      <p:bldP spid="24" grpId="0" animBg="1"/>
      <p:bldP spid="27" grpId="0"/>
      <p:bldP spid="28" grpId="0" animBg="1"/>
      <p:bldP spid="29" grpId="0" animBg="1"/>
      <p:bldP spid="32" grpId="0"/>
      <p:bldP spid="33" grpId="0" animBg="1"/>
      <p:bldP spid="36" grpId="0"/>
      <p:bldP spid="37" grpId="0" animBg="1"/>
      <p:bldP spid="40" grpId="0"/>
      <p:bldP spid="41" grpId="0" animBg="1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1800000">
            <a:off x="8000623" y="3205479"/>
            <a:ext cx="2208183" cy="1142621"/>
          </a:xfrm>
          <a:custGeom>
            <a:avLst/>
            <a:gdLst>
              <a:gd name="connsiteX0" fmla="*/ 0 w 3132217"/>
              <a:gd name="connsiteY0" fmla="*/ 0 h 1129860"/>
              <a:gd name="connsiteX1" fmla="*/ 3132217 w 3132217"/>
              <a:gd name="connsiteY1" fmla="*/ 0 h 1129860"/>
              <a:gd name="connsiteX2" fmla="*/ 3132217 w 3132217"/>
              <a:gd name="connsiteY2" fmla="*/ 1129860 h 1129860"/>
              <a:gd name="connsiteX3" fmla="*/ 0 w 3132217"/>
              <a:gd name="connsiteY3" fmla="*/ 1129860 h 1129860"/>
              <a:gd name="connsiteX4" fmla="*/ 0 w 3132217"/>
              <a:gd name="connsiteY4" fmla="*/ 0 h 1129860"/>
              <a:gd name="connsiteX0" fmla="*/ 0 w 3132217"/>
              <a:gd name="connsiteY0" fmla="*/ 3225 h 1133085"/>
              <a:gd name="connsiteX1" fmla="*/ 1226711 w 3132217"/>
              <a:gd name="connsiteY1" fmla="*/ 0 h 1133085"/>
              <a:gd name="connsiteX2" fmla="*/ 3132217 w 3132217"/>
              <a:gd name="connsiteY2" fmla="*/ 3225 h 1133085"/>
              <a:gd name="connsiteX3" fmla="*/ 3132217 w 3132217"/>
              <a:gd name="connsiteY3" fmla="*/ 1133085 h 1133085"/>
              <a:gd name="connsiteX4" fmla="*/ 0 w 3132217"/>
              <a:gd name="connsiteY4" fmla="*/ 1133085 h 1133085"/>
              <a:gd name="connsiteX5" fmla="*/ 0 w 3132217"/>
              <a:gd name="connsiteY5" fmla="*/ 3225 h 1133085"/>
              <a:gd name="connsiteX0" fmla="*/ 0 w 3132217"/>
              <a:gd name="connsiteY0" fmla="*/ 3225 h 1142621"/>
              <a:gd name="connsiteX1" fmla="*/ 1226711 w 3132217"/>
              <a:gd name="connsiteY1" fmla="*/ 0 h 1142621"/>
              <a:gd name="connsiteX2" fmla="*/ 3132217 w 3132217"/>
              <a:gd name="connsiteY2" fmla="*/ 3225 h 1142621"/>
              <a:gd name="connsiteX3" fmla="*/ 3132217 w 3132217"/>
              <a:gd name="connsiteY3" fmla="*/ 1133085 h 1142621"/>
              <a:gd name="connsiteX4" fmla="*/ 924034 w 3132217"/>
              <a:gd name="connsiteY4" fmla="*/ 1142621 h 1142621"/>
              <a:gd name="connsiteX5" fmla="*/ 0 w 3132217"/>
              <a:gd name="connsiteY5" fmla="*/ 1133085 h 1142621"/>
              <a:gd name="connsiteX6" fmla="*/ 0 w 3132217"/>
              <a:gd name="connsiteY6" fmla="*/ 3225 h 1142621"/>
              <a:gd name="connsiteX0" fmla="*/ 0 w 3132217"/>
              <a:gd name="connsiteY0" fmla="*/ 3225 h 1142621"/>
              <a:gd name="connsiteX1" fmla="*/ 1226711 w 3132217"/>
              <a:gd name="connsiteY1" fmla="*/ 0 h 1142621"/>
              <a:gd name="connsiteX2" fmla="*/ 3132217 w 3132217"/>
              <a:gd name="connsiteY2" fmla="*/ 3225 h 1142621"/>
              <a:gd name="connsiteX3" fmla="*/ 3132217 w 3132217"/>
              <a:gd name="connsiteY3" fmla="*/ 1133085 h 1142621"/>
              <a:gd name="connsiteX4" fmla="*/ 924034 w 3132217"/>
              <a:gd name="connsiteY4" fmla="*/ 1142621 h 1142621"/>
              <a:gd name="connsiteX5" fmla="*/ 0 w 3132217"/>
              <a:gd name="connsiteY5" fmla="*/ 3225 h 1142621"/>
              <a:gd name="connsiteX0" fmla="*/ 0 w 2208183"/>
              <a:gd name="connsiteY0" fmla="*/ 1142621 h 1142621"/>
              <a:gd name="connsiteX1" fmla="*/ 302677 w 2208183"/>
              <a:gd name="connsiteY1" fmla="*/ 0 h 1142621"/>
              <a:gd name="connsiteX2" fmla="*/ 2208183 w 2208183"/>
              <a:gd name="connsiteY2" fmla="*/ 3225 h 1142621"/>
              <a:gd name="connsiteX3" fmla="*/ 2208183 w 2208183"/>
              <a:gd name="connsiteY3" fmla="*/ 1133085 h 1142621"/>
              <a:gd name="connsiteX4" fmla="*/ 0 w 2208183"/>
              <a:gd name="connsiteY4" fmla="*/ 1142621 h 114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8183" h="1142621">
                <a:moveTo>
                  <a:pt x="0" y="1142621"/>
                </a:moveTo>
                <a:lnTo>
                  <a:pt x="302677" y="0"/>
                </a:lnTo>
                <a:lnTo>
                  <a:pt x="2208183" y="3225"/>
                </a:lnTo>
                <a:lnTo>
                  <a:pt x="2208183" y="1133085"/>
                </a:lnTo>
                <a:lnTo>
                  <a:pt x="0" y="114262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0686" y="2834211"/>
            <a:ext cx="429622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54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THANK </a:t>
            </a: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YOU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72400" y="2874962"/>
            <a:ext cx="947096" cy="841828"/>
            <a:chOff x="7772400" y="3368449"/>
            <a:chExt cx="947096" cy="841828"/>
          </a:xfrm>
        </p:grpSpPr>
        <p:sp>
          <p:nvSpPr>
            <p:cNvPr id="2" name="矩形 1"/>
            <p:cNvSpPr/>
            <p:nvPr/>
          </p:nvSpPr>
          <p:spPr>
            <a:xfrm>
              <a:off x="7859485" y="3368449"/>
              <a:ext cx="841828" cy="841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72400" y="3368449"/>
              <a:ext cx="947096" cy="4323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60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66972" y="0"/>
            <a:ext cx="2302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1800000">
            <a:off x="3821432" y="1939229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" fmla="*/ 0 w 2911415"/>
              <a:gd name="connsiteY0" fmla="*/ 0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  <a:gd name="connsiteX5" fmla="*/ 0 w 2911415"/>
              <a:gd name="connsiteY5" fmla="*/ 0 h 1312106"/>
              <a:gd name="connsiteX0" fmla="*/ 0 w 2911415"/>
              <a:gd name="connsiteY0" fmla="*/ 1312106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7" name="矩形 35"/>
          <p:cNvSpPr/>
          <p:nvPr/>
        </p:nvSpPr>
        <p:spPr>
          <a:xfrm rot="1800000">
            <a:off x="3821431" y="2999950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" fmla="*/ 0 w 2911415"/>
              <a:gd name="connsiteY0" fmla="*/ 0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  <a:gd name="connsiteX5" fmla="*/ 0 w 2911415"/>
              <a:gd name="connsiteY5" fmla="*/ 0 h 1312106"/>
              <a:gd name="connsiteX0" fmla="*/ 0 w 2911415"/>
              <a:gd name="connsiteY0" fmla="*/ 1312106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8" name="矩形 35"/>
          <p:cNvSpPr/>
          <p:nvPr/>
        </p:nvSpPr>
        <p:spPr>
          <a:xfrm rot="1800000">
            <a:off x="3821430" y="4060671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" fmla="*/ 0 w 2911415"/>
              <a:gd name="connsiteY0" fmla="*/ 0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  <a:gd name="connsiteX5" fmla="*/ 0 w 2911415"/>
              <a:gd name="connsiteY5" fmla="*/ 0 h 1312106"/>
              <a:gd name="connsiteX0" fmla="*/ 0 w 2911415"/>
              <a:gd name="connsiteY0" fmla="*/ 1312106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9" name="矩形 35"/>
          <p:cNvSpPr/>
          <p:nvPr/>
        </p:nvSpPr>
        <p:spPr>
          <a:xfrm rot="1800000">
            <a:off x="3821429" y="5121392"/>
            <a:ext cx="2911415" cy="1312106"/>
          </a:xfrm>
          <a:custGeom>
            <a:avLst/>
            <a:gdLst>
              <a:gd name="connsiteX0" fmla="*/ 0 w 2911415"/>
              <a:gd name="connsiteY0" fmla="*/ 0 h 1312106"/>
              <a:gd name="connsiteX1" fmla="*/ 2911415 w 2911415"/>
              <a:gd name="connsiteY1" fmla="*/ 0 h 1312106"/>
              <a:gd name="connsiteX2" fmla="*/ 2911415 w 2911415"/>
              <a:gd name="connsiteY2" fmla="*/ 1312106 h 1312106"/>
              <a:gd name="connsiteX3" fmla="*/ 0 w 2911415"/>
              <a:gd name="connsiteY3" fmla="*/ 1312106 h 1312106"/>
              <a:gd name="connsiteX4" fmla="*/ 0 w 2911415"/>
              <a:gd name="connsiteY4" fmla="*/ 0 h 1312106"/>
              <a:gd name="connsiteX0" fmla="*/ 0 w 2911415"/>
              <a:gd name="connsiteY0" fmla="*/ 0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  <a:gd name="connsiteX5" fmla="*/ 0 w 2911415"/>
              <a:gd name="connsiteY5" fmla="*/ 0 h 1312106"/>
              <a:gd name="connsiteX0" fmla="*/ 0 w 2911415"/>
              <a:gd name="connsiteY0" fmla="*/ 1312106 h 1312106"/>
              <a:gd name="connsiteX1" fmla="*/ 1394409 w 2911415"/>
              <a:gd name="connsiteY1" fmla="*/ 4360 h 1312106"/>
              <a:gd name="connsiteX2" fmla="*/ 2911415 w 2911415"/>
              <a:gd name="connsiteY2" fmla="*/ 0 h 1312106"/>
              <a:gd name="connsiteX3" fmla="*/ 2911415 w 2911415"/>
              <a:gd name="connsiteY3" fmla="*/ 1312106 h 1312106"/>
              <a:gd name="connsiteX4" fmla="*/ 0 w 2911415"/>
              <a:gd name="connsiteY4" fmla="*/ 1312106 h 1312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415" h="1312106">
                <a:moveTo>
                  <a:pt x="0" y="1312106"/>
                </a:moveTo>
                <a:lnTo>
                  <a:pt x="1394409" y="4360"/>
                </a:lnTo>
                <a:lnTo>
                  <a:pt x="2911415" y="0"/>
                </a:lnTo>
                <a:lnTo>
                  <a:pt x="2911415" y="1312106"/>
                </a:lnTo>
                <a:lnTo>
                  <a:pt x="0" y="1312106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2551" y="1890428"/>
            <a:ext cx="329531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迭代</a:t>
            </a:r>
            <a:r>
              <a:rPr lang="en-US" altLang="zh-CN" sz="2000" b="1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0</a:t>
            </a:r>
            <a:endParaRPr lang="zh-CN" altLang="en-US" sz="2000" b="1" dirty="0">
              <a:solidFill>
                <a:schemeClr val="accent1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92551" y="2950534"/>
            <a:ext cx="329531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迭代</a:t>
            </a:r>
            <a:r>
              <a:rPr lang="en-US" altLang="zh-CN" sz="20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1</a:t>
            </a:r>
            <a:endParaRPr lang="zh-CN" altLang="en-US" sz="2000" b="1" dirty="0">
              <a:solidFill>
                <a:schemeClr val="accent2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2551" y="4010640"/>
            <a:ext cx="329531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迭代</a:t>
            </a:r>
            <a:r>
              <a:rPr lang="en-US" altLang="zh-CN" sz="2000" b="1" dirty="0">
                <a:solidFill>
                  <a:schemeClr val="accent3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2</a:t>
            </a:r>
            <a:endParaRPr lang="zh-CN" altLang="en-US" sz="2000" b="1" dirty="0">
              <a:solidFill>
                <a:schemeClr val="accent3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92551" y="5070746"/>
            <a:ext cx="329531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迭代</a:t>
            </a:r>
            <a:r>
              <a:rPr lang="en-US" altLang="zh-CN" sz="20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3</a:t>
            </a:r>
            <a:endParaRPr lang="zh-CN" altLang="en-US" sz="20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88433" y="1995592"/>
            <a:ext cx="1863724" cy="452164"/>
            <a:chOff x="3688433" y="1995592"/>
            <a:chExt cx="1863724" cy="452164"/>
          </a:xfrm>
        </p:grpSpPr>
        <p:sp>
          <p:nvSpPr>
            <p:cNvPr id="20" name="矩形 19"/>
            <p:cNvSpPr/>
            <p:nvPr/>
          </p:nvSpPr>
          <p:spPr>
            <a:xfrm>
              <a:off x="3688433" y="1995592"/>
              <a:ext cx="1863724" cy="452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986418" y="2031878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01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88433" y="3055134"/>
            <a:ext cx="1863724" cy="452164"/>
            <a:chOff x="3688433" y="3055134"/>
            <a:chExt cx="1863724" cy="452164"/>
          </a:xfrm>
        </p:grpSpPr>
        <p:sp>
          <p:nvSpPr>
            <p:cNvPr id="24" name="矩形 23"/>
            <p:cNvSpPr/>
            <p:nvPr/>
          </p:nvSpPr>
          <p:spPr>
            <a:xfrm>
              <a:off x="3688433" y="3055134"/>
              <a:ext cx="1863724" cy="452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986418" y="3091420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02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88433" y="4115240"/>
            <a:ext cx="1863724" cy="452164"/>
            <a:chOff x="3688433" y="4115240"/>
            <a:chExt cx="1863724" cy="452164"/>
          </a:xfrm>
        </p:grpSpPr>
        <p:sp>
          <p:nvSpPr>
            <p:cNvPr id="27" name="矩形 26"/>
            <p:cNvSpPr/>
            <p:nvPr/>
          </p:nvSpPr>
          <p:spPr>
            <a:xfrm>
              <a:off x="3688433" y="4115240"/>
              <a:ext cx="1863724" cy="4521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86418" y="4151526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03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88433" y="5175346"/>
            <a:ext cx="1863724" cy="452164"/>
            <a:chOff x="3688433" y="5175346"/>
            <a:chExt cx="1863724" cy="452164"/>
          </a:xfrm>
        </p:grpSpPr>
        <p:sp>
          <p:nvSpPr>
            <p:cNvPr id="30" name="矩形 29"/>
            <p:cNvSpPr/>
            <p:nvPr/>
          </p:nvSpPr>
          <p:spPr>
            <a:xfrm>
              <a:off x="3688433" y="5175346"/>
              <a:ext cx="1863724" cy="4521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86418" y="5211632"/>
              <a:ext cx="126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PART 04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5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1800000">
            <a:off x="5591882" y="2424528"/>
            <a:ext cx="5143384" cy="4404645"/>
          </a:xfrm>
          <a:prstGeom prst="rect">
            <a:avLst/>
          </a:prstGeom>
          <a:gradFill flip="none" rotWithShape="0">
            <a:gsLst>
              <a:gs pos="0">
                <a:schemeClr val="tx1">
                  <a:alpha val="15000"/>
                </a:schemeClr>
              </a:gs>
              <a:gs pos="100000">
                <a:srgbClr val="F2F2F2">
                  <a:alpha val="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86200" y="1219200"/>
            <a:ext cx="4419600" cy="4419600"/>
            <a:chOff x="4365171" y="1698171"/>
            <a:chExt cx="3461658" cy="3461658"/>
          </a:xfrm>
        </p:grpSpPr>
        <p:sp>
          <p:nvSpPr>
            <p:cNvPr id="2" name="椭圆 1"/>
            <p:cNvSpPr/>
            <p:nvPr/>
          </p:nvSpPr>
          <p:spPr>
            <a:xfrm>
              <a:off x="4365171" y="1698171"/>
              <a:ext cx="3461658" cy="34616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792685" y="3346450"/>
              <a:ext cx="1028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702628" y="3226526"/>
              <a:ext cx="2090057" cy="437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02628" y="3266587"/>
              <a:ext cx="2090057" cy="361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迭代</a:t>
              </a:r>
              <a:r>
                <a:rPr lang="en-US" altLang="zh-CN" sz="24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12490" y="2388274"/>
              <a:ext cx="1038511" cy="8678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3B048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01</a:t>
              </a:r>
              <a:endPara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33B048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51001" y="4523457"/>
              <a:ext cx="889997" cy="128815"/>
              <a:chOff x="5701303" y="5663148"/>
              <a:chExt cx="889997" cy="12881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01303" y="5663148"/>
                <a:ext cx="128815" cy="1288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955030" y="5663148"/>
                <a:ext cx="128815" cy="1288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208757" y="5663148"/>
                <a:ext cx="128815" cy="12881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462485" y="5663148"/>
                <a:ext cx="128815" cy="1288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50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>
            <a:extLst>
              <a:ext uri="{FF2B5EF4-FFF2-40B4-BE49-F238E27FC236}">
                <a16:creationId xmlns:a16="http://schemas.microsoft.com/office/drawing/2014/main" id="{F78BC75C-1853-4A4E-910C-107AA09A0525}"/>
              </a:ext>
            </a:extLst>
          </p:cNvPr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团队介绍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9135B93-37F1-408D-AB4C-AC450FFDC2DD}"/>
              </a:ext>
            </a:extLst>
          </p:cNvPr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1F75C24-D0FB-414D-92D2-087A6FA02E37}"/>
              </a:ext>
            </a:extLst>
          </p:cNvPr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392F19F-196B-4A22-8EC4-39A0462CC38A}"/>
              </a:ext>
            </a:extLst>
          </p:cNvPr>
          <p:cNvGrpSpPr/>
          <p:nvPr/>
        </p:nvGrpSpPr>
        <p:grpSpPr>
          <a:xfrm>
            <a:off x="360237" y="4222135"/>
            <a:ext cx="3504753" cy="1205714"/>
            <a:chOff x="1771822" y="558152"/>
            <a:chExt cx="1889501" cy="278666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24930AB-F1AA-44E7-A59F-3A1A8328AEFC}"/>
                </a:ext>
              </a:extLst>
            </p:cNvPr>
            <p:cNvSpPr txBox="1"/>
            <p:nvPr/>
          </p:nvSpPr>
          <p:spPr bwMode="auto">
            <a:xfrm>
              <a:off x="1771822" y="630960"/>
              <a:ext cx="1889501" cy="205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defTabSz="1219170">
                <a:lnSpc>
                  <a:spcPct val="150000"/>
                </a:lnSpc>
                <a:defRPr/>
              </a:pPr>
              <a:r>
                <a:rPr lang="zh-CN" altLang="en-US" sz="1200" dirty="0"/>
                <a:t>负责确定产品的功能和达到要求的标准，指定软件的发布日期和交付的内容。 同时有权力接受或拒绝开发团队的工作成果</a:t>
              </a:r>
              <a:r>
                <a:rPr lang="zh-CN" altLang="en-US" dirty="0"/>
                <a:t>。</a:t>
              </a:r>
              <a:r>
                <a:rPr lang="en-US" altLang="zh-CN" sz="800" dirty="0">
                  <a:solidFill>
                    <a:prstClr val="white">
                      <a:lumMod val="50000"/>
                    </a:prstClr>
                  </a:solidFill>
                  <a:latin typeface="微软雅黑 Light" panose="020B0502040204020203" pitchFamily="34" charset="-122"/>
                  <a:sym typeface="微软雅黑 Light" panose="020B0502040204020203" pitchFamily="34" charset="-122"/>
                </a:rPr>
                <a:t>.</a:t>
              </a:r>
              <a:endParaRPr lang="zh-CN" altLang="en-US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09" name="文本框 24">
              <a:extLst>
                <a:ext uri="{FF2B5EF4-FFF2-40B4-BE49-F238E27FC236}">
                  <a16:creationId xmlns:a16="http://schemas.microsoft.com/office/drawing/2014/main" id="{907F7748-FA82-44B2-A75B-55C168D7D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736" y="558152"/>
              <a:ext cx="1283864" cy="71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殷广豪</a:t>
              </a: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3A06C6F-B174-4084-8D0C-8959EE72487D}"/>
              </a:ext>
            </a:extLst>
          </p:cNvPr>
          <p:cNvGrpSpPr/>
          <p:nvPr/>
        </p:nvGrpSpPr>
        <p:grpSpPr>
          <a:xfrm>
            <a:off x="4144404" y="4234421"/>
            <a:ext cx="3581590" cy="1199560"/>
            <a:chOff x="1771822" y="559574"/>
            <a:chExt cx="1930926" cy="277244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7F479826-2291-411E-99E1-92D642C1E32E}"/>
                </a:ext>
              </a:extLst>
            </p:cNvPr>
            <p:cNvSpPr txBox="1"/>
            <p:nvPr/>
          </p:nvSpPr>
          <p:spPr bwMode="auto">
            <a:xfrm>
              <a:off x="1771822" y="630960"/>
              <a:ext cx="1889501" cy="205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defTabSz="1219170">
                <a:lnSpc>
                  <a:spcPct val="150000"/>
                </a:lnSpc>
                <a:defRPr/>
              </a:pPr>
              <a:r>
                <a:rPr lang="zh-CN" altLang="en-US" sz="1200" dirty="0"/>
                <a:t>负责整个</a:t>
              </a:r>
              <a:r>
                <a:rPr lang="en-US" altLang="zh-CN" sz="1200" dirty="0"/>
                <a:t>Scrum</a:t>
              </a:r>
              <a:r>
                <a:rPr lang="zh-CN" altLang="en-US" sz="1200" dirty="0"/>
                <a:t>流程在项目中的顺利实施和进行， 以及清除挡在客户和开发工作之间的沟通障碍，使得客户可以直接驱动开发。</a:t>
              </a:r>
              <a:r>
                <a:rPr lang="en-US" altLang="zh-CN" sz="800" dirty="0">
                  <a:solidFill>
                    <a:prstClr val="white">
                      <a:lumMod val="50000"/>
                    </a:prstClr>
                  </a:solidFill>
                  <a:latin typeface="微软雅黑 Light" panose="020B0502040204020203" pitchFamily="34" charset="-122"/>
                  <a:sym typeface="微软雅黑 Light" panose="020B0502040204020203" pitchFamily="34" charset="-122"/>
                </a:rPr>
                <a:t>.</a:t>
              </a:r>
              <a:endParaRPr lang="zh-CN" altLang="en-US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2" name="文本框 24">
              <a:extLst>
                <a:ext uri="{FF2B5EF4-FFF2-40B4-BE49-F238E27FC236}">
                  <a16:creationId xmlns:a16="http://schemas.microsoft.com/office/drawing/2014/main" id="{5A524E3E-316B-46EF-8AB6-1A798DA8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884" y="559574"/>
              <a:ext cx="1283864" cy="71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曾明旺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7B34CB8-7BE6-49BC-853B-2B912F7C7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78" y="1589687"/>
            <a:ext cx="2396762" cy="2396762"/>
          </a:xfrm>
          <a:prstGeom prst="rect">
            <a:avLst/>
          </a:prstGeom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52D9D1E-3622-40A5-84ED-8390BF9225D2}"/>
              </a:ext>
            </a:extLst>
          </p:cNvPr>
          <p:cNvGrpSpPr/>
          <p:nvPr/>
        </p:nvGrpSpPr>
        <p:grpSpPr>
          <a:xfrm>
            <a:off x="8327010" y="4222133"/>
            <a:ext cx="3691732" cy="960658"/>
            <a:chOff x="1771821" y="558150"/>
            <a:chExt cx="1990306" cy="222028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9C0355F-595F-402C-8693-13D7E761DB0A}"/>
                </a:ext>
              </a:extLst>
            </p:cNvPr>
            <p:cNvSpPr txBox="1"/>
            <p:nvPr/>
          </p:nvSpPr>
          <p:spPr bwMode="auto">
            <a:xfrm>
              <a:off x="1771821" y="638118"/>
              <a:ext cx="1889501" cy="1420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defTabSz="1219170">
                <a:lnSpc>
                  <a:spcPct val="150000"/>
                </a:lnSpc>
                <a:defRPr/>
              </a:pPr>
              <a:r>
                <a:rPr lang="zh-CN" altLang="en-US" sz="1200" dirty="0"/>
                <a:t>负责监督和统筹整个开发进程，决定开发工具和开发流程，给开发团队其他成员分配开发任务。</a:t>
              </a:r>
              <a:r>
                <a:rPr lang="en-US" altLang="zh-CN" sz="1200" dirty="0">
                  <a:solidFill>
                    <a:prstClr val="white">
                      <a:lumMod val="50000"/>
                    </a:prstClr>
                  </a:solidFill>
                  <a:latin typeface="微软雅黑 Light" panose="020B0502040204020203" pitchFamily="34" charset="-122"/>
                  <a:sym typeface="微软雅黑 Light" panose="020B0502040204020203" pitchFamily="34" charset="-122"/>
                </a:rPr>
                <a:t>.</a:t>
              </a: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115" name="文本框 24">
              <a:extLst>
                <a:ext uri="{FF2B5EF4-FFF2-40B4-BE49-F238E27FC236}">
                  <a16:creationId xmlns:a16="http://schemas.microsoft.com/office/drawing/2014/main" id="{EB819E44-05C4-4E41-8690-97169756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263" y="558150"/>
              <a:ext cx="1283864" cy="71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程启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3F7C869-09A0-4BBA-8CF9-FB69E72EB914}"/>
              </a:ext>
            </a:extLst>
          </p:cNvPr>
          <p:cNvSpPr txBox="1"/>
          <p:nvPr/>
        </p:nvSpPr>
        <p:spPr>
          <a:xfrm>
            <a:off x="9596486" y="3569897"/>
            <a:ext cx="218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开发经理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33B44D-7821-4D33-8F50-2DF33DF900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6" y="1337785"/>
            <a:ext cx="3077197" cy="3077197"/>
          </a:xfrm>
          <a:prstGeom prst="rect">
            <a:avLst/>
          </a:prstGeom>
        </p:spPr>
      </p:pic>
      <p:sp>
        <p:nvSpPr>
          <p:cNvPr id="116" name="文本框 115">
            <a:extLst>
              <a:ext uri="{FF2B5EF4-FFF2-40B4-BE49-F238E27FC236}">
                <a16:creationId xmlns:a16="http://schemas.microsoft.com/office/drawing/2014/main" id="{2DA2BDD9-D9AF-4CA1-BD03-C535CBAB5872}"/>
              </a:ext>
            </a:extLst>
          </p:cNvPr>
          <p:cNvSpPr txBox="1"/>
          <p:nvPr/>
        </p:nvSpPr>
        <p:spPr>
          <a:xfrm>
            <a:off x="1306054" y="3637375"/>
            <a:ext cx="218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产品负责人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CE06653-6D07-4E1C-B86C-77B7F463A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7" y="1609762"/>
            <a:ext cx="2191641" cy="2191641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8AD33981-1C21-4BBD-A19A-08C6E431B12C}"/>
              </a:ext>
            </a:extLst>
          </p:cNvPr>
          <p:cNvSpPr txBox="1"/>
          <p:nvPr/>
        </p:nvSpPr>
        <p:spPr>
          <a:xfrm>
            <a:off x="5248029" y="3647514"/>
            <a:ext cx="218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团队负责人</a:t>
            </a:r>
          </a:p>
        </p:txBody>
      </p:sp>
    </p:spTree>
    <p:extLst>
      <p:ext uri="{BB962C8B-B14F-4D97-AF65-F5344CB8AC3E}">
        <p14:creationId xmlns:p14="http://schemas.microsoft.com/office/powerpoint/2010/main" val="12450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1AAF137A-1982-45C1-BDA7-9D96E275FC88}"/>
              </a:ext>
            </a:extLst>
          </p:cNvPr>
          <p:cNvSpPr txBox="1"/>
          <p:nvPr/>
        </p:nvSpPr>
        <p:spPr>
          <a:xfrm>
            <a:off x="849087" y="344656"/>
            <a:ext cx="364671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技术架构与基础设施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A8D61F-B12E-4F84-BFB5-123EC45277F1}"/>
              </a:ext>
            </a:extLst>
          </p:cNvPr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7B16C7-3F6E-4254-A7D6-56626A61509D}"/>
              </a:ext>
            </a:extLst>
          </p:cNvPr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350B096C-ECA6-44EF-97DB-FCA1A3503B57}"/>
              </a:ext>
            </a:extLst>
          </p:cNvPr>
          <p:cNvSpPr>
            <a:spLocks/>
          </p:cNvSpPr>
          <p:nvPr/>
        </p:nvSpPr>
        <p:spPr bwMode="auto">
          <a:xfrm>
            <a:off x="4315126" y="2093752"/>
            <a:ext cx="1353456" cy="1912405"/>
          </a:xfrm>
          <a:custGeom>
            <a:avLst/>
            <a:gdLst>
              <a:gd name="T0" fmla="*/ 286 w 286"/>
              <a:gd name="T1" fmla="*/ 0 h 404"/>
              <a:gd name="T2" fmla="*/ 0 w 286"/>
              <a:gd name="T3" fmla="*/ 118 h 404"/>
              <a:gd name="T4" fmla="*/ 286 w 286"/>
              <a:gd name="T5" fmla="*/ 404 h 404"/>
              <a:gd name="T6" fmla="*/ 286 w 286"/>
              <a:gd name="T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404">
                <a:moveTo>
                  <a:pt x="286" y="0"/>
                </a:moveTo>
                <a:cubicBezTo>
                  <a:pt x="174" y="0"/>
                  <a:pt x="73" y="45"/>
                  <a:pt x="0" y="118"/>
                </a:cubicBezTo>
                <a:cubicBezTo>
                  <a:pt x="286" y="404"/>
                  <a:pt x="286" y="404"/>
                  <a:pt x="286" y="404"/>
                </a:cubicBezTo>
                <a:lnTo>
                  <a:pt x="2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174FDB62-A0DD-47E3-A71E-FBF8F2C35B46}"/>
              </a:ext>
            </a:extLst>
          </p:cNvPr>
          <p:cNvSpPr>
            <a:spLocks/>
          </p:cNvSpPr>
          <p:nvPr/>
        </p:nvSpPr>
        <p:spPr bwMode="auto">
          <a:xfrm>
            <a:off x="3756177" y="2652701"/>
            <a:ext cx="1912405" cy="1353456"/>
          </a:xfrm>
          <a:custGeom>
            <a:avLst/>
            <a:gdLst>
              <a:gd name="T0" fmla="*/ 118 w 404"/>
              <a:gd name="T1" fmla="*/ 0 h 286"/>
              <a:gd name="T2" fmla="*/ 0 w 404"/>
              <a:gd name="T3" fmla="*/ 286 h 286"/>
              <a:gd name="T4" fmla="*/ 404 w 404"/>
              <a:gd name="T5" fmla="*/ 286 h 286"/>
              <a:gd name="T6" fmla="*/ 118 w 404"/>
              <a:gd name="T7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4" h="286">
                <a:moveTo>
                  <a:pt x="118" y="0"/>
                </a:moveTo>
                <a:cubicBezTo>
                  <a:pt x="45" y="73"/>
                  <a:pt x="0" y="174"/>
                  <a:pt x="0" y="286"/>
                </a:cubicBezTo>
                <a:cubicBezTo>
                  <a:pt x="404" y="286"/>
                  <a:pt x="404" y="286"/>
                  <a:pt x="404" y="286"/>
                </a:cubicBezTo>
                <a:lnTo>
                  <a:pt x="1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E5358DFC-864F-4F17-B583-5A808C327305}"/>
              </a:ext>
            </a:extLst>
          </p:cNvPr>
          <p:cNvSpPr>
            <a:spLocks/>
          </p:cNvSpPr>
          <p:nvPr/>
        </p:nvSpPr>
        <p:spPr bwMode="auto">
          <a:xfrm>
            <a:off x="5668582" y="1848214"/>
            <a:ext cx="2157944" cy="3681081"/>
          </a:xfrm>
          <a:custGeom>
            <a:avLst/>
            <a:gdLst>
              <a:gd name="T0" fmla="*/ 322 w 456"/>
              <a:gd name="T1" fmla="*/ 133 h 778"/>
              <a:gd name="T2" fmla="*/ 0 w 456"/>
              <a:gd name="T3" fmla="*/ 0 h 778"/>
              <a:gd name="T4" fmla="*/ 0 w 456"/>
              <a:gd name="T5" fmla="*/ 456 h 778"/>
              <a:gd name="T6" fmla="*/ 322 w 456"/>
              <a:gd name="T7" fmla="*/ 778 h 778"/>
              <a:gd name="T8" fmla="*/ 456 w 456"/>
              <a:gd name="T9" fmla="*/ 456 h 778"/>
              <a:gd name="T10" fmla="*/ 456 w 456"/>
              <a:gd name="T11" fmla="*/ 456 h 778"/>
              <a:gd name="T12" fmla="*/ 322 w 456"/>
              <a:gd name="T13" fmla="*/ 133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" h="778">
                <a:moveTo>
                  <a:pt x="322" y="133"/>
                </a:moveTo>
                <a:cubicBezTo>
                  <a:pt x="240" y="51"/>
                  <a:pt x="126" y="0"/>
                  <a:pt x="0" y="0"/>
                </a:cubicBezTo>
                <a:cubicBezTo>
                  <a:pt x="0" y="456"/>
                  <a:pt x="0" y="456"/>
                  <a:pt x="0" y="456"/>
                </a:cubicBezTo>
                <a:cubicBezTo>
                  <a:pt x="322" y="778"/>
                  <a:pt x="322" y="778"/>
                  <a:pt x="322" y="778"/>
                </a:cubicBezTo>
                <a:cubicBezTo>
                  <a:pt x="405" y="695"/>
                  <a:pt x="456" y="581"/>
                  <a:pt x="456" y="456"/>
                </a:cubicBezTo>
                <a:cubicBezTo>
                  <a:pt x="456" y="456"/>
                  <a:pt x="456" y="456"/>
                  <a:pt x="456" y="456"/>
                </a:cubicBezTo>
                <a:cubicBezTo>
                  <a:pt x="456" y="330"/>
                  <a:pt x="405" y="216"/>
                  <a:pt x="322" y="1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D06251AF-5E51-499F-A25C-6043A918AB86}"/>
              </a:ext>
            </a:extLst>
          </p:cNvPr>
          <p:cNvSpPr>
            <a:spLocks/>
          </p:cNvSpPr>
          <p:nvPr/>
        </p:nvSpPr>
        <p:spPr bwMode="auto">
          <a:xfrm>
            <a:off x="5668582" y="4006160"/>
            <a:ext cx="1353456" cy="1910409"/>
          </a:xfrm>
          <a:custGeom>
            <a:avLst/>
            <a:gdLst>
              <a:gd name="T0" fmla="*/ 0 w 286"/>
              <a:gd name="T1" fmla="*/ 404 h 404"/>
              <a:gd name="T2" fmla="*/ 0 w 286"/>
              <a:gd name="T3" fmla="*/ 404 h 404"/>
              <a:gd name="T4" fmla="*/ 286 w 286"/>
              <a:gd name="T5" fmla="*/ 286 h 404"/>
              <a:gd name="T6" fmla="*/ 0 w 286"/>
              <a:gd name="T7" fmla="*/ 0 h 404"/>
              <a:gd name="T8" fmla="*/ 0 w 286"/>
              <a:gd name="T9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404">
                <a:moveTo>
                  <a:pt x="0" y="404"/>
                </a:moveTo>
                <a:cubicBezTo>
                  <a:pt x="0" y="404"/>
                  <a:pt x="0" y="404"/>
                  <a:pt x="0" y="404"/>
                </a:cubicBezTo>
                <a:cubicBezTo>
                  <a:pt x="112" y="404"/>
                  <a:pt x="213" y="359"/>
                  <a:pt x="286" y="286"/>
                </a:cubicBezTo>
                <a:cubicBezTo>
                  <a:pt x="0" y="0"/>
                  <a:pt x="0" y="0"/>
                  <a:pt x="0" y="0"/>
                </a:cubicBezTo>
                <a:lnTo>
                  <a:pt x="0" y="4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ABB5E644-F4FA-4EAA-BF6C-676E018B7562}"/>
              </a:ext>
            </a:extLst>
          </p:cNvPr>
          <p:cNvSpPr>
            <a:spLocks/>
          </p:cNvSpPr>
          <p:nvPr/>
        </p:nvSpPr>
        <p:spPr bwMode="auto">
          <a:xfrm>
            <a:off x="4315126" y="4006160"/>
            <a:ext cx="1353456" cy="1910409"/>
          </a:xfrm>
          <a:custGeom>
            <a:avLst/>
            <a:gdLst>
              <a:gd name="T0" fmla="*/ 0 w 286"/>
              <a:gd name="T1" fmla="*/ 286 h 404"/>
              <a:gd name="T2" fmla="*/ 286 w 286"/>
              <a:gd name="T3" fmla="*/ 404 h 404"/>
              <a:gd name="T4" fmla="*/ 286 w 286"/>
              <a:gd name="T5" fmla="*/ 0 h 404"/>
              <a:gd name="T6" fmla="*/ 0 w 286"/>
              <a:gd name="T7" fmla="*/ 286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404">
                <a:moveTo>
                  <a:pt x="0" y="286"/>
                </a:moveTo>
                <a:cubicBezTo>
                  <a:pt x="73" y="359"/>
                  <a:pt x="174" y="404"/>
                  <a:pt x="286" y="404"/>
                </a:cubicBezTo>
                <a:cubicBezTo>
                  <a:pt x="286" y="0"/>
                  <a:pt x="286" y="0"/>
                  <a:pt x="286" y="0"/>
                </a:cubicBezTo>
                <a:lnTo>
                  <a:pt x="0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D207C39A-B073-4AE4-9E2E-4953D510B92E}"/>
              </a:ext>
            </a:extLst>
          </p:cNvPr>
          <p:cNvSpPr>
            <a:spLocks/>
          </p:cNvSpPr>
          <p:nvPr/>
        </p:nvSpPr>
        <p:spPr bwMode="auto">
          <a:xfrm>
            <a:off x="3756177" y="4006159"/>
            <a:ext cx="1912405" cy="1353456"/>
          </a:xfrm>
          <a:custGeom>
            <a:avLst/>
            <a:gdLst>
              <a:gd name="T0" fmla="*/ 0 w 404"/>
              <a:gd name="T1" fmla="*/ 0 h 286"/>
              <a:gd name="T2" fmla="*/ 0 w 404"/>
              <a:gd name="T3" fmla="*/ 0 h 286"/>
              <a:gd name="T4" fmla="*/ 118 w 404"/>
              <a:gd name="T5" fmla="*/ 286 h 286"/>
              <a:gd name="T6" fmla="*/ 404 w 404"/>
              <a:gd name="T7" fmla="*/ 0 h 286"/>
              <a:gd name="T8" fmla="*/ 0 w 404"/>
              <a:gd name="T9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286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12"/>
                  <a:pt x="45" y="213"/>
                  <a:pt x="118" y="286"/>
                </a:cubicBezTo>
                <a:cubicBezTo>
                  <a:pt x="404" y="0"/>
                  <a:pt x="404" y="0"/>
                  <a:pt x="4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2C4EE91B-1C59-4B3A-801D-7077B9C5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899" y="3299487"/>
            <a:ext cx="1401367" cy="1407356"/>
          </a:xfrm>
          <a:prstGeom prst="ellipse">
            <a:avLst/>
          </a:prstGeom>
          <a:solidFill>
            <a:srgbClr val="393D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5B82C6-718A-4A7C-B406-A793E88E72DC}"/>
              </a:ext>
            </a:extLst>
          </p:cNvPr>
          <p:cNvSpPr txBox="1"/>
          <p:nvPr/>
        </p:nvSpPr>
        <p:spPr>
          <a:xfrm>
            <a:off x="5003831" y="3914638"/>
            <a:ext cx="1401367" cy="2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1200"/>
              </a:lnSpc>
              <a:defRPr sz="8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0" dirty="0">
                <a:solidFill>
                  <a:prstClr val="white"/>
                </a:solidFill>
                <a:latin typeface="微软雅黑 Light" panose="020B0502040204020203" pitchFamily="34" charset="-122"/>
                <a:sym typeface="微软雅黑 Light" panose="020B0502040204020203" pitchFamily="34" charset="-122"/>
              </a:rPr>
              <a:t>易考勤助手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8B2DCF-F2D8-48C2-859A-2D78717D168D}"/>
              </a:ext>
            </a:extLst>
          </p:cNvPr>
          <p:cNvSpPr txBox="1"/>
          <p:nvPr/>
        </p:nvSpPr>
        <p:spPr>
          <a:xfrm>
            <a:off x="4717607" y="245724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前端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C0DE77-95AD-4AE3-A89B-B2D89837F1E6}"/>
              </a:ext>
            </a:extLst>
          </p:cNvPr>
          <p:cNvSpPr txBox="1"/>
          <p:nvPr/>
        </p:nvSpPr>
        <p:spPr>
          <a:xfrm>
            <a:off x="3895835" y="3346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后台管理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AA108AC-2D3F-4137-91F3-D8D66326BE3C}"/>
              </a:ext>
            </a:extLst>
          </p:cNvPr>
          <p:cNvSpPr txBox="1"/>
          <p:nvPr/>
        </p:nvSpPr>
        <p:spPr>
          <a:xfrm>
            <a:off x="3867610" y="4259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代码托管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52EB93-9928-4C34-9487-ED1AC82FACF1}"/>
              </a:ext>
            </a:extLst>
          </p:cNvPr>
          <p:cNvSpPr txBox="1"/>
          <p:nvPr/>
        </p:nvSpPr>
        <p:spPr>
          <a:xfrm>
            <a:off x="4621686" y="4940517"/>
            <a:ext cx="1056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项目管理工具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3076B84-262B-46FE-938E-489F42497FE1}"/>
              </a:ext>
            </a:extLst>
          </p:cNvPr>
          <p:cNvSpPr txBox="1"/>
          <p:nvPr/>
        </p:nvSpPr>
        <p:spPr>
          <a:xfrm>
            <a:off x="5760883" y="51063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测试框架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5C90821-FD5C-4E5C-A8FD-A7C96422A671}"/>
              </a:ext>
            </a:extLst>
          </p:cNvPr>
          <p:cNvGrpSpPr/>
          <p:nvPr/>
        </p:nvGrpSpPr>
        <p:grpSpPr>
          <a:xfrm>
            <a:off x="2905100" y="1869625"/>
            <a:ext cx="2261104" cy="468345"/>
            <a:chOff x="1964947" y="610718"/>
            <a:chExt cx="1695828" cy="35125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179B9C8-A059-4516-BBEF-5F3BF67D2010}"/>
                </a:ext>
              </a:extLst>
            </p:cNvPr>
            <p:cNvSpPr txBox="1"/>
            <p:nvPr/>
          </p:nvSpPr>
          <p:spPr bwMode="auto">
            <a:xfrm>
              <a:off x="1964947" y="788660"/>
              <a:ext cx="1695828" cy="173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r" defTabSz="1219170">
                <a:defRPr/>
              </a:pPr>
              <a:r>
                <a:rPr lang="en-US" altLang="zh-CN" sz="800" dirty="0">
                  <a:solidFill>
                    <a:prstClr val="white">
                      <a:lumMod val="50000"/>
                    </a:prstClr>
                  </a:solidFill>
                  <a:latin typeface="微软雅黑 Light" panose="020B0502040204020203" pitchFamily="34" charset="-122"/>
                  <a:sym typeface="微软雅黑 Light" panose="020B0502040204020203" pitchFamily="34" charset="-122"/>
                </a:rPr>
                <a:t>.</a:t>
              </a:r>
              <a:endParaRPr lang="zh-CN" altLang="en-US" sz="800" dirty="0">
                <a:solidFill>
                  <a:prstClr val="white">
                    <a:lumMod val="50000"/>
                  </a:prstClr>
                </a:solidFill>
                <a:latin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文本框 24">
              <a:extLst>
                <a:ext uri="{FF2B5EF4-FFF2-40B4-BE49-F238E27FC236}">
                  <a16:creationId xmlns:a16="http://schemas.microsoft.com/office/drawing/2014/main" id="{F41219BB-74E3-4858-9393-D6A4209BB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939" y="610718"/>
              <a:ext cx="1490680" cy="226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微信开发者</a:t>
              </a:r>
              <a:r>
                <a:rPr lang="zh-CN" altLang="en-US" b="1" u="sng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 Light" panose="020B0502040204020203" pitchFamily="34" charset="-122"/>
                </a:rPr>
                <a:t>工具</a:t>
              </a:r>
            </a:p>
          </p:txBody>
        </p:sp>
      </p:grpSp>
      <p:sp>
        <p:nvSpPr>
          <p:cNvPr id="57" name="文本框 24">
            <a:extLst>
              <a:ext uri="{FF2B5EF4-FFF2-40B4-BE49-F238E27FC236}">
                <a16:creationId xmlns:a16="http://schemas.microsoft.com/office/drawing/2014/main" id="{CB3B7BAE-27F9-4907-ABF9-CB27C2BB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89" y="3138520"/>
            <a:ext cx="1711819" cy="30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宝塔面板</a:t>
            </a:r>
          </a:p>
        </p:txBody>
      </p:sp>
      <p:sp>
        <p:nvSpPr>
          <p:cNvPr id="60" name="文本框 24">
            <a:extLst>
              <a:ext uri="{FF2B5EF4-FFF2-40B4-BE49-F238E27FC236}">
                <a16:creationId xmlns:a16="http://schemas.microsoft.com/office/drawing/2014/main" id="{73B7C97B-D307-40AB-9BDA-42A09FE5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223" y="4806707"/>
            <a:ext cx="1711819" cy="30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腾讯工蜂</a:t>
            </a:r>
          </a:p>
        </p:txBody>
      </p:sp>
      <p:sp>
        <p:nvSpPr>
          <p:cNvPr id="61" name="文本框 24">
            <a:extLst>
              <a:ext uri="{FF2B5EF4-FFF2-40B4-BE49-F238E27FC236}">
                <a16:creationId xmlns:a16="http://schemas.microsoft.com/office/drawing/2014/main" id="{D426B3EA-DFC9-4935-B025-7C38742E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469" y="1422797"/>
            <a:ext cx="5128517" cy="379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阿里云</a:t>
            </a:r>
            <a:r>
              <a:rPr lang="en-US" altLang="zh-CN" sz="1867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+</a:t>
            </a:r>
            <a:r>
              <a:rPr lang="en-US" altLang="zh-CN" sz="1867" dirty="0" err="1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Ubuntu+Tomcat+Spring</a:t>
            </a:r>
            <a:r>
              <a:rPr lang="en-US" altLang="zh-CN" sz="1867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 boot +</a:t>
            </a:r>
            <a:r>
              <a:rPr lang="en-US" altLang="zh-CN" sz="1867" dirty="0" err="1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MySql</a:t>
            </a:r>
            <a:endParaRPr lang="zh-CN" altLang="en-US" sz="1867" dirty="0">
              <a:solidFill>
                <a:prstClr val="white">
                  <a:lumMod val="95000"/>
                </a:prstClr>
              </a:solidFill>
              <a:latin typeface="微软雅黑 Light" panose="020B0502040204020203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CA2CCA-8FC2-4476-8E43-4C63AD60A6AE}"/>
              </a:ext>
            </a:extLst>
          </p:cNvPr>
          <p:cNvSpPr txBox="1"/>
          <p:nvPr/>
        </p:nvSpPr>
        <p:spPr>
          <a:xfrm>
            <a:off x="6263585" y="3219553"/>
            <a:ext cx="1583025" cy="3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服务架构</a:t>
            </a:r>
          </a:p>
        </p:txBody>
      </p:sp>
      <p:sp>
        <p:nvSpPr>
          <p:cNvPr id="62" name="文本框 24">
            <a:extLst>
              <a:ext uri="{FF2B5EF4-FFF2-40B4-BE49-F238E27FC236}">
                <a16:creationId xmlns:a16="http://schemas.microsoft.com/office/drawing/2014/main" id="{65AB61E0-DD6B-4A16-87AC-CDC8A16C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43" y="5936952"/>
            <a:ext cx="1711819" cy="30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微软雅黑 Light" panose="020B0502040204020203" pitchFamily="34" charset="-122"/>
              </a:rPr>
              <a:t>TAPD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84976B-F594-4541-BDC5-CFEF3F3F4D91}"/>
              </a:ext>
            </a:extLst>
          </p:cNvPr>
          <p:cNvSpPr/>
          <p:nvPr/>
        </p:nvSpPr>
        <p:spPr>
          <a:xfrm>
            <a:off x="6268998" y="6012886"/>
            <a:ext cx="1117614" cy="298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微软雅黑 Light" panose="020B0502040204020203" pitchFamily="34" charset="-122"/>
              </a:rPr>
              <a:t>Jmeter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5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 additive="base" accumulate="none">
                                            <p:cTn id="7" dur="100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fill="hold" grpId="1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9" dur="201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1000" y="101000"/>
                                          <p:from x="98000" y="98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 additive="base" accumulate="none">
                                            <p:cTn id="12" dur="100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1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4" dur="201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1000" y="101000"/>
                                          <p:from x="98000" y="98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1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60"/>
                                </p:stCondLst>
                                <p:childTnLst>
                                  <p:par>
                                    <p:cTn id="35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2" grpId="1" animBg="1"/>
          <p:bldP spid="43" grpId="0"/>
          <p:bldP spid="43" grpId="1"/>
          <p:bldP spid="44" grpId="0"/>
          <p:bldP spid="45" grpId="0"/>
          <p:bldP spid="46" grpId="0"/>
          <p:bldP spid="47" grpId="0"/>
          <p:bldP spid="48" grpId="0"/>
          <p:bldP spid="57" grpId="0"/>
          <p:bldP spid="60" grpId="0"/>
          <p:bldP spid="61" grpId="0" animBg="1"/>
          <p:bldP spid="62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 additive="base" accumulate="none">
                                            <p:cTn id="7" dur="100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201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1000" y="101000"/>
                                          <p:from x="98000" y="98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 additive="base" accumulate="none">
                                            <p:cTn id="12" dur="100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201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1000" y="101000"/>
                                          <p:from x="98000" y="98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1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60"/>
                                </p:stCondLst>
                                <p:childTnLst>
                                  <p:par>
                                    <p:cTn id="35" presetID="2" presetClass="entr" presetSubtype="1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6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260"/>
                                </p:stCondLst>
                                <p:childTnLst>
                                  <p:par>
                                    <p:cTn id="5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2" grpId="1" animBg="1"/>
          <p:bldP spid="43" grpId="0"/>
          <p:bldP spid="43" grpId="1"/>
          <p:bldP spid="44" grpId="0"/>
          <p:bldP spid="45" grpId="0"/>
          <p:bldP spid="46" grpId="0"/>
          <p:bldP spid="47" grpId="0"/>
          <p:bldP spid="48" grpId="0"/>
          <p:bldP spid="57" grpId="0"/>
          <p:bldP spid="60" grpId="0"/>
          <p:bldP spid="61" grpId="0" animBg="1"/>
          <p:bldP spid="62" grpId="0"/>
          <p:bldP spid="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任意多边形 77"/>
          <p:cNvSpPr/>
          <p:nvPr/>
        </p:nvSpPr>
        <p:spPr>
          <a:xfrm>
            <a:off x="4717143" y="2423886"/>
            <a:ext cx="6415314" cy="4368800"/>
          </a:xfrm>
          <a:custGeom>
            <a:avLst/>
            <a:gdLst>
              <a:gd name="connsiteX0" fmla="*/ 6415314 w 6415314"/>
              <a:gd name="connsiteY0" fmla="*/ 2598057 h 4368800"/>
              <a:gd name="connsiteX1" fmla="*/ 6415314 w 6415314"/>
              <a:gd name="connsiteY1" fmla="*/ 2525485 h 4368800"/>
              <a:gd name="connsiteX2" fmla="*/ 3701143 w 6415314"/>
              <a:gd name="connsiteY2" fmla="*/ 4368800 h 4368800"/>
              <a:gd name="connsiteX3" fmla="*/ 420914 w 6415314"/>
              <a:gd name="connsiteY3" fmla="*/ 2467428 h 4368800"/>
              <a:gd name="connsiteX4" fmla="*/ 653143 w 6415314"/>
              <a:gd name="connsiteY4" fmla="*/ 1582057 h 4368800"/>
              <a:gd name="connsiteX5" fmla="*/ 0 w 6415314"/>
              <a:gd name="connsiteY5" fmla="*/ 1190171 h 4368800"/>
              <a:gd name="connsiteX6" fmla="*/ 566057 w 6415314"/>
              <a:gd name="connsiteY6" fmla="*/ 232228 h 4368800"/>
              <a:gd name="connsiteX7" fmla="*/ 1436914 w 6415314"/>
              <a:gd name="connsiteY7" fmla="*/ 682171 h 4368800"/>
              <a:gd name="connsiteX8" fmla="*/ 1857828 w 6415314"/>
              <a:gd name="connsiteY8" fmla="*/ 0 h 4368800"/>
              <a:gd name="connsiteX9" fmla="*/ 6415314 w 6415314"/>
              <a:gd name="connsiteY9" fmla="*/ 2598057 h 436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15314" h="4368800">
                <a:moveTo>
                  <a:pt x="6415314" y="2598057"/>
                </a:moveTo>
                <a:lnTo>
                  <a:pt x="6415314" y="2525485"/>
                </a:lnTo>
                <a:lnTo>
                  <a:pt x="3701143" y="4368800"/>
                </a:lnTo>
                <a:lnTo>
                  <a:pt x="420914" y="2467428"/>
                </a:lnTo>
                <a:lnTo>
                  <a:pt x="653143" y="1582057"/>
                </a:lnTo>
                <a:lnTo>
                  <a:pt x="0" y="1190171"/>
                </a:lnTo>
                <a:lnTo>
                  <a:pt x="566057" y="232228"/>
                </a:lnTo>
                <a:lnTo>
                  <a:pt x="1436914" y="682171"/>
                </a:lnTo>
                <a:lnTo>
                  <a:pt x="1857828" y="0"/>
                </a:lnTo>
                <a:lnTo>
                  <a:pt x="6415314" y="2598057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20000"/>
                </a:schemeClr>
              </a:gs>
              <a:gs pos="61000">
                <a:schemeClr val="bg1">
                  <a:lumMod val="95000"/>
                  <a:alpha val="34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lang="zh-CN" altLang="en-US" sz="825">
              <a:solidFill>
                <a:prstClr val="white"/>
              </a:solidFill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4641002" y="2307628"/>
            <a:ext cx="2912393" cy="2917261"/>
            <a:chOff x="4459607" y="2011669"/>
            <a:chExt cx="3224388" cy="3229773"/>
          </a:xfrm>
        </p:grpSpPr>
        <p:grpSp>
          <p:nvGrpSpPr>
            <p:cNvPr id="23" name="Group 187"/>
            <p:cNvGrpSpPr/>
            <p:nvPr/>
          </p:nvGrpSpPr>
          <p:grpSpPr>
            <a:xfrm>
              <a:off x="6389572" y="2349188"/>
              <a:ext cx="1292628" cy="1217224"/>
              <a:chOff x="4852988" y="1852613"/>
              <a:chExt cx="1143000" cy="1076325"/>
            </a:xfrm>
          </p:grpSpPr>
          <p:sp>
            <p:nvSpPr>
              <p:cNvPr id="45" name="Freeform: Shape 188"/>
              <p:cNvSpPr>
                <a:spLocks/>
              </p:cNvSpPr>
              <p:nvPr/>
            </p:nvSpPr>
            <p:spPr bwMode="auto">
              <a:xfrm>
                <a:off x="4852988" y="1852613"/>
                <a:ext cx="1143000" cy="1076325"/>
              </a:xfrm>
              <a:custGeom>
                <a:avLst/>
                <a:gdLst/>
                <a:ahLst/>
                <a:cxnLst>
                  <a:cxn ang="0">
                    <a:pos x="604" y="11"/>
                  </a:cxn>
                  <a:cxn ang="0">
                    <a:pos x="686" y="11"/>
                  </a:cxn>
                  <a:cxn ang="0">
                    <a:pos x="1077" y="465"/>
                  </a:cxn>
                  <a:cxn ang="0">
                    <a:pos x="1275" y="1032"/>
                  </a:cxn>
                  <a:cxn ang="0">
                    <a:pos x="1234" y="1102"/>
                  </a:cxn>
                  <a:cxn ang="0">
                    <a:pos x="645" y="1214"/>
                  </a:cxn>
                  <a:cxn ang="0">
                    <a:pos x="56" y="1102"/>
                  </a:cxn>
                  <a:cxn ang="0">
                    <a:pos x="15" y="1032"/>
                  </a:cxn>
                  <a:cxn ang="0">
                    <a:pos x="213" y="465"/>
                  </a:cxn>
                  <a:cxn ang="0">
                    <a:pos x="604" y="11"/>
                  </a:cxn>
                </a:cxnLst>
                <a:rect l="0" t="0" r="r" b="b"/>
                <a:pathLst>
                  <a:path w="1290" h="1214">
                    <a:moveTo>
                      <a:pt x="604" y="11"/>
                    </a:moveTo>
                    <a:cubicBezTo>
                      <a:pt x="627" y="0"/>
                      <a:pt x="663" y="0"/>
                      <a:pt x="686" y="11"/>
                    </a:cubicBezTo>
                    <a:cubicBezTo>
                      <a:pt x="686" y="11"/>
                      <a:pt x="864" y="96"/>
                      <a:pt x="1077" y="465"/>
                    </a:cubicBezTo>
                    <a:cubicBezTo>
                      <a:pt x="1290" y="835"/>
                      <a:pt x="1275" y="1032"/>
                      <a:pt x="1275" y="1032"/>
                    </a:cubicBezTo>
                    <a:cubicBezTo>
                      <a:pt x="1273" y="1056"/>
                      <a:pt x="1255" y="1088"/>
                      <a:pt x="1234" y="1102"/>
                    </a:cubicBezTo>
                    <a:cubicBezTo>
                      <a:pt x="1234" y="1102"/>
                      <a:pt x="1072" y="1214"/>
                      <a:pt x="645" y="1214"/>
                    </a:cubicBezTo>
                    <a:cubicBezTo>
                      <a:pt x="219" y="1214"/>
                      <a:pt x="56" y="1102"/>
                      <a:pt x="56" y="1102"/>
                    </a:cubicBezTo>
                    <a:cubicBezTo>
                      <a:pt x="35" y="1088"/>
                      <a:pt x="17" y="1056"/>
                      <a:pt x="15" y="1032"/>
                    </a:cubicBezTo>
                    <a:cubicBezTo>
                      <a:pt x="15" y="1032"/>
                      <a:pt x="0" y="835"/>
                      <a:pt x="213" y="465"/>
                    </a:cubicBezTo>
                    <a:cubicBezTo>
                      <a:pt x="426" y="96"/>
                      <a:pt x="604" y="11"/>
                      <a:pt x="604" y="11"/>
                    </a:cubicBezTo>
                    <a:close/>
                  </a:path>
                </a:pathLst>
              </a:custGeom>
              <a:solidFill>
                <a:schemeClr val="bg2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6" name="Freeform: Shape 189"/>
              <p:cNvSpPr>
                <a:spLocks/>
              </p:cNvSpPr>
              <p:nvPr/>
            </p:nvSpPr>
            <p:spPr bwMode="auto">
              <a:xfrm>
                <a:off x="4937125" y="1925638"/>
                <a:ext cx="976313" cy="931863"/>
              </a:xfrm>
              <a:custGeom>
                <a:avLst/>
                <a:gdLst/>
                <a:ahLst/>
                <a:cxnLst>
                  <a:cxn ang="0">
                    <a:pos x="550" y="1051"/>
                  </a:cxn>
                  <a:cxn ang="0">
                    <a:pos x="7" y="954"/>
                  </a:cxn>
                  <a:cxn ang="0">
                    <a:pos x="0" y="942"/>
                  </a:cxn>
                  <a:cxn ang="0">
                    <a:pos x="187" y="422"/>
                  </a:cxn>
                  <a:cxn ang="0">
                    <a:pos x="543" y="0"/>
                  </a:cxn>
                  <a:cxn ang="0">
                    <a:pos x="550" y="0"/>
                  </a:cxn>
                  <a:cxn ang="0">
                    <a:pos x="557" y="0"/>
                  </a:cxn>
                  <a:cxn ang="0">
                    <a:pos x="913" y="422"/>
                  </a:cxn>
                  <a:cxn ang="0">
                    <a:pos x="1101" y="941"/>
                  </a:cxn>
                  <a:cxn ang="0">
                    <a:pos x="1094" y="954"/>
                  </a:cxn>
                  <a:cxn ang="0">
                    <a:pos x="550" y="1051"/>
                  </a:cxn>
                </a:cxnLst>
                <a:rect l="0" t="0" r="r" b="b"/>
                <a:pathLst>
                  <a:path w="1101" h="1051">
                    <a:moveTo>
                      <a:pt x="550" y="1051"/>
                    </a:moveTo>
                    <a:cubicBezTo>
                      <a:pt x="174" y="1051"/>
                      <a:pt x="19" y="961"/>
                      <a:pt x="7" y="954"/>
                    </a:cubicBezTo>
                    <a:cubicBezTo>
                      <a:pt x="4" y="951"/>
                      <a:pt x="1" y="945"/>
                      <a:pt x="0" y="942"/>
                    </a:cubicBezTo>
                    <a:cubicBezTo>
                      <a:pt x="0" y="922"/>
                      <a:pt x="3" y="742"/>
                      <a:pt x="187" y="422"/>
                    </a:cubicBezTo>
                    <a:cubicBezTo>
                      <a:pt x="371" y="103"/>
                      <a:pt x="526" y="10"/>
                      <a:pt x="543" y="0"/>
                    </a:cubicBezTo>
                    <a:cubicBezTo>
                      <a:pt x="544" y="0"/>
                      <a:pt x="547" y="0"/>
                      <a:pt x="550" y="0"/>
                    </a:cubicBezTo>
                    <a:cubicBezTo>
                      <a:pt x="553" y="0"/>
                      <a:pt x="556" y="0"/>
                      <a:pt x="557" y="0"/>
                    </a:cubicBezTo>
                    <a:cubicBezTo>
                      <a:pt x="574" y="10"/>
                      <a:pt x="729" y="103"/>
                      <a:pt x="913" y="422"/>
                    </a:cubicBezTo>
                    <a:cubicBezTo>
                      <a:pt x="1101" y="748"/>
                      <a:pt x="1101" y="927"/>
                      <a:pt x="1101" y="941"/>
                    </a:cubicBezTo>
                    <a:cubicBezTo>
                      <a:pt x="1099" y="945"/>
                      <a:pt x="1096" y="951"/>
                      <a:pt x="1094" y="954"/>
                    </a:cubicBezTo>
                    <a:cubicBezTo>
                      <a:pt x="1077" y="964"/>
                      <a:pt x="919" y="1051"/>
                      <a:pt x="550" y="10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4" name="Group 190"/>
            <p:cNvGrpSpPr/>
            <p:nvPr/>
          </p:nvGrpSpPr>
          <p:grpSpPr>
            <a:xfrm>
              <a:off x="5423693" y="2011669"/>
              <a:ext cx="1292628" cy="1217224"/>
              <a:chOff x="3998913" y="1554163"/>
              <a:chExt cx="1143000" cy="1076325"/>
            </a:xfrm>
          </p:grpSpPr>
          <p:sp>
            <p:nvSpPr>
              <p:cNvPr id="43" name="Freeform: Shape 191"/>
              <p:cNvSpPr>
                <a:spLocks/>
              </p:cNvSpPr>
              <p:nvPr/>
            </p:nvSpPr>
            <p:spPr bwMode="auto">
              <a:xfrm>
                <a:off x="3998913" y="1554163"/>
                <a:ext cx="1143000" cy="1076325"/>
              </a:xfrm>
              <a:custGeom>
                <a:avLst/>
                <a:gdLst/>
                <a:ahLst/>
                <a:cxnLst>
                  <a:cxn ang="0">
                    <a:pos x="15" y="182"/>
                  </a:cxn>
                  <a:cxn ang="0">
                    <a:pos x="56" y="112"/>
                  </a:cxn>
                  <a:cxn ang="0">
                    <a:pos x="645" y="0"/>
                  </a:cxn>
                  <a:cxn ang="0">
                    <a:pos x="1234" y="112"/>
                  </a:cxn>
                  <a:cxn ang="0">
                    <a:pos x="1275" y="182"/>
                  </a:cxn>
                  <a:cxn ang="0">
                    <a:pos x="1077" y="749"/>
                  </a:cxn>
                  <a:cxn ang="0">
                    <a:pos x="686" y="1203"/>
                  </a:cxn>
                  <a:cxn ang="0">
                    <a:pos x="604" y="1203"/>
                  </a:cxn>
                  <a:cxn ang="0">
                    <a:pos x="213" y="749"/>
                  </a:cxn>
                  <a:cxn ang="0">
                    <a:pos x="15" y="182"/>
                  </a:cxn>
                </a:cxnLst>
                <a:rect l="0" t="0" r="r" b="b"/>
                <a:pathLst>
                  <a:path w="1290" h="1214">
                    <a:moveTo>
                      <a:pt x="15" y="182"/>
                    </a:moveTo>
                    <a:cubicBezTo>
                      <a:pt x="17" y="158"/>
                      <a:pt x="35" y="126"/>
                      <a:pt x="56" y="112"/>
                    </a:cubicBezTo>
                    <a:cubicBezTo>
                      <a:pt x="56" y="112"/>
                      <a:pt x="219" y="0"/>
                      <a:pt x="645" y="0"/>
                    </a:cubicBezTo>
                    <a:cubicBezTo>
                      <a:pt x="1072" y="0"/>
                      <a:pt x="1234" y="112"/>
                      <a:pt x="1234" y="112"/>
                    </a:cubicBezTo>
                    <a:cubicBezTo>
                      <a:pt x="1255" y="126"/>
                      <a:pt x="1273" y="158"/>
                      <a:pt x="1275" y="182"/>
                    </a:cubicBezTo>
                    <a:cubicBezTo>
                      <a:pt x="1275" y="182"/>
                      <a:pt x="1290" y="379"/>
                      <a:pt x="1077" y="749"/>
                    </a:cubicBezTo>
                    <a:cubicBezTo>
                      <a:pt x="864" y="1118"/>
                      <a:pt x="686" y="1203"/>
                      <a:pt x="686" y="1203"/>
                    </a:cubicBezTo>
                    <a:cubicBezTo>
                      <a:pt x="663" y="1214"/>
                      <a:pt x="627" y="1214"/>
                      <a:pt x="604" y="1203"/>
                    </a:cubicBezTo>
                    <a:cubicBezTo>
                      <a:pt x="604" y="1203"/>
                      <a:pt x="426" y="1118"/>
                      <a:pt x="213" y="749"/>
                    </a:cubicBezTo>
                    <a:cubicBezTo>
                      <a:pt x="0" y="379"/>
                      <a:pt x="15" y="182"/>
                      <a:pt x="15" y="182"/>
                    </a:cubicBezTo>
                    <a:close/>
                  </a:path>
                </a:pathLst>
              </a:custGeom>
              <a:solidFill>
                <a:schemeClr val="bg2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4" name="Freeform: Shape 192"/>
              <p:cNvSpPr>
                <a:spLocks/>
              </p:cNvSpPr>
              <p:nvPr/>
            </p:nvSpPr>
            <p:spPr bwMode="auto">
              <a:xfrm>
                <a:off x="4081463" y="1625600"/>
                <a:ext cx="977900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544" y="1051"/>
                  </a:cxn>
                  <a:cxn ang="0">
                    <a:pos x="188" y="629"/>
                  </a:cxn>
                  <a:cxn ang="0">
                    <a:pos x="1" y="109"/>
                  </a:cxn>
                  <a:cxn ang="0">
                    <a:pos x="8" y="97"/>
                  </a:cxn>
                  <a:cxn ang="0">
                    <a:pos x="551" y="0"/>
                  </a:cxn>
                  <a:cxn ang="0">
                    <a:pos x="1094" y="97"/>
                  </a:cxn>
                  <a:cxn ang="0">
                    <a:pos x="1101" y="109"/>
                  </a:cxn>
                  <a:cxn ang="0">
                    <a:pos x="914" y="629"/>
                  </a:cxn>
                  <a:cxn ang="0">
                    <a:pos x="558" y="1051"/>
                  </a:cxn>
                  <a:cxn ang="0">
                    <a:pos x="551" y="1051"/>
                  </a:cxn>
                </a:cxnLst>
                <a:rect l="0" t="0" r="r" b="b"/>
                <a:pathLst>
                  <a:path w="1102" h="1051">
                    <a:moveTo>
                      <a:pt x="551" y="1051"/>
                    </a:moveTo>
                    <a:cubicBezTo>
                      <a:pt x="548" y="1051"/>
                      <a:pt x="545" y="1051"/>
                      <a:pt x="544" y="1051"/>
                    </a:cubicBezTo>
                    <a:cubicBezTo>
                      <a:pt x="527" y="1041"/>
                      <a:pt x="372" y="948"/>
                      <a:pt x="188" y="629"/>
                    </a:cubicBezTo>
                    <a:cubicBezTo>
                      <a:pt x="4" y="309"/>
                      <a:pt x="0" y="129"/>
                      <a:pt x="1" y="109"/>
                    </a:cubicBezTo>
                    <a:cubicBezTo>
                      <a:pt x="2" y="106"/>
                      <a:pt x="5" y="100"/>
                      <a:pt x="8" y="97"/>
                    </a:cubicBezTo>
                    <a:cubicBezTo>
                      <a:pt x="24" y="87"/>
                      <a:pt x="182" y="0"/>
                      <a:pt x="551" y="0"/>
                    </a:cubicBezTo>
                    <a:cubicBezTo>
                      <a:pt x="927" y="0"/>
                      <a:pt x="1082" y="90"/>
                      <a:pt x="1094" y="97"/>
                    </a:cubicBezTo>
                    <a:cubicBezTo>
                      <a:pt x="1097" y="100"/>
                      <a:pt x="1100" y="106"/>
                      <a:pt x="1101" y="109"/>
                    </a:cubicBezTo>
                    <a:cubicBezTo>
                      <a:pt x="1102" y="129"/>
                      <a:pt x="1098" y="309"/>
                      <a:pt x="914" y="629"/>
                    </a:cubicBezTo>
                    <a:cubicBezTo>
                      <a:pt x="726" y="954"/>
                      <a:pt x="571" y="1043"/>
                      <a:pt x="558" y="1051"/>
                    </a:cubicBezTo>
                    <a:cubicBezTo>
                      <a:pt x="557" y="1051"/>
                      <a:pt x="554" y="1051"/>
                      <a:pt x="551" y="10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5" name="Group 193"/>
            <p:cNvGrpSpPr/>
            <p:nvPr/>
          </p:nvGrpSpPr>
          <p:grpSpPr>
            <a:xfrm>
              <a:off x="6391367" y="3681313"/>
              <a:ext cx="1292628" cy="1217224"/>
              <a:chOff x="4854575" y="3030538"/>
              <a:chExt cx="1143000" cy="1076325"/>
            </a:xfrm>
          </p:grpSpPr>
          <p:sp>
            <p:nvSpPr>
              <p:cNvPr id="41" name="Freeform: Shape 194"/>
              <p:cNvSpPr>
                <a:spLocks/>
              </p:cNvSpPr>
              <p:nvPr/>
            </p:nvSpPr>
            <p:spPr bwMode="auto">
              <a:xfrm>
                <a:off x="4854575" y="3030538"/>
                <a:ext cx="1143000" cy="1076325"/>
              </a:xfrm>
              <a:custGeom>
                <a:avLst/>
                <a:gdLst/>
                <a:ahLst/>
                <a:cxnLst>
                  <a:cxn ang="0">
                    <a:pos x="1234" y="112"/>
                  </a:cxn>
                  <a:cxn ang="0">
                    <a:pos x="1275" y="182"/>
                  </a:cxn>
                  <a:cxn ang="0">
                    <a:pos x="1077" y="748"/>
                  </a:cxn>
                  <a:cxn ang="0">
                    <a:pos x="686" y="1203"/>
                  </a:cxn>
                  <a:cxn ang="0">
                    <a:pos x="604" y="1203"/>
                  </a:cxn>
                  <a:cxn ang="0">
                    <a:pos x="213" y="748"/>
                  </a:cxn>
                  <a:cxn ang="0">
                    <a:pos x="15" y="182"/>
                  </a:cxn>
                  <a:cxn ang="0">
                    <a:pos x="56" y="112"/>
                  </a:cxn>
                  <a:cxn ang="0">
                    <a:pos x="645" y="0"/>
                  </a:cxn>
                  <a:cxn ang="0">
                    <a:pos x="1234" y="112"/>
                  </a:cxn>
                </a:cxnLst>
                <a:rect l="0" t="0" r="r" b="b"/>
                <a:pathLst>
                  <a:path w="1290" h="1214">
                    <a:moveTo>
                      <a:pt x="1234" y="112"/>
                    </a:moveTo>
                    <a:cubicBezTo>
                      <a:pt x="1255" y="126"/>
                      <a:pt x="1273" y="157"/>
                      <a:pt x="1275" y="182"/>
                    </a:cubicBezTo>
                    <a:cubicBezTo>
                      <a:pt x="1275" y="182"/>
                      <a:pt x="1290" y="379"/>
                      <a:pt x="1077" y="748"/>
                    </a:cubicBezTo>
                    <a:cubicBezTo>
                      <a:pt x="864" y="1118"/>
                      <a:pt x="686" y="1203"/>
                      <a:pt x="686" y="1203"/>
                    </a:cubicBezTo>
                    <a:cubicBezTo>
                      <a:pt x="663" y="1214"/>
                      <a:pt x="627" y="1214"/>
                      <a:pt x="604" y="1203"/>
                    </a:cubicBezTo>
                    <a:cubicBezTo>
                      <a:pt x="604" y="1203"/>
                      <a:pt x="426" y="1118"/>
                      <a:pt x="213" y="748"/>
                    </a:cubicBezTo>
                    <a:cubicBezTo>
                      <a:pt x="0" y="379"/>
                      <a:pt x="15" y="182"/>
                      <a:pt x="15" y="182"/>
                    </a:cubicBezTo>
                    <a:cubicBezTo>
                      <a:pt x="17" y="157"/>
                      <a:pt x="35" y="126"/>
                      <a:pt x="56" y="112"/>
                    </a:cubicBezTo>
                    <a:cubicBezTo>
                      <a:pt x="56" y="112"/>
                      <a:pt x="218" y="0"/>
                      <a:pt x="645" y="0"/>
                    </a:cubicBezTo>
                    <a:cubicBezTo>
                      <a:pt x="1071" y="0"/>
                      <a:pt x="1234" y="112"/>
                      <a:pt x="1234" y="112"/>
                    </a:cubicBezTo>
                    <a:close/>
                  </a:path>
                </a:pathLst>
              </a:custGeom>
              <a:solidFill>
                <a:schemeClr val="bg2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2" name="Freeform: Shape 195"/>
              <p:cNvSpPr>
                <a:spLocks/>
              </p:cNvSpPr>
              <p:nvPr/>
            </p:nvSpPr>
            <p:spPr bwMode="auto">
              <a:xfrm>
                <a:off x="4937125" y="3101975"/>
                <a:ext cx="977900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544" y="1050"/>
                  </a:cxn>
                  <a:cxn ang="0">
                    <a:pos x="188" y="628"/>
                  </a:cxn>
                  <a:cxn ang="0">
                    <a:pos x="1" y="109"/>
                  </a:cxn>
                  <a:cxn ang="0">
                    <a:pos x="7" y="97"/>
                  </a:cxn>
                  <a:cxn ang="0">
                    <a:pos x="551" y="0"/>
                  </a:cxn>
                  <a:cxn ang="0">
                    <a:pos x="1094" y="97"/>
                  </a:cxn>
                  <a:cxn ang="0">
                    <a:pos x="1101" y="109"/>
                  </a:cxn>
                  <a:cxn ang="0">
                    <a:pos x="914" y="628"/>
                  </a:cxn>
                  <a:cxn ang="0">
                    <a:pos x="558" y="1050"/>
                  </a:cxn>
                  <a:cxn ang="0">
                    <a:pos x="551" y="1051"/>
                  </a:cxn>
                </a:cxnLst>
                <a:rect l="0" t="0" r="r" b="b"/>
                <a:pathLst>
                  <a:path w="1102" h="1051">
                    <a:moveTo>
                      <a:pt x="551" y="1051"/>
                    </a:moveTo>
                    <a:cubicBezTo>
                      <a:pt x="548" y="1051"/>
                      <a:pt x="545" y="1051"/>
                      <a:pt x="544" y="1050"/>
                    </a:cubicBezTo>
                    <a:cubicBezTo>
                      <a:pt x="527" y="1041"/>
                      <a:pt x="372" y="947"/>
                      <a:pt x="188" y="628"/>
                    </a:cubicBezTo>
                    <a:cubicBezTo>
                      <a:pt x="4" y="309"/>
                      <a:pt x="0" y="129"/>
                      <a:pt x="1" y="109"/>
                    </a:cubicBezTo>
                    <a:cubicBezTo>
                      <a:pt x="2" y="106"/>
                      <a:pt x="5" y="100"/>
                      <a:pt x="7" y="97"/>
                    </a:cubicBezTo>
                    <a:cubicBezTo>
                      <a:pt x="24" y="87"/>
                      <a:pt x="182" y="0"/>
                      <a:pt x="551" y="0"/>
                    </a:cubicBezTo>
                    <a:cubicBezTo>
                      <a:pt x="920" y="0"/>
                      <a:pt x="1078" y="87"/>
                      <a:pt x="1094" y="97"/>
                    </a:cubicBezTo>
                    <a:cubicBezTo>
                      <a:pt x="1097" y="100"/>
                      <a:pt x="1100" y="106"/>
                      <a:pt x="1101" y="109"/>
                    </a:cubicBezTo>
                    <a:cubicBezTo>
                      <a:pt x="1102" y="128"/>
                      <a:pt x="1098" y="309"/>
                      <a:pt x="914" y="628"/>
                    </a:cubicBezTo>
                    <a:cubicBezTo>
                      <a:pt x="730" y="947"/>
                      <a:pt x="575" y="1041"/>
                      <a:pt x="558" y="1050"/>
                    </a:cubicBezTo>
                    <a:cubicBezTo>
                      <a:pt x="557" y="1051"/>
                      <a:pt x="554" y="1051"/>
                      <a:pt x="551" y="105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6" name="Group 196"/>
            <p:cNvGrpSpPr/>
            <p:nvPr/>
          </p:nvGrpSpPr>
          <p:grpSpPr>
            <a:xfrm>
              <a:off x="4459607" y="2354574"/>
              <a:ext cx="1294423" cy="1217224"/>
              <a:chOff x="3146425" y="1857375"/>
              <a:chExt cx="1144588" cy="1076325"/>
            </a:xfrm>
          </p:grpSpPr>
          <p:sp>
            <p:nvSpPr>
              <p:cNvPr id="39" name="Freeform: Shape 197"/>
              <p:cNvSpPr>
                <a:spLocks/>
              </p:cNvSpPr>
              <p:nvPr/>
            </p:nvSpPr>
            <p:spPr bwMode="auto">
              <a:xfrm>
                <a:off x="3146425" y="1857375"/>
                <a:ext cx="1144588" cy="1076325"/>
              </a:xfrm>
              <a:custGeom>
                <a:avLst/>
                <a:gdLst/>
                <a:ahLst/>
                <a:cxnLst>
                  <a:cxn ang="0">
                    <a:pos x="56" y="1102"/>
                  </a:cxn>
                  <a:cxn ang="0">
                    <a:pos x="15" y="1032"/>
                  </a:cxn>
                  <a:cxn ang="0">
                    <a:pos x="213" y="466"/>
                  </a:cxn>
                  <a:cxn ang="0">
                    <a:pos x="604" y="11"/>
                  </a:cxn>
                  <a:cxn ang="0">
                    <a:pos x="686" y="11"/>
                  </a:cxn>
                  <a:cxn ang="0">
                    <a:pos x="1077" y="466"/>
                  </a:cxn>
                  <a:cxn ang="0">
                    <a:pos x="1275" y="1032"/>
                  </a:cxn>
                  <a:cxn ang="0">
                    <a:pos x="1234" y="1102"/>
                  </a:cxn>
                  <a:cxn ang="0">
                    <a:pos x="645" y="1214"/>
                  </a:cxn>
                  <a:cxn ang="0">
                    <a:pos x="56" y="1102"/>
                  </a:cxn>
                </a:cxnLst>
                <a:rect l="0" t="0" r="r" b="b"/>
                <a:pathLst>
                  <a:path w="1290" h="1214">
                    <a:moveTo>
                      <a:pt x="56" y="1102"/>
                    </a:moveTo>
                    <a:cubicBezTo>
                      <a:pt x="35" y="1088"/>
                      <a:pt x="17" y="1057"/>
                      <a:pt x="15" y="1032"/>
                    </a:cubicBezTo>
                    <a:cubicBezTo>
                      <a:pt x="15" y="1032"/>
                      <a:pt x="0" y="835"/>
                      <a:pt x="213" y="466"/>
                    </a:cubicBezTo>
                    <a:cubicBezTo>
                      <a:pt x="426" y="96"/>
                      <a:pt x="604" y="11"/>
                      <a:pt x="604" y="11"/>
                    </a:cubicBezTo>
                    <a:cubicBezTo>
                      <a:pt x="627" y="0"/>
                      <a:pt x="663" y="0"/>
                      <a:pt x="686" y="11"/>
                    </a:cubicBezTo>
                    <a:cubicBezTo>
                      <a:pt x="686" y="11"/>
                      <a:pt x="864" y="96"/>
                      <a:pt x="1077" y="466"/>
                    </a:cubicBezTo>
                    <a:cubicBezTo>
                      <a:pt x="1290" y="835"/>
                      <a:pt x="1275" y="1032"/>
                      <a:pt x="1275" y="1032"/>
                    </a:cubicBezTo>
                    <a:cubicBezTo>
                      <a:pt x="1273" y="1057"/>
                      <a:pt x="1255" y="1088"/>
                      <a:pt x="1234" y="1102"/>
                    </a:cubicBezTo>
                    <a:cubicBezTo>
                      <a:pt x="1234" y="1102"/>
                      <a:pt x="1071" y="1214"/>
                      <a:pt x="645" y="1214"/>
                    </a:cubicBezTo>
                    <a:cubicBezTo>
                      <a:pt x="218" y="1214"/>
                      <a:pt x="56" y="1102"/>
                      <a:pt x="56" y="1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40" name="Freeform: Shape 198"/>
              <p:cNvSpPr>
                <a:spLocks/>
              </p:cNvSpPr>
              <p:nvPr/>
            </p:nvSpPr>
            <p:spPr bwMode="auto">
              <a:xfrm>
                <a:off x="3230563" y="1930400"/>
                <a:ext cx="976313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7" y="954"/>
                  </a:cxn>
                  <a:cxn ang="0">
                    <a:pos x="1" y="942"/>
                  </a:cxn>
                  <a:cxn ang="0">
                    <a:pos x="188" y="423"/>
                  </a:cxn>
                  <a:cxn ang="0">
                    <a:pos x="544" y="1"/>
                  </a:cxn>
                  <a:cxn ang="0">
                    <a:pos x="551" y="0"/>
                  </a:cxn>
                  <a:cxn ang="0">
                    <a:pos x="558" y="1"/>
                  </a:cxn>
                  <a:cxn ang="0">
                    <a:pos x="914" y="423"/>
                  </a:cxn>
                  <a:cxn ang="0">
                    <a:pos x="1101" y="942"/>
                  </a:cxn>
                  <a:cxn ang="0">
                    <a:pos x="1094" y="954"/>
                  </a:cxn>
                  <a:cxn ang="0">
                    <a:pos x="551" y="1051"/>
                  </a:cxn>
                </a:cxnLst>
                <a:rect l="0" t="0" r="r" b="b"/>
                <a:pathLst>
                  <a:path w="1102" h="1051">
                    <a:moveTo>
                      <a:pt x="551" y="1051"/>
                    </a:moveTo>
                    <a:cubicBezTo>
                      <a:pt x="182" y="1051"/>
                      <a:pt x="24" y="964"/>
                      <a:pt x="7" y="954"/>
                    </a:cubicBezTo>
                    <a:cubicBezTo>
                      <a:pt x="5" y="951"/>
                      <a:pt x="2" y="945"/>
                      <a:pt x="1" y="942"/>
                    </a:cubicBezTo>
                    <a:cubicBezTo>
                      <a:pt x="0" y="922"/>
                      <a:pt x="4" y="742"/>
                      <a:pt x="188" y="423"/>
                    </a:cubicBezTo>
                    <a:cubicBezTo>
                      <a:pt x="372" y="104"/>
                      <a:pt x="527" y="10"/>
                      <a:pt x="544" y="1"/>
                    </a:cubicBezTo>
                    <a:cubicBezTo>
                      <a:pt x="545" y="0"/>
                      <a:pt x="548" y="0"/>
                      <a:pt x="551" y="0"/>
                    </a:cubicBezTo>
                    <a:cubicBezTo>
                      <a:pt x="554" y="0"/>
                      <a:pt x="557" y="0"/>
                      <a:pt x="558" y="1"/>
                    </a:cubicBezTo>
                    <a:cubicBezTo>
                      <a:pt x="575" y="10"/>
                      <a:pt x="729" y="104"/>
                      <a:pt x="914" y="423"/>
                    </a:cubicBezTo>
                    <a:cubicBezTo>
                      <a:pt x="1102" y="748"/>
                      <a:pt x="1102" y="927"/>
                      <a:pt x="1101" y="942"/>
                    </a:cubicBezTo>
                    <a:cubicBezTo>
                      <a:pt x="1100" y="945"/>
                      <a:pt x="1097" y="951"/>
                      <a:pt x="1094" y="954"/>
                    </a:cubicBezTo>
                    <a:cubicBezTo>
                      <a:pt x="1078" y="964"/>
                      <a:pt x="920" y="1051"/>
                      <a:pt x="551" y="105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7" name="Group 199"/>
            <p:cNvGrpSpPr/>
            <p:nvPr/>
          </p:nvGrpSpPr>
          <p:grpSpPr>
            <a:xfrm>
              <a:off x="5427284" y="4022422"/>
              <a:ext cx="1294423" cy="1219020"/>
              <a:chOff x="4002088" y="3332163"/>
              <a:chExt cx="1144588" cy="1077913"/>
            </a:xfrm>
          </p:grpSpPr>
          <p:sp>
            <p:nvSpPr>
              <p:cNvPr id="37" name="Freeform: Shape 200"/>
              <p:cNvSpPr>
                <a:spLocks/>
              </p:cNvSpPr>
              <p:nvPr/>
            </p:nvSpPr>
            <p:spPr bwMode="auto">
              <a:xfrm>
                <a:off x="4002088" y="3332163"/>
                <a:ext cx="1144588" cy="1077913"/>
              </a:xfrm>
              <a:custGeom>
                <a:avLst/>
                <a:gdLst/>
                <a:ahLst/>
                <a:cxnLst>
                  <a:cxn ang="0">
                    <a:pos x="1276" y="1032"/>
                  </a:cxn>
                  <a:cxn ang="0">
                    <a:pos x="1235" y="1102"/>
                  </a:cxn>
                  <a:cxn ang="0">
                    <a:pos x="646" y="1214"/>
                  </a:cxn>
                  <a:cxn ang="0">
                    <a:pos x="56" y="1102"/>
                  </a:cxn>
                  <a:cxn ang="0">
                    <a:pos x="16" y="1032"/>
                  </a:cxn>
                  <a:cxn ang="0">
                    <a:pos x="214" y="465"/>
                  </a:cxn>
                  <a:cxn ang="0">
                    <a:pos x="605" y="11"/>
                  </a:cxn>
                  <a:cxn ang="0">
                    <a:pos x="687" y="11"/>
                  </a:cxn>
                  <a:cxn ang="0">
                    <a:pos x="1078" y="465"/>
                  </a:cxn>
                  <a:cxn ang="0">
                    <a:pos x="1276" y="1032"/>
                  </a:cxn>
                </a:cxnLst>
                <a:rect l="0" t="0" r="r" b="b"/>
                <a:pathLst>
                  <a:path w="1291" h="1214">
                    <a:moveTo>
                      <a:pt x="1276" y="1032"/>
                    </a:moveTo>
                    <a:cubicBezTo>
                      <a:pt x="1274" y="1056"/>
                      <a:pt x="1256" y="1088"/>
                      <a:pt x="1235" y="1102"/>
                    </a:cubicBezTo>
                    <a:cubicBezTo>
                      <a:pt x="1235" y="1102"/>
                      <a:pt x="1072" y="1214"/>
                      <a:pt x="646" y="1214"/>
                    </a:cubicBezTo>
                    <a:cubicBezTo>
                      <a:pt x="219" y="1214"/>
                      <a:pt x="56" y="1102"/>
                      <a:pt x="56" y="1102"/>
                    </a:cubicBezTo>
                    <a:cubicBezTo>
                      <a:pt x="36" y="1088"/>
                      <a:pt x="18" y="1056"/>
                      <a:pt x="16" y="1032"/>
                    </a:cubicBezTo>
                    <a:cubicBezTo>
                      <a:pt x="16" y="1032"/>
                      <a:pt x="0" y="835"/>
                      <a:pt x="214" y="465"/>
                    </a:cubicBezTo>
                    <a:cubicBezTo>
                      <a:pt x="427" y="96"/>
                      <a:pt x="605" y="11"/>
                      <a:pt x="605" y="11"/>
                    </a:cubicBezTo>
                    <a:cubicBezTo>
                      <a:pt x="627" y="0"/>
                      <a:pt x="664" y="0"/>
                      <a:pt x="687" y="11"/>
                    </a:cubicBezTo>
                    <a:cubicBezTo>
                      <a:pt x="687" y="11"/>
                      <a:pt x="865" y="96"/>
                      <a:pt x="1078" y="465"/>
                    </a:cubicBezTo>
                    <a:cubicBezTo>
                      <a:pt x="1291" y="835"/>
                      <a:pt x="1276" y="1032"/>
                      <a:pt x="1276" y="1032"/>
                    </a:cubicBezTo>
                    <a:close/>
                  </a:path>
                </a:pathLst>
              </a:custGeom>
              <a:solidFill>
                <a:schemeClr val="bg2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8" name="Freeform: Shape 201"/>
              <p:cNvSpPr>
                <a:spLocks/>
              </p:cNvSpPr>
              <p:nvPr/>
            </p:nvSpPr>
            <p:spPr bwMode="auto">
              <a:xfrm>
                <a:off x="4086225" y="3406775"/>
                <a:ext cx="976313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7" y="954"/>
                  </a:cxn>
                  <a:cxn ang="0">
                    <a:pos x="0" y="942"/>
                  </a:cxn>
                  <a:cxn ang="0">
                    <a:pos x="188" y="422"/>
                  </a:cxn>
                  <a:cxn ang="0">
                    <a:pos x="544" y="0"/>
                  </a:cxn>
                  <a:cxn ang="0">
                    <a:pos x="551" y="0"/>
                  </a:cxn>
                  <a:cxn ang="0">
                    <a:pos x="558" y="0"/>
                  </a:cxn>
                  <a:cxn ang="0">
                    <a:pos x="914" y="422"/>
                  </a:cxn>
                  <a:cxn ang="0">
                    <a:pos x="1101" y="942"/>
                  </a:cxn>
                  <a:cxn ang="0">
                    <a:pos x="1094" y="954"/>
                  </a:cxn>
                  <a:cxn ang="0">
                    <a:pos x="551" y="1051"/>
                  </a:cxn>
                </a:cxnLst>
                <a:rect l="0" t="0" r="r" b="b"/>
                <a:pathLst>
                  <a:path w="1101" h="1051">
                    <a:moveTo>
                      <a:pt x="551" y="1051"/>
                    </a:moveTo>
                    <a:cubicBezTo>
                      <a:pt x="182" y="1051"/>
                      <a:pt x="24" y="964"/>
                      <a:pt x="7" y="954"/>
                    </a:cubicBezTo>
                    <a:cubicBezTo>
                      <a:pt x="5" y="951"/>
                      <a:pt x="2" y="945"/>
                      <a:pt x="0" y="942"/>
                    </a:cubicBezTo>
                    <a:cubicBezTo>
                      <a:pt x="0" y="922"/>
                      <a:pt x="4" y="742"/>
                      <a:pt x="188" y="422"/>
                    </a:cubicBezTo>
                    <a:cubicBezTo>
                      <a:pt x="372" y="103"/>
                      <a:pt x="527" y="10"/>
                      <a:pt x="544" y="0"/>
                    </a:cubicBezTo>
                    <a:cubicBezTo>
                      <a:pt x="545" y="0"/>
                      <a:pt x="548" y="0"/>
                      <a:pt x="551" y="0"/>
                    </a:cubicBezTo>
                    <a:cubicBezTo>
                      <a:pt x="554" y="0"/>
                      <a:pt x="556" y="0"/>
                      <a:pt x="558" y="0"/>
                    </a:cubicBezTo>
                    <a:cubicBezTo>
                      <a:pt x="575" y="10"/>
                      <a:pt x="729" y="103"/>
                      <a:pt x="914" y="422"/>
                    </a:cubicBezTo>
                    <a:cubicBezTo>
                      <a:pt x="1098" y="742"/>
                      <a:pt x="1101" y="922"/>
                      <a:pt x="1101" y="942"/>
                    </a:cubicBezTo>
                    <a:cubicBezTo>
                      <a:pt x="1100" y="945"/>
                      <a:pt x="1097" y="951"/>
                      <a:pt x="1094" y="954"/>
                    </a:cubicBezTo>
                    <a:cubicBezTo>
                      <a:pt x="1077" y="964"/>
                      <a:pt x="920" y="1051"/>
                      <a:pt x="551" y="10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grpSp>
          <p:nvGrpSpPr>
            <p:cNvPr id="28" name="Group 202"/>
            <p:cNvGrpSpPr/>
            <p:nvPr/>
          </p:nvGrpSpPr>
          <p:grpSpPr>
            <a:xfrm>
              <a:off x="4461403" y="3684902"/>
              <a:ext cx="1294423" cy="1217224"/>
              <a:chOff x="3148013" y="3033713"/>
              <a:chExt cx="1144588" cy="1076325"/>
            </a:xfrm>
          </p:grpSpPr>
          <p:sp>
            <p:nvSpPr>
              <p:cNvPr id="35" name="Freeform: Shape 203"/>
              <p:cNvSpPr>
                <a:spLocks/>
              </p:cNvSpPr>
              <p:nvPr/>
            </p:nvSpPr>
            <p:spPr bwMode="auto">
              <a:xfrm>
                <a:off x="3148013" y="3033713"/>
                <a:ext cx="1144588" cy="1076325"/>
              </a:xfrm>
              <a:custGeom>
                <a:avLst/>
                <a:gdLst/>
                <a:ahLst/>
                <a:cxnLst>
                  <a:cxn ang="0">
                    <a:pos x="687" y="1203"/>
                  </a:cxn>
                  <a:cxn ang="0">
                    <a:pos x="605" y="1203"/>
                  </a:cxn>
                  <a:cxn ang="0">
                    <a:pos x="214" y="749"/>
                  </a:cxn>
                  <a:cxn ang="0">
                    <a:pos x="16" y="182"/>
                  </a:cxn>
                  <a:cxn ang="0">
                    <a:pos x="56" y="112"/>
                  </a:cxn>
                  <a:cxn ang="0">
                    <a:pos x="646" y="0"/>
                  </a:cxn>
                  <a:cxn ang="0">
                    <a:pos x="1235" y="112"/>
                  </a:cxn>
                  <a:cxn ang="0">
                    <a:pos x="1276" y="182"/>
                  </a:cxn>
                  <a:cxn ang="0">
                    <a:pos x="1078" y="749"/>
                  </a:cxn>
                  <a:cxn ang="0">
                    <a:pos x="687" y="1203"/>
                  </a:cxn>
                </a:cxnLst>
                <a:rect l="0" t="0" r="r" b="b"/>
                <a:pathLst>
                  <a:path w="1291" h="1214">
                    <a:moveTo>
                      <a:pt x="687" y="1203"/>
                    </a:moveTo>
                    <a:cubicBezTo>
                      <a:pt x="664" y="1214"/>
                      <a:pt x="627" y="1214"/>
                      <a:pt x="605" y="1203"/>
                    </a:cubicBezTo>
                    <a:cubicBezTo>
                      <a:pt x="605" y="1203"/>
                      <a:pt x="427" y="1118"/>
                      <a:pt x="214" y="749"/>
                    </a:cubicBezTo>
                    <a:cubicBezTo>
                      <a:pt x="0" y="379"/>
                      <a:pt x="16" y="182"/>
                      <a:pt x="16" y="182"/>
                    </a:cubicBezTo>
                    <a:cubicBezTo>
                      <a:pt x="18" y="158"/>
                      <a:pt x="36" y="126"/>
                      <a:pt x="56" y="112"/>
                    </a:cubicBezTo>
                    <a:cubicBezTo>
                      <a:pt x="56" y="112"/>
                      <a:pt x="219" y="0"/>
                      <a:pt x="646" y="0"/>
                    </a:cubicBezTo>
                    <a:cubicBezTo>
                      <a:pt x="1072" y="0"/>
                      <a:pt x="1235" y="112"/>
                      <a:pt x="1235" y="112"/>
                    </a:cubicBezTo>
                    <a:cubicBezTo>
                      <a:pt x="1256" y="126"/>
                      <a:pt x="1274" y="158"/>
                      <a:pt x="1276" y="182"/>
                    </a:cubicBezTo>
                    <a:cubicBezTo>
                      <a:pt x="1276" y="182"/>
                      <a:pt x="1291" y="379"/>
                      <a:pt x="1078" y="749"/>
                    </a:cubicBezTo>
                    <a:cubicBezTo>
                      <a:pt x="865" y="1118"/>
                      <a:pt x="687" y="1203"/>
                      <a:pt x="687" y="1203"/>
                    </a:cubicBezTo>
                    <a:close/>
                  </a:path>
                </a:pathLst>
              </a:custGeom>
              <a:solidFill>
                <a:schemeClr val="bg2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6" name="Freeform: Shape 204"/>
              <p:cNvSpPr>
                <a:spLocks/>
              </p:cNvSpPr>
              <p:nvPr/>
            </p:nvSpPr>
            <p:spPr bwMode="auto">
              <a:xfrm>
                <a:off x="3232150" y="3103563"/>
                <a:ext cx="976313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544" y="1051"/>
                  </a:cxn>
                  <a:cxn ang="0">
                    <a:pos x="188" y="629"/>
                  </a:cxn>
                  <a:cxn ang="0">
                    <a:pos x="0" y="109"/>
                  </a:cxn>
                  <a:cxn ang="0">
                    <a:pos x="7" y="97"/>
                  </a:cxn>
                  <a:cxn ang="0">
                    <a:pos x="551" y="0"/>
                  </a:cxn>
                  <a:cxn ang="0">
                    <a:pos x="1094" y="97"/>
                  </a:cxn>
                  <a:cxn ang="0">
                    <a:pos x="1101" y="109"/>
                  </a:cxn>
                  <a:cxn ang="0">
                    <a:pos x="914" y="629"/>
                  </a:cxn>
                  <a:cxn ang="0">
                    <a:pos x="558" y="1051"/>
                  </a:cxn>
                  <a:cxn ang="0">
                    <a:pos x="551" y="1051"/>
                  </a:cxn>
                </a:cxnLst>
                <a:rect l="0" t="0" r="r" b="b"/>
                <a:pathLst>
                  <a:path w="1101" h="1051">
                    <a:moveTo>
                      <a:pt x="551" y="1051"/>
                    </a:moveTo>
                    <a:cubicBezTo>
                      <a:pt x="548" y="1051"/>
                      <a:pt x="545" y="1051"/>
                      <a:pt x="544" y="1051"/>
                    </a:cubicBezTo>
                    <a:cubicBezTo>
                      <a:pt x="527" y="1041"/>
                      <a:pt x="372" y="948"/>
                      <a:pt x="188" y="629"/>
                    </a:cubicBezTo>
                    <a:cubicBezTo>
                      <a:pt x="0" y="303"/>
                      <a:pt x="0" y="124"/>
                      <a:pt x="0" y="109"/>
                    </a:cubicBezTo>
                    <a:cubicBezTo>
                      <a:pt x="1" y="106"/>
                      <a:pt x="5" y="100"/>
                      <a:pt x="7" y="97"/>
                    </a:cubicBezTo>
                    <a:cubicBezTo>
                      <a:pt x="24" y="87"/>
                      <a:pt x="182" y="0"/>
                      <a:pt x="551" y="0"/>
                    </a:cubicBezTo>
                    <a:cubicBezTo>
                      <a:pt x="919" y="0"/>
                      <a:pt x="1077" y="87"/>
                      <a:pt x="1094" y="97"/>
                    </a:cubicBezTo>
                    <a:cubicBezTo>
                      <a:pt x="1097" y="100"/>
                      <a:pt x="1100" y="106"/>
                      <a:pt x="1101" y="109"/>
                    </a:cubicBezTo>
                    <a:cubicBezTo>
                      <a:pt x="1101" y="129"/>
                      <a:pt x="1098" y="309"/>
                      <a:pt x="914" y="629"/>
                    </a:cubicBezTo>
                    <a:cubicBezTo>
                      <a:pt x="729" y="948"/>
                      <a:pt x="575" y="1041"/>
                      <a:pt x="558" y="1051"/>
                    </a:cubicBezTo>
                    <a:cubicBezTo>
                      <a:pt x="556" y="1051"/>
                      <a:pt x="554" y="1051"/>
                      <a:pt x="551" y="10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29" name="TextBox 211"/>
            <p:cNvSpPr txBox="1"/>
            <p:nvPr/>
          </p:nvSpPr>
          <p:spPr>
            <a:xfrm>
              <a:off x="5777887" y="2242592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01</a:t>
              </a:r>
            </a:p>
          </p:txBody>
        </p:sp>
        <p:sp>
          <p:nvSpPr>
            <p:cNvPr id="30" name="TextBox 212"/>
            <p:cNvSpPr txBox="1"/>
            <p:nvPr/>
          </p:nvSpPr>
          <p:spPr>
            <a:xfrm>
              <a:off x="6743766" y="2789872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02</a:t>
              </a:r>
            </a:p>
          </p:txBody>
        </p:sp>
        <p:sp>
          <p:nvSpPr>
            <p:cNvPr id="31" name="TextBox 213"/>
            <p:cNvSpPr txBox="1"/>
            <p:nvPr/>
          </p:nvSpPr>
          <p:spPr>
            <a:xfrm>
              <a:off x="6745560" y="3919860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03</a:t>
              </a:r>
            </a:p>
          </p:txBody>
        </p:sp>
        <p:sp>
          <p:nvSpPr>
            <p:cNvPr id="32" name="TextBox 214"/>
            <p:cNvSpPr txBox="1"/>
            <p:nvPr/>
          </p:nvSpPr>
          <p:spPr>
            <a:xfrm>
              <a:off x="5782375" y="4444085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04</a:t>
              </a:r>
            </a:p>
          </p:txBody>
        </p:sp>
        <p:sp>
          <p:nvSpPr>
            <p:cNvPr id="33" name="TextBox 215"/>
            <p:cNvSpPr txBox="1"/>
            <p:nvPr/>
          </p:nvSpPr>
          <p:spPr>
            <a:xfrm>
              <a:off x="4816495" y="3919860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05</a:t>
              </a:r>
            </a:p>
          </p:txBody>
        </p:sp>
        <p:sp>
          <p:nvSpPr>
            <p:cNvPr id="34" name="TextBox 216"/>
            <p:cNvSpPr txBox="1"/>
            <p:nvPr/>
          </p:nvSpPr>
          <p:spPr>
            <a:xfrm>
              <a:off x="4814699" y="2789870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06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主要功能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815518" y="1975724"/>
            <a:ext cx="3081083" cy="817246"/>
            <a:chOff x="7483989" y="3433235"/>
            <a:chExt cx="3081083" cy="817246"/>
          </a:xfrm>
        </p:grpSpPr>
        <p:sp>
          <p:nvSpPr>
            <p:cNvPr id="53" name="矩形 52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用户进行申请后，管理员会对其申请进行处理，通过查询可以获知其申请结果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考勤补假查询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15518" y="3364571"/>
            <a:ext cx="3081083" cy="816990"/>
            <a:chOff x="7483989" y="3433235"/>
            <a:chExt cx="3081083" cy="816990"/>
          </a:xfrm>
        </p:grpSpPr>
        <p:sp>
          <p:nvSpPr>
            <p:cNvPr id="56" name="矩形 55"/>
            <p:cNvSpPr/>
            <p:nvPr/>
          </p:nvSpPr>
          <p:spPr>
            <a:xfrm>
              <a:off x="7483990" y="3732519"/>
              <a:ext cx="3081082" cy="5177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通过上传会议记录，自定义或默认时间段，可以得到该会议的考勤信息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处理会议记录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815518" y="4753417"/>
            <a:ext cx="3081083" cy="816990"/>
            <a:chOff x="7483989" y="3433235"/>
            <a:chExt cx="3081083" cy="816990"/>
          </a:xfrm>
        </p:grpSpPr>
        <p:sp>
          <p:nvSpPr>
            <p:cNvPr id="59" name="矩形 58"/>
            <p:cNvSpPr/>
            <p:nvPr/>
          </p:nvSpPr>
          <p:spPr>
            <a:xfrm>
              <a:off x="7483990" y="3732519"/>
              <a:ext cx="3081082" cy="5177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通过已上传的会议记录，统计考勤信息，诸如迟到总人数，旷课总人数，平均人数等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7483989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考勤信息统计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400205" y="4735516"/>
            <a:ext cx="3081082" cy="817246"/>
            <a:chOff x="7483990" y="3433235"/>
            <a:chExt cx="3081082" cy="817246"/>
          </a:xfrm>
        </p:grpSpPr>
        <p:sp>
          <p:nvSpPr>
            <p:cNvPr id="62" name="矩形 61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管理员可以对用户的考勤补假申请进行处理，处理完成后，用户可以查询得到结果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考勤补假信息处理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372316" y="2015263"/>
            <a:ext cx="3081082" cy="817246"/>
            <a:chOff x="7483990" y="3433235"/>
            <a:chExt cx="3081082" cy="817246"/>
          </a:xfrm>
        </p:grpSpPr>
        <p:sp>
          <p:nvSpPr>
            <p:cNvPr id="65" name="矩形 64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用户可以根据程序生成考勤号对考勤结果进行查询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考勤记录查询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72316" y="3404109"/>
            <a:ext cx="3081082" cy="817246"/>
            <a:chOff x="7483990" y="3433235"/>
            <a:chExt cx="3081082" cy="817246"/>
          </a:xfrm>
        </p:grpSpPr>
        <p:sp>
          <p:nvSpPr>
            <p:cNvPr id="68" name="矩形 67"/>
            <p:cNvSpPr/>
            <p:nvPr/>
          </p:nvSpPr>
          <p:spPr>
            <a:xfrm>
              <a:off x="7483990" y="3732519"/>
              <a:ext cx="3081082" cy="51796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用户通过指定姓名和考勤号并阐明事由，可以对自己的考勤记录进行申请补假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8514520" y="3433235"/>
              <a:ext cx="2050552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微软雅黑 Light" panose="020B0502040204020203" pitchFamily="34" charset="-122"/>
                  <a:ea typeface="微软雅黑" panose="020B0503020204020204" pitchFamily="34" charset="-122"/>
                  <a:sym typeface="微软雅黑 Light" panose="020B0502040204020203" pitchFamily="34" charset="-122"/>
                </a:rPr>
                <a:t>申请补假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87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F39006A2-8432-4E48-8FA6-062AF14FD3E9}"/>
              </a:ext>
            </a:extLst>
          </p:cNvPr>
          <p:cNvSpPr txBox="1"/>
          <p:nvPr/>
        </p:nvSpPr>
        <p:spPr>
          <a:xfrm>
            <a:off x="849087" y="344656"/>
            <a:ext cx="329531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业务流程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E3B4F01-A776-4FC1-ACD5-92028E5EB25C}"/>
              </a:ext>
            </a:extLst>
          </p:cNvPr>
          <p:cNvSpPr/>
          <p:nvPr/>
        </p:nvSpPr>
        <p:spPr>
          <a:xfrm>
            <a:off x="274320" y="329203"/>
            <a:ext cx="444137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B7CDDB7-6A14-48BA-9A43-C1D8AC981AB7}"/>
              </a:ext>
            </a:extLst>
          </p:cNvPr>
          <p:cNvSpPr/>
          <p:nvPr/>
        </p:nvSpPr>
        <p:spPr>
          <a:xfrm>
            <a:off x="0" y="329203"/>
            <a:ext cx="195941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" panose="020B0503020204020204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D48ACA-BE06-4A27-B4AA-07E6DC851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97" y="0"/>
            <a:ext cx="4658178" cy="68996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ACF4B1-8D46-413E-A80B-79BD29B3C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03" y="41654"/>
            <a:ext cx="3698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色简约长阴影商务计划PPT模板"/>
</p:tagLst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B048"/>
      </a:accent1>
      <a:accent2>
        <a:srgbClr val="2576B5"/>
      </a:accent2>
      <a:accent3>
        <a:srgbClr val="1D2E4B"/>
      </a:accent3>
      <a:accent4>
        <a:srgbClr val="364D7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669</TotalTime>
  <Words>968</Words>
  <Application>Microsoft Office PowerPoint</Application>
  <PresentationFormat>宽屏</PresentationFormat>
  <Paragraphs>182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黑体</vt:lpstr>
      <vt:lpstr>微软雅黑 Light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彩色简洁</dc:title>
  <dc:creator>第一PPT</dc:creator>
  <cp:keywords>www.1ppt.com</cp:keywords>
  <dc:description>www.1ppt.com</dc:description>
  <cp:lastModifiedBy>曾 明旺</cp:lastModifiedBy>
  <cp:revision>74</cp:revision>
  <dcterms:created xsi:type="dcterms:W3CDTF">2017-07-25T12:12:38Z</dcterms:created>
  <dcterms:modified xsi:type="dcterms:W3CDTF">2020-06-13T04:54:05Z</dcterms:modified>
</cp:coreProperties>
</file>